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45"/>
  </p:notesMasterIdLst>
  <p:handoutMasterIdLst>
    <p:handoutMasterId r:id="rId46"/>
  </p:handoutMasterIdLst>
  <p:sldIdLst>
    <p:sldId id="256" r:id="rId2"/>
    <p:sldId id="330" r:id="rId3"/>
    <p:sldId id="4120" r:id="rId4"/>
    <p:sldId id="4121" r:id="rId5"/>
    <p:sldId id="257" r:id="rId6"/>
    <p:sldId id="4147" r:id="rId7"/>
    <p:sldId id="4148" r:id="rId8"/>
    <p:sldId id="4149" r:id="rId9"/>
    <p:sldId id="4124" r:id="rId10"/>
    <p:sldId id="4143" r:id="rId11"/>
    <p:sldId id="4082" r:id="rId12"/>
    <p:sldId id="4146" r:id="rId13"/>
    <p:sldId id="4152" r:id="rId14"/>
    <p:sldId id="4150" r:id="rId15"/>
    <p:sldId id="4126" r:id="rId16"/>
    <p:sldId id="414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4151" r:id="rId32"/>
    <p:sldId id="284" r:id="rId33"/>
    <p:sldId id="285" r:id="rId34"/>
    <p:sldId id="286" r:id="rId35"/>
    <p:sldId id="287" r:id="rId36"/>
    <p:sldId id="288" r:id="rId37"/>
    <p:sldId id="4145" r:id="rId38"/>
    <p:sldId id="4153" r:id="rId39"/>
    <p:sldId id="258" r:id="rId40"/>
    <p:sldId id="4112" r:id="rId41"/>
    <p:sldId id="4141" r:id="rId42"/>
    <p:sldId id="283" r:id="rId43"/>
    <p:sldId id="4142" r:id="rId44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Poppins" pitchFamily="2" charset="77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scador" initials="" lastIdx="2" clrIdx="0"/>
  <p:cmAuthor id="1" name="Ibrar Ahmed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C72"/>
    <a:srgbClr val="FF2F92"/>
    <a:srgbClr val="F4F3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/>
    <p:restoredTop sz="94784"/>
  </p:normalViewPr>
  <p:slideViewPr>
    <p:cSldViewPr snapToGrid="0" showGuides="1">
      <p:cViewPr varScale="1">
        <p:scale>
          <a:sx n="127" d="100"/>
          <a:sy n="127" d="100"/>
        </p:scale>
        <p:origin x="192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64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5BD6C3-23A5-F34F-B5C5-2C2815504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1327C-328B-8E41-946C-D46DA496A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05700-1A07-5842-B85D-D89BC2530A17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FA94-B595-8F4C-8F90-367FDA4BC5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78FA-1EF6-D247-AF61-C21E5E0AF2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2160-FE57-534E-AAAE-D16CA0D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/>
              <a:t>Storyline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 state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Massive market trends</a:t>
            </a:r>
            <a:endParaRPr sz="1200"/>
          </a:p>
          <a:p>
            <a: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How we’ve met them? Percona history up to today. All the DB tech, etc. Timeline view?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Sense of urgency. Companies won’t survive, etc. Examples of those who got with it, and those who didn’t.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Gap between current state and ideal state. Value/significance of problems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future: Percona Platform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each area helps customers achieve their future-state vision</a:t>
            </a:r>
            <a:endParaRPr sz="12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Demo of value: Advisors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Where we’re headed: Strategic roadmap themes</a:t>
            </a:r>
            <a:endParaRPr sz="1200"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84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2" name="Google Shape;10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8" name="Google Shape;10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29c764069c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3" name="Google Shape;1093;g129c764069c_0_36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09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3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60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6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55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79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0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ona Live 2022">
  <p:cSld name="Percona Live 202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9026c3c42_2_282"/>
          <p:cNvSpPr txBox="1">
            <a:spLocks noGrp="1"/>
          </p:cNvSpPr>
          <p:nvPr>
            <p:ph type="subTitle" idx="1"/>
          </p:nvPr>
        </p:nvSpPr>
        <p:spPr>
          <a:xfrm>
            <a:off x="1197633" y="5656167"/>
            <a:ext cx="3723600" cy="26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29026c3c42_2_282"/>
          <p:cNvSpPr txBox="1">
            <a:spLocks noGrp="1"/>
          </p:cNvSpPr>
          <p:nvPr>
            <p:ph type="title"/>
          </p:nvPr>
        </p:nvSpPr>
        <p:spPr>
          <a:xfrm>
            <a:off x="1197633" y="2825533"/>
            <a:ext cx="7414400" cy="93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76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0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89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with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D6BA014A-F15A-8F4B-B787-0B258D4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8401E798-55F7-D044-9D42-3733FDFEF8C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6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60033" y="5321600"/>
            <a:ext cx="3573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85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C93D5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452286AD-4DEA-94CB-E525-73CB64C2D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7323" y="6315281"/>
            <a:ext cx="1614348" cy="4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9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7" userDrawn="1">
  <p:cSld name="Content 7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68;g129c764069c_0_386">
            <a:extLst>
              <a:ext uri="{FF2B5EF4-FFF2-40B4-BE49-F238E27FC236}">
                <a16:creationId xmlns:a16="http://schemas.microsoft.com/office/drawing/2014/main" id="{D95E32EB-FDBF-6D6E-7C6D-AA3DD60849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978906" y="0"/>
            <a:ext cx="4769647" cy="528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9;g129c764069c_0_386" descr="Logo&#10;&#10;Description automatically generated with medium confidence">
            <a:extLst>
              <a:ext uri="{FF2B5EF4-FFF2-40B4-BE49-F238E27FC236}">
                <a16:creationId xmlns:a16="http://schemas.microsoft.com/office/drawing/2014/main" id="{ACCB8C73-A795-03CD-83F1-3457568F002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531287" y="4553712"/>
            <a:ext cx="1065645" cy="1904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0;g129c764069c_0_386">
            <a:extLst>
              <a:ext uri="{FF2B5EF4-FFF2-40B4-BE49-F238E27FC236}">
                <a16:creationId xmlns:a16="http://schemas.microsoft.com/office/drawing/2014/main" id="{09BDB045-4139-70C3-C994-6D60E62CC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6188" y="2521150"/>
            <a:ext cx="53076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marL="1371600" lvl="2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" name="Google Shape;571;g129c764069c_0_386">
            <a:extLst>
              <a:ext uri="{FF2B5EF4-FFF2-40B4-BE49-F238E27FC236}">
                <a16:creationId xmlns:a16="http://schemas.microsoft.com/office/drawing/2014/main" id="{106BCA24-B809-B1DC-6C5C-4EE8D89A95F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96188" y="1765750"/>
            <a:ext cx="52848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08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1">
  <p:cSld name="Content 1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9c764069c_0_391"/>
          <p:cNvSpPr>
            <a:spLocks noGrp="1"/>
          </p:cNvSpPr>
          <p:nvPr>
            <p:ph type="pic" idx="2"/>
          </p:nvPr>
        </p:nvSpPr>
        <p:spPr>
          <a:xfrm>
            <a:off x="6096000" y="167"/>
            <a:ext cx="6096000" cy="688440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Google Shape;555;g129c764069c_0_391"/>
          <p:cNvSpPr txBox="1">
            <a:spLocks noGrp="1"/>
          </p:cNvSpPr>
          <p:nvPr>
            <p:ph type="body" idx="1"/>
          </p:nvPr>
        </p:nvSpPr>
        <p:spPr>
          <a:xfrm>
            <a:off x="950967" y="2243933"/>
            <a:ext cx="51672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marL="1219170" lvl="1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marL="1828754" lvl="2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marL="2438339" lvl="3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marL="3047924" lvl="4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marL="3657509" lvl="5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marL="4267093" lvl="6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marL="4876678" lvl="7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marL="5486263" lvl="8" indent="-30479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56" name="Google Shape;556;g129c764069c_0_391"/>
          <p:cNvSpPr txBox="1">
            <a:spLocks noGrp="1"/>
          </p:cNvSpPr>
          <p:nvPr>
            <p:ph type="subTitle" idx="3"/>
          </p:nvPr>
        </p:nvSpPr>
        <p:spPr>
          <a:xfrm>
            <a:off x="950967" y="1439933"/>
            <a:ext cx="5145200" cy="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863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oingenieros.com/f/foroingenieros/plataforma-inteligencia-artificial-ml-dl-data/c01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omjian.us/main/writings/pgsql/AI.sq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omjian.us/main/blogs/pgblog/2020.html#June_29_20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intellig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0135" y="1"/>
            <a:ext cx="3903631" cy="69226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>
            <a:spLocks noGrp="1"/>
          </p:cNvSpPr>
          <p:nvPr>
            <p:ph type="subTitle" idx="1"/>
          </p:nvPr>
        </p:nvSpPr>
        <p:spPr>
          <a:xfrm>
            <a:off x="1197633" y="5656167"/>
            <a:ext cx="3723600" cy="53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" dirty="0"/>
              <a:t>Ibrar Ahmed – Principal Engineer</a:t>
            </a:r>
            <a:br>
              <a:rPr lang="en" dirty="0"/>
            </a:br>
            <a:endParaRPr dirty="0"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1197633" y="2825533"/>
            <a:ext cx="74144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PostgreSQL And Artificial Intelligence - WIP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38" name="Google Shape;38;p1" descr="Logo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7636" y="1891339"/>
            <a:ext cx="2351089" cy="42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Machine Learning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5709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5AFDD1-BA9A-4551-BFD7-170C3D5987B8}"/>
              </a:ext>
            </a:extLst>
          </p:cNvPr>
          <p:cNvSpPr/>
          <p:nvPr/>
        </p:nvSpPr>
        <p:spPr>
          <a:xfrm>
            <a:off x="1588" y="1205"/>
            <a:ext cx="12188825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5E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B703103E-8FC0-499D-BCD4-816A72354C5E}"/>
              </a:ext>
            </a:extLst>
          </p:cNvPr>
          <p:cNvSpPr/>
          <p:nvPr/>
        </p:nvSpPr>
        <p:spPr>
          <a:xfrm>
            <a:off x="963341" y="3829522"/>
            <a:ext cx="489596" cy="464057"/>
          </a:xfrm>
          <a:custGeom>
            <a:avLst/>
            <a:gdLst>
              <a:gd name="connsiteX0" fmla="*/ 488985 w 979192"/>
              <a:gd name="connsiteY0" fmla="*/ 851290 h 928114"/>
              <a:gd name="connsiteX1" fmla="*/ 464373 w 979192"/>
              <a:gd name="connsiteY1" fmla="*/ 877311 h 928114"/>
              <a:gd name="connsiteX2" fmla="*/ 488985 w 979192"/>
              <a:gd name="connsiteY2" fmla="*/ 903332 h 928114"/>
              <a:gd name="connsiteX3" fmla="*/ 514828 w 979192"/>
              <a:gd name="connsiteY3" fmla="*/ 877311 h 928114"/>
              <a:gd name="connsiteX4" fmla="*/ 488985 w 979192"/>
              <a:gd name="connsiteY4" fmla="*/ 851290 h 928114"/>
              <a:gd name="connsiteX5" fmla="*/ 786390 w 979192"/>
              <a:gd name="connsiteY5" fmla="*/ 851212 h 928114"/>
              <a:gd name="connsiteX6" fmla="*/ 760376 w 979192"/>
              <a:gd name="connsiteY6" fmla="*/ 877259 h 928114"/>
              <a:gd name="connsiteX7" fmla="*/ 786390 w 979192"/>
              <a:gd name="connsiteY7" fmla="*/ 903305 h 928114"/>
              <a:gd name="connsiteX8" fmla="*/ 812403 w 979192"/>
              <a:gd name="connsiteY8" fmla="*/ 877259 h 928114"/>
              <a:gd name="connsiteX9" fmla="*/ 786390 w 979192"/>
              <a:gd name="connsiteY9" fmla="*/ 851212 h 928114"/>
              <a:gd name="connsiteX10" fmla="*/ 194043 w 979192"/>
              <a:gd name="connsiteY10" fmla="*/ 851212 h 928114"/>
              <a:gd name="connsiteX11" fmla="*/ 168030 w 979192"/>
              <a:gd name="connsiteY11" fmla="*/ 877259 h 928114"/>
              <a:gd name="connsiteX12" fmla="*/ 194043 w 979192"/>
              <a:gd name="connsiteY12" fmla="*/ 903305 h 928114"/>
              <a:gd name="connsiteX13" fmla="*/ 218818 w 979192"/>
              <a:gd name="connsiteY13" fmla="*/ 877259 h 928114"/>
              <a:gd name="connsiteX14" fmla="*/ 194043 w 979192"/>
              <a:gd name="connsiteY14" fmla="*/ 851212 h 928114"/>
              <a:gd name="connsiteX15" fmla="*/ 488985 w 979192"/>
              <a:gd name="connsiteY15" fmla="*/ 697643 h 928114"/>
              <a:gd name="connsiteX16" fmla="*/ 502522 w 979192"/>
              <a:gd name="connsiteY16" fmla="*/ 710034 h 928114"/>
              <a:gd name="connsiteX17" fmla="*/ 502522 w 979192"/>
              <a:gd name="connsiteY17" fmla="*/ 825269 h 928114"/>
              <a:gd name="connsiteX18" fmla="*/ 502522 w 979192"/>
              <a:gd name="connsiteY18" fmla="*/ 827748 h 928114"/>
              <a:gd name="connsiteX19" fmla="*/ 540670 w 979192"/>
              <a:gd name="connsiteY19" fmla="*/ 877311 h 928114"/>
              <a:gd name="connsiteX20" fmla="*/ 488985 w 979192"/>
              <a:gd name="connsiteY20" fmla="*/ 928114 h 928114"/>
              <a:gd name="connsiteX21" fmla="*/ 439761 w 979192"/>
              <a:gd name="connsiteY21" fmla="*/ 877311 h 928114"/>
              <a:gd name="connsiteX22" fmla="*/ 477910 w 979192"/>
              <a:gd name="connsiteY22" fmla="*/ 827748 h 928114"/>
              <a:gd name="connsiteX23" fmla="*/ 476679 w 979192"/>
              <a:gd name="connsiteY23" fmla="*/ 825269 h 928114"/>
              <a:gd name="connsiteX24" fmla="*/ 476679 w 979192"/>
              <a:gd name="connsiteY24" fmla="*/ 710034 h 928114"/>
              <a:gd name="connsiteX25" fmla="*/ 488985 w 979192"/>
              <a:gd name="connsiteY25" fmla="*/ 697643 h 928114"/>
              <a:gd name="connsiteX26" fmla="*/ 632784 w 979192"/>
              <a:gd name="connsiteY26" fmla="*/ 645317 h 928114"/>
              <a:gd name="connsiteX27" fmla="*/ 663753 w 979192"/>
              <a:gd name="connsiteY27" fmla="*/ 645317 h 928114"/>
              <a:gd name="connsiteX28" fmla="*/ 709587 w 979192"/>
              <a:gd name="connsiteY28" fmla="*/ 665163 h 928114"/>
              <a:gd name="connsiteX29" fmla="*/ 780196 w 979192"/>
              <a:gd name="connsiteY29" fmla="*/ 734621 h 928114"/>
              <a:gd name="connsiteX30" fmla="*/ 798777 w 979192"/>
              <a:gd name="connsiteY30" fmla="*/ 781753 h 928114"/>
              <a:gd name="connsiteX31" fmla="*/ 798777 w 979192"/>
              <a:gd name="connsiteY31" fmla="*/ 827645 h 928114"/>
              <a:gd name="connsiteX32" fmla="*/ 838417 w 979192"/>
              <a:gd name="connsiteY32" fmla="*/ 877259 h 928114"/>
              <a:gd name="connsiteX33" fmla="*/ 786390 w 979192"/>
              <a:gd name="connsiteY33" fmla="*/ 928112 h 928114"/>
              <a:gd name="connsiteX34" fmla="*/ 734362 w 979192"/>
              <a:gd name="connsiteY34" fmla="*/ 877259 h 928114"/>
              <a:gd name="connsiteX35" fmla="*/ 774002 w 979192"/>
              <a:gd name="connsiteY35" fmla="*/ 827645 h 928114"/>
              <a:gd name="connsiteX36" fmla="*/ 774002 w 979192"/>
              <a:gd name="connsiteY36" fmla="*/ 781753 h 928114"/>
              <a:gd name="connsiteX37" fmla="*/ 761615 w 979192"/>
              <a:gd name="connsiteY37" fmla="*/ 753226 h 928114"/>
              <a:gd name="connsiteX38" fmla="*/ 691006 w 979192"/>
              <a:gd name="connsiteY38" fmla="*/ 682527 h 928114"/>
              <a:gd name="connsiteX39" fmla="*/ 663753 w 979192"/>
              <a:gd name="connsiteY39" fmla="*/ 671364 h 928114"/>
              <a:gd name="connsiteX40" fmla="*/ 632784 w 979192"/>
              <a:gd name="connsiteY40" fmla="*/ 671364 h 928114"/>
              <a:gd name="connsiteX41" fmla="*/ 619158 w 979192"/>
              <a:gd name="connsiteY41" fmla="*/ 658961 h 928114"/>
              <a:gd name="connsiteX42" fmla="*/ 632784 w 979192"/>
              <a:gd name="connsiteY42" fmla="*/ 645317 h 928114"/>
              <a:gd name="connsiteX43" fmla="*/ 316676 w 979192"/>
              <a:gd name="connsiteY43" fmla="*/ 645317 h 928114"/>
              <a:gd name="connsiteX44" fmla="*/ 347644 w 979192"/>
              <a:gd name="connsiteY44" fmla="*/ 645317 h 928114"/>
              <a:gd name="connsiteX45" fmla="*/ 360031 w 979192"/>
              <a:gd name="connsiteY45" fmla="*/ 658961 h 928114"/>
              <a:gd name="connsiteX46" fmla="*/ 347644 w 979192"/>
              <a:gd name="connsiteY46" fmla="*/ 671364 h 928114"/>
              <a:gd name="connsiteX47" fmla="*/ 316676 w 979192"/>
              <a:gd name="connsiteY47" fmla="*/ 671364 h 928114"/>
              <a:gd name="connsiteX48" fmla="*/ 288186 w 979192"/>
              <a:gd name="connsiteY48" fmla="*/ 682527 h 928114"/>
              <a:gd name="connsiteX49" fmla="*/ 217579 w 979192"/>
              <a:gd name="connsiteY49" fmla="*/ 753226 h 928114"/>
              <a:gd name="connsiteX50" fmla="*/ 205192 w 979192"/>
              <a:gd name="connsiteY50" fmla="*/ 781753 h 928114"/>
              <a:gd name="connsiteX51" fmla="*/ 205192 w 979192"/>
              <a:gd name="connsiteY51" fmla="*/ 827645 h 928114"/>
              <a:gd name="connsiteX52" fmla="*/ 244831 w 979192"/>
              <a:gd name="connsiteY52" fmla="*/ 877259 h 928114"/>
              <a:gd name="connsiteX53" fmla="*/ 194043 w 979192"/>
              <a:gd name="connsiteY53" fmla="*/ 928112 h 928114"/>
              <a:gd name="connsiteX54" fmla="*/ 142017 w 979192"/>
              <a:gd name="connsiteY54" fmla="*/ 877259 h 928114"/>
              <a:gd name="connsiteX55" fmla="*/ 180417 w 979192"/>
              <a:gd name="connsiteY55" fmla="*/ 827645 h 928114"/>
              <a:gd name="connsiteX56" fmla="*/ 180417 w 979192"/>
              <a:gd name="connsiteY56" fmla="*/ 781753 h 928114"/>
              <a:gd name="connsiteX57" fmla="*/ 198998 w 979192"/>
              <a:gd name="connsiteY57" fmla="*/ 734621 h 928114"/>
              <a:gd name="connsiteX58" fmla="*/ 269605 w 979192"/>
              <a:gd name="connsiteY58" fmla="*/ 665163 h 928114"/>
              <a:gd name="connsiteX59" fmla="*/ 316676 w 979192"/>
              <a:gd name="connsiteY59" fmla="*/ 645317 h 928114"/>
              <a:gd name="connsiteX60" fmla="*/ 928291 w 979192"/>
              <a:gd name="connsiteY60" fmla="*/ 632112 h 928114"/>
              <a:gd name="connsiteX61" fmla="*/ 902219 w 979192"/>
              <a:gd name="connsiteY61" fmla="*/ 658106 h 928114"/>
              <a:gd name="connsiteX62" fmla="*/ 928291 w 979192"/>
              <a:gd name="connsiteY62" fmla="*/ 684100 h 928114"/>
              <a:gd name="connsiteX63" fmla="*/ 954362 w 979192"/>
              <a:gd name="connsiteY63" fmla="*/ 658106 h 928114"/>
              <a:gd name="connsiteX64" fmla="*/ 928291 w 979192"/>
              <a:gd name="connsiteY64" fmla="*/ 632112 h 928114"/>
              <a:gd name="connsiteX65" fmla="*/ 50901 w 979192"/>
              <a:gd name="connsiteY65" fmla="*/ 632112 h 928114"/>
              <a:gd name="connsiteX66" fmla="*/ 24830 w 979192"/>
              <a:gd name="connsiteY66" fmla="*/ 658106 h 928114"/>
              <a:gd name="connsiteX67" fmla="*/ 50901 w 979192"/>
              <a:gd name="connsiteY67" fmla="*/ 684100 h 928114"/>
              <a:gd name="connsiteX68" fmla="*/ 76973 w 979192"/>
              <a:gd name="connsiteY68" fmla="*/ 658106 h 928114"/>
              <a:gd name="connsiteX69" fmla="*/ 50901 w 979192"/>
              <a:gd name="connsiteY69" fmla="*/ 632112 h 928114"/>
              <a:gd name="connsiteX70" fmla="*/ 412204 w 979192"/>
              <a:gd name="connsiteY70" fmla="*/ 593231 h 928114"/>
              <a:gd name="connsiteX71" fmla="*/ 412204 w 979192"/>
              <a:gd name="connsiteY71" fmla="*/ 639186 h 928114"/>
              <a:gd name="connsiteX72" fmla="*/ 417157 w 979192"/>
              <a:gd name="connsiteY72" fmla="*/ 644154 h 928114"/>
              <a:gd name="connsiteX73" fmla="*/ 476595 w 979192"/>
              <a:gd name="connsiteY73" fmla="*/ 644154 h 928114"/>
              <a:gd name="connsiteX74" fmla="*/ 476595 w 979192"/>
              <a:gd name="connsiteY74" fmla="*/ 593231 h 928114"/>
              <a:gd name="connsiteX75" fmla="*/ 632815 w 979192"/>
              <a:gd name="connsiteY75" fmla="*/ 515758 h 928114"/>
              <a:gd name="connsiteX76" fmla="*/ 694889 w 979192"/>
              <a:gd name="connsiteY76" fmla="*/ 515758 h 928114"/>
              <a:gd name="connsiteX77" fmla="*/ 728410 w 979192"/>
              <a:gd name="connsiteY77" fmla="*/ 530612 h 928114"/>
              <a:gd name="connsiteX78" fmla="*/ 838903 w 979192"/>
              <a:gd name="connsiteY78" fmla="*/ 638301 h 928114"/>
              <a:gd name="connsiteX79" fmla="*/ 853801 w 979192"/>
              <a:gd name="connsiteY79" fmla="*/ 644490 h 928114"/>
              <a:gd name="connsiteX80" fmla="*/ 878631 w 979192"/>
              <a:gd name="connsiteY80" fmla="*/ 644490 h 928114"/>
              <a:gd name="connsiteX81" fmla="*/ 928291 w 979192"/>
              <a:gd name="connsiteY81" fmla="*/ 606118 h 928114"/>
              <a:gd name="connsiteX82" fmla="*/ 979192 w 979192"/>
              <a:gd name="connsiteY82" fmla="*/ 658106 h 928114"/>
              <a:gd name="connsiteX83" fmla="*/ 928291 w 979192"/>
              <a:gd name="connsiteY83" fmla="*/ 708856 h 928114"/>
              <a:gd name="connsiteX84" fmla="*/ 878631 w 979192"/>
              <a:gd name="connsiteY84" fmla="*/ 670484 h 928114"/>
              <a:gd name="connsiteX85" fmla="*/ 853801 w 979192"/>
              <a:gd name="connsiteY85" fmla="*/ 670484 h 928114"/>
              <a:gd name="connsiteX86" fmla="*/ 820281 w 979192"/>
              <a:gd name="connsiteY86" fmla="*/ 655631 h 928114"/>
              <a:gd name="connsiteX87" fmla="*/ 711029 w 979192"/>
              <a:gd name="connsiteY87" fmla="*/ 547941 h 928114"/>
              <a:gd name="connsiteX88" fmla="*/ 694889 w 979192"/>
              <a:gd name="connsiteY88" fmla="*/ 541752 h 928114"/>
              <a:gd name="connsiteX89" fmla="*/ 632815 w 979192"/>
              <a:gd name="connsiteY89" fmla="*/ 541752 h 928114"/>
              <a:gd name="connsiteX90" fmla="*/ 619158 w 979192"/>
              <a:gd name="connsiteY90" fmla="*/ 529374 h 928114"/>
              <a:gd name="connsiteX91" fmla="*/ 632815 w 979192"/>
              <a:gd name="connsiteY91" fmla="*/ 515758 h 928114"/>
              <a:gd name="connsiteX92" fmla="*/ 284303 w 979192"/>
              <a:gd name="connsiteY92" fmla="*/ 515758 h 928114"/>
              <a:gd name="connsiteX93" fmla="*/ 347619 w 979192"/>
              <a:gd name="connsiteY93" fmla="*/ 515758 h 928114"/>
              <a:gd name="connsiteX94" fmla="*/ 360034 w 979192"/>
              <a:gd name="connsiteY94" fmla="*/ 529374 h 928114"/>
              <a:gd name="connsiteX95" fmla="*/ 347619 w 979192"/>
              <a:gd name="connsiteY95" fmla="*/ 541752 h 928114"/>
              <a:gd name="connsiteX96" fmla="*/ 284303 w 979192"/>
              <a:gd name="connsiteY96" fmla="*/ 541752 h 928114"/>
              <a:gd name="connsiteX97" fmla="*/ 269405 w 979192"/>
              <a:gd name="connsiteY97" fmla="*/ 547941 h 928114"/>
              <a:gd name="connsiteX98" fmla="*/ 158912 w 979192"/>
              <a:gd name="connsiteY98" fmla="*/ 655631 h 928114"/>
              <a:gd name="connsiteX99" fmla="*/ 125391 w 979192"/>
              <a:gd name="connsiteY99" fmla="*/ 670484 h 928114"/>
              <a:gd name="connsiteX100" fmla="*/ 101803 w 979192"/>
              <a:gd name="connsiteY100" fmla="*/ 670484 h 928114"/>
              <a:gd name="connsiteX101" fmla="*/ 50901 w 979192"/>
              <a:gd name="connsiteY101" fmla="*/ 708856 h 928114"/>
              <a:gd name="connsiteX102" fmla="*/ 0 w 979192"/>
              <a:gd name="connsiteY102" fmla="*/ 658106 h 928114"/>
              <a:gd name="connsiteX103" fmla="*/ 50901 w 979192"/>
              <a:gd name="connsiteY103" fmla="*/ 606118 h 928114"/>
              <a:gd name="connsiteX104" fmla="*/ 101803 w 979192"/>
              <a:gd name="connsiteY104" fmla="*/ 644490 h 928114"/>
              <a:gd name="connsiteX105" fmla="*/ 125391 w 979192"/>
              <a:gd name="connsiteY105" fmla="*/ 644490 h 928114"/>
              <a:gd name="connsiteX106" fmla="*/ 140289 w 979192"/>
              <a:gd name="connsiteY106" fmla="*/ 638301 h 928114"/>
              <a:gd name="connsiteX107" fmla="*/ 250782 w 979192"/>
              <a:gd name="connsiteY107" fmla="*/ 530612 h 928114"/>
              <a:gd name="connsiteX108" fmla="*/ 284303 w 979192"/>
              <a:gd name="connsiteY108" fmla="*/ 515758 h 928114"/>
              <a:gd name="connsiteX109" fmla="*/ 636544 w 979192"/>
              <a:gd name="connsiteY109" fmla="*/ 452222 h 928114"/>
              <a:gd name="connsiteX110" fmla="*/ 889552 w 979192"/>
              <a:gd name="connsiteY110" fmla="*/ 452222 h 928114"/>
              <a:gd name="connsiteX111" fmla="*/ 901954 w 979192"/>
              <a:gd name="connsiteY111" fmla="*/ 464057 h 928114"/>
              <a:gd name="connsiteX112" fmla="*/ 889552 w 979192"/>
              <a:gd name="connsiteY112" fmla="*/ 475892 h 928114"/>
              <a:gd name="connsiteX113" fmla="*/ 636544 w 979192"/>
              <a:gd name="connsiteY113" fmla="*/ 475892 h 928114"/>
              <a:gd name="connsiteX114" fmla="*/ 624142 w 979192"/>
              <a:gd name="connsiteY114" fmla="*/ 464057 h 928114"/>
              <a:gd name="connsiteX115" fmla="*/ 636544 w 979192"/>
              <a:gd name="connsiteY115" fmla="*/ 452222 h 928114"/>
              <a:gd name="connsiteX116" fmla="*/ 89641 w 979192"/>
              <a:gd name="connsiteY116" fmla="*/ 452222 h 928114"/>
              <a:gd name="connsiteX117" fmla="*/ 343889 w 979192"/>
              <a:gd name="connsiteY117" fmla="*/ 452222 h 928114"/>
              <a:gd name="connsiteX118" fmla="*/ 355051 w 979192"/>
              <a:gd name="connsiteY118" fmla="*/ 464057 h 928114"/>
              <a:gd name="connsiteX119" fmla="*/ 343889 w 979192"/>
              <a:gd name="connsiteY119" fmla="*/ 475892 h 928114"/>
              <a:gd name="connsiteX120" fmla="*/ 89641 w 979192"/>
              <a:gd name="connsiteY120" fmla="*/ 475892 h 928114"/>
              <a:gd name="connsiteX121" fmla="*/ 77239 w 979192"/>
              <a:gd name="connsiteY121" fmla="*/ 464057 h 928114"/>
              <a:gd name="connsiteX122" fmla="*/ 89641 w 979192"/>
              <a:gd name="connsiteY122" fmla="*/ 452222 h 928114"/>
              <a:gd name="connsiteX123" fmla="*/ 502599 w 979192"/>
              <a:gd name="connsiteY123" fmla="*/ 283966 h 928114"/>
              <a:gd name="connsiteX124" fmla="*/ 502599 w 979192"/>
              <a:gd name="connsiteY124" fmla="*/ 644154 h 928114"/>
              <a:gd name="connsiteX125" fmla="*/ 560799 w 979192"/>
              <a:gd name="connsiteY125" fmla="*/ 644154 h 928114"/>
              <a:gd name="connsiteX126" fmla="*/ 566990 w 979192"/>
              <a:gd name="connsiteY126" fmla="*/ 639186 h 928114"/>
              <a:gd name="connsiteX127" fmla="*/ 566990 w 979192"/>
              <a:gd name="connsiteY127" fmla="*/ 288934 h 928114"/>
              <a:gd name="connsiteX128" fmla="*/ 560799 w 979192"/>
              <a:gd name="connsiteY128" fmla="*/ 283966 h 928114"/>
              <a:gd name="connsiteX129" fmla="*/ 417157 w 979192"/>
              <a:gd name="connsiteY129" fmla="*/ 283966 h 928114"/>
              <a:gd name="connsiteX130" fmla="*/ 412204 w 979192"/>
              <a:gd name="connsiteY130" fmla="*/ 288934 h 928114"/>
              <a:gd name="connsiteX131" fmla="*/ 412204 w 979192"/>
              <a:gd name="connsiteY131" fmla="*/ 567148 h 928114"/>
              <a:gd name="connsiteX132" fmla="*/ 476595 w 979192"/>
              <a:gd name="connsiteY132" fmla="*/ 567148 h 928114"/>
              <a:gd name="connsiteX133" fmla="*/ 476595 w 979192"/>
              <a:gd name="connsiteY133" fmla="*/ 283966 h 928114"/>
              <a:gd name="connsiteX134" fmla="*/ 417157 w 979192"/>
              <a:gd name="connsiteY134" fmla="*/ 259125 h 928114"/>
              <a:gd name="connsiteX135" fmla="*/ 560799 w 979192"/>
              <a:gd name="connsiteY135" fmla="*/ 259125 h 928114"/>
              <a:gd name="connsiteX136" fmla="*/ 592994 w 979192"/>
              <a:gd name="connsiteY136" fmla="*/ 288934 h 928114"/>
              <a:gd name="connsiteX137" fmla="*/ 592994 w 979192"/>
              <a:gd name="connsiteY137" fmla="*/ 639186 h 928114"/>
              <a:gd name="connsiteX138" fmla="*/ 560799 w 979192"/>
              <a:gd name="connsiteY138" fmla="*/ 670236 h 928114"/>
              <a:gd name="connsiteX139" fmla="*/ 491454 w 979192"/>
              <a:gd name="connsiteY139" fmla="*/ 670236 h 928114"/>
              <a:gd name="connsiteX140" fmla="*/ 488978 w 979192"/>
              <a:gd name="connsiteY140" fmla="*/ 670236 h 928114"/>
              <a:gd name="connsiteX141" fmla="*/ 487740 w 979192"/>
              <a:gd name="connsiteY141" fmla="*/ 670236 h 928114"/>
              <a:gd name="connsiteX142" fmla="*/ 417157 w 979192"/>
              <a:gd name="connsiteY142" fmla="*/ 670236 h 928114"/>
              <a:gd name="connsiteX143" fmla="*/ 387438 w 979192"/>
              <a:gd name="connsiteY143" fmla="*/ 639186 h 928114"/>
              <a:gd name="connsiteX144" fmla="*/ 387438 w 979192"/>
              <a:gd name="connsiteY144" fmla="*/ 288934 h 928114"/>
              <a:gd name="connsiteX145" fmla="*/ 417157 w 979192"/>
              <a:gd name="connsiteY145" fmla="*/ 259125 h 928114"/>
              <a:gd name="connsiteX146" fmla="*/ 928291 w 979192"/>
              <a:gd name="connsiteY146" fmla="*/ 245260 h 928114"/>
              <a:gd name="connsiteX147" fmla="*/ 902219 w 979192"/>
              <a:gd name="connsiteY147" fmla="*/ 270015 h 928114"/>
              <a:gd name="connsiteX148" fmla="*/ 928291 w 979192"/>
              <a:gd name="connsiteY148" fmla="*/ 296008 h 928114"/>
              <a:gd name="connsiteX149" fmla="*/ 954362 w 979192"/>
              <a:gd name="connsiteY149" fmla="*/ 270015 h 928114"/>
              <a:gd name="connsiteX150" fmla="*/ 928291 w 979192"/>
              <a:gd name="connsiteY150" fmla="*/ 245260 h 928114"/>
              <a:gd name="connsiteX151" fmla="*/ 50901 w 979192"/>
              <a:gd name="connsiteY151" fmla="*/ 245260 h 928114"/>
              <a:gd name="connsiteX152" fmla="*/ 24830 w 979192"/>
              <a:gd name="connsiteY152" fmla="*/ 270015 h 928114"/>
              <a:gd name="connsiteX153" fmla="*/ 50901 w 979192"/>
              <a:gd name="connsiteY153" fmla="*/ 296008 h 928114"/>
              <a:gd name="connsiteX154" fmla="*/ 76973 w 979192"/>
              <a:gd name="connsiteY154" fmla="*/ 270015 h 928114"/>
              <a:gd name="connsiteX155" fmla="*/ 50901 w 979192"/>
              <a:gd name="connsiteY155" fmla="*/ 245260 h 928114"/>
              <a:gd name="connsiteX156" fmla="*/ 928291 w 979192"/>
              <a:gd name="connsiteY156" fmla="*/ 220505 h 928114"/>
              <a:gd name="connsiteX157" fmla="*/ 979192 w 979192"/>
              <a:gd name="connsiteY157" fmla="*/ 270015 h 928114"/>
              <a:gd name="connsiteX158" fmla="*/ 928291 w 979192"/>
              <a:gd name="connsiteY158" fmla="*/ 322001 h 928114"/>
              <a:gd name="connsiteX159" fmla="*/ 878631 w 979192"/>
              <a:gd name="connsiteY159" fmla="*/ 283631 h 928114"/>
              <a:gd name="connsiteX160" fmla="*/ 853801 w 979192"/>
              <a:gd name="connsiteY160" fmla="*/ 283631 h 928114"/>
              <a:gd name="connsiteX161" fmla="*/ 838903 w 979192"/>
              <a:gd name="connsiteY161" fmla="*/ 289820 h 928114"/>
              <a:gd name="connsiteX162" fmla="*/ 728410 w 979192"/>
              <a:gd name="connsiteY162" fmla="*/ 398742 h 928114"/>
              <a:gd name="connsiteX163" fmla="*/ 694889 w 979192"/>
              <a:gd name="connsiteY163" fmla="*/ 412357 h 928114"/>
              <a:gd name="connsiteX164" fmla="*/ 632815 w 979192"/>
              <a:gd name="connsiteY164" fmla="*/ 412357 h 928114"/>
              <a:gd name="connsiteX165" fmla="*/ 619158 w 979192"/>
              <a:gd name="connsiteY165" fmla="*/ 398742 h 928114"/>
              <a:gd name="connsiteX166" fmla="*/ 632815 w 979192"/>
              <a:gd name="connsiteY166" fmla="*/ 386364 h 928114"/>
              <a:gd name="connsiteX167" fmla="*/ 694889 w 979192"/>
              <a:gd name="connsiteY167" fmla="*/ 386364 h 928114"/>
              <a:gd name="connsiteX168" fmla="*/ 711029 w 979192"/>
              <a:gd name="connsiteY168" fmla="*/ 380176 h 928114"/>
              <a:gd name="connsiteX169" fmla="*/ 820281 w 979192"/>
              <a:gd name="connsiteY169" fmla="*/ 272491 h 928114"/>
              <a:gd name="connsiteX170" fmla="*/ 853801 w 979192"/>
              <a:gd name="connsiteY170" fmla="*/ 258876 h 928114"/>
              <a:gd name="connsiteX171" fmla="*/ 878631 w 979192"/>
              <a:gd name="connsiteY171" fmla="*/ 258876 h 928114"/>
              <a:gd name="connsiteX172" fmla="*/ 928291 w 979192"/>
              <a:gd name="connsiteY172" fmla="*/ 220505 h 928114"/>
              <a:gd name="connsiteX173" fmla="*/ 50901 w 979192"/>
              <a:gd name="connsiteY173" fmla="*/ 220505 h 928114"/>
              <a:gd name="connsiteX174" fmla="*/ 101803 w 979192"/>
              <a:gd name="connsiteY174" fmla="*/ 258876 h 928114"/>
              <a:gd name="connsiteX175" fmla="*/ 125391 w 979192"/>
              <a:gd name="connsiteY175" fmla="*/ 258876 h 928114"/>
              <a:gd name="connsiteX176" fmla="*/ 158912 w 979192"/>
              <a:gd name="connsiteY176" fmla="*/ 272491 h 928114"/>
              <a:gd name="connsiteX177" fmla="*/ 269405 w 979192"/>
              <a:gd name="connsiteY177" fmla="*/ 380176 h 928114"/>
              <a:gd name="connsiteX178" fmla="*/ 284303 w 979192"/>
              <a:gd name="connsiteY178" fmla="*/ 386364 h 928114"/>
              <a:gd name="connsiteX179" fmla="*/ 347619 w 979192"/>
              <a:gd name="connsiteY179" fmla="*/ 386364 h 928114"/>
              <a:gd name="connsiteX180" fmla="*/ 360034 w 979192"/>
              <a:gd name="connsiteY180" fmla="*/ 398742 h 928114"/>
              <a:gd name="connsiteX181" fmla="*/ 347619 w 979192"/>
              <a:gd name="connsiteY181" fmla="*/ 412357 h 928114"/>
              <a:gd name="connsiteX182" fmla="*/ 284303 w 979192"/>
              <a:gd name="connsiteY182" fmla="*/ 412357 h 928114"/>
              <a:gd name="connsiteX183" fmla="*/ 250782 w 979192"/>
              <a:gd name="connsiteY183" fmla="*/ 398742 h 928114"/>
              <a:gd name="connsiteX184" fmla="*/ 140289 w 979192"/>
              <a:gd name="connsiteY184" fmla="*/ 289820 h 928114"/>
              <a:gd name="connsiteX185" fmla="*/ 125391 w 979192"/>
              <a:gd name="connsiteY185" fmla="*/ 283631 h 928114"/>
              <a:gd name="connsiteX186" fmla="*/ 101803 w 979192"/>
              <a:gd name="connsiteY186" fmla="*/ 283631 h 928114"/>
              <a:gd name="connsiteX187" fmla="*/ 50901 w 979192"/>
              <a:gd name="connsiteY187" fmla="*/ 322001 h 928114"/>
              <a:gd name="connsiteX188" fmla="*/ 0 w 979192"/>
              <a:gd name="connsiteY188" fmla="*/ 270015 h 928114"/>
              <a:gd name="connsiteX189" fmla="*/ 50901 w 979192"/>
              <a:gd name="connsiteY189" fmla="*/ 220505 h 928114"/>
              <a:gd name="connsiteX190" fmla="*/ 786390 w 979192"/>
              <a:gd name="connsiteY190" fmla="*/ 26047 h 928114"/>
              <a:gd name="connsiteX191" fmla="*/ 760376 w 979192"/>
              <a:gd name="connsiteY191" fmla="*/ 50853 h 928114"/>
              <a:gd name="connsiteX192" fmla="*/ 786390 w 979192"/>
              <a:gd name="connsiteY192" fmla="*/ 76900 h 928114"/>
              <a:gd name="connsiteX193" fmla="*/ 812403 w 979192"/>
              <a:gd name="connsiteY193" fmla="*/ 50853 h 928114"/>
              <a:gd name="connsiteX194" fmla="*/ 786390 w 979192"/>
              <a:gd name="connsiteY194" fmla="*/ 26047 h 928114"/>
              <a:gd name="connsiteX195" fmla="*/ 194043 w 979192"/>
              <a:gd name="connsiteY195" fmla="*/ 26047 h 928114"/>
              <a:gd name="connsiteX196" fmla="*/ 168030 w 979192"/>
              <a:gd name="connsiteY196" fmla="*/ 50853 h 928114"/>
              <a:gd name="connsiteX197" fmla="*/ 194043 w 979192"/>
              <a:gd name="connsiteY197" fmla="*/ 76900 h 928114"/>
              <a:gd name="connsiteX198" fmla="*/ 218818 w 979192"/>
              <a:gd name="connsiteY198" fmla="*/ 50853 h 928114"/>
              <a:gd name="connsiteX199" fmla="*/ 194043 w 979192"/>
              <a:gd name="connsiteY199" fmla="*/ 26047 h 928114"/>
              <a:gd name="connsiteX200" fmla="*/ 488985 w 979192"/>
              <a:gd name="connsiteY200" fmla="*/ 26021 h 928114"/>
              <a:gd name="connsiteX201" fmla="*/ 464373 w 979192"/>
              <a:gd name="connsiteY201" fmla="*/ 50802 h 928114"/>
              <a:gd name="connsiteX202" fmla="*/ 488985 w 979192"/>
              <a:gd name="connsiteY202" fmla="*/ 76823 h 928114"/>
              <a:gd name="connsiteX203" fmla="*/ 514828 w 979192"/>
              <a:gd name="connsiteY203" fmla="*/ 50802 h 928114"/>
              <a:gd name="connsiteX204" fmla="*/ 488985 w 979192"/>
              <a:gd name="connsiteY204" fmla="*/ 26021 h 928114"/>
              <a:gd name="connsiteX205" fmla="*/ 786390 w 979192"/>
              <a:gd name="connsiteY205" fmla="*/ 0 h 928114"/>
              <a:gd name="connsiteX206" fmla="*/ 838417 w 979192"/>
              <a:gd name="connsiteY206" fmla="*/ 50853 h 928114"/>
              <a:gd name="connsiteX207" fmla="*/ 798777 w 979192"/>
              <a:gd name="connsiteY207" fmla="*/ 101707 h 928114"/>
              <a:gd name="connsiteX208" fmla="*/ 798777 w 979192"/>
              <a:gd name="connsiteY208" fmla="*/ 146359 h 928114"/>
              <a:gd name="connsiteX209" fmla="*/ 780196 w 979192"/>
              <a:gd name="connsiteY209" fmla="*/ 193491 h 928114"/>
              <a:gd name="connsiteX210" fmla="*/ 709587 w 979192"/>
              <a:gd name="connsiteY210" fmla="*/ 264190 h 928114"/>
              <a:gd name="connsiteX211" fmla="*/ 663753 w 979192"/>
              <a:gd name="connsiteY211" fmla="*/ 282795 h 928114"/>
              <a:gd name="connsiteX212" fmla="*/ 632784 w 979192"/>
              <a:gd name="connsiteY212" fmla="*/ 282795 h 928114"/>
              <a:gd name="connsiteX213" fmla="*/ 619158 w 979192"/>
              <a:gd name="connsiteY213" fmla="*/ 269152 h 928114"/>
              <a:gd name="connsiteX214" fmla="*/ 632784 w 979192"/>
              <a:gd name="connsiteY214" fmla="*/ 257989 h 928114"/>
              <a:gd name="connsiteX215" fmla="*/ 663753 w 979192"/>
              <a:gd name="connsiteY215" fmla="*/ 257989 h 928114"/>
              <a:gd name="connsiteX216" fmla="*/ 691006 w 979192"/>
              <a:gd name="connsiteY216" fmla="*/ 245585 h 928114"/>
              <a:gd name="connsiteX217" fmla="*/ 761615 w 979192"/>
              <a:gd name="connsiteY217" fmla="*/ 174886 h 928114"/>
              <a:gd name="connsiteX218" fmla="*/ 774002 w 979192"/>
              <a:gd name="connsiteY218" fmla="*/ 146359 h 928114"/>
              <a:gd name="connsiteX219" fmla="*/ 774002 w 979192"/>
              <a:gd name="connsiteY219" fmla="*/ 101707 h 928114"/>
              <a:gd name="connsiteX220" fmla="*/ 734362 w 979192"/>
              <a:gd name="connsiteY220" fmla="*/ 50853 h 928114"/>
              <a:gd name="connsiteX221" fmla="*/ 786390 w 979192"/>
              <a:gd name="connsiteY221" fmla="*/ 0 h 928114"/>
              <a:gd name="connsiteX222" fmla="*/ 488985 w 979192"/>
              <a:gd name="connsiteY222" fmla="*/ 0 h 928114"/>
              <a:gd name="connsiteX223" fmla="*/ 540670 w 979192"/>
              <a:gd name="connsiteY223" fmla="*/ 50802 h 928114"/>
              <a:gd name="connsiteX224" fmla="*/ 502522 w 979192"/>
              <a:gd name="connsiteY224" fmla="*/ 101605 h 928114"/>
              <a:gd name="connsiteX225" fmla="*/ 502522 w 979192"/>
              <a:gd name="connsiteY225" fmla="*/ 102844 h 928114"/>
              <a:gd name="connsiteX226" fmla="*/ 502522 w 979192"/>
              <a:gd name="connsiteY226" fmla="*/ 219319 h 928114"/>
              <a:gd name="connsiteX227" fmla="*/ 488985 w 979192"/>
              <a:gd name="connsiteY227" fmla="*/ 230471 h 928114"/>
              <a:gd name="connsiteX228" fmla="*/ 476679 w 979192"/>
              <a:gd name="connsiteY228" fmla="*/ 219319 h 928114"/>
              <a:gd name="connsiteX229" fmla="*/ 476679 w 979192"/>
              <a:gd name="connsiteY229" fmla="*/ 102844 h 928114"/>
              <a:gd name="connsiteX230" fmla="*/ 477910 w 979192"/>
              <a:gd name="connsiteY230" fmla="*/ 101605 h 928114"/>
              <a:gd name="connsiteX231" fmla="*/ 439761 w 979192"/>
              <a:gd name="connsiteY231" fmla="*/ 50802 h 928114"/>
              <a:gd name="connsiteX232" fmla="*/ 488985 w 979192"/>
              <a:gd name="connsiteY232" fmla="*/ 0 h 928114"/>
              <a:gd name="connsiteX233" fmla="*/ 194043 w 979192"/>
              <a:gd name="connsiteY233" fmla="*/ 0 h 928114"/>
              <a:gd name="connsiteX234" fmla="*/ 244831 w 979192"/>
              <a:gd name="connsiteY234" fmla="*/ 50853 h 928114"/>
              <a:gd name="connsiteX235" fmla="*/ 205192 w 979192"/>
              <a:gd name="connsiteY235" fmla="*/ 101707 h 928114"/>
              <a:gd name="connsiteX236" fmla="*/ 205192 w 979192"/>
              <a:gd name="connsiteY236" fmla="*/ 146359 h 928114"/>
              <a:gd name="connsiteX237" fmla="*/ 217579 w 979192"/>
              <a:gd name="connsiteY237" fmla="*/ 174886 h 928114"/>
              <a:gd name="connsiteX238" fmla="*/ 288186 w 979192"/>
              <a:gd name="connsiteY238" fmla="*/ 245585 h 928114"/>
              <a:gd name="connsiteX239" fmla="*/ 316676 w 979192"/>
              <a:gd name="connsiteY239" fmla="*/ 257989 h 928114"/>
              <a:gd name="connsiteX240" fmla="*/ 347644 w 979192"/>
              <a:gd name="connsiteY240" fmla="*/ 257989 h 928114"/>
              <a:gd name="connsiteX241" fmla="*/ 360031 w 979192"/>
              <a:gd name="connsiteY241" fmla="*/ 269152 h 928114"/>
              <a:gd name="connsiteX242" fmla="*/ 347644 w 979192"/>
              <a:gd name="connsiteY242" fmla="*/ 282795 h 928114"/>
              <a:gd name="connsiteX243" fmla="*/ 316676 w 979192"/>
              <a:gd name="connsiteY243" fmla="*/ 282795 h 928114"/>
              <a:gd name="connsiteX244" fmla="*/ 269605 w 979192"/>
              <a:gd name="connsiteY244" fmla="*/ 264190 h 928114"/>
              <a:gd name="connsiteX245" fmla="*/ 198998 w 979192"/>
              <a:gd name="connsiteY245" fmla="*/ 193491 h 928114"/>
              <a:gd name="connsiteX246" fmla="*/ 180417 w 979192"/>
              <a:gd name="connsiteY246" fmla="*/ 146359 h 928114"/>
              <a:gd name="connsiteX247" fmla="*/ 180417 w 979192"/>
              <a:gd name="connsiteY247" fmla="*/ 101707 h 928114"/>
              <a:gd name="connsiteX248" fmla="*/ 142017 w 979192"/>
              <a:gd name="connsiteY248" fmla="*/ 50853 h 928114"/>
              <a:gd name="connsiteX249" fmla="*/ 194043 w 979192"/>
              <a:gd name="connsiteY249" fmla="*/ 0 h 9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979192" h="928114">
                <a:moveTo>
                  <a:pt x="488985" y="851290"/>
                </a:moveTo>
                <a:cubicBezTo>
                  <a:pt x="475448" y="851290"/>
                  <a:pt x="464373" y="862442"/>
                  <a:pt x="464373" y="877311"/>
                </a:cubicBezTo>
                <a:cubicBezTo>
                  <a:pt x="464373" y="890941"/>
                  <a:pt x="475448" y="903332"/>
                  <a:pt x="488985" y="903332"/>
                </a:cubicBezTo>
                <a:cubicBezTo>
                  <a:pt x="503752" y="903332"/>
                  <a:pt x="514828" y="890941"/>
                  <a:pt x="514828" y="877311"/>
                </a:cubicBezTo>
                <a:cubicBezTo>
                  <a:pt x="514828" y="862442"/>
                  <a:pt x="503752" y="851290"/>
                  <a:pt x="488985" y="851290"/>
                </a:cubicBezTo>
                <a:close/>
                <a:moveTo>
                  <a:pt x="786390" y="851212"/>
                </a:moveTo>
                <a:cubicBezTo>
                  <a:pt x="771525" y="851212"/>
                  <a:pt x="760376" y="862375"/>
                  <a:pt x="760376" y="877259"/>
                </a:cubicBezTo>
                <a:cubicBezTo>
                  <a:pt x="760376" y="892142"/>
                  <a:pt x="771525" y="903305"/>
                  <a:pt x="786390" y="903305"/>
                </a:cubicBezTo>
                <a:cubicBezTo>
                  <a:pt x="801255" y="903305"/>
                  <a:pt x="812403" y="892142"/>
                  <a:pt x="812403" y="877259"/>
                </a:cubicBezTo>
                <a:cubicBezTo>
                  <a:pt x="812403" y="862375"/>
                  <a:pt x="801255" y="851212"/>
                  <a:pt x="786390" y="851212"/>
                </a:cubicBezTo>
                <a:close/>
                <a:moveTo>
                  <a:pt x="194043" y="851212"/>
                </a:moveTo>
                <a:cubicBezTo>
                  <a:pt x="179179" y="851212"/>
                  <a:pt x="168030" y="862375"/>
                  <a:pt x="168030" y="877259"/>
                </a:cubicBezTo>
                <a:cubicBezTo>
                  <a:pt x="168030" y="892142"/>
                  <a:pt x="179179" y="903305"/>
                  <a:pt x="194043" y="903305"/>
                </a:cubicBezTo>
                <a:cubicBezTo>
                  <a:pt x="207669" y="903305"/>
                  <a:pt x="218818" y="892142"/>
                  <a:pt x="218818" y="877259"/>
                </a:cubicBezTo>
                <a:cubicBezTo>
                  <a:pt x="218818" y="862375"/>
                  <a:pt x="207669" y="851212"/>
                  <a:pt x="194043" y="851212"/>
                </a:cubicBezTo>
                <a:close/>
                <a:moveTo>
                  <a:pt x="488985" y="697643"/>
                </a:moveTo>
                <a:cubicBezTo>
                  <a:pt x="497599" y="697643"/>
                  <a:pt x="502522" y="702600"/>
                  <a:pt x="502522" y="710034"/>
                </a:cubicBezTo>
                <a:lnTo>
                  <a:pt x="502522" y="825269"/>
                </a:lnTo>
                <a:cubicBezTo>
                  <a:pt x="502522" y="826509"/>
                  <a:pt x="502522" y="826509"/>
                  <a:pt x="502522" y="827748"/>
                </a:cubicBezTo>
                <a:cubicBezTo>
                  <a:pt x="524672" y="833943"/>
                  <a:pt x="540670" y="852529"/>
                  <a:pt x="540670" y="877311"/>
                </a:cubicBezTo>
                <a:cubicBezTo>
                  <a:pt x="540670" y="905810"/>
                  <a:pt x="518519" y="928114"/>
                  <a:pt x="488985" y="928114"/>
                </a:cubicBezTo>
                <a:cubicBezTo>
                  <a:pt x="461912" y="928114"/>
                  <a:pt x="439761" y="905810"/>
                  <a:pt x="439761" y="877311"/>
                </a:cubicBezTo>
                <a:cubicBezTo>
                  <a:pt x="439761" y="852529"/>
                  <a:pt x="454528" y="833943"/>
                  <a:pt x="477910" y="827748"/>
                </a:cubicBezTo>
                <a:cubicBezTo>
                  <a:pt x="477910" y="826509"/>
                  <a:pt x="476679" y="826509"/>
                  <a:pt x="476679" y="825269"/>
                </a:cubicBezTo>
                <a:lnTo>
                  <a:pt x="476679" y="710034"/>
                </a:lnTo>
                <a:cubicBezTo>
                  <a:pt x="476679" y="702600"/>
                  <a:pt x="482832" y="697643"/>
                  <a:pt x="488985" y="697643"/>
                </a:cubicBezTo>
                <a:close/>
                <a:moveTo>
                  <a:pt x="632784" y="645317"/>
                </a:moveTo>
                <a:lnTo>
                  <a:pt x="663753" y="645317"/>
                </a:lnTo>
                <a:cubicBezTo>
                  <a:pt x="681096" y="645317"/>
                  <a:pt x="697199" y="652759"/>
                  <a:pt x="709587" y="665163"/>
                </a:cubicBezTo>
                <a:lnTo>
                  <a:pt x="780196" y="734621"/>
                </a:lnTo>
                <a:cubicBezTo>
                  <a:pt x="792583" y="748264"/>
                  <a:pt x="798777" y="764389"/>
                  <a:pt x="798777" y="781753"/>
                </a:cubicBezTo>
                <a:lnTo>
                  <a:pt x="798777" y="827645"/>
                </a:lnTo>
                <a:cubicBezTo>
                  <a:pt x="821075" y="833847"/>
                  <a:pt x="838417" y="852452"/>
                  <a:pt x="838417" y="877259"/>
                </a:cubicBezTo>
                <a:cubicBezTo>
                  <a:pt x="838417" y="905786"/>
                  <a:pt x="814881" y="928112"/>
                  <a:pt x="786390" y="928112"/>
                </a:cubicBezTo>
                <a:cubicBezTo>
                  <a:pt x="757898" y="928112"/>
                  <a:pt x="734362" y="905786"/>
                  <a:pt x="734362" y="877259"/>
                </a:cubicBezTo>
                <a:cubicBezTo>
                  <a:pt x="734362" y="852452"/>
                  <a:pt x="751705" y="833847"/>
                  <a:pt x="774002" y="827645"/>
                </a:cubicBezTo>
                <a:lnTo>
                  <a:pt x="774002" y="781753"/>
                </a:lnTo>
                <a:cubicBezTo>
                  <a:pt x="774002" y="770590"/>
                  <a:pt x="769047" y="760668"/>
                  <a:pt x="761615" y="753226"/>
                </a:cubicBezTo>
                <a:lnTo>
                  <a:pt x="691006" y="682527"/>
                </a:lnTo>
                <a:cubicBezTo>
                  <a:pt x="683573" y="675085"/>
                  <a:pt x="674902" y="671364"/>
                  <a:pt x="663753" y="671364"/>
                </a:cubicBezTo>
                <a:lnTo>
                  <a:pt x="632784" y="671364"/>
                </a:lnTo>
                <a:cubicBezTo>
                  <a:pt x="625352" y="671364"/>
                  <a:pt x="619158" y="665163"/>
                  <a:pt x="619158" y="658961"/>
                </a:cubicBezTo>
                <a:cubicBezTo>
                  <a:pt x="619158" y="651519"/>
                  <a:pt x="625352" y="645317"/>
                  <a:pt x="632784" y="645317"/>
                </a:cubicBezTo>
                <a:close/>
                <a:moveTo>
                  <a:pt x="316676" y="645317"/>
                </a:moveTo>
                <a:lnTo>
                  <a:pt x="347644" y="645317"/>
                </a:lnTo>
                <a:cubicBezTo>
                  <a:pt x="353838" y="645317"/>
                  <a:pt x="360031" y="651519"/>
                  <a:pt x="360031" y="658961"/>
                </a:cubicBezTo>
                <a:cubicBezTo>
                  <a:pt x="360031" y="665163"/>
                  <a:pt x="353838" y="671364"/>
                  <a:pt x="347644" y="671364"/>
                </a:cubicBezTo>
                <a:lnTo>
                  <a:pt x="316676" y="671364"/>
                </a:lnTo>
                <a:cubicBezTo>
                  <a:pt x="305528" y="671364"/>
                  <a:pt x="295618" y="675085"/>
                  <a:pt x="288186" y="682527"/>
                </a:cubicBezTo>
                <a:lnTo>
                  <a:pt x="217579" y="753226"/>
                </a:lnTo>
                <a:cubicBezTo>
                  <a:pt x="210147" y="760668"/>
                  <a:pt x="205192" y="770590"/>
                  <a:pt x="205192" y="781753"/>
                </a:cubicBezTo>
                <a:lnTo>
                  <a:pt x="205192" y="827645"/>
                </a:lnTo>
                <a:cubicBezTo>
                  <a:pt x="228727" y="833847"/>
                  <a:pt x="244831" y="852452"/>
                  <a:pt x="244831" y="877259"/>
                </a:cubicBezTo>
                <a:cubicBezTo>
                  <a:pt x="244831" y="905786"/>
                  <a:pt x="221295" y="928112"/>
                  <a:pt x="194043" y="928112"/>
                </a:cubicBezTo>
                <a:cubicBezTo>
                  <a:pt x="164314" y="928112"/>
                  <a:pt x="142017" y="905786"/>
                  <a:pt x="142017" y="877259"/>
                </a:cubicBezTo>
                <a:cubicBezTo>
                  <a:pt x="142017" y="852452"/>
                  <a:pt x="159359" y="833847"/>
                  <a:pt x="180417" y="827645"/>
                </a:cubicBezTo>
                <a:lnTo>
                  <a:pt x="180417" y="781753"/>
                </a:lnTo>
                <a:cubicBezTo>
                  <a:pt x="180417" y="764389"/>
                  <a:pt x="187850" y="748264"/>
                  <a:pt x="198998" y="734621"/>
                </a:cubicBezTo>
                <a:lnTo>
                  <a:pt x="269605" y="665163"/>
                </a:lnTo>
                <a:cubicBezTo>
                  <a:pt x="281992" y="652759"/>
                  <a:pt x="298095" y="645317"/>
                  <a:pt x="316676" y="645317"/>
                </a:cubicBezTo>
                <a:close/>
                <a:moveTo>
                  <a:pt x="928291" y="632112"/>
                </a:moveTo>
                <a:cubicBezTo>
                  <a:pt x="913393" y="632112"/>
                  <a:pt x="902219" y="643252"/>
                  <a:pt x="902219" y="658106"/>
                </a:cubicBezTo>
                <a:cubicBezTo>
                  <a:pt x="902219" y="671722"/>
                  <a:pt x="913393" y="684100"/>
                  <a:pt x="928291" y="684100"/>
                </a:cubicBezTo>
                <a:cubicBezTo>
                  <a:pt x="941947" y="684100"/>
                  <a:pt x="954362" y="671722"/>
                  <a:pt x="954362" y="658106"/>
                </a:cubicBezTo>
                <a:cubicBezTo>
                  <a:pt x="954362" y="643252"/>
                  <a:pt x="941947" y="632112"/>
                  <a:pt x="928291" y="632112"/>
                </a:cubicBezTo>
                <a:close/>
                <a:moveTo>
                  <a:pt x="50901" y="632112"/>
                </a:moveTo>
                <a:cubicBezTo>
                  <a:pt x="37245" y="632112"/>
                  <a:pt x="24830" y="643252"/>
                  <a:pt x="24830" y="658106"/>
                </a:cubicBezTo>
                <a:cubicBezTo>
                  <a:pt x="24830" y="671722"/>
                  <a:pt x="37245" y="684100"/>
                  <a:pt x="50901" y="684100"/>
                </a:cubicBezTo>
                <a:cubicBezTo>
                  <a:pt x="65799" y="684100"/>
                  <a:pt x="76973" y="671722"/>
                  <a:pt x="76973" y="658106"/>
                </a:cubicBezTo>
                <a:cubicBezTo>
                  <a:pt x="76973" y="643252"/>
                  <a:pt x="65799" y="632112"/>
                  <a:pt x="50901" y="632112"/>
                </a:cubicBezTo>
                <a:close/>
                <a:moveTo>
                  <a:pt x="412204" y="593231"/>
                </a:moveTo>
                <a:lnTo>
                  <a:pt x="412204" y="639186"/>
                </a:lnTo>
                <a:cubicBezTo>
                  <a:pt x="412204" y="641670"/>
                  <a:pt x="414680" y="644154"/>
                  <a:pt x="417157" y="644154"/>
                </a:cubicBezTo>
                <a:lnTo>
                  <a:pt x="476595" y="644154"/>
                </a:lnTo>
                <a:lnTo>
                  <a:pt x="476595" y="593231"/>
                </a:lnTo>
                <a:close/>
                <a:moveTo>
                  <a:pt x="632815" y="515758"/>
                </a:moveTo>
                <a:lnTo>
                  <a:pt x="694889" y="515758"/>
                </a:lnTo>
                <a:cubicBezTo>
                  <a:pt x="707304" y="515758"/>
                  <a:pt x="719719" y="521947"/>
                  <a:pt x="728410" y="530612"/>
                </a:cubicBezTo>
                <a:lnTo>
                  <a:pt x="838903" y="638301"/>
                </a:lnTo>
                <a:cubicBezTo>
                  <a:pt x="842628" y="642015"/>
                  <a:pt x="848835" y="644490"/>
                  <a:pt x="853801" y="644490"/>
                </a:cubicBezTo>
                <a:lnTo>
                  <a:pt x="878631" y="644490"/>
                </a:lnTo>
                <a:cubicBezTo>
                  <a:pt x="883597" y="623448"/>
                  <a:pt x="904702" y="606118"/>
                  <a:pt x="928291" y="606118"/>
                </a:cubicBezTo>
                <a:cubicBezTo>
                  <a:pt x="956845" y="606118"/>
                  <a:pt x="979192" y="628399"/>
                  <a:pt x="979192" y="658106"/>
                </a:cubicBezTo>
                <a:cubicBezTo>
                  <a:pt x="979192" y="685338"/>
                  <a:pt x="956845" y="708856"/>
                  <a:pt x="928291" y="708856"/>
                </a:cubicBezTo>
                <a:cubicBezTo>
                  <a:pt x="904702" y="708856"/>
                  <a:pt x="883597" y="692765"/>
                  <a:pt x="878631" y="670484"/>
                </a:cubicBezTo>
                <a:lnTo>
                  <a:pt x="853801" y="670484"/>
                </a:lnTo>
                <a:cubicBezTo>
                  <a:pt x="841386" y="670484"/>
                  <a:pt x="830213" y="665533"/>
                  <a:pt x="820281" y="655631"/>
                </a:cubicBezTo>
                <a:lnTo>
                  <a:pt x="711029" y="547941"/>
                </a:lnTo>
                <a:cubicBezTo>
                  <a:pt x="706063" y="544228"/>
                  <a:pt x="701097" y="541752"/>
                  <a:pt x="694889" y="541752"/>
                </a:cubicBezTo>
                <a:lnTo>
                  <a:pt x="632815" y="541752"/>
                </a:lnTo>
                <a:cubicBezTo>
                  <a:pt x="625366" y="541752"/>
                  <a:pt x="619158" y="535563"/>
                  <a:pt x="619158" y="529374"/>
                </a:cubicBezTo>
                <a:cubicBezTo>
                  <a:pt x="619158" y="521947"/>
                  <a:pt x="625366" y="515758"/>
                  <a:pt x="632815" y="515758"/>
                </a:cubicBezTo>
                <a:close/>
                <a:moveTo>
                  <a:pt x="284303" y="515758"/>
                </a:moveTo>
                <a:lnTo>
                  <a:pt x="347619" y="515758"/>
                </a:lnTo>
                <a:cubicBezTo>
                  <a:pt x="353827" y="515758"/>
                  <a:pt x="360034" y="521947"/>
                  <a:pt x="360034" y="529374"/>
                </a:cubicBezTo>
                <a:cubicBezTo>
                  <a:pt x="360034" y="535563"/>
                  <a:pt x="353827" y="541752"/>
                  <a:pt x="347619" y="541752"/>
                </a:cubicBezTo>
                <a:lnTo>
                  <a:pt x="284303" y="541752"/>
                </a:lnTo>
                <a:cubicBezTo>
                  <a:pt x="278095" y="541752"/>
                  <a:pt x="273129" y="544228"/>
                  <a:pt x="269405" y="547941"/>
                </a:cubicBezTo>
                <a:lnTo>
                  <a:pt x="158912" y="655631"/>
                </a:lnTo>
                <a:cubicBezTo>
                  <a:pt x="150221" y="665533"/>
                  <a:pt x="137806" y="670484"/>
                  <a:pt x="125391" y="670484"/>
                </a:cubicBezTo>
                <a:lnTo>
                  <a:pt x="101803" y="670484"/>
                </a:lnTo>
                <a:cubicBezTo>
                  <a:pt x="95595" y="692765"/>
                  <a:pt x="75731" y="708856"/>
                  <a:pt x="50901" y="708856"/>
                </a:cubicBezTo>
                <a:cubicBezTo>
                  <a:pt x="23588" y="708856"/>
                  <a:pt x="0" y="685338"/>
                  <a:pt x="0" y="658106"/>
                </a:cubicBezTo>
                <a:cubicBezTo>
                  <a:pt x="0" y="628399"/>
                  <a:pt x="23588" y="606118"/>
                  <a:pt x="50901" y="606118"/>
                </a:cubicBezTo>
                <a:cubicBezTo>
                  <a:pt x="75731" y="606118"/>
                  <a:pt x="95595" y="623448"/>
                  <a:pt x="101803" y="644490"/>
                </a:cubicBezTo>
                <a:lnTo>
                  <a:pt x="125391" y="644490"/>
                </a:lnTo>
                <a:cubicBezTo>
                  <a:pt x="130357" y="644490"/>
                  <a:pt x="136565" y="642015"/>
                  <a:pt x="140289" y="638301"/>
                </a:cubicBezTo>
                <a:lnTo>
                  <a:pt x="250782" y="530612"/>
                </a:lnTo>
                <a:cubicBezTo>
                  <a:pt x="259473" y="521947"/>
                  <a:pt x="271888" y="515758"/>
                  <a:pt x="284303" y="515758"/>
                </a:cubicBezTo>
                <a:close/>
                <a:moveTo>
                  <a:pt x="636544" y="452222"/>
                </a:moveTo>
                <a:lnTo>
                  <a:pt x="889552" y="452222"/>
                </a:lnTo>
                <a:cubicBezTo>
                  <a:pt x="896993" y="452222"/>
                  <a:pt x="901954" y="456956"/>
                  <a:pt x="901954" y="464057"/>
                </a:cubicBezTo>
                <a:cubicBezTo>
                  <a:pt x="901954" y="471158"/>
                  <a:pt x="896993" y="475892"/>
                  <a:pt x="889552" y="475892"/>
                </a:cubicBezTo>
                <a:lnTo>
                  <a:pt x="636544" y="475892"/>
                </a:lnTo>
                <a:cubicBezTo>
                  <a:pt x="629103" y="475892"/>
                  <a:pt x="624142" y="471158"/>
                  <a:pt x="624142" y="464057"/>
                </a:cubicBezTo>
                <a:cubicBezTo>
                  <a:pt x="624142" y="456956"/>
                  <a:pt x="629103" y="452222"/>
                  <a:pt x="636544" y="452222"/>
                </a:cubicBezTo>
                <a:close/>
                <a:moveTo>
                  <a:pt x="89641" y="452222"/>
                </a:moveTo>
                <a:lnTo>
                  <a:pt x="343889" y="452222"/>
                </a:lnTo>
                <a:cubicBezTo>
                  <a:pt x="350090" y="452222"/>
                  <a:pt x="355051" y="456956"/>
                  <a:pt x="355051" y="464057"/>
                </a:cubicBezTo>
                <a:cubicBezTo>
                  <a:pt x="355051" y="471158"/>
                  <a:pt x="350090" y="475892"/>
                  <a:pt x="343889" y="475892"/>
                </a:cubicBezTo>
                <a:lnTo>
                  <a:pt x="89641" y="475892"/>
                </a:lnTo>
                <a:cubicBezTo>
                  <a:pt x="83440" y="475892"/>
                  <a:pt x="77239" y="471158"/>
                  <a:pt x="77239" y="464057"/>
                </a:cubicBezTo>
                <a:cubicBezTo>
                  <a:pt x="77239" y="456956"/>
                  <a:pt x="83440" y="452222"/>
                  <a:pt x="89641" y="452222"/>
                </a:cubicBezTo>
                <a:close/>
                <a:moveTo>
                  <a:pt x="502599" y="283966"/>
                </a:moveTo>
                <a:lnTo>
                  <a:pt x="502599" y="644154"/>
                </a:lnTo>
                <a:lnTo>
                  <a:pt x="560799" y="644154"/>
                </a:lnTo>
                <a:cubicBezTo>
                  <a:pt x="564513" y="644154"/>
                  <a:pt x="566990" y="641670"/>
                  <a:pt x="566990" y="639186"/>
                </a:cubicBezTo>
                <a:lnTo>
                  <a:pt x="566990" y="288934"/>
                </a:lnTo>
                <a:cubicBezTo>
                  <a:pt x="566990" y="286450"/>
                  <a:pt x="564513" y="283966"/>
                  <a:pt x="560799" y="283966"/>
                </a:cubicBezTo>
                <a:close/>
                <a:moveTo>
                  <a:pt x="417157" y="283966"/>
                </a:moveTo>
                <a:cubicBezTo>
                  <a:pt x="414680" y="283966"/>
                  <a:pt x="412204" y="286450"/>
                  <a:pt x="412204" y="288934"/>
                </a:cubicBezTo>
                <a:lnTo>
                  <a:pt x="412204" y="567148"/>
                </a:lnTo>
                <a:lnTo>
                  <a:pt x="476595" y="567148"/>
                </a:lnTo>
                <a:lnTo>
                  <a:pt x="476595" y="283966"/>
                </a:lnTo>
                <a:close/>
                <a:moveTo>
                  <a:pt x="417157" y="259125"/>
                </a:moveTo>
                <a:lnTo>
                  <a:pt x="560799" y="259125"/>
                </a:lnTo>
                <a:cubicBezTo>
                  <a:pt x="579373" y="259125"/>
                  <a:pt x="592994" y="272788"/>
                  <a:pt x="592994" y="288934"/>
                </a:cubicBezTo>
                <a:lnTo>
                  <a:pt x="592994" y="639186"/>
                </a:lnTo>
                <a:cubicBezTo>
                  <a:pt x="592994" y="655332"/>
                  <a:pt x="579373" y="670236"/>
                  <a:pt x="560799" y="670236"/>
                </a:cubicBezTo>
                <a:lnTo>
                  <a:pt x="491454" y="670236"/>
                </a:lnTo>
                <a:cubicBezTo>
                  <a:pt x="491454" y="670236"/>
                  <a:pt x="490216" y="670236"/>
                  <a:pt x="488978" y="670236"/>
                </a:cubicBezTo>
                <a:cubicBezTo>
                  <a:pt x="488978" y="670236"/>
                  <a:pt x="488978" y="670236"/>
                  <a:pt x="487740" y="670236"/>
                </a:cubicBezTo>
                <a:lnTo>
                  <a:pt x="417157" y="670236"/>
                </a:lnTo>
                <a:cubicBezTo>
                  <a:pt x="401059" y="670236"/>
                  <a:pt x="387438" y="655332"/>
                  <a:pt x="387438" y="639186"/>
                </a:cubicBezTo>
                <a:lnTo>
                  <a:pt x="387438" y="288934"/>
                </a:lnTo>
                <a:cubicBezTo>
                  <a:pt x="387438" y="272788"/>
                  <a:pt x="401059" y="259125"/>
                  <a:pt x="417157" y="259125"/>
                </a:cubicBezTo>
                <a:close/>
                <a:moveTo>
                  <a:pt x="928291" y="245260"/>
                </a:moveTo>
                <a:cubicBezTo>
                  <a:pt x="913393" y="245260"/>
                  <a:pt x="902219" y="256400"/>
                  <a:pt x="902219" y="270015"/>
                </a:cubicBezTo>
                <a:cubicBezTo>
                  <a:pt x="902219" y="284868"/>
                  <a:pt x="913393" y="296008"/>
                  <a:pt x="928291" y="296008"/>
                </a:cubicBezTo>
                <a:cubicBezTo>
                  <a:pt x="941947" y="296008"/>
                  <a:pt x="954362" y="284868"/>
                  <a:pt x="954362" y="270015"/>
                </a:cubicBezTo>
                <a:cubicBezTo>
                  <a:pt x="954362" y="256400"/>
                  <a:pt x="941947" y="245260"/>
                  <a:pt x="928291" y="245260"/>
                </a:cubicBezTo>
                <a:close/>
                <a:moveTo>
                  <a:pt x="50901" y="245260"/>
                </a:moveTo>
                <a:cubicBezTo>
                  <a:pt x="37245" y="245260"/>
                  <a:pt x="24830" y="256400"/>
                  <a:pt x="24830" y="270015"/>
                </a:cubicBezTo>
                <a:cubicBezTo>
                  <a:pt x="24830" y="284868"/>
                  <a:pt x="37245" y="296008"/>
                  <a:pt x="50901" y="296008"/>
                </a:cubicBezTo>
                <a:cubicBezTo>
                  <a:pt x="65799" y="296008"/>
                  <a:pt x="76973" y="284868"/>
                  <a:pt x="76973" y="270015"/>
                </a:cubicBezTo>
                <a:cubicBezTo>
                  <a:pt x="76973" y="256400"/>
                  <a:pt x="65799" y="245260"/>
                  <a:pt x="50901" y="245260"/>
                </a:cubicBezTo>
                <a:close/>
                <a:moveTo>
                  <a:pt x="928291" y="220505"/>
                </a:moveTo>
                <a:cubicBezTo>
                  <a:pt x="956845" y="220505"/>
                  <a:pt x="979192" y="242785"/>
                  <a:pt x="979192" y="270015"/>
                </a:cubicBezTo>
                <a:cubicBezTo>
                  <a:pt x="979192" y="299722"/>
                  <a:pt x="956845" y="322001"/>
                  <a:pt x="928291" y="322001"/>
                </a:cubicBezTo>
                <a:cubicBezTo>
                  <a:pt x="904702" y="322001"/>
                  <a:pt x="883597" y="305910"/>
                  <a:pt x="878631" y="283631"/>
                </a:cubicBezTo>
                <a:lnTo>
                  <a:pt x="853801" y="283631"/>
                </a:lnTo>
                <a:cubicBezTo>
                  <a:pt x="848835" y="283631"/>
                  <a:pt x="842628" y="286106"/>
                  <a:pt x="838903" y="289820"/>
                </a:cubicBezTo>
                <a:lnTo>
                  <a:pt x="728410" y="398742"/>
                </a:lnTo>
                <a:cubicBezTo>
                  <a:pt x="719719" y="406168"/>
                  <a:pt x="707304" y="412357"/>
                  <a:pt x="694889" y="412357"/>
                </a:cubicBezTo>
                <a:lnTo>
                  <a:pt x="632815" y="412357"/>
                </a:lnTo>
                <a:cubicBezTo>
                  <a:pt x="625366" y="412357"/>
                  <a:pt x="619158" y="406168"/>
                  <a:pt x="619158" y="398742"/>
                </a:cubicBezTo>
                <a:cubicBezTo>
                  <a:pt x="619158" y="392553"/>
                  <a:pt x="625366" y="386364"/>
                  <a:pt x="632815" y="386364"/>
                </a:cubicBezTo>
                <a:lnTo>
                  <a:pt x="694889" y="386364"/>
                </a:lnTo>
                <a:cubicBezTo>
                  <a:pt x="701097" y="386364"/>
                  <a:pt x="706063" y="383889"/>
                  <a:pt x="711029" y="380176"/>
                </a:cubicBezTo>
                <a:lnTo>
                  <a:pt x="820281" y="272491"/>
                </a:lnTo>
                <a:cubicBezTo>
                  <a:pt x="830213" y="262589"/>
                  <a:pt x="841386" y="258876"/>
                  <a:pt x="853801" y="258876"/>
                </a:cubicBezTo>
                <a:lnTo>
                  <a:pt x="878631" y="258876"/>
                </a:lnTo>
                <a:cubicBezTo>
                  <a:pt x="883597" y="235358"/>
                  <a:pt x="904702" y="220505"/>
                  <a:pt x="928291" y="220505"/>
                </a:cubicBezTo>
                <a:close/>
                <a:moveTo>
                  <a:pt x="50901" y="220505"/>
                </a:moveTo>
                <a:cubicBezTo>
                  <a:pt x="75731" y="220505"/>
                  <a:pt x="95595" y="235358"/>
                  <a:pt x="101803" y="258876"/>
                </a:cubicBezTo>
                <a:lnTo>
                  <a:pt x="125391" y="258876"/>
                </a:lnTo>
                <a:cubicBezTo>
                  <a:pt x="137806" y="258876"/>
                  <a:pt x="150221" y="262589"/>
                  <a:pt x="158912" y="272491"/>
                </a:cubicBezTo>
                <a:lnTo>
                  <a:pt x="269405" y="380176"/>
                </a:lnTo>
                <a:cubicBezTo>
                  <a:pt x="273129" y="383889"/>
                  <a:pt x="278095" y="386364"/>
                  <a:pt x="284303" y="386364"/>
                </a:cubicBezTo>
                <a:lnTo>
                  <a:pt x="347619" y="386364"/>
                </a:lnTo>
                <a:cubicBezTo>
                  <a:pt x="353827" y="386364"/>
                  <a:pt x="360034" y="392553"/>
                  <a:pt x="360034" y="398742"/>
                </a:cubicBezTo>
                <a:cubicBezTo>
                  <a:pt x="360034" y="406168"/>
                  <a:pt x="353827" y="412357"/>
                  <a:pt x="347619" y="412357"/>
                </a:cubicBezTo>
                <a:lnTo>
                  <a:pt x="284303" y="412357"/>
                </a:lnTo>
                <a:cubicBezTo>
                  <a:pt x="271888" y="412357"/>
                  <a:pt x="259473" y="406168"/>
                  <a:pt x="250782" y="398742"/>
                </a:cubicBezTo>
                <a:lnTo>
                  <a:pt x="140289" y="289820"/>
                </a:lnTo>
                <a:cubicBezTo>
                  <a:pt x="136565" y="286106"/>
                  <a:pt x="130357" y="283631"/>
                  <a:pt x="125391" y="283631"/>
                </a:cubicBezTo>
                <a:lnTo>
                  <a:pt x="101803" y="283631"/>
                </a:lnTo>
                <a:cubicBezTo>
                  <a:pt x="95595" y="305910"/>
                  <a:pt x="75731" y="322001"/>
                  <a:pt x="50901" y="322001"/>
                </a:cubicBezTo>
                <a:cubicBezTo>
                  <a:pt x="23588" y="322001"/>
                  <a:pt x="0" y="299722"/>
                  <a:pt x="0" y="270015"/>
                </a:cubicBezTo>
                <a:cubicBezTo>
                  <a:pt x="0" y="242785"/>
                  <a:pt x="23588" y="220505"/>
                  <a:pt x="50901" y="220505"/>
                </a:cubicBezTo>
                <a:close/>
                <a:moveTo>
                  <a:pt x="786390" y="26047"/>
                </a:moveTo>
                <a:cubicBezTo>
                  <a:pt x="771525" y="26047"/>
                  <a:pt x="760376" y="37210"/>
                  <a:pt x="760376" y="50853"/>
                </a:cubicBezTo>
                <a:cubicBezTo>
                  <a:pt x="760376" y="65737"/>
                  <a:pt x="771525" y="76900"/>
                  <a:pt x="786390" y="76900"/>
                </a:cubicBezTo>
                <a:cubicBezTo>
                  <a:pt x="801255" y="76900"/>
                  <a:pt x="812403" y="65737"/>
                  <a:pt x="812403" y="50853"/>
                </a:cubicBezTo>
                <a:cubicBezTo>
                  <a:pt x="812403" y="37210"/>
                  <a:pt x="801255" y="26047"/>
                  <a:pt x="786390" y="26047"/>
                </a:cubicBezTo>
                <a:close/>
                <a:moveTo>
                  <a:pt x="194043" y="26047"/>
                </a:moveTo>
                <a:cubicBezTo>
                  <a:pt x="179179" y="26047"/>
                  <a:pt x="168030" y="37210"/>
                  <a:pt x="168030" y="50853"/>
                </a:cubicBezTo>
                <a:cubicBezTo>
                  <a:pt x="168030" y="65737"/>
                  <a:pt x="179179" y="76900"/>
                  <a:pt x="194043" y="76900"/>
                </a:cubicBezTo>
                <a:cubicBezTo>
                  <a:pt x="207669" y="76900"/>
                  <a:pt x="218818" y="65737"/>
                  <a:pt x="218818" y="50853"/>
                </a:cubicBezTo>
                <a:cubicBezTo>
                  <a:pt x="218818" y="37210"/>
                  <a:pt x="207669" y="26047"/>
                  <a:pt x="194043" y="26047"/>
                </a:cubicBezTo>
                <a:close/>
                <a:moveTo>
                  <a:pt x="488985" y="26021"/>
                </a:moveTo>
                <a:cubicBezTo>
                  <a:pt x="475448" y="26021"/>
                  <a:pt x="464373" y="37172"/>
                  <a:pt x="464373" y="50802"/>
                </a:cubicBezTo>
                <a:cubicBezTo>
                  <a:pt x="464373" y="65672"/>
                  <a:pt x="475448" y="76823"/>
                  <a:pt x="488985" y="76823"/>
                </a:cubicBezTo>
                <a:cubicBezTo>
                  <a:pt x="503752" y="76823"/>
                  <a:pt x="514828" y="65672"/>
                  <a:pt x="514828" y="50802"/>
                </a:cubicBezTo>
                <a:cubicBezTo>
                  <a:pt x="514828" y="37172"/>
                  <a:pt x="503752" y="26021"/>
                  <a:pt x="488985" y="26021"/>
                </a:cubicBezTo>
                <a:close/>
                <a:moveTo>
                  <a:pt x="786390" y="0"/>
                </a:moveTo>
                <a:cubicBezTo>
                  <a:pt x="814881" y="0"/>
                  <a:pt x="838417" y="23566"/>
                  <a:pt x="838417" y="50853"/>
                </a:cubicBezTo>
                <a:cubicBezTo>
                  <a:pt x="838417" y="75660"/>
                  <a:pt x="821075" y="95505"/>
                  <a:pt x="798777" y="101707"/>
                </a:cubicBezTo>
                <a:lnTo>
                  <a:pt x="798777" y="146359"/>
                </a:lnTo>
                <a:cubicBezTo>
                  <a:pt x="798777" y="163723"/>
                  <a:pt x="792583" y="181088"/>
                  <a:pt x="780196" y="193491"/>
                </a:cubicBezTo>
                <a:lnTo>
                  <a:pt x="709587" y="264190"/>
                </a:lnTo>
                <a:cubicBezTo>
                  <a:pt x="697199" y="275353"/>
                  <a:pt x="681096" y="282795"/>
                  <a:pt x="663753" y="282795"/>
                </a:cubicBezTo>
                <a:lnTo>
                  <a:pt x="632784" y="282795"/>
                </a:lnTo>
                <a:cubicBezTo>
                  <a:pt x="625352" y="282795"/>
                  <a:pt x="619158" y="276594"/>
                  <a:pt x="619158" y="269152"/>
                </a:cubicBezTo>
                <a:cubicBezTo>
                  <a:pt x="619158" y="262950"/>
                  <a:pt x="625352" y="257989"/>
                  <a:pt x="632784" y="257989"/>
                </a:cubicBezTo>
                <a:lnTo>
                  <a:pt x="663753" y="257989"/>
                </a:lnTo>
                <a:cubicBezTo>
                  <a:pt x="674902" y="257989"/>
                  <a:pt x="683573" y="253027"/>
                  <a:pt x="691006" y="245585"/>
                </a:cubicBezTo>
                <a:lnTo>
                  <a:pt x="761615" y="174886"/>
                </a:lnTo>
                <a:cubicBezTo>
                  <a:pt x="769047" y="167444"/>
                  <a:pt x="774002" y="157522"/>
                  <a:pt x="774002" y="146359"/>
                </a:cubicBezTo>
                <a:lnTo>
                  <a:pt x="774002" y="101707"/>
                </a:lnTo>
                <a:cubicBezTo>
                  <a:pt x="751705" y="95505"/>
                  <a:pt x="734362" y="75660"/>
                  <a:pt x="734362" y="50853"/>
                </a:cubicBezTo>
                <a:cubicBezTo>
                  <a:pt x="734362" y="23566"/>
                  <a:pt x="757898" y="0"/>
                  <a:pt x="786390" y="0"/>
                </a:cubicBezTo>
                <a:close/>
                <a:moveTo>
                  <a:pt x="488985" y="0"/>
                </a:moveTo>
                <a:cubicBezTo>
                  <a:pt x="518519" y="0"/>
                  <a:pt x="540670" y="23542"/>
                  <a:pt x="540670" y="50802"/>
                </a:cubicBezTo>
                <a:cubicBezTo>
                  <a:pt x="540670" y="75584"/>
                  <a:pt x="524672" y="95410"/>
                  <a:pt x="502522" y="101605"/>
                </a:cubicBezTo>
                <a:cubicBezTo>
                  <a:pt x="502522" y="101605"/>
                  <a:pt x="502522" y="101605"/>
                  <a:pt x="502522" y="102844"/>
                </a:cubicBezTo>
                <a:lnTo>
                  <a:pt x="502522" y="219319"/>
                </a:lnTo>
                <a:cubicBezTo>
                  <a:pt x="502522" y="225515"/>
                  <a:pt x="497599" y="230471"/>
                  <a:pt x="488985" y="230471"/>
                </a:cubicBezTo>
                <a:cubicBezTo>
                  <a:pt x="482832" y="230471"/>
                  <a:pt x="476679" y="225515"/>
                  <a:pt x="476679" y="219319"/>
                </a:cubicBezTo>
                <a:lnTo>
                  <a:pt x="476679" y="102844"/>
                </a:lnTo>
                <a:cubicBezTo>
                  <a:pt x="476679" y="101605"/>
                  <a:pt x="477910" y="101605"/>
                  <a:pt x="477910" y="101605"/>
                </a:cubicBezTo>
                <a:cubicBezTo>
                  <a:pt x="454528" y="95410"/>
                  <a:pt x="439761" y="75584"/>
                  <a:pt x="439761" y="50802"/>
                </a:cubicBezTo>
                <a:cubicBezTo>
                  <a:pt x="439761" y="23542"/>
                  <a:pt x="461912" y="0"/>
                  <a:pt x="488985" y="0"/>
                </a:cubicBezTo>
                <a:close/>
                <a:moveTo>
                  <a:pt x="194043" y="0"/>
                </a:moveTo>
                <a:cubicBezTo>
                  <a:pt x="221295" y="0"/>
                  <a:pt x="244831" y="23566"/>
                  <a:pt x="244831" y="50853"/>
                </a:cubicBezTo>
                <a:cubicBezTo>
                  <a:pt x="244831" y="75660"/>
                  <a:pt x="228727" y="95505"/>
                  <a:pt x="205192" y="101707"/>
                </a:cubicBezTo>
                <a:lnTo>
                  <a:pt x="205192" y="146359"/>
                </a:lnTo>
                <a:cubicBezTo>
                  <a:pt x="205192" y="157522"/>
                  <a:pt x="210147" y="167444"/>
                  <a:pt x="217579" y="174886"/>
                </a:cubicBezTo>
                <a:lnTo>
                  <a:pt x="288186" y="245585"/>
                </a:lnTo>
                <a:cubicBezTo>
                  <a:pt x="295618" y="253027"/>
                  <a:pt x="305528" y="257989"/>
                  <a:pt x="316676" y="257989"/>
                </a:cubicBezTo>
                <a:lnTo>
                  <a:pt x="347644" y="257989"/>
                </a:lnTo>
                <a:cubicBezTo>
                  <a:pt x="353838" y="257989"/>
                  <a:pt x="360031" y="262950"/>
                  <a:pt x="360031" y="269152"/>
                </a:cubicBezTo>
                <a:cubicBezTo>
                  <a:pt x="360031" y="276594"/>
                  <a:pt x="353838" y="282795"/>
                  <a:pt x="347644" y="282795"/>
                </a:cubicBezTo>
                <a:lnTo>
                  <a:pt x="316676" y="282795"/>
                </a:lnTo>
                <a:cubicBezTo>
                  <a:pt x="298095" y="282795"/>
                  <a:pt x="281992" y="275353"/>
                  <a:pt x="269605" y="264190"/>
                </a:cubicBezTo>
                <a:lnTo>
                  <a:pt x="198998" y="193491"/>
                </a:lnTo>
                <a:cubicBezTo>
                  <a:pt x="187850" y="181088"/>
                  <a:pt x="180417" y="163723"/>
                  <a:pt x="180417" y="146359"/>
                </a:cubicBezTo>
                <a:lnTo>
                  <a:pt x="180417" y="101707"/>
                </a:lnTo>
                <a:cubicBezTo>
                  <a:pt x="159359" y="95505"/>
                  <a:pt x="142017" y="75660"/>
                  <a:pt x="142017" y="50853"/>
                </a:cubicBezTo>
                <a:cubicBezTo>
                  <a:pt x="142017" y="23566"/>
                  <a:pt x="164314" y="0"/>
                  <a:pt x="19404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7EDEA47F-032F-4B0B-8147-A8C3BAB61344}"/>
              </a:ext>
            </a:extLst>
          </p:cNvPr>
          <p:cNvSpPr/>
          <p:nvPr/>
        </p:nvSpPr>
        <p:spPr>
          <a:xfrm>
            <a:off x="737853" y="3591574"/>
            <a:ext cx="940573" cy="9405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1" h="1511">
                <a:moveTo>
                  <a:pt x="755" y="51"/>
                </a:moveTo>
                <a:cubicBezTo>
                  <a:pt x="367" y="51"/>
                  <a:pt x="51" y="367"/>
                  <a:pt x="51" y="755"/>
                </a:cubicBezTo>
                <a:cubicBezTo>
                  <a:pt x="51" y="1144"/>
                  <a:pt x="367" y="1459"/>
                  <a:pt x="755" y="1459"/>
                </a:cubicBezTo>
                <a:cubicBezTo>
                  <a:pt x="1144" y="1459"/>
                  <a:pt x="1460" y="1144"/>
                  <a:pt x="1460" y="755"/>
                </a:cubicBezTo>
                <a:cubicBezTo>
                  <a:pt x="1460" y="367"/>
                  <a:pt x="1144" y="51"/>
                  <a:pt x="755" y="51"/>
                </a:cubicBezTo>
                <a:close/>
                <a:moveTo>
                  <a:pt x="755" y="1511"/>
                </a:moveTo>
                <a:cubicBezTo>
                  <a:pt x="339" y="1511"/>
                  <a:pt x="0" y="1172"/>
                  <a:pt x="0" y="755"/>
                </a:cubicBezTo>
                <a:cubicBezTo>
                  <a:pt x="0" y="338"/>
                  <a:pt x="339" y="0"/>
                  <a:pt x="755" y="0"/>
                </a:cubicBezTo>
                <a:cubicBezTo>
                  <a:pt x="1172" y="0"/>
                  <a:pt x="1511" y="338"/>
                  <a:pt x="1511" y="755"/>
                </a:cubicBezTo>
                <a:cubicBezTo>
                  <a:pt x="1511" y="1172"/>
                  <a:pt x="1172" y="1511"/>
                  <a:pt x="755" y="15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66F81536-C3C9-4C8A-9348-40D163789DD0}"/>
              </a:ext>
            </a:extLst>
          </p:cNvPr>
          <p:cNvSpPr/>
          <p:nvPr/>
        </p:nvSpPr>
        <p:spPr>
          <a:xfrm>
            <a:off x="1588" y="1650008"/>
            <a:ext cx="1219008" cy="4823705"/>
          </a:xfrm>
          <a:custGeom>
            <a:avLst/>
            <a:gdLst>
              <a:gd name="connsiteX0" fmla="*/ 2374512 w 2438015"/>
              <a:gd name="connsiteY0" fmla="*/ 5764277 h 9647409"/>
              <a:gd name="connsiteX1" fmla="*/ 2411867 w 2438015"/>
              <a:gd name="connsiteY1" fmla="*/ 5765522 h 9647409"/>
              <a:gd name="connsiteX2" fmla="*/ 2438015 w 2438015"/>
              <a:gd name="connsiteY2" fmla="*/ 5764277 h 9647409"/>
              <a:gd name="connsiteX3" fmla="*/ 1832869 w 2438015"/>
              <a:gd name="connsiteY3" fmla="*/ 7576322 h 9647409"/>
              <a:gd name="connsiteX4" fmla="*/ 18677 w 2438015"/>
              <a:gd name="connsiteY4" fmla="*/ 9636200 h 9647409"/>
              <a:gd name="connsiteX5" fmla="*/ 0 w 2438015"/>
              <a:gd name="connsiteY5" fmla="*/ 9647409 h 9647409"/>
              <a:gd name="connsiteX6" fmla="*/ 0 w 2438015"/>
              <a:gd name="connsiteY6" fmla="*/ 9570195 h 9647409"/>
              <a:gd name="connsiteX7" fmla="*/ 1776837 w 2438015"/>
              <a:gd name="connsiteY7" fmla="*/ 7546433 h 9647409"/>
              <a:gd name="connsiteX8" fmla="*/ 2374512 w 2438015"/>
              <a:gd name="connsiteY8" fmla="*/ 5764277 h 9647409"/>
              <a:gd name="connsiteX9" fmla="*/ 0 w 2438015"/>
              <a:gd name="connsiteY9" fmla="*/ 0 h 9647409"/>
              <a:gd name="connsiteX10" fmla="*/ 18677 w 2438015"/>
              <a:gd name="connsiteY10" fmla="*/ 12454 h 9647409"/>
              <a:gd name="connsiteX11" fmla="*/ 1832869 w 2438015"/>
              <a:gd name="connsiteY11" fmla="*/ 2071087 h 9647409"/>
              <a:gd name="connsiteX12" fmla="*/ 2438015 w 2438015"/>
              <a:gd name="connsiteY12" fmla="*/ 3883133 h 9647409"/>
              <a:gd name="connsiteX13" fmla="*/ 2411867 w 2438015"/>
              <a:gd name="connsiteY13" fmla="*/ 3883133 h 9647409"/>
              <a:gd name="connsiteX14" fmla="*/ 2374512 w 2438015"/>
              <a:gd name="connsiteY14" fmla="*/ 3884378 h 9647409"/>
              <a:gd name="connsiteX15" fmla="*/ 1776837 w 2438015"/>
              <a:gd name="connsiteY15" fmla="*/ 2100977 h 9647409"/>
              <a:gd name="connsiteX16" fmla="*/ 0 w 2438015"/>
              <a:gd name="connsiteY16" fmla="*/ 77214 h 96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8015" h="9647409">
                <a:moveTo>
                  <a:pt x="2374512" y="5764277"/>
                </a:moveTo>
                <a:cubicBezTo>
                  <a:pt x="2386964" y="5764277"/>
                  <a:pt x="2399415" y="5765522"/>
                  <a:pt x="2411867" y="5765522"/>
                </a:cubicBezTo>
                <a:cubicBezTo>
                  <a:pt x="2420583" y="5765522"/>
                  <a:pt x="2429299" y="5764277"/>
                  <a:pt x="2438015" y="5764277"/>
                </a:cubicBezTo>
                <a:cubicBezTo>
                  <a:pt x="2335912" y="6396936"/>
                  <a:pt x="2131707" y="7010914"/>
                  <a:pt x="1832869" y="7576322"/>
                </a:cubicBezTo>
                <a:cubicBezTo>
                  <a:pt x="1400800" y="8390808"/>
                  <a:pt x="773242" y="9101927"/>
                  <a:pt x="18677" y="9636200"/>
                </a:cubicBezTo>
                <a:cubicBezTo>
                  <a:pt x="12452" y="9639937"/>
                  <a:pt x="6226" y="9643673"/>
                  <a:pt x="0" y="9647409"/>
                </a:cubicBezTo>
                <a:lnTo>
                  <a:pt x="0" y="9570195"/>
                </a:lnTo>
                <a:cubicBezTo>
                  <a:pt x="738377" y="9044639"/>
                  <a:pt x="1352239" y="8345974"/>
                  <a:pt x="1776837" y="7546433"/>
                </a:cubicBezTo>
                <a:cubicBezTo>
                  <a:pt x="2070694" y="6990988"/>
                  <a:pt x="2272409" y="6386973"/>
                  <a:pt x="2374512" y="5764277"/>
                </a:cubicBezTo>
                <a:close/>
                <a:moveTo>
                  <a:pt x="0" y="0"/>
                </a:moveTo>
                <a:cubicBezTo>
                  <a:pt x="6226" y="3737"/>
                  <a:pt x="12452" y="7473"/>
                  <a:pt x="18677" y="12454"/>
                </a:cubicBezTo>
                <a:cubicBezTo>
                  <a:pt x="773242" y="545482"/>
                  <a:pt x="1400800" y="1257846"/>
                  <a:pt x="1832869" y="2071087"/>
                </a:cubicBezTo>
                <a:cubicBezTo>
                  <a:pt x="2131707" y="2636495"/>
                  <a:pt x="2335912" y="3250474"/>
                  <a:pt x="2438015" y="3883133"/>
                </a:cubicBezTo>
                <a:cubicBezTo>
                  <a:pt x="2429299" y="3883133"/>
                  <a:pt x="2420583" y="3883133"/>
                  <a:pt x="2411867" y="3883133"/>
                </a:cubicBezTo>
                <a:cubicBezTo>
                  <a:pt x="2399415" y="3883133"/>
                  <a:pt x="2386964" y="3883133"/>
                  <a:pt x="2374512" y="3884378"/>
                </a:cubicBezTo>
                <a:cubicBezTo>
                  <a:pt x="2272409" y="3261682"/>
                  <a:pt x="2070694" y="2657667"/>
                  <a:pt x="1776837" y="2100977"/>
                </a:cubicBezTo>
                <a:cubicBezTo>
                  <a:pt x="1352239" y="1302680"/>
                  <a:pt x="738377" y="602770"/>
                  <a:pt x="0" y="7721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75E7240B-0FE4-4DEB-BA2A-7D5C6516B56E}"/>
              </a:ext>
            </a:extLst>
          </p:cNvPr>
          <p:cNvSpPr/>
          <p:nvPr/>
        </p:nvSpPr>
        <p:spPr>
          <a:xfrm>
            <a:off x="1438611" y="4439960"/>
            <a:ext cx="599226" cy="1093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3" h="1757">
                <a:moveTo>
                  <a:pt x="929" y="1757"/>
                </a:moveTo>
                <a:lnTo>
                  <a:pt x="432" y="1305"/>
                </a:lnTo>
                <a:lnTo>
                  <a:pt x="0" y="16"/>
                </a:lnTo>
                <a:lnTo>
                  <a:pt x="48" y="0"/>
                </a:lnTo>
                <a:lnTo>
                  <a:pt x="476" y="1276"/>
                </a:lnTo>
                <a:lnTo>
                  <a:pt x="963" y="172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6B11AAEA-8D16-4705-8BDD-0C7392952375}"/>
              </a:ext>
            </a:extLst>
          </p:cNvPr>
          <p:cNvSpPr/>
          <p:nvPr/>
        </p:nvSpPr>
        <p:spPr>
          <a:xfrm>
            <a:off x="1960598" y="5455903"/>
            <a:ext cx="133923" cy="1333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5">
                <a:moveTo>
                  <a:pt x="216" y="108"/>
                </a:moveTo>
                <a:cubicBezTo>
                  <a:pt x="216" y="167"/>
                  <a:pt x="168" y="215"/>
                  <a:pt x="108" y="215"/>
                </a:cubicBezTo>
                <a:cubicBezTo>
                  <a:pt x="49" y="215"/>
                  <a:pt x="0" y="167"/>
                  <a:pt x="0" y="108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2F6AA8C-5305-406B-89A8-37541930A9A0}"/>
              </a:ext>
            </a:extLst>
          </p:cNvPr>
          <p:cNvSpPr/>
          <p:nvPr/>
        </p:nvSpPr>
        <p:spPr>
          <a:xfrm>
            <a:off x="1438611" y="2589960"/>
            <a:ext cx="599849" cy="10944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4" h="1758">
                <a:moveTo>
                  <a:pt x="48" y="1758"/>
                </a:moveTo>
                <a:lnTo>
                  <a:pt x="0" y="1741"/>
                </a:lnTo>
                <a:lnTo>
                  <a:pt x="432" y="453"/>
                </a:lnTo>
                <a:lnTo>
                  <a:pt x="436" y="449"/>
                </a:lnTo>
                <a:lnTo>
                  <a:pt x="929" y="0"/>
                </a:lnTo>
                <a:lnTo>
                  <a:pt x="964" y="37"/>
                </a:lnTo>
                <a:lnTo>
                  <a:pt x="476" y="48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09A344E9-67FA-4CC7-ADEC-61565608826A}"/>
              </a:ext>
            </a:extLst>
          </p:cNvPr>
          <p:cNvSpPr/>
          <p:nvPr/>
        </p:nvSpPr>
        <p:spPr>
          <a:xfrm>
            <a:off x="1960598" y="2534522"/>
            <a:ext cx="133923" cy="1339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7"/>
                </a:moveTo>
                <a:cubicBezTo>
                  <a:pt x="216" y="48"/>
                  <a:pt x="168" y="0"/>
                  <a:pt x="108" y="0"/>
                </a:cubicBezTo>
                <a:cubicBezTo>
                  <a:pt x="49" y="0"/>
                  <a:pt x="0" y="48"/>
                  <a:pt x="0" y="107"/>
                </a:cubicBezTo>
                <a:cubicBezTo>
                  <a:pt x="0" y="167"/>
                  <a:pt x="49" y="216"/>
                  <a:pt x="108" y="216"/>
                </a:cubicBezTo>
                <a:cubicBezTo>
                  <a:pt x="168" y="216"/>
                  <a:pt x="216" y="167"/>
                  <a:pt x="216" y="10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A0B2C005-340E-4F73-9715-A0EEA2C5E944}"/>
              </a:ext>
            </a:extLst>
          </p:cNvPr>
          <p:cNvSpPr/>
          <p:nvPr/>
        </p:nvSpPr>
        <p:spPr>
          <a:xfrm>
            <a:off x="1960598" y="3994590"/>
            <a:ext cx="133923" cy="1339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8"/>
                </a:moveTo>
                <a:cubicBezTo>
                  <a:pt x="216" y="49"/>
                  <a:pt x="168" y="0"/>
                  <a:pt x="108" y="0"/>
                </a:cubicBezTo>
                <a:cubicBezTo>
                  <a:pt x="49" y="0"/>
                  <a:pt x="0" y="49"/>
                  <a:pt x="0" y="108"/>
                </a:cubicBezTo>
                <a:cubicBezTo>
                  <a:pt x="0" y="168"/>
                  <a:pt x="49" y="216"/>
                  <a:pt x="108" y="216"/>
                </a:cubicBezTo>
                <a:cubicBezTo>
                  <a:pt x="168" y="216"/>
                  <a:pt x="216" y="16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64816620-FF83-4D8D-8B58-92EE64161549}"/>
              </a:ext>
            </a:extLst>
          </p:cNvPr>
          <p:cNvSpPr/>
          <p:nvPr/>
        </p:nvSpPr>
        <p:spPr>
          <a:xfrm>
            <a:off x="1662853" y="4046290"/>
            <a:ext cx="364394" cy="31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6" h="51">
                <a:moveTo>
                  <a:pt x="586" y="51"/>
                </a:moveTo>
                <a:lnTo>
                  <a:pt x="0" y="51"/>
                </a:lnTo>
                <a:lnTo>
                  <a:pt x="0" y="0"/>
                </a:lnTo>
                <a:lnTo>
                  <a:pt x="586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 kern="1200" dirty="0">
              <a:latin typeface="+mj-lt"/>
              <a:ea typeface="Microsoft YaHei" pitchFamily="2"/>
              <a:cs typeface="Lucida Sans" pitchFamily="2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4338B668-F7EC-4CEE-B8A3-5B6548E70621}"/>
              </a:ext>
            </a:extLst>
          </p:cNvPr>
          <p:cNvGrpSpPr/>
          <p:nvPr/>
        </p:nvGrpSpPr>
        <p:grpSpPr>
          <a:xfrm>
            <a:off x="5375311" y="1787670"/>
            <a:ext cx="6062021" cy="4549008"/>
            <a:chOff x="10747447" y="3575339"/>
            <a:chExt cx="12124042" cy="90980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65733F5-211C-492C-BC62-DDC909260A58}"/>
                </a:ext>
              </a:extLst>
            </p:cNvPr>
            <p:cNvSpPr/>
            <p:nvPr/>
          </p:nvSpPr>
          <p:spPr>
            <a:xfrm>
              <a:off x="16319877" y="9607462"/>
              <a:ext cx="3523099" cy="3054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9" h="2453">
                  <a:moveTo>
                    <a:pt x="2612" y="1132"/>
                  </a:moveTo>
                  <a:cubicBezTo>
                    <a:pt x="2621" y="541"/>
                    <a:pt x="2758" y="159"/>
                    <a:pt x="2829" y="0"/>
                  </a:cubicBezTo>
                  <a:cubicBezTo>
                    <a:pt x="2509" y="473"/>
                    <a:pt x="1756" y="1125"/>
                    <a:pt x="1343" y="1390"/>
                  </a:cubicBezTo>
                  <a:cubicBezTo>
                    <a:pt x="1053" y="1576"/>
                    <a:pt x="808" y="1702"/>
                    <a:pt x="570" y="1786"/>
                  </a:cubicBezTo>
                  <a:cubicBezTo>
                    <a:pt x="398" y="1847"/>
                    <a:pt x="233" y="1883"/>
                    <a:pt x="78" y="1894"/>
                  </a:cubicBezTo>
                  <a:cubicBezTo>
                    <a:pt x="153" y="2211"/>
                    <a:pt x="3" y="2435"/>
                    <a:pt x="2" y="2437"/>
                  </a:cubicBezTo>
                  <a:cubicBezTo>
                    <a:pt x="-1" y="2440"/>
                    <a:pt x="-1" y="2445"/>
                    <a:pt x="1" y="2448"/>
                  </a:cubicBezTo>
                  <a:cubicBezTo>
                    <a:pt x="2" y="2451"/>
                    <a:pt x="6" y="2453"/>
                    <a:pt x="10" y="2453"/>
                  </a:cubicBezTo>
                  <a:lnTo>
                    <a:pt x="2752" y="2453"/>
                  </a:lnTo>
                  <a:cubicBezTo>
                    <a:pt x="2754" y="2453"/>
                    <a:pt x="2758" y="2452"/>
                    <a:pt x="2759" y="2449"/>
                  </a:cubicBezTo>
                  <a:cubicBezTo>
                    <a:pt x="2762" y="2446"/>
                    <a:pt x="2762" y="2443"/>
                    <a:pt x="2761" y="2439"/>
                  </a:cubicBezTo>
                  <a:cubicBezTo>
                    <a:pt x="2759" y="2435"/>
                    <a:pt x="2598" y="2024"/>
                    <a:pt x="2612" y="1132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50A092-FA0C-47B0-8800-C1FF8FDF748A}"/>
                </a:ext>
              </a:extLst>
            </p:cNvPr>
            <p:cNvSpPr/>
            <p:nvPr/>
          </p:nvSpPr>
          <p:spPr>
            <a:xfrm>
              <a:off x="15840247" y="4189514"/>
              <a:ext cx="4782591" cy="4042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0" h="3246">
                  <a:moveTo>
                    <a:pt x="3370" y="1183"/>
                  </a:moveTo>
                  <a:cubicBezTo>
                    <a:pt x="2983" y="680"/>
                    <a:pt x="2462" y="148"/>
                    <a:pt x="1538" y="20"/>
                  </a:cubicBezTo>
                  <a:cubicBezTo>
                    <a:pt x="868" y="-72"/>
                    <a:pt x="244" y="175"/>
                    <a:pt x="6" y="285"/>
                  </a:cubicBezTo>
                  <a:cubicBezTo>
                    <a:pt x="1" y="287"/>
                    <a:pt x="-2" y="292"/>
                    <a:pt x="1" y="298"/>
                  </a:cubicBezTo>
                  <a:cubicBezTo>
                    <a:pt x="3" y="303"/>
                    <a:pt x="8" y="305"/>
                    <a:pt x="14" y="303"/>
                  </a:cubicBezTo>
                  <a:cubicBezTo>
                    <a:pt x="408" y="165"/>
                    <a:pt x="855" y="195"/>
                    <a:pt x="1342" y="395"/>
                  </a:cubicBezTo>
                  <a:cubicBezTo>
                    <a:pt x="2144" y="724"/>
                    <a:pt x="2577" y="1437"/>
                    <a:pt x="2581" y="1445"/>
                  </a:cubicBezTo>
                  <a:cubicBezTo>
                    <a:pt x="2579" y="1450"/>
                    <a:pt x="2320" y="1973"/>
                    <a:pt x="2448" y="2602"/>
                  </a:cubicBezTo>
                  <a:cubicBezTo>
                    <a:pt x="2554" y="3122"/>
                    <a:pt x="2905" y="3235"/>
                    <a:pt x="2944" y="3246"/>
                  </a:cubicBezTo>
                  <a:cubicBezTo>
                    <a:pt x="2945" y="3246"/>
                    <a:pt x="2946" y="3246"/>
                    <a:pt x="2947" y="3246"/>
                  </a:cubicBezTo>
                  <a:cubicBezTo>
                    <a:pt x="2950" y="3246"/>
                    <a:pt x="2953" y="3245"/>
                    <a:pt x="2955" y="3243"/>
                  </a:cubicBezTo>
                  <a:cubicBezTo>
                    <a:pt x="3105" y="3054"/>
                    <a:pt x="3314" y="2928"/>
                    <a:pt x="3515" y="2906"/>
                  </a:cubicBezTo>
                  <a:cubicBezTo>
                    <a:pt x="3625" y="2893"/>
                    <a:pt x="3719" y="2914"/>
                    <a:pt x="3780" y="2964"/>
                  </a:cubicBezTo>
                  <a:cubicBezTo>
                    <a:pt x="3782" y="2965"/>
                    <a:pt x="3782" y="2966"/>
                    <a:pt x="3783" y="2966"/>
                  </a:cubicBezTo>
                  <a:lnTo>
                    <a:pt x="3785" y="2968"/>
                  </a:lnTo>
                  <a:cubicBezTo>
                    <a:pt x="3788" y="2970"/>
                    <a:pt x="3792" y="2971"/>
                    <a:pt x="3795" y="2970"/>
                  </a:cubicBezTo>
                  <a:cubicBezTo>
                    <a:pt x="3798" y="2969"/>
                    <a:pt x="3801" y="2966"/>
                    <a:pt x="3802" y="2963"/>
                  </a:cubicBezTo>
                  <a:cubicBezTo>
                    <a:pt x="3922" y="2367"/>
                    <a:pt x="3756" y="1686"/>
                    <a:pt x="3370" y="118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62EEDA-7DB1-4039-A2A5-73AE4D993749}"/>
                </a:ext>
              </a:extLst>
            </p:cNvPr>
            <p:cNvSpPr/>
            <p:nvPr/>
          </p:nvSpPr>
          <p:spPr>
            <a:xfrm>
              <a:off x="17634187" y="4544565"/>
              <a:ext cx="1950910" cy="1950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7" h="1567">
                  <a:moveTo>
                    <a:pt x="1151" y="735"/>
                  </a:moveTo>
                  <a:cubicBezTo>
                    <a:pt x="1179" y="942"/>
                    <a:pt x="1032" y="1133"/>
                    <a:pt x="825" y="1160"/>
                  </a:cubicBezTo>
                  <a:cubicBezTo>
                    <a:pt x="618" y="1187"/>
                    <a:pt x="428" y="1040"/>
                    <a:pt x="401" y="834"/>
                  </a:cubicBezTo>
                  <a:cubicBezTo>
                    <a:pt x="374" y="626"/>
                    <a:pt x="520" y="436"/>
                    <a:pt x="727" y="409"/>
                  </a:cubicBezTo>
                  <a:cubicBezTo>
                    <a:pt x="934" y="382"/>
                    <a:pt x="1124" y="528"/>
                    <a:pt x="1151" y="735"/>
                  </a:cubicBezTo>
                  <a:close/>
                  <a:moveTo>
                    <a:pt x="1511" y="522"/>
                  </a:moveTo>
                  <a:lnTo>
                    <a:pt x="1316" y="547"/>
                  </a:lnTo>
                  <a:cubicBezTo>
                    <a:pt x="1300" y="510"/>
                    <a:pt x="1279" y="474"/>
                    <a:pt x="1256" y="441"/>
                  </a:cubicBezTo>
                  <a:lnTo>
                    <a:pt x="1375" y="286"/>
                  </a:lnTo>
                  <a:cubicBezTo>
                    <a:pt x="1377" y="282"/>
                    <a:pt x="1378" y="278"/>
                    <a:pt x="1378" y="274"/>
                  </a:cubicBezTo>
                  <a:cubicBezTo>
                    <a:pt x="1377" y="270"/>
                    <a:pt x="1375" y="266"/>
                    <a:pt x="1372" y="264"/>
                  </a:cubicBezTo>
                  <a:lnTo>
                    <a:pt x="1134" y="81"/>
                  </a:lnTo>
                  <a:cubicBezTo>
                    <a:pt x="1128" y="76"/>
                    <a:pt x="1118" y="77"/>
                    <a:pt x="1112" y="85"/>
                  </a:cubicBezTo>
                  <a:lnTo>
                    <a:pt x="995" y="237"/>
                  </a:lnTo>
                  <a:cubicBezTo>
                    <a:pt x="957" y="222"/>
                    <a:pt x="916" y="210"/>
                    <a:pt x="875" y="203"/>
                  </a:cubicBezTo>
                  <a:lnTo>
                    <a:pt x="849" y="14"/>
                  </a:lnTo>
                  <a:cubicBezTo>
                    <a:pt x="848" y="5"/>
                    <a:pt x="840" y="-1"/>
                    <a:pt x="832" y="0"/>
                  </a:cubicBezTo>
                  <a:lnTo>
                    <a:pt x="535" y="39"/>
                  </a:lnTo>
                  <a:cubicBezTo>
                    <a:pt x="527" y="40"/>
                    <a:pt x="520" y="48"/>
                    <a:pt x="522" y="56"/>
                  </a:cubicBezTo>
                  <a:lnTo>
                    <a:pt x="546" y="241"/>
                  </a:lnTo>
                  <a:cubicBezTo>
                    <a:pt x="506" y="258"/>
                    <a:pt x="468" y="280"/>
                    <a:pt x="432" y="305"/>
                  </a:cubicBezTo>
                  <a:lnTo>
                    <a:pt x="286" y="193"/>
                  </a:lnTo>
                  <a:cubicBezTo>
                    <a:pt x="279" y="187"/>
                    <a:pt x="269" y="189"/>
                    <a:pt x="263" y="195"/>
                  </a:cubicBezTo>
                  <a:lnTo>
                    <a:pt x="81" y="432"/>
                  </a:lnTo>
                  <a:cubicBezTo>
                    <a:pt x="77" y="439"/>
                    <a:pt x="78" y="449"/>
                    <a:pt x="84" y="454"/>
                  </a:cubicBezTo>
                  <a:lnTo>
                    <a:pt x="229" y="565"/>
                  </a:lnTo>
                  <a:cubicBezTo>
                    <a:pt x="212" y="607"/>
                    <a:pt x="200" y="650"/>
                    <a:pt x="193" y="694"/>
                  </a:cubicBezTo>
                  <a:lnTo>
                    <a:pt x="14" y="718"/>
                  </a:lnTo>
                  <a:cubicBezTo>
                    <a:pt x="5" y="719"/>
                    <a:pt x="-1" y="727"/>
                    <a:pt x="0" y="735"/>
                  </a:cubicBezTo>
                  <a:lnTo>
                    <a:pt x="39" y="1032"/>
                  </a:lnTo>
                  <a:cubicBezTo>
                    <a:pt x="40" y="1040"/>
                    <a:pt x="48" y="1046"/>
                    <a:pt x="57" y="1045"/>
                  </a:cubicBezTo>
                  <a:lnTo>
                    <a:pt x="236" y="1022"/>
                  </a:lnTo>
                  <a:cubicBezTo>
                    <a:pt x="254" y="1062"/>
                    <a:pt x="276" y="1102"/>
                    <a:pt x="303" y="1137"/>
                  </a:cubicBezTo>
                  <a:lnTo>
                    <a:pt x="193" y="1281"/>
                  </a:lnTo>
                  <a:cubicBezTo>
                    <a:pt x="187" y="1288"/>
                    <a:pt x="189" y="1298"/>
                    <a:pt x="196" y="1303"/>
                  </a:cubicBezTo>
                  <a:lnTo>
                    <a:pt x="433" y="1486"/>
                  </a:lnTo>
                  <a:cubicBezTo>
                    <a:pt x="440" y="1490"/>
                    <a:pt x="450" y="1489"/>
                    <a:pt x="455" y="1483"/>
                  </a:cubicBezTo>
                  <a:lnTo>
                    <a:pt x="567" y="1336"/>
                  </a:lnTo>
                  <a:cubicBezTo>
                    <a:pt x="608" y="1352"/>
                    <a:pt x="651" y="1363"/>
                    <a:pt x="693" y="1369"/>
                  </a:cubicBezTo>
                  <a:lnTo>
                    <a:pt x="718" y="1553"/>
                  </a:lnTo>
                  <a:cubicBezTo>
                    <a:pt x="719" y="1562"/>
                    <a:pt x="727" y="1568"/>
                    <a:pt x="736" y="1567"/>
                  </a:cubicBezTo>
                  <a:lnTo>
                    <a:pt x="1032" y="1528"/>
                  </a:lnTo>
                  <a:cubicBezTo>
                    <a:pt x="1041" y="1527"/>
                    <a:pt x="1046" y="1519"/>
                    <a:pt x="1046" y="1510"/>
                  </a:cubicBezTo>
                  <a:lnTo>
                    <a:pt x="1021" y="1321"/>
                  </a:lnTo>
                  <a:cubicBezTo>
                    <a:pt x="1059" y="1303"/>
                    <a:pt x="1095" y="1282"/>
                    <a:pt x="1129" y="1257"/>
                  </a:cubicBezTo>
                  <a:lnTo>
                    <a:pt x="1281" y="1374"/>
                  </a:lnTo>
                  <a:cubicBezTo>
                    <a:pt x="1289" y="1380"/>
                    <a:pt x="1298" y="1379"/>
                    <a:pt x="1303" y="1371"/>
                  </a:cubicBezTo>
                  <a:lnTo>
                    <a:pt x="1485" y="1135"/>
                  </a:lnTo>
                  <a:cubicBezTo>
                    <a:pt x="1489" y="1131"/>
                    <a:pt x="1489" y="1127"/>
                    <a:pt x="1489" y="1123"/>
                  </a:cubicBezTo>
                  <a:cubicBezTo>
                    <a:pt x="1489" y="1119"/>
                    <a:pt x="1486" y="1115"/>
                    <a:pt x="1483" y="1113"/>
                  </a:cubicBezTo>
                  <a:lnTo>
                    <a:pt x="1328" y="993"/>
                  </a:lnTo>
                  <a:cubicBezTo>
                    <a:pt x="1342" y="955"/>
                    <a:pt x="1353" y="915"/>
                    <a:pt x="1359" y="875"/>
                  </a:cubicBezTo>
                  <a:lnTo>
                    <a:pt x="1553" y="850"/>
                  </a:lnTo>
                  <a:cubicBezTo>
                    <a:pt x="1562" y="848"/>
                    <a:pt x="1568" y="840"/>
                    <a:pt x="1567" y="832"/>
                  </a:cubicBezTo>
                  <a:lnTo>
                    <a:pt x="1528" y="535"/>
                  </a:lnTo>
                  <a:cubicBezTo>
                    <a:pt x="1527" y="527"/>
                    <a:pt x="1519" y="521"/>
                    <a:pt x="1511" y="522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002C6BC-C49B-4DC7-A85A-D0810089996A}"/>
                </a:ext>
              </a:extLst>
            </p:cNvPr>
            <p:cNvSpPr/>
            <p:nvPr/>
          </p:nvSpPr>
          <p:spPr>
            <a:xfrm>
              <a:off x="17713918" y="4623050"/>
              <a:ext cx="1792691" cy="179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39">
                  <a:moveTo>
                    <a:pt x="482" y="1192"/>
                  </a:moveTo>
                  <a:cubicBezTo>
                    <a:pt x="483" y="1192"/>
                    <a:pt x="483" y="1192"/>
                    <a:pt x="484" y="1192"/>
                  </a:cubicBezTo>
                  <a:lnTo>
                    <a:pt x="527" y="1209"/>
                  </a:lnTo>
                  <a:cubicBezTo>
                    <a:pt x="564" y="1222"/>
                    <a:pt x="601" y="1232"/>
                    <a:pt x="639" y="1238"/>
                  </a:cubicBezTo>
                  <a:lnTo>
                    <a:pt x="686" y="1244"/>
                  </a:lnTo>
                  <a:cubicBezTo>
                    <a:pt x="689" y="1244"/>
                    <a:pt x="691" y="1246"/>
                    <a:pt x="691" y="1249"/>
                  </a:cubicBezTo>
                  <a:lnTo>
                    <a:pt x="715" y="1428"/>
                  </a:lnTo>
                  <a:lnTo>
                    <a:pt x="907" y="1403"/>
                  </a:lnTo>
                  <a:lnTo>
                    <a:pt x="883" y="1220"/>
                  </a:lnTo>
                  <a:cubicBezTo>
                    <a:pt x="883" y="1217"/>
                    <a:pt x="884" y="1216"/>
                    <a:pt x="886" y="1214"/>
                  </a:cubicBezTo>
                  <a:lnTo>
                    <a:pt x="928" y="1195"/>
                  </a:lnTo>
                  <a:cubicBezTo>
                    <a:pt x="962" y="1180"/>
                    <a:pt x="995" y="1160"/>
                    <a:pt x="1024" y="1138"/>
                  </a:cubicBezTo>
                  <a:lnTo>
                    <a:pt x="1063" y="1110"/>
                  </a:lnTo>
                  <a:cubicBezTo>
                    <a:pt x="1064" y="1108"/>
                    <a:pt x="1067" y="1108"/>
                    <a:pt x="1069" y="1110"/>
                  </a:cubicBezTo>
                  <a:lnTo>
                    <a:pt x="1217" y="1225"/>
                  </a:lnTo>
                  <a:lnTo>
                    <a:pt x="1336" y="1071"/>
                  </a:lnTo>
                  <a:lnTo>
                    <a:pt x="1185" y="954"/>
                  </a:lnTo>
                  <a:cubicBezTo>
                    <a:pt x="1184" y="953"/>
                    <a:pt x="1183" y="951"/>
                    <a:pt x="1184" y="949"/>
                  </a:cubicBezTo>
                  <a:lnTo>
                    <a:pt x="1200" y="905"/>
                  </a:lnTo>
                  <a:cubicBezTo>
                    <a:pt x="1213" y="871"/>
                    <a:pt x="1222" y="836"/>
                    <a:pt x="1227" y="800"/>
                  </a:cubicBezTo>
                  <a:lnTo>
                    <a:pt x="1235" y="754"/>
                  </a:lnTo>
                  <a:cubicBezTo>
                    <a:pt x="1236" y="751"/>
                    <a:pt x="1237" y="750"/>
                    <a:pt x="1239" y="750"/>
                  </a:cubicBezTo>
                  <a:lnTo>
                    <a:pt x="1429" y="724"/>
                  </a:lnTo>
                  <a:lnTo>
                    <a:pt x="1404" y="532"/>
                  </a:lnTo>
                  <a:lnTo>
                    <a:pt x="1214" y="557"/>
                  </a:lnTo>
                  <a:cubicBezTo>
                    <a:pt x="1212" y="557"/>
                    <a:pt x="1210" y="556"/>
                    <a:pt x="1209" y="554"/>
                  </a:cubicBezTo>
                  <a:lnTo>
                    <a:pt x="1190" y="510"/>
                  </a:lnTo>
                  <a:cubicBezTo>
                    <a:pt x="1175" y="477"/>
                    <a:pt x="1157" y="446"/>
                    <a:pt x="1136" y="416"/>
                  </a:cubicBezTo>
                  <a:lnTo>
                    <a:pt x="1109" y="378"/>
                  </a:lnTo>
                  <a:cubicBezTo>
                    <a:pt x="1108" y="377"/>
                    <a:pt x="1108" y="374"/>
                    <a:pt x="1109" y="372"/>
                  </a:cubicBezTo>
                  <a:lnTo>
                    <a:pt x="1225" y="222"/>
                  </a:lnTo>
                  <a:lnTo>
                    <a:pt x="1070" y="103"/>
                  </a:lnTo>
                  <a:lnTo>
                    <a:pt x="956" y="252"/>
                  </a:lnTo>
                  <a:cubicBezTo>
                    <a:pt x="955" y="254"/>
                    <a:pt x="952" y="255"/>
                    <a:pt x="950" y="253"/>
                  </a:cubicBezTo>
                  <a:lnTo>
                    <a:pt x="906" y="236"/>
                  </a:lnTo>
                  <a:cubicBezTo>
                    <a:pt x="872" y="222"/>
                    <a:pt x="836" y="212"/>
                    <a:pt x="799" y="206"/>
                  </a:cubicBezTo>
                  <a:lnTo>
                    <a:pt x="753" y="198"/>
                  </a:lnTo>
                  <a:cubicBezTo>
                    <a:pt x="751" y="198"/>
                    <a:pt x="749" y="196"/>
                    <a:pt x="749" y="194"/>
                  </a:cubicBezTo>
                  <a:lnTo>
                    <a:pt x="725" y="10"/>
                  </a:lnTo>
                  <a:lnTo>
                    <a:pt x="532" y="35"/>
                  </a:lnTo>
                  <a:lnTo>
                    <a:pt x="555" y="216"/>
                  </a:lnTo>
                  <a:cubicBezTo>
                    <a:pt x="556" y="218"/>
                    <a:pt x="555" y="221"/>
                    <a:pt x="553" y="221"/>
                  </a:cubicBezTo>
                  <a:lnTo>
                    <a:pt x="508" y="240"/>
                  </a:lnTo>
                  <a:cubicBezTo>
                    <a:pt x="474" y="255"/>
                    <a:pt x="439" y="274"/>
                    <a:pt x="408" y="296"/>
                  </a:cubicBezTo>
                  <a:lnTo>
                    <a:pt x="370" y="323"/>
                  </a:lnTo>
                  <a:cubicBezTo>
                    <a:pt x="368" y="325"/>
                    <a:pt x="366" y="325"/>
                    <a:pt x="364" y="323"/>
                  </a:cubicBezTo>
                  <a:lnTo>
                    <a:pt x="222" y="214"/>
                  </a:lnTo>
                  <a:lnTo>
                    <a:pt x="104" y="368"/>
                  </a:lnTo>
                  <a:lnTo>
                    <a:pt x="244" y="476"/>
                  </a:lnTo>
                  <a:cubicBezTo>
                    <a:pt x="245" y="478"/>
                    <a:pt x="246" y="481"/>
                    <a:pt x="245" y="482"/>
                  </a:cubicBezTo>
                  <a:lnTo>
                    <a:pt x="228" y="526"/>
                  </a:lnTo>
                  <a:cubicBezTo>
                    <a:pt x="213" y="563"/>
                    <a:pt x="203" y="602"/>
                    <a:pt x="197" y="641"/>
                  </a:cubicBezTo>
                  <a:lnTo>
                    <a:pt x="189" y="687"/>
                  </a:lnTo>
                  <a:cubicBezTo>
                    <a:pt x="188" y="689"/>
                    <a:pt x="187" y="691"/>
                    <a:pt x="185" y="691"/>
                  </a:cubicBezTo>
                  <a:lnTo>
                    <a:pt x="10" y="714"/>
                  </a:lnTo>
                  <a:lnTo>
                    <a:pt x="36" y="907"/>
                  </a:lnTo>
                  <a:lnTo>
                    <a:pt x="210" y="884"/>
                  </a:lnTo>
                  <a:cubicBezTo>
                    <a:pt x="212" y="884"/>
                    <a:pt x="214" y="885"/>
                    <a:pt x="215" y="887"/>
                  </a:cubicBezTo>
                  <a:lnTo>
                    <a:pt x="234" y="930"/>
                  </a:lnTo>
                  <a:cubicBezTo>
                    <a:pt x="250" y="967"/>
                    <a:pt x="270" y="1001"/>
                    <a:pt x="294" y="1033"/>
                  </a:cubicBezTo>
                  <a:lnTo>
                    <a:pt x="323" y="1071"/>
                  </a:lnTo>
                  <a:cubicBezTo>
                    <a:pt x="324" y="1072"/>
                    <a:pt x="324" y="1075"/>
                    <a:pt x="323" y="1077"/>
                  </a:cubicBezTo>
                  <a:lnTo>
                    <a:pt x="214" y="1217"/>
                  </a:lnTo>
                  <a:lnTo>
                    <a:pt x="369" y="1336"/>
                  </a:lnTo>
                  <a:lnTo>
                    <a:pt x="478" y="1194"/>
                  </a:lnTo>
                  <a:cubicBezTo>
                    <a:pt x="479" y="1192"/>
                    <a:pt x="480" y="1192"/>
                    <a:pt x="482" y="1192"/>
                  </a:cubicBezTo>
                  <a:close/>
                  <a:moveTo>
                    <a:pt x="710" y="1439"/>
                  </a:moveTo>
                  <a:cubicBezTo>
                    <a:pt x="708" y="1439"/>
                    <a:pt x="705" y="1437"/>
                    <a:pt x="705" y="1435"/>
                  </a:cubicBezTo>
                  <a:lnTo>
                    <a:pt x="681" y="1253"/>
                  </a:lnTo>
                  <a:lnTo>
                    <a:pt x="637" y="1247"/>
                  </a:lnTo>
                  <a:cubicBezTo>
                    <a:pt x="599" y="1242"/>
                    <a:pt x="561" y="1232"/>
                    <a:pt x="524" y="1218"/>
                  </a:cubicBezTo>
                  <a:lnTo>
                    <a:pt x="484" y="1203"/>
                  </a:lnTo>
                  <a:lnTo>
                    <a:pt x="374" y="1346"/>
                  </a:lnTo>
                  <a:cubicBezTo>
                    <a:pt x="372" y="1348"/>
                    <a:pt x="369" y="1349"/>
                    <a:pt x="366" y="1347"/>
                  </a:cubicBezTo>
                  <a:lnTo>
                    <a:pt x="204" y="1222"/>
                  </a:lnTo>
                  <a:cubicBezTo>
                    <a:pt x="202" y="1220"/>
                    <a:pt x="201" y="1217"/>
                    <a:pt x="203" y="1215"/>
                  </a:cubicBezTo>
                  <a:lnTo>
                    <a:pt x="312" y="1074"/>
                  </a:lnTo>
                  <a:lnTo>
                    <a:pt x="286" y="1039"/>
                  </a:lnTo>
                  <a:cubicBezTo>
                    <a:pt x="261" y="1006"/>
                    <a:pt x="241" y="971"/>
                    <a:pt x="225" y="935"/>
                  </a:cubicBezTo>
                  <a:lnTo>
                    <a:pt x="208" y="895"/>
                  </a:lnTo>
                  <a:lnTo>
                    <a:pt x="32" y="918"/>
                  </a:lnTo>
                  <a:cubicBezTo>
                    <a:pt x="29" y="918"/>
                    <a:pt x="26" y="917"/>
                    <a:pt x="26" y="913"/>
                  </a:cubicBezTo>
                  <a:lnTo>
                    <a:pt x="0" y="710"/>
                  </a:lnTo>
                  <a:cubicBezTo>
                    <a:pt x="0" y="708"/>
                    <a:pt x="2" y="705"/>
                    <a:pt x="4" y="705"/>
                  </a:cubicBezTo>
                  <a:lnTo>
                    <a:pt x="180" y="682"/>
                  </a:lnTo>
                  <a:lnTo>
                    <a:pt x="186" y="639"/>
                  </a:lnTo>
                  <a:cubicBezTo>
                    <a:pt x="192" y="599"/>
                    <a:pt x="203" y="560"/>
                    <a:pt x="218" y="523"/>
                  </a:cubicBezTo>
                  <a:lnTo>
                    <a:pt x="234" y="482"/>
                  </a:lnTo>
                  <a:lnTo>
                    <a:pt x="93" y="373"/>
                  </a:lnTo>
                  <a:cubicBezTo>
                    <a:pt x="91" y="372"/>
                    <a:pt x="91" y="368"/>
                    <a:pt x="92" y="366"/>
                  </a:cubicBezTo>
                  <a:lnTo>
                    <a:pt x="217" y="204"/>
                  </a:lnTo>
                  <a:cubicBezTo>
                    <a:pt x="219" y="201"/>
                    <a:pt x="222" y="201"/>
                    <a:pt x="224" y="203"/>
                  </a:cubicBezTo>
                  <a:lnTo>
                    <a:pt x="367" y="313"/>
                  </a:lnTo>
                  <a:lnTo>
                    <a:pt x="402" y="288"/>
                  </a:lnTo>
                  <a:cubicBezTo>
                    <a:pt x="434" y="265"/>
                    <a:pt x="469" y="246"/>
                    <a:pt x="505" y="230"/>
                  </a:cubicBezTo>
                  <a:lnTo>
                    <a:pt x="545" y="213"/>
                  </a:lnTo>
                  <a:lnTo>
                    <a:pt x="521" y="32"/>
                  </a:lnTo>
                  <a:cubicBezTo>
                    <a:pt x="521" y="29"/>
                    <a:pt x="523" y="27"/>
                    <a:pt x="526" y="26"/>
                  </a:cubicBezTo>
                  <a:lnTo>
                    <a:pt x="728" y="0"/>
                  </a:lnTo>
                  <a:cubicBezTo>
                    <a:pt x="730" y="-1"/>
                    <a:pt x="732" y="0"/>
                    <a:pt x="732" y="0"/>
                  </a:cubicBezTo>
                  <a:cubicBezTo>
                    <a:pt x="733" y="2"/>
                    <a:pt x="734" y="3"/>
                    <a:pt x="734" y="4"/>
                  </a:cubicBezTo>
                  <a:lnTo>
                    <a:pt x="759" y="189"/>
                  </a:lnTo>
                  <a:lnTo>
                    <a:pt x="801" y="196"/>
                  </a:lnTo>
                  <a:cubicBezTo>
                    <a:pt x="838" y="202"/>
                    <a:pt x="875" y="212"/>
                    <a:pt x="910" y="227"/>
                  </a:cubicBezTo>
                  <a:lnTo>
                    <a:pt x="951" y="242"/>
                  </a:lnTo>
                  <a:lnTo>
                    <a:pt x="1066" y="93"/>
                  </a:lnTo>
                  <a:cubicBezTo>
                    <a:pt x="1066" y="92"/>
                    <a:pt x="1067" y="91"/>
                    <a:pt x="1069" y="91"/>
                  </a:cubicBezTo>
                  <a:cubicBezTo>
                    <a:pt x="1070" y="91"/>
                    <a:pt x="1072" y="91"/>
                    <a:pt x="1073" y="92"/>
                  </a:cubicBezTo>
                  <a:lnTo>
                    <a:pt x="1235" y="217"/>
                  </a:lnTo>
                  <a:cubicBezTo>
                    <a:pt x="1237" y="219"/>
                    <a:pt x="1238" y="222"/>
                    <a:pt x="1236" y="224"/>
                  </a:cubicBezTo>
                  <a:lnTo>
                    <a:pt x="1119" y="376"/>
                  </a:lnTo>
                  <a:lnTo>
                    <a:pt x="1145" y="411"/>
                  </a:lnTo>
                  <a:cubicBezTo>
                    <a:pt x="1166" y="441"/>
                    <a:pt x="1184" y="472"/>
                    <a:pt x="1199" y="506"/>
                  </a:cubicBezTo>
                  <a:lnTo>
                    <a:pt x="1217" y="546"/>
                  </a:lnTo>
                  <a:lnTo>
                    <a:pt x="1408" y="521"/>
                  </a:lnTo>
                  <a:cubicBezTo>
                    <a:pt x="1410" y="521"/>
                    <a:pt x="1413" y="523"/>
                    <a:pt x="1413" y="526"/>
                  </a:cubicBezTo>
                  <a:lnTo>
                    <a:pt x="1440" y="729"/>
                  </a:lnTo>
                  <a:cubicBezTo>
                    <a:pt x="1440" y="731"/>
                    <a:pt x="1438" y="734"/>
                    <a:pt x="1435" y="734"/>
                  </a:cubicBezTo>
                  <a:lnTo>
                    <a:pt x="1244" y="759"/>
                  </a:lnTo>
                  <a:lnTo>
                    <a:pt x="1238" y="802"/>
                  </a:lnTo>
                  <a:cubicBezTo>
                    <a:pt x="1232" y="838"/>
                    <a:pt x="1223" y="874"/>
                    <a:pt x="1210" y="908"/>
                  </a:cubicBezTo>
                  <a:lnTo>
                    <a:pt x="1195" y="949"/>
                  </a:lnTo>
                  <a:lnTo>
                    <a:pt x="1346" y="1065"/>
                  </a:lnTo>
                  <a:cubicBezTo>
                    <a:pt x="1347" y="1066"/>
                    <a:pt x="1348" y="1068"/>
                    <a:pt x="1348" y="1069"/>
                  </a:cubicBezTo>
                  <a:cubicBezTo>
                    <a:pt x="1348" y="1070"/>
                    <a:pt x="1348" y="1071"/>
                    <a:pt x="1347" y="1072"/>
                  </a:cubicBezTo>
                  <a:lnTo>
                    <a:pt x="1222" y="1235"/>
                  </a:lnTo>
                  <a:cubicBezTo>
                    <a:pt x="1221" y="1236"/>
                    <a:pt x="1220" y="1237"/>
                    <a:pt x="1219" y="1237"/>
                  </a:cubicBezTo>
                  <a:cubicBezTo>
                    <a:pt x="1218" y="1237"/>
                    <a:pt x="1217" y="1236"/>
                    <a:pt x="1215" y="1236"/>
                  </a:cubicBezTo>
                  <a:lnTo>
                    <a:pt x="1066" y="1121"/>
                  </a:lnTo>
                  <a:lnTo>
                    <a:pt x="1030" y="1147"/>
                  </a:lnTo>
                  <a:cubicBezTo>
                    <a:pt x="1000" y="1170"/>
                    <a:pt x="967" y="1189"/>
                    <a:pt x="933" y="1205"/>
                  </a:cubicBezTo>
                  <a:lnTo>
                    <a:pt x="894" y="1222"/>
                  </a:lnTo>
                  <a:lnTo>
                    <a:pt x="918" y="1407"/>
                  </a:lnTo>
                  <a:cubicBezTo>
                    <a:pt x="918" y="1408"/>
                    <a:pt x="918" y="1410"/>
                    <a:pt x="917" y="1411"/>
                  </a:cubicBezTo>
                  <a:cubicBezTo>
                    <a:pt x="916" y="1412"/>
                    <a:pt x="915" y="1412"/>
                    <a:pt x="914" y="1413"/>
                  </a:cubicBezTo>
                  <a:lnTo>
                    <a:pt x="711" y="1439"/>
                  </a:lnTo>
                  <a:cubicBezTo>
                    <a:pt x="710" y="1439"/>
                    <a:pt x="710" y="1439"/>
                    <a:pt x="710" y="143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825523-5115-4BB6-99EE-D79DCE6BA666}"/>
                </a:ext>
              </a:extLst>
            </p:cNvPr>
            <p:cNvSpPr/>
            <p:nvPr/>
          </p:nvSpPr>
          <p:spPr>
            <a:xfrm>
              <a:off x="18871258" y="5975980"/>
              <a:ext cx="1117475" cy="222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790">
                  <a:moveTo>
                    <a:pt x="35" y="1164"/>
                  </a:moveTo>
                  <a:cubicBezTo>
                    <a:pt x="135" y="1650"/>
                    <a:pt x="450" y="1771"/>
                    <a:pt x="510" y="1790"/>
                  </a:cubicBezTo>
                  <a:cubicBezTo>
                    <a:pt x="618" y="1657"/>
                    <a:pt x="755" y="1556"/>
                    <a:pt x="898" y="1499"/>
                  </a:cubicBezTo>
                  <a:cubicBezTo>
                    <a:pt x="758" y="721"/>
                    <a:pt x="165" y="0"/>
                    <a:pt x="165" y="0"/>
                  </a:cubicBezTo>
                  <a:cubicBezTo>
                    <a:pt x="169" y="6"/>
                    <a:pt x="170" y="13"/>
                    <a:pt x="166" y="20"/>
                  </a:cubicBezTo>
                  <a:cubicBezTo>
                    <a:pt x="164" y="25"/>
                    <a:pt x="-92" y="541"/>
                    <a:pt x="35" y="1164"/>
                  </a:cubicBezTo>
                  <a:close/>
                </a:path>
              </a:pathLst>
            </a:custGeom>
            <a:solidFill>
              <a:srgbClr val="3E3E3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6933D83-D99B-4233-948E-03F38EC21FBC}"/>
                </a:ext>
              </a:extLst>
            </p:cNvPr>
            <p:cNvSpPr/>
            <p:nvPr/>
          </p:nvSpPr>
          <p:spPr>
            <a:xfrm>
              <a:off x="19436848" y="5544936"/>
              <a:ext cx="1158586" cy="160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1" h="1291">
                  <a:moveTo>
                    <a:pt x="931" y="1173"/>
                  </a:moveTo>
                  <a:cubicBezTo>
                    <a:pt x="917" y="1071"/>
                    <a:pt x="896" y="971"/>
                    <a:pt x="868" y="873"/>
                  </a:cubicBezTo>
                  <a:cubicBezTo>
                    <a:pt x="694" y="898"/>
                    <a:pt x="517" y="806"/>
                    <a:pt x="443" y="637"/>
                  </a:cubicBezTo>
                  <a:cubicBezTo>
                    <a:pt x="372" y="475"/>
                    <a:pt x="418" y="291"/>
                    <a:pt x="544" y="179"/>
                  </a:cubicBezTo>
                  <a:cubicBezTo>
                    <a:pt x="524" y="151"/>
                    <a:pt x="504" y="122"/>
                    <a:pt x="483" y="95"/>
                  </a:cubicBezTo>
                  <a:cubicBezTo>
                    <a:pt x="459" y="64"/>
                    <a:pt x="434" y="32"/>
                    <a:pt x="409" y="0"/>
                  </a:cubicBezTo>
                  <a:cubicBezTo>
                    <a:pt x="376" y="28"/>
                    <a:pt x="347" y="58"/>
                    <a:pt x="320" y="91"/>
                  </a:cubicBezTo>
                  <a:lnTo>
                    <a:pt x="139" y="20"/>
                  </a:lnTo>
                  <a:cubicBezTo>
                    <a:pt x="130" y="16"/>
                    <a:pt x="120" y="20"/>
                    <a:pt x="117" y="29"/>
                  </a:cubicBezTo>
                  <a:lnTo>
                    <a:pt x="1" y="323"/>
                  </a:lnTo>
                  <a:cubicBezTo>
                    <a:pt x="-2" y="332"/>
                    <a:pt x="3" y="341"/>
                    <a:pt x="11" y="345"/>
                  </a:cubicBezTo>
                  <a:lnTo>
                    <a:pt x="189" y="415"/>
                  </a:lnTo>
                  <a:cubicBezTo>
                    <a:pt x="185" y="462"/>
                    <a:pt x="185" y="510"/>
                    <a:pt x="192" y="556"/>
                  </a:cubicBezTo>
                  <a:lnTo>
                    <a:pt x="16" y="633"/>
                  </a:lnTo>
                  <a:cubicBezTo>
                    <a:pt x="8" y="636"/>
                    <a:pt x="4" y="646"/>
                    <a:pt x="7" y="655"/>
                  </a:cubicBezTo>
                  <a:lnTo>
                    <a:pt x="134" y="944"/>
                  </a:lnTo>
                  <a:cubicBezTo>
                    <a:pt x="137" y="953"/>
                    <a:pt x="147" y="956"/>
                    <a:pt x="156" y="953"/>
                  </a:cubicBezTo>
                  <a:lnTo>
                    <a:pt x="331" y="876"/>
                  </a:lnTo>
                  <a:cubicBezTo>
                    <a:pt x="361" y="913"/>
                    <a:pt x="396" y="945"/>
                    <a:pt x="433" y="974"/>
                  </a:cubicBezTo>
                  <a:lnTo>
                    <a:pt x="363" y="1153"/>
                  </a:lnTo>
                  <a:cubicBezTo>
                    <a:pt x="360" y="1161"/>
                    <a:pt x="364" y="1171"/>
                    <a:pt x="372" y="1174"/>
                  </a:cubicBezTo>
                  <a:lnTo>
                    <a:pt x="667" y="1290"/>
                  </a:lnTo>
                  <a:cubicBezTo>
                    <a:pt x="675" y="1293"/>
                    <a:pt x="685" y="1289"/>
                    <a:pt x="688" y="1280"/>
                  </a:cubicBezTo>
                  <a:lnTo>
                    <a:pt x="760" y="1098"/>
                  </a:lnTo>
                  <a:cubicBezTo>
                    <a:pt x="806" y="1102"/>
                    <a:pt x="852" y="1101"/>
                    <a:pt x="897" y="1095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6563A77-512E-45B3-9C36-8E9210FD6FA4}"/>
                </a:ext>
              </a:extLst>
            </p:cNvPr>
            <p:cNvSpPr/>
            <p:nvPr/>
          </p:nvSpPr>
          <p:spPr>
            <a:xfrm>
              <a:off x="19532774" y="5604734"/>
              <a:ext cx="1032761" cy="145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0" h="1167">
                  <a:moveTo>
                    <a:pt x="830" y="983"/>
                  </a:moveTo>
                  <a:cubicBezTo>
                    <a:pt x="829" y="980"/>
                    <a:pt x="828" y="976"/>
                    <a:pt x="828" y="973"/>
                  </a:cubicBezTo>
                  <a:lnTo>
                    <a:pt x="810" y="976"/>
                  </a:lnTo>
                  <a:cubicBezTo>
                    <a:pt x="770" y="981"/>
                    <a:pt x="729" y="982"/>
                    <a:pt x="689" y="980"/>
                  </a:cubicBezTo>
                  <a:lnTo>
                    <a:pt x="639" y="975"/>
                  </a:lnTo>
                  <a:cubicBezTo>
                    <a:pt x="637" y="975"/>
                    <a:pt x="635" y="976"/>
                    <a:pt x="634" y="978"/>
                  </a:cubicBezTo>
                  <a:lnTo>
                    <a:pt x="564" y="1155"/>
                  </a:lnTo>
                  <a:lnTo>
                    <a:pt x="373" y="1080"/>
                  </a:lnTo>
                  <a:lnTo>
                    <a:pt x="441" y="906"/>
                  </a:lnTo>
                  <a:cubicBezTo>
                    <a:pt x="442" y="903"/>
                    <a:pt x="442" y="901"/>
                    <a:pt x="440" y="900"/>
                  </a:cubicBezTo>
                  <a:lnTo>
                    <a:pt x="399" y="869"/>
                  </a:lnTo>
                  <a:cubicBezTo>
                    <a:pt x="366" y="844"/>
                    <a:pt x="336" y="814"/>
                    <a:pt x="309" y="783"/>
                  </a:cubicBezTo>
                  <a:lnTo>
                    <a:pt x="277" y="744"/>
                  </a:lnTo>
                  <a:cubicBezTo>
                    <a:pt x="276" y="743"/>
                    <a:pt x="273" y="742"/>
                    <a:pt x="271" y="743"/>
                  </a:cubicBezTo>
                  <a:lnTo>
                    <a:pt x="100" y="817"/>
                  </a:lnTo>
                  <a:lnTo>
                    <a:pt x="18" y="629"/>
                  </a:lnTo>
                  <a:lnTo>
                    <a:pt x="188" y="554"/>
                  </a:lnTo>
                  <a:cubicBezTo>
                    <a:pt x="191" y="553"/>
                    <a:pt x="192" y="551"/>
                    <a:pt x="191" y="548"/>
                  </a:cubicBezTo>
                  <a:lnTo>
                    <a:pt x="185" y="499"/>
                  </a:lnTo>
                  <a:cubicBezTo>
                    <a:pt x="180" y="458"/>
                    <a:pt x="179" y="416"/>
                    <a:pt x="184" y="374"/>
                  </a:cubicBezTo>
                  <a:lnTo>
                    <a:pt x="189" y="324"/>
                  </a:lnTo>
                  <a:cubicBezTo>
                    <a:pt x="189" y="322"/>
                    <a:pt x="188" y="320"/>
                    <a:pt x="185" y="319"/>
                  </a:cubicBezTo>
                  <a:lnTo>
                    <a:pt x="11" y="251"/>
                  </a:lnTo>
                  <a:lnTo>
                    <a:pt x="87" y="58"/>
                  </a:lnTo>
                  <a:lnTo>
                    <a:pt x="263" y="128"/>
                  </a:lnTo>
                  <a:cubicBezTo>
                    <a:pt x="265" y="128"/>
                    <a:pt x="268" y="128"/>
                    <a:pt x="269" y="126"/>
                  </a:cubicBezTo>
                  <a:lnTo>
                    <a:pt x="300" y="87"/>
                  </a:lnTo>
                  <a:cubicBezTo>
                    <a:pt x="322" y="59"/>
                    <a:pt x="347" y="32"/>
                    <a:pt x="376" y="8"/>
                  </a:cubicBezTo>
                  <a:cubicBezTo>
                    <a:pt x="374" y="6"/>
                    <a:pt x="372" y="3"/>
                    <a:pt x="369" y="0"/>
                  </a:cubicBezTo>
                  <a:cubicBezTo>
                    <a:pt x="341" y="25"/>
                    <a:pt x="314" y="52"/>
                    <a:pt x="292" y="81"/>
                  </a:cubicBezTo>
                  <a:lnTo>
                    <a:pt x="264" y="117"/>
                  </a:lnTo>
                  <a:lnTo>
                    <a:pt x="86" y="47"/>
                  </a:lnTo>
                  <a:cubicBezTo>
                    <a:pt x="83" y="46"/>
                    <a:pt x="80" y="47"/>
                    <a:pt x="79" y="50"/>
                  </a:cubicBezTo>
                  <a:lnTo>
                    <a:pt x="0" y="251"/>
                  </a:lnTo>
                  <a:cubicBezTo>
                    <a:pt x="-1" y="254"/>
                    <a:pt x="0" y="257"/>
                    <a:pt x="2" y="258"/>
                  </a:cubicBezTo>
                  <a:lnTo>
                    <a:pt x="178" y="327"/>
                  </a:lnTo>
                  <a:lnTo>
                    <a:pt x="174" y="373"/>
                  </a:lnTo>
                  <a:cubicBezTo>
                    <a:pt x="169" y="416"/>
                    <a:pt x="170" y="458"/>
                    <a:pt x="175" y="501"/>
                  </a:cubicBezTo>
                  <a:lnTo>
                    <a:pt x="181" y="546"/>
                  </a:lnTo>
                  <a:lnTo>
                    <a:pt x="9" y="621"/>
                  </a:lnTo>
                  <a:cubicBezTo>
                    <a:pt x="8" y="622"/>
                    <a:pt x="7" y="622"/>
                    <a:pt x="7" y="624"/>
                  </a:cubicBezTo>
                  <a:cubicBezTo>
                    <a:pt x="6" y="625"/>
                    <a:pt x="6" y="627"/>
                    <a:pt x="7" y="628"/>
                  </a:cubicBezTo>
                  <a:lnTo>
                    <a:pt x="93" y="826"/>
                  </a:lnTo>
                  <a:cubicBezTo>
                    <a:pt x="94" y="827"/>
                    <a:pt x="95" y="828"/>
                    <a:pt x="96" y="828"/>
                  </a:cubicBezTo>
                  <a:cubicBezTo>
                    <a:pt x="97" y="829"/>
                    <a:pt x="99" y="829"/>
                    <a:pt x="100" y="828"/>
                  </a:cubicBezTo>
                  <a:lnTo>
                    <a:pt x="272" y="754"/>
                  </a:lnTo>
                  <a:lnTo>
                    <a:pt x="301" y="789"/>
                  </a:lnTo>
                  <a:cubicBezTo>
                    <a:pt x="328" y="822"/>
                    <a:pt x="359" y="851"/>
                    <a:pt x="393" y="877"/>
                  </a:cubicBezTo>
                  <a:lnTo>
                    <a:pt x="431" y="905"/>
                  </a:lnTo>
                  <a:lnTo>
                    <a:pt x="362" y="1080"/>
                  </a:lnTo>
                  <a:cubicBezTo>
                    <a:pt x="360" y="1084"/>
                    <a:pt x="362" y="1086"/>
                    <a:pt x="364" y="1087"/>
                  </a:cubicBezTo>
                  <a:lnTo>
                    <a:pt x="566" y="1167"/>
                  </a:lnTo>
                  <a:cubicBezTo>
                    <a:pt x="566" y="1167"/>
                    <a:pt x="567" y="1167"/>
                    <a:pt x="568" y="1167"/>
                  </a:cubicBezTo>
                  <a:cubicBezTo>
                    <a:pt x="569" y="1167"/>
                    <a:pt x="571" y="1165"/>
                    <a:pt x="572" y="1164"/>
                  </a:cubicBezTo>
                  <a:lnTo>
                    <a:pt x="642" y="986"/>
                  </a:lnTo>
                  <a:lnTo>
                    <a:pt x="687" y="989"/>
                  </a:lnTo>
                  <a:cubicBezTo>
                    <a:pt x="729" y="993"/>
                    <a:pt x="771" y="992"/>
                    <a:pt x="811" y="986"/>
                  </a:cubicBezTo>
                  <a:lnTo>
                    <a:pt x="829" y="983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34F9EDF-3440-408F-9A13-2E0896DC790E}"/>
                </a:ext>
              </a:extLst>
            </p:cNvPr>
            <p:cNvSpPr/>
            <p:nvPr/>
          </p:nvSpPr>
          <p:spPr>
            <a:xfrm>
              <a:off x="16425769" y="4185777"/>
              <a:ext cx="2049327" cy="204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1645">
                  <a:moveTo>
                    <a:pt x="1217" y="831"/>
                  </a:moveTo>
                  <a:cubicBezTo>
                    <a:pt x="1212" y="1053"/>
                    <a:pt x="1028" y="1229"/>
                    <a:pt x="806" y="1224"/>
                  </a:cubicBezTo>
                  <a:cubicBezTo>
                    <a:pt x="584" y="1219"/>
                    <a:pt x="407" y="1035"/>
                    <a:pt x="412" y="813"/>
                  </a:cubicBezTo>
                  <a:cubicBezTo>
                    <a:pt x="417" y="592"/>
                    <a:pt x="602" y="415"/>
                    <a:pt x="823" y="420"/>
                  </a:cubicBezTo>
                  <a:cubicBezTo>
                    <a:pt x="1045" y="425"/>
                    <a:pt x="1222" y="609"/>
                    <a:pt x="1217" y="831"/>
                  </a:cubicBezTo>
                  <a:close/>
                  <a:moveTo>
                    <a:pt x="1629" y="664"/>
                  </a:moveTo>
                  <a:lnTo>
                    <a:pt x="1421" y="659"/>
                  </a:lnTo>
                  <a:cubicBezTo>
                    <a:pt x="1409" y="618"/>
                    <a:pt x="1394" y="577"/>
                    <a:pt x="1374" y="538"/>
                  </a:cubicBezTo>
                  <a:lnTo>
                    <a:pt x="1524" y="394"/>
                  </a:lnTo>
                  <a:cubicBezTo>
                    <a:pt x="1527" y="391"/>
                    <a:pt x="1529" y="386"/>
                    <a:pt x="1530" y="382"/>
                  </a:cubicBezTo>
                  <a:cubicBezTo>
                    <a:pt x="1530" y="378"/>
                    <a:pt x="1528" y="374"/>
                    <a:pt x="1525" y="371"/>
                  </a:cubicBezTo>
                  <a:lnTo>
                    <a:pt x="1305" y="141"/>
                  </a:lnTo>
                  <a:cubicBezTo>
                    <a:pt x="1298" y="134"/>
                    <a:pt x="1287" y="134"/>
                    <a:pt x="1281" y="140"/>
                  </a:cubicBezTo>
                  <a:lnTo>
                    <a:pt x="1133" y="282"/>
                  </a:lnTo>
                  <a:cubicBezTo>
                    <a:pt x="1095" y="259"/>
                    <a:pt x="1054" y="241"/>
                    <a:pt x="1012" y="227"/>
                  </a:cubicBezTo>
                  <a:lnTo>
                    <a:pt x="1016" y="24"/>
                  </a:lnTo>
                  <a:cubicBezTo>
                    <a:pt x="1016" y="15"/>
                    <a:pt x="1009" y="7"/>
                    <a:pt x="999" y="7"/>
                  </a:cubicBezTo>
                  <a:lnTo>
                    <a:pt x="681" y="0"/>
                  </a:lnTo>
                  <a:cubicBezTo>
                    <a:pt x="672" y="0"/>
                    <a:pt x="665" y="7"/>
                    <a:pt x="664" y="16"/>
                  </a:cubicBezTo>
                  <a:lnTo>
                    <a:pt x="660" y="214"/>
                  </a:lnTo>
                  <a:cubicBezTo>
                    <a:pt x="615" y="226"/>
                    <a:pt x="572" y="242"/>
                    <a:pt x="530" y="263"/>
                  </a:cubicBezTo>
                  <a:lnTo>
                    <a:pt x="394" y="121"/>
                  </a:lnTo>
                  <a:cubicBezTo>
                    <a:pt x="388" y="115"/>
                    <a:pt x="377" y="115"/>
                    <a:pt x="371" y="121"/>
                  </a:cubicBezTo>
                  <a:lnTo>
                    <a:pt x="141" y="341"/>
                  </a:lnTo>
                  <a:cubicBezTo>
                    <a:pt x="135" y="347"/>
                    <a:pt x="135" y="358"/>
                    <a:pt x="141" y="364"/>
                  </a:cubicBezTo>
                  <a:lnTo>
                    <a:pt x="274" y="504"/>
                  </a:lnTo>
                  <a:cubicBezTo>
                    <a:pt x="250" y="545"/>
                    <a:pt x="231" y="588"/>
                    <a:pt x="216" y="634"/>
                  </a:cubicBezTo>
                  <a:lnTo>
                    <a:pt x="24" y="629"/>
                  </a:lnTo>
                  <a:cubicBezTo>
                    <a:pt x="15" y="629"/>
                    <a:pt x="7" y="637"/>
                    <a:pt x="7" y="646"/>
                  </a:cubicBezTo>
                  <a:lnTo>
                    <a:pt x="0" y="964"/>
                  </a:lnTo>
                  <a:cubicBezTo>
                    <a:pt x="0" y="973"/>
                    <a:pt x="7" y="980"/>
                    <a:pt x="16" y="981"/>
                  </a:cubicBezTo>
                  <a:lnTo>
                    <a:pt x="209" y="985"/>
                  </a:lnTo>
                  <a:cubicBezTo>
                    <a:pt x="221" y="1030"/>
                    <a:pt x="239" y="1075"/>
                    <a:pt x="261" y="1117"/>
                  </a:cubicBezTo>
                  <a:lnTo>
                    <a:pt x="122" y="1251"/>
                  </a:lnTo>
                  <a:cubicBezTo>
                    <a:pt x="115" y="1257"/>
                    <a:pt x="115" y="1268"/>
                    <a:pt x="121" y="1275"/>
                  </a:cubicBezTo>
                  <a:lnTo>
                    <a:pt x="341" y="1504"/>
                  </a:lnTo>
                  <a:cubicBezTo>
                    <a:pt x="347" y="1511"/>
                    <a:pt x="359" y="1511"/>
                    <a:pt x="365" y="1505"/>
                  </a:cubicBezTo>
                  <a:lnTo>
                    <a:pt x="507" y="1369"/>
                  </a:lnTo>
                  <a:cubicBezTo>
                    <a:pt x="548" y="1391"/>
                    <a:pt x="590" y="1410"/>
                    <a:pt x="634" y="1423"/>
                  </a:cubicBezTo>
                  <a:lnTo>
                    <a:pt x="630" y="1621"/>
                  </a:lnTo>
                  <a:cubicBezTo>
                    <a:pt x="630" y="1631"/>
                    <a:pt x="637" y="1638"/>
                    <a:pt x="646" y="1638"/>
                  </a:cubicBezTo>
                  <a:lnTo>
                    <a:pt x="964" y="1645"/>
                  </a:lnTo>
                  <a:cubicBezTo>
                    <a:pt x="974" y="1645"/>
                    <a:pt x="981" y="1638"/>
                    <a:pt x="981" y="1629"/>
                  </a:cubicBezTo>
                  <a:lnTo>
                    <a:pt x="986" y="1426"/>
                  </a:lnTo>
                  <a:cubicBezTo>
                    <a:pt x="1029" y="1413"/>
                    <a:pt x="1070" y="1397"/>
                    <a:pt x="1109" y="1376"/>
                  </a:cubicBezTo>
                  <a:lnTo>
                    <a:pt x="1251" y="1523"/>
                  </a:lnTo>
                  <a:cubicBezTo>
                    <a:pt x="1257" y="1530"/>
                    <a:pt x="1268" y="1531"/>
                    <a:pt x="1275" y="1524"/>
                  </a:cubicBezTo>
                  <a:lnTo>
                    <a:pt x="1504" y="1304"/>
                  </a:lnTo>
                  <a:cubicBezTo>
                    <a:pt x="1508" y="1301"/>
                    <a:pt x="1509" y="1297"/>
                    <a:pt x="1510" y="1292"/>
                  </a:cubicBezTo>
                  <a:cubicBezTo>
                    <a:pt x="1510" y="1288"/>
                    <a:pt x="1508" y="1284"/>
                    <a:pt x="1505" y="1281"/>
                  </a:cubicBezTo>
                  <a:lnTo>
                    <a:pt x="1361" y="1130"/>
                  </a:lnTo>
                  <a:cubicBezTo>
                    <a:pt x="1383" y="1092"/>
                    <a:pt x="1400" y="1053"/>
                    <a:pt x="1413" y="1011"/>
                  </a:cubicBezTo>
                  <a:lnTo>
                    <a:pt x="1621" y="1015"/>
                  </a:lnTo>
                  <a:cubicBezTo>
                    <a:pt x="1631" y="1016"/>
                    <a:pt x="1639" y="1009"/>
                    <a:pt x="1639" y="999"/>
                  </a:cubicBezTo>
                  <a:lnTo>
                    <a:pt x="1646" y="681"/>
                  </a:lnTo>
                  <a:cubicBezTo>
                    <a:pt x="1646" y="672"/>
                    <a:pt x="1639" y="664"/>
                    <a:pt x="1629" y="66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EBD467A-6236-4E86-8706-61EB390B12A7}"/>
                </a:ext>
              </a:extLst>
            </p:cNvPr>
            <p:cNvSpPr/>
            <p:nvPr/>
          </p:nvSpPr>
          <p:spPr>
            <a:xfrm>
              <a:off x="16504254" y="4264262"/>
              <a:ext cx="1892358" cy="18911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0" h="1519">
                  <a:moveTo>
                    <a:pt x="640" y="1505"/>
                  </a:moveTo>
                  <a:lnTo>
                    <a:pt x="848" y="1509"/>
                  </a:lnTo>
                  <a:lnTo>
                    <a:pt x="852" y="1312"/>
                  </a:lnTo>
                  <a:cubicBezTo>
                    <a:pt x="852" y="1310"/>
                    <a:pt x="853" y="1308"/>
                    <a:pt x="856" y="1307"/>
                  </a:cubicBezTo>
                  <a:lnTo>
                    <a:pt x="903" y="1294"/>
                  </a:lnTo>
                  <a:cubicBezTo>
                    <a:pt x="941" y="1282"/>
                    <a:pt x="978" y="1268"/>
                    <a:pt x="1013" y="1249"/>
                  </a:cubicBezTo>
                  <a:lnTo>
                    <a:pt x="1057" y="1226"/>
                  </a:lnTo>
                  <a:cubicBezTo>
                    <a:pt x="1059" y="1224"/>
                    <a:pt x="1062" y="1225"/>
                    <a:pt x="1064" y="1226"/>
                  </a:cubicBezTo>
                  <a:lnTo>
                    <a:pt x="1202" y="1371"/>
                  </a:lnTo>
                  <a:lnTo>
                    <a:pt x="1352" y="1227"/>
                  </a:lnTo>
                  <a:lnTo>
                    <a:pt x="1211" y="1081"/>
                  </a:lnTo>
                  <a:cubicBezTo>
                    <a:pt x="1210" y="1080"/>
                    <a:pt x="1210" y="1077"/>
                    <a:pt x="1211" y="1075"/>
                  </a:cubicBezTo>
                  <a:lnTo>
                    <a:pt x="1235" y="1032"/>
                  </a:lnTo>
                  <a:cubicBezTo>
                    <a:pt x="1254" y="998"/>
                    <a:pt x="1270" y="963"/>
                    <a:pt x="1281" y="927"/>
                  </a:cubicBezTo>
                  <a:lnTo>
                    <a:pt x="1296" y="878"/>
                  </a:lnTo>
                  <a:cubicBezTo>
                    <a:pt x="1297" y="876"/>
                    <a:pt x="1299" y="875"/>
                    <a:pt x="1301" y="875"/>
                  </a:cubicBezTo>
                  <a:lnTo>
                    <a:pt x="1505" y="880"/>
                  </a:lnTo>
                  <a:lnTo>
                    <a:pt x="1509" y="672"/>
                  </a:lnTo>
                  <a:lnTo>
                    <a:pt x="1306" y="667"/>
                  </a:lnTo>
                  <a:cubicBezTo>
                    <a:pt x="1303" y="667"/>
                    <a:pt x="1301" y="666"/>
                    <a:pt x="1301" y="664"/>
                  </a:cubicBezTo>
                  <a:lnTo>
                    <a:pt x="1288" y="615"/>
                  </a:lnTo>
                  <a:cubicBezTo>
                    <a:pt x="1278" y="578"/>
                    <a:pt x="1264" y="542"/>
                    <a:pt x="1247" y="508"/>
                  </a:cubicBezTo>
                  <a:lnTo>
                    <a:pt x="1224" y="464"/>
                  </a:lnTo>
                  <a:cubicBezTo>
                    <a:pt x="1223" y="461"/>
                    <a:pt x="1224" y="459"/>
                    <a:pt x="1225" y="458"/>
                  </a:cubicBezTo>
                  <a:lnTo>
                    <a:pt x="1371" y="317"/>
                  </a:lnTo>
                  <a:lnTo>
                    <a:pt x="1228" y="168"/>
                  </a:lnTo>
                  <a:lnTo>
                    <a:pt x="1083" y="306"/>
                  </a:lnTo>
                  <a:cubicBezTo>
                    <a:pt x="1082" y="308"/>
                    <a:pt x="1079" y="308"/>
                    <a:pt x="1077" y="306"/>
                  </a:cubicBezTo>
                  <a:lnTo>
                    <a:pt x="1033" y="281"/>
                  </a:lnTo>
                  <a:cubicBezTo>
                    <a:pt x="999" y="260"/>
                    <a:pt x="963" y="245"/>
                    <a:pt x="926" y="232"/>
                  </a:cubicBezTo>
                  <a:lnTo>
                    <a:pt x="879" y="217"/>
                  </a:lnTo>
                  <a:cubicBezTo>
                    <a:pt x="877" y="216"/>
                    <a:pt x="875" y="214"/>
                    <a:pt x="875" y="212"/>
                  </a:cubicBezTo>
                  <a:lnTo>
                    <a:pt x="879" y="14"/>
                  </a:lnTo>
                  <a:lnTo>
                    <a:pt x="672" y="10"/>
                  </a:lnTo>
                  <a:lnTo>
                    <a:pt x="668" y="204"/>
                  </a:lnTo>
                  <a:cubicBezTo>
                    <a:pt x="668" y="206"/>
                    <a:pt x="667" y="208"/>
                    <a:pt x="664" y="209"/>
                  </a:cubicBezTo>
                  <a:lnTo>
                    <a:pt x="615" y="221"/>
                  </a:lnTo>
                  <a:cubicBezTo>
                    <a:pt x="576" y="231"/>
                    <a:pt x="537" y="245"/>
                    <a:pt x="500" y="264"/>
                  </a:cubicBezTo>
                  <a:lnTo>
                    <a:pt x="456" y="287"/>
                  </a:lnTo>
                  <a:cubicBezTo>
                    <a:pt x="454" y="288"/>
                    <a:pt x="451" y="288"/>
                    <a:pt x="450" y="286"/>
                  </a:cubicBezTo>
                  <a:lnTo>
                    <a:pt x="318" y="148"/>
                  </a:lnTo>
                  <a:lnTo>
                    <a:pt x="168" y="291"/>
                  </a:lnTo>
                  <a:lnTo>
                    <a:pt x="298" y="427"/>
                  </a:lnTo>
                  <a:cubicBezTo>
                    <a:pt x="300" y="429"/>
                    <a:pt x="300" y="432"/>
                    <a:pt x="299" y="434"/>
                  </a:cubicBezTo>
                  <a:lnTo>
                    <a:pt x="273" y="478"/>
                  </a:lnTo>
                  <a:cubicBezTo>
                    <a:pt x="252" y="514"/>
                    <a:pt x="235" y="552"/>
                    <a:pt x="222" y="592"/>
                  </a:cubicBezTo>
                  <a:lnTo>
                    <a:pt x="207" y="640"/>
                  </a:lnTo>
                  <a:cubicBezTo>
                    <a:pt x="206" y="642"/>
                    <a:pt x="204" y="644"/>
                    <a:pt x="202" y="643"/>
                  </a:cubicBezTo>
                  <a:lnTo>
                    <a:pt x="15" y="640"/>
                  </a:lnTo>
                  <a:lnTo>
                    <a:pt x="10" y="847"/>
                  </a:lnTo>
                  <a:lnTo>
                    <a:pt x="198" y="851"/>
                  </a:lnTo>
                  <a:cubicBezTo>
                    <a:pt x="200" y="851"/>
                    <a:pt x="202" y="852"/>
                    <a:pt x="203" y="855"/>
                  </a:cubicBezTo>
                  <a:lnTo>
                    <a:pt x="215" y="903"/>
                  </a:lnTo>
                  <a:cubicBezTo>
                    <a:pt x="226" y="944"/>
                    <a:pt x="242" y="983"/>
                    <a:pt x="262" y="1020"/>
                  </a:cubicBezTo>
                  <a:lnTo>
                    <a:pt x="286" y="1065"/>
                  </a:lnTo>
                  <a:cubicBezTo>
                    <a:pt x="287" y="1067"/>
                    <a:pt x="286" y="1070"/>
                    <a:pt x="284" y="1071"/>
                  </a:cubicBezTo>
                  <a:lnTo>
                    <a:pt x="149" y="1201"/>
                  </a:lnTo>
                  <a:lnTo>
                    <a:pt x="292" y="1352"/>
                  </a:lnTo>
                  <a:lnTo>
                    <a:pt x="430" y="1219"/>
                  </a:lnTo>
                  <a:cubicBezTo>
                    <a:pt x="431" y="1218"/>
                    <a:pt x="434" y="1218"/>
                    <a:pt x="436" y="1218"/>
                  </a:cubicBezTo>
                  <a:lnTo>
                    <a:pt x="479" y="1243"/>
                  </a:lnTo>
                  <a:cubicBezTo>
                    <a:pt x="515" y="1263"/>
                    <a:pt x="553" y="1280"/>
                    <a:pt x="592" y="1291"/>
                  </a:cubicBezTo>
                  <a:lnTo>
                    <a:pt x="640" y="1306"/>
                  </a:lnTo>
                  <a:cubicBezTo>
                    <a:pt x="643" y="1306"/>
                    <a:pt x="644" y="1308"/>
                    <a:pt x="644" y="1311"/>
                  </a:cubicBezTo>
                  <a:close/>
                  <a:moveTo>
                    <a:pt x="853" y="1519"/>
                  </a:moveTo>
                  <a:lnTo>
                    <a:pt x="635" y="1514"/>
                  </a:lnTo>
                  <a:cubicBezTo>
                    <a:pt x="632" y="1514"/>
                    <a:pt x="630" y="1512"/>
                    <a:pt x="630" y="1509"/>
                  </a:cubicBezTo>
                  <a:lnTo>
                    <a:pt x="634" y="1314"/>
                  </a:lnTo>
                  <a:lnTo>
                    <a:pt x="589" y="1301"/>
                  </a:lnTo>
                  <a:cubicBezTo>
                    <a:pt x="549" y="1289"/>
                    <a:pt x="511" y="1273"/>
                    <a:pt x="474" y="1252"/>
                  </a:cubicBezTo>
                  <a:lnTo>
                    <a:pt x="434" y="1229"/>
                  </a:lnTo>
                  <a:lnTo>
                    <a:pt x="296" y="1362"/>
                  </a:lnTo>
                  <a:cubicBezTo>
                    <a:pt x="293" y="1364"/>
                    <a:pt x="290" y="1364"/>
                    <a:pt x="288" y="1362"/>
                  </a:cubicBezTo>
                  <a:lnTo>
                    <a:pt x="138" y="1205"/>
                  </a:lnTo>
                  <a:cubicBezTo>
                    <a:pt x="136" y="1203"/>
                    <a:pt x="136" y="1199"/>
                    <a:pt x="138" y="1197"/>
                  </a:cubicBezTo>
                  <a:lnTo>
                    <a:pt x="275" y="1067"/>
                  </a:lnTo>
                  <a:lnTo>
                    <a:pt x="252" y="1025"/>
                  </a:lnTo>
                  <a:cubicBezTo>
                    <a:pt x="233" y="987"/>
                    <a:pt x="217" y="947"/>
                    <a:pt x="205" y="906"/>
                  </a:cubicBezTo>
                  <a:lnTo>
                    <a:pt x="193" y="861"/>
                  </a:lnTo>
                  <a:lnTo>
                    <a:pt x="5" y="857"/>
                  </a:lnTo>
                  <a:cubicBezTo>
                    <a:pt x="4" y="857"/>
                    <a:pt x="3" y="857"/>
                    <a:pt x="1" y="856"/>
                  </a:cubicBezTo>
                  <a:cubicBezTo>
                    <a:pt x="1" y="854"/>
                    <a:pt x="0" y="853"/>
                    <a:pt x="0" y="852"/>
                  </a:cubicBezTo>
                  <a:lnTo>
                    <a:pt x="5" y="634"/>
                  </a:lnTo>
                  <a:cubicBezTo>
                    <a:pt x="5" y="631"/>
                    <a:pt x="7" y="629"/>
                    <a:pt x="10" y="629"/>
                  </a:cubicBezTo>
                  <a:lnTo>
                    <a:pt x="199" y="634"/>
                  </a:lnTo>
                  <a:lnTo>
                    <a:pt x="212" y="589"/>
                  </a:lnTo>
                  <a:cubicBezTo>
                    <a:pt x="225" y="549"/>
                    <a:pt x="243" y="509"/>
                    <a:pt x="264" y="472"/>
                  </a:cubicBezTo>
                  <a:lnTo>
                    <a:pt x="288" y="432"/>
                  </a:lnTo>
                  <a:lnTo>
                    <a:pt x="157" y="295"/>
                  </a:lnTo>
                  <a:cubicBezTo>
                    <a:pt x="155" y="293"/>
                    <a:pt x="155" y="289"/>
                    <a:pt x="157" y="288"/>
                  </a:cubicBezTo>
                  <a:lnTo>
                    <a:pt x="314" y="137"/>
                  </a:lnTo>
                  <a:cubicBezTo>
                    <a:pt x="316" y="135"/>
                    <a:pt x="320" y="135"/>
                    <a:pt x="322" y="137"/>
                  </a:cubicBezTo>
                  <a:lnTo>
                    <a:pt x="454" y="276"/>
                  </a:lnTo>
                  <a:lnTo>
                    <a:pt x="495" y="255"/>
                  </a:lnTo>
                  <a:cubicBezTo>
                    <a:pt x="533" y="236"/>
                    <a:pt x="572" y="221"/>
                    <a:pt x="612" y="211"/>
                  </a:cubicBezTo>
                  <a:lnTo>
                    <a:pt x="658" y="200"/>
                  </a:lnTo>
                  <a:lnTo>
                    <a:pt x="663" y="4"/>
                  </a:lnTo>
                  <a:cubicBezTo>
                    <a:pt x="663" y="3"/>
                    <a:pt x="663" y="2"/>
                    <a:pt x="664" y="1"/>
                  </a:cubicBezTo>
                  <a:cubicBezTo>
                    <a:pt x="665" y="0"/>
                    <a:pt x="666" y="0"/>
                    <a:pt x="667" y="0"/>
                  </a:cubicBezTo>
                  <a:lnTo>
                    <a:pt x="885" y="4"/>
                  </a:lnTo>
                  <a:cubicBezTo>
                    <a:pt x="888" y="4"/>
                    <a:pt x="890" y="7"/>
                    <a:pt x="890" y="10"/>
                  </a:cubicBezTo>
                  <a:lnTo>
                    <a:pt x="886" y="208"/>
                  </a:lnTo>
                  <a:lnTo>
                    <a:pt x="929" y="223"/>
                  </a:lnTo>
                  <a:cubicBezTo>
                    <a:pt x="968" y="235"/>
                    <a:pt x="1004" y="252"/>
                    <a:pt x="1038" y="272"/>
                  </a:cubicBezTo>
                  <a:lnTo>
                    <a:pt x="1079" y="296"/>
                  </a:lnTo>
                  <a:lnTo>
                    <a:pt x="1224" y="157"/>
                  </a:lnTo>
                  <a:cubicBezTo>
                    <a:pt x="1226" y="155"/>
                    <a:pt x="1227" y="155"/>
                    <a:pt x="1228" y="155"/>
                  </a:cubicBezTo>
                  <a:cubicBezTo>
                    <a:pt x="1229" y="155"/>
                    <a:pt x="1231" y="156"/>
                    <a:pt x="1232" y="157"/>
                  </a:cubicBezTo>
                  <a:lnTo>
                    <a:pt x="1382" y="314"/>
                  </a:lnTo>
                  <a:cubicBezTo>
                    <a:pt x="1384" y="316"/>
                    <a:pt x="1384" y="319"/>
                    <a:pt x="1382" y="321"/>
                  </a:cubicBezTo>
                  <a:lnTo>
                    <a:pt x="1235" y="462"/>
                  </a:lnTo>
                  <a:lnTo>
                    <a:pt x="1256" y="503"/>
                  </a:lnTo>
                  <a:cubicBezTo>
                    <a:pt x="1273" y="538"/>
                    <a:pt x="1288" y="575"/>
                    <a:pt x="1298" y="612"/>
                  </a:cubicBezTo>
                  <a:lnTo>
                    <a:pt x="1310" y="657"/>
                  </a:lnTo>
                  <a:lnTo>
                    <a:pt x="1515" y="662"/>
                  </a:lnTo>
                  <a:cubicBezTo>
                    <a:pt x="1516" y="662"/>
                    <a:pt x="1517" y="662"/>
                    <a:pt x="1518" y="663"/>
                  </a:cubicBezTo>
                  <a:cubicBezTo>
                    <a:pt x="1519" y="664"/>
                    <a:pt x="1520" y="666"/>
                    <a:pt x="1520" y="667"/>
                  </a:cubicBezTo>
                  <a:lnTo>
                    <a:pt x="1515" y="884"/>
                  </a:lnTo>
                  <a:cubicBezTo>
                    <a:pt x="1515" y="887"/>
                    <a:pt x="1513" y="890"/>
                    <a:pt x="1510" y="889"/>
                  </a:cubicBezTo>
                  <a:lnTo>
                    <a:pt x="1305" y="885"/>
                  </a:lnTo>
                  <a:lnTo>
                    <a:pt x="1291" y="930"/>
                  </a:lnTo>
                  <a:cubicBezTo>
                    <a:pt x="1279" y="966"/>
                    <a:pt x="1263" y="1003"/>
                    <a:pt x="1245" y="1037"/>
                  </a:cubicBezTo>
                  <a:lnTo>
                    <a:pt x="1222" y="1077"/>
                  </a:lnTo>
                  <a:lnTo>
                    <a:pt x="1363" y="1224"/>
                  </a:lnTo>
                  <a:cubicBezTo>
                    <a:pt x="1364" y="1225"/>
                    <a:pt x="1364" y="1226"/>
                    <a:pt x="1364" y="1227"/>
                  </a:cubicBezTo>
                  <a:cubicBezTo>
                    <a:pt x="1364" y="1229"/>
                    <a:pt x="1364" y="1230"/>
                    <a:pt x="1363" y="1231"/>
                  </a:cubicBezTo>
                  <a:lnTo>
                    <a:pt x="1205" y="1381"/>
                  </a:lnTo>
                  <a:cubicBezTo>
                    <a:pt x="1204" y="1383"/>
                    <a:pt x="1203" y="1384"/>
                    <a:pt x="1202" y="1384"/>
                  </a:cubicBezTo>
                  <a:cubicBezTo>
                    <a:pt x="1201" y="1384"/>
                    <a:pt x="1199" y="1383"/>
                    <a:pt x="1198" y="1381"/>
                  </a:cubicBezTo>
                  <a:lnTo>
                    <a:pt x="1059" y="1236"/>
                  </a:lnTo>
                  <a:lnTo>
                    <a:pt x="1018" y="1258"/>
                  </a:lnTo>
                  <a:cubicBezTo>
                    <a:pt x="982" y="1277"/>
                    <a:pt x="944" y="1292"/>
                    <a:pt x="906" y="1303"/>
                  </a:cubicBezTo>
                  <a:lnTo>
                    <a:pt x="862" y="1316"/>
                  </a:lnTo>
                  <a:lnTo>
                    <a:pt x="858" y="1514"/>
                  </a:lnTo>
                  <a:cubicBezTo>
                    <a:pt x="858" y="1516"/>
                    <a:pt x="857" y="1517"/>
                    <a:pt x="856" y="1518"/>
                  </a:cubicBezTo>
                  <a:cubicBezTo>
                    <a:pt x="855" y="1518"/>
                    <a:pt x="854" y="1519"/>
                    <a:pt x="853" y="15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42BEAF-362A-4629-8E38-61C95AF5D79C}"/>
                </a:ext>
              </a:extLst>
            </p:cNvPr>
            <p:cNvSpPr/>
            <p:nvPr/>
          </p:nvSpPr>
          <p:spPr>
            <a:xfrm>
              <a:off x="18095130" y="6531599"/>
              <a:ext cx="1982055" cy="198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2" h="1593">
                  <a:moveTo>
                    <a:pt x="1066" y="525"/>
                  </a:moveTo>
                  <a:cubicBezTo>
                    <a:pt x="1219" y="676"/>
                    <a:pt x="1220" y="925"/>
                    <a:pt x="1068" y="1078"/>
                  </a:cubicBezTo>
                  <a:cubicBezTo>
                    <a:pt x="916" y="1231"/>
                    <a:pt x="668" y="1231"/>
                    <a:pt x="516" y="1079"/>
                  </a:cubicBezTo>
                  <a:cubicBezTo>
                    <a:pt x="363" y="928"/>
                    <a:pt x="362" y="680"/>
                    <a:pt x="513" y="526"/>
                  </a:cubicBezTo>
                  <a:cubicBezTo>
                    <a:pt x="665" y="374"/>
                    <a:pt x="913" y="373"/>
                    <a:pt x="1066" y="525"/>
                  </a:cubicBezTo>
                  <a:close/>
                  <a:moveTo>
                    <a:pt x="1224" y="123"/>
                  </a:moveTo>
                  <a:lnTo>
                    <a:pt x="1081" y="267"/>
                  </a:lnTo>
                  <a:cubicBezTo>
                    <a:pt x="1045" y="247"/>
                    <a:pt x="1005" y="231"/>
                    <a:pt x="965" y="219"/>
                  </a:cubicBezTo>
                  <a:lnTo>
                    <a:pt x="964" y="16"/>
                  </a:lnTo>
                  <a:cubicBezTo>
                    <a:pt x="964" y="12"/>
                    <a:pt x="963" y="8"/>
                    <a:pt x="960" y="5"/>
                  </a:cubicBezTo>
                  <a:cubicBezTo>
                    <a:pt x="956" y="2"/>
                    <a:pt x="952" y="0"/>
                    <a:pt x="948" y="0"/>
                  </a:cubicBezTo>
                  <a:lnTo>
                    <a:pt x="639" y="1"/>
                  </a:lnTo>
                  <a:cubicBezTo>
                    <a:pt x="630" y="1"/>
                    <a:pt x="622" y="9"/>
                    <a:pt x="622" y="18"/>
                  </a:cubicBezTo>
                  <a:lnTo>
                    <a:pt x="623" y="216"/>
                  </a:lnTo>
                  <a:cubicBezTo>
                    <a:pt x="582" y="228"/>
                    <a:pt x="541" y="245"/>
                    <a:pt x="503" y="265"/>
                  </a:cubicBezTo>
                  <a:lnTo>
                    <a:pt x="363" y="126"/>
                  </a:lnTo>
                  <a:cubicBezTo>
                    <a:pt x="357" y="120"/>
                    <a:pt x="347" y="120"/>
                    <a:pt x="340" y="126"/>
                  </a:cubicBezTo>
                  <a:lnTo>
                    <a:pt x="122" y="346"/>
                  </a:lnTo>
                  <a:cubicBezTo>
                    <a:pt x="116" y="352"/>
                    <a:pt x="116" y="362"/>
                    <a:pt x="123" y="368"/>
                  </a:cubicBezTo>
                  <a:lnTo>
                    <a:pt x="259" y="504"/>
                  </a:lnTo>
                  <a:cubicBezTo>
                    <a:pt x="237" y="543"/>
                    <a:pt x="220" y="585"/>
                    <a:pt x="207" y="628"/>
                  </a:cubicBezTo>
                  <a:lnTo>
                    <a:pt x="16" y="629"/>
                  </a:lnTo>
                  <a:cubicBezTo>
                    <a:pt x="7" y="629"/>
                    <a:pt x="0" y="636"/>
                    <a:pt x="0" y="645"/>
                  </a:cubicBezTo>
                  <a:lnTo>
                    <a:pt x="1" y="954"/>
                  </a:lnTo>
                  <a:cubicBezTo>
                    <a:pt x="1" y="963"/>
                    <a:pt x="8" y="970"/>
                    <a:pt x="17" y="970"/>
                  </a:cubicBezTo>
                  <a:lnTo>
                    <a:pt x="205" y="969"/>
                  </a:lnTo>
                  <a:cubicBezTo>
                    <a:pt x="218" y="1014"/>
                    <a:pt x="236" y="1057"/>
                    <a:pt x="258" y="1097"/>
                  </a:cubicBezTo>
                  <a:lnTo>
                    <a:pt x="126" y="1230"/>
                  </a:lnTo>
                  <a:cubicBezTo>
                    <a:pt x="119" y="1236"/>
                    <a:pt x="120" y="1246"/>
                    <a:pt x="126" y="1253"/>
                  </a:cubicBezTo>
                  <a:lnTo>
                    <a:pt x="346" y="1470"/>
                  </a:lnTo>
                  <a:cubicBezTo>
                    <a:pt x="352" y="1476"/>
                    <a:pt x="362" y="1476"/>
                    <a:pt x="368" y="1470"/>
                  </a:cubicBezTo>
                  <a:lnTo>
                    <a:pt x="500" y="1338"/>
                  </a:lnTo>
                  <a:cubicBezTo>
                    <a:pt x="540" y="1359"/>
                    <a:pt x="583" y="1377"/>
                    <a:pt x="628" y="1390"/>
                  </a:cubicBezTo>
                  <a:lnTo>
                    <a:pt x="629" y="1577"/>
                  </a:lnTo>
                  <a:cubicBezTo>
                    <a:pt x="629" y="1586"/>
                    <a:pt x="636" y="1593"/>
                    <a:pt x="645" y="1593"/>
                  </a:cubicBezTo>
                  <a:lnTo>
                    <a:pt x="954" y="1592"/>
                  </a:lnTo>
                  <a:cubicBezTo>
                    <a:pt x="963" y="1592"/>
                    <a:pt x="970" y="1585"/>
                    <a:pt x="970" y="1576"/>
                  </a:cubicBezTo>
                  <a:lnTo>
                    <a:pt x="969" y="1385"/>
                  </a:lnTo>
                  <a:cubicBezTo>
                    <a:pt x="1013" y="1371"/>
                    <a:pt x="1054" y="1353"/>
                    <a:pt x="1093" y="1331"/>
                  </a:cubicBezTo>
                  <a:lnTo>
                    <a:pt x="1229" y="1467"/>
                  </a:lnTo>
                  <a:cubicBezTo>
                    <a:pt x="1236" y="1473"/>
                    <a:pt x="1246" y="1473"/>
                    <a:pt x="1253" y="1467"/>
                  </a:cubicBezTo>
                  <a:lnTo>
                    <a:pt x="1470" y="1248"/>
                  </a:lnTo>
                  <a:cubicBezTo>
                    <a:pt x="1476" y="1241"/>
                    <a:pt x="1476" y="1231"/>
                    <a:pt x="1470" y="1225"/>
                  </a:cubicBezTo>
                  <a:lnTo>
                    <a:pt x="1330" y="1086"/>
                  </a:lnTo>
                  <a:cubicBezTo>
                    <a:pt x="1350" y="1047"/>
                    <a:pt x="1366" y="1007"/>
                    <a:pt x="1378" y="965"/>
                  </a:cubicBezTo>
                  <a:lnTo>
                    <a:pt x="1577" y="965"/>
                  </a:lnTo>
                  <a:cubicBezTo>
                    <a:pt x="1586" y="965"/>
                    <a:pt x="1592" y="957"/>
                    <a:pt x="1592" y="948"/>
                  </a:cubicBezTo>
                  <a:lnTo>
                    <a:pt x="1591" y="639"/>
                  </a:lnTo>
                  <a:cubicBezTo>
                    <a:pt x="1591" y="635"/>
                    <a:pt x="1590" y="631"/>
                    <a:pt x="1587" y="628"/>
                  </a:cubicBezTo>
                  <a:cubicBezTo>
                    <a:pt x="1584" y="624"/>
                    <a:pt x="1580" y="623"/>
                    <a:pt x="1575" y="623"/>
                  </a:cubicBezTo>
                  <a:lnTo>
                    <a:pt x="1373" y="624"/>
                  </a:lnTo>
                  <a:cubicBezTo>
                    <a:pt x="1361" y="583"/>
                    <a:pt x="1344" y="544"/>
                    <a:pt x="1324" y="507"/>
                  </a:cubicBezTo>
                  <a:lnTo>
                    <a:pt x="1466" y="363"/>
                  </a:lnTo>
                  <a:cubicBezTo>
                    <a:pt x="1473" y="357"/>
                    <a:pt x="1473" y="347"/>
                    <a:pt x="1466" y="341"/>
                  </a:cubicBezTo>
                  <a:lnTo>
                    <a:pt x="1248" y="123"/>
                  </a:lnTo>
                  <a:cubicBezTo>
                    <a:pt x="1241" y="116"/>
                    <a:pt x="1230" y="116"/>
                    <a:pt x="1224" y="123"/>
                  </a:cubicBezTo>
                  <a:close/>
                </a:path>
              </a:pathLst>
            </a:custGeom>
            <a:solidFill>
              <a:srgbClr val="7A69BA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0CC43FA-50B0-44F5-A569-0E92038FC596}"/>
                </a:ext>
              </a:extLst>
            </p:cNvPr>
            <p:cNvSpPr/>
            <p:nvPr/>
          </p:nvSpPr>
          <p:spPr>
            <a:xfrm>
              <a:off x="18169878" y="6606350"/>
              <a:ext cx="1833805" cy="183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3" h="1473">
                  <a:moveTo>
                    <a:pt x="428" y="1192"/>
                  </a:moveTo>
                  <a:cubicBezTo>
                    <a:pt x="429" y="1192"/>
                    <a:pt x="430" y="1193"/>
                    <a:pt x="430" y="1193"/>
                  </a:cubicBezTo>
                  <a:lnTo>
                    <a:pt x="473" y="1216"/>
                  </a:lnTo>
                  <a:cubicBezTo>
                    <a:pt x="509" y="1235"/>
                    <a:pt x="547" y="1251"/>
                    <a:pt x="586" y="1262"/>
                  </a:cubicBezTo>
                  <a:lnTo>
                    <a:pt x="634" y="1275"/>
                  </a:lnTo>
                  <a:cubicBezTo>
                    <a:pt x="636" y="1276"/>
                    <a:pt x="638" y="1278"/>
                    <a:pt x="638" y="1280"/>
                  </a:cubicBezTo>
                  <a:lnTo>
                    <a:pt x="638" y="1463"/>
                  </a:lnTo>
                  <a:lnTo>
                    <a:pt x="840" y="1462"/>
                  </a:lnTo>
                  <a:lnTo>
                    <a:pt x="839" y="1277"/>
                  </a:lnTo>
                  <a:cubicBezTo>
                    <a:pt x="839" y="1275"/>
                    <a:pt x="840" y="1273"/>
                    <a:pt x="843" y="1272"/>
                  </a:cubicBezTo>
                  <a:lnTo>
                    <a:pt x="889" y="1258"/>
                  </a:lnTo>
                  <a:cubicBezTo>
                    <a:pt x="927" y="1246"/>
                    <a:pt x="964" y="1230"/>
                    <a:pt x="998" y="1210"/>
                  </a:cubicBezTo>
                  <a:lnTo>
                    <a:pt x="1041" y="1186"/>
                  </a:lnTo>
                  <a:cubicBezTo>
                    <a:pt x="1043" y="1184"/>
                    <a:pt x="1046" y="1185"/>
                    <a:pt x="1047" y="1187"/>
                  </a:cubicBezTo>
                  <a:lnTo>
                    <a:pt x="1180" y="1319"/>
                  </a:lnTo>
                  <a:lnTo>
                    <a:pt x="1322" y="1177"/>
                  </a:lnTo>
                  <a:lnTo>
                    <a:pt x="1186" y="1041"/>
                  </a:lnTo>
                  <a:cubicBezTo>
                    <a:pt x="1185" y="1040"/>
                    <a:pt x="1185" y="1038"/>
                    <a:pt x="1186" y="1035"/>
                  </a:cubicBezTo>
                  <a:lnTo>
                    <a:pt x="1208" y="993"/>
                  </a:lnTo>
                  <a:cubicBezTo>
                    <a:pt x="1226" y="959"/>
                    <a:pt x="1240" y="924"/>
                    <a:pt x="1250" y="886"/>
                  </a:cubicBezTo>
                  <a:lnTo>
                    <a:pt x="1263" y="839"/>
                  </a:lnTo>
                  <a:cubicBezTo>
                    <a:pt x="1264" y="837"/>
                    <a:pt x="1266" y="835"/>
                    <a:pt x="1268" y="835"/>
                  </a:cubicBezTo>
                  <a:lnTo>
                    <a:pt x="1462" y="834"/>
                  </a:lnTo>
                  <a:lnTo>
                    <a:pt x="1462" y="633"/>
                  </a:lnTo>
                  <a:lnTo>
                    <a:pt x="1265" y="634"/>
                  </a:lnTo>
                  <a:cubicBezTo>
                    <a:pt x="1263" y="634"/>
                    <a:pt x="1261" y="632"/>
                    <a:pt x="1260" y="631"/>
                  </a:cubicBezTo>
                  <a:lnTo>
                    <a:pt x="1246" y="584"/>
                  </a:lnTo>
                  <a:cubicBezTo>
                    <a:pt x="1235" y="549"/>
                    <a:pt x="1221" y="514"/>
                    <a:pt x="1203" y="481"/>
                  </a:cubicBezTo>
                  <a:lnTo>
                    <a:pt x="1179" y="438"/>
                  </a:lnTo>
                  <a:cubicBezTo>
                    <a:pt x="1178" y="437"/>
                    <a:pt x="1178" y="434"/>
                    <a:pt x="1180" y="432"/>
                  </a:cubicBezTo>
                  <a:lnTo>
                    <a:pt x="1319" y="292"/>
                  </a:lnTo>
                  <a:lnTo>
                    <a:pt x="1176" y="150"/>
                  </a:lnTo>
                  <a:lnTo>
                    <a:pt x="1037" y="291"/>
                  </a:lnTo>
                  <a:cubicBezTo>
                    <a:pt x="1035" y="292"/>
                    <a:pt x="1033" y="293"/>
                    <a:pt x="1031" y="292"/>
                  </a:cubicBezTo>
                  <a:lnTo>
                    <a:pt x="988" y="269"/>
                  </a:lnTo>
                  <a:cubicBezTo>
                    <a:pt x="955" y="251"/>
                    <a:pt x="920" y="236"/>
                    <a:pt x="885" y="226"/>
                  </a:cubicBezTo>
                  <a:lnTo>
                    <a:pt x="838" y="212"/>
                  </a:lnTo>
                  <a:cubicBezTo>
                    <a:pt x="837" y="211"/>
                    <a:pt x="835" y="209"/>
                    <a:pt x="835" y="207"/>
                  </a:cubicBezTo>
                  <a:lnTo>
                    <a:pt x="834" y="10"/>
                  </a:lnTo>
                  <a:lnTo>
                    <a:pt x="633" y="11"/>
                  </a:lnTo>
                  <a:lnTo>
                    <a:pt x="634" y="206"/>
                  </a:lnTo>
                  <a:cubicBezTo>
                    <a:pt x="634" y="207"/>
                    <a:pt x="632" y="210"/>
                    <a:pt x="630" y="211"/>
                  </a:cubicBezTo>
                  <a:lnTo>
                    <a:pt x="583" y="224"/>
                  </a:lnTo>
                  <a:cubicBezTo>
                    <a:pt x="546" y="234"/>
                    <a:pt x="510" y="249"/>
                    <a:pt x="476" y="267"/>
                  </a:cubicBezTo>
                  <a:lnTo>
                    <a:pt x="434" y="289"/>
                  </a:lnTo>
                  <a:cubicBezTo>
                    <a:pt x="432" y="291"/>
                    <a:pt x="429" y="291"/>
                    <a:pt x="428" y="289"/>
                  </a:cubicBezTo>
                  <a:lnTo>
                    <a:pt x="292" y="154"/>
                  </a:lnTo>
                  <a:lnTo>
                    <a:pt x="150" y="297"/>
                  </a:lnTo>
                  <a:lnTo>
                    <a:pt x="284" y="429"/>
                  </a:lnTo>
                  <a:cubicBezTo>
                    <a:pt x="286" y="431"/>
                    <a:pt x="286" y="433"/>
                    <a:pt x="284" y="435"/>
                  </a:cubicBezTo>
                  <a:lnTo>
                    <a:pt x="261" y="478"/>
                  </a:lnTo>
                  <a:cubicBezTo>
                    <a:pt x="241" y="512"/>
                    <a:pt x="226" y="550"/>
                    <a:pt x="214" y="588"/>
                  </a:cubicBezTo>
                  <a:lnTo>
                    <a:pt x="200" y="634"/>
                  </a:lnTo>
                  <a:cubicBezTo>
                    <a:pt x="199" y="637"/>
                    <a:pt x="198" y="638"/>
                    <a:pt x="195" y="638"/>
                  </a:cubicBezTo>
                  <a:lnTo>
                    <a:pt x="10" y="638"/>
                  </a:lnTo>
                  <a:lnTo>
                    <a:pt x="11" y="840"/>
                  </a:lnTo>
                  <a:lnTo>
                    <a:pt x="194" y="839"/>
                  </a:lnTo>
                  <a:cubicBezTo>
                    <a:pt x="196" y="839"/>
                    <a:pt x="198" y="841"/>
                    <a:pt x="199" y="843"/>
                  </a:cubicBezTo>
                  <a:lnTo>
                    <a:pt x="212" y="890"/>
                  </a:lnTo>
                  <a:cubicBezTo>
                    <a:pt x="223" y="930"/>
                    <a:pt x="239" y="967"/>
                    <a:pt x="258" y="1003"/>
                  </a:cubicBezTo>
                  <a:lnTo>
                    <a:pt x="282" y="1046"/>
                  </a:lnTo>
                  <a:cubicBezTo>
                    <a:pt x="284" y="1048"/>
                    <a:pt x="283" y="1050"/>
                    <a:pt x="281" y="1052"/>
                  </a:cubicBezTo>
                  <a:lnTo>
                    <a:pt x="153" y="1181"/>
                  </a:lnTo>
                  <a:lnTo>
                    <a:pt x="297" y="1323"/>
                  </a:lnTo>
                  <a:lnTo>
                    <a:pt x="424" y="1194"/>
                  </a:lnTo>
                  <a:cubicBezTo>
                    <a:pt x="425" y="1193"/>
                    <a:pt x="427" y="1192"/>
                    <a:pt x="428" y="1192"/>
                  </a:cubicBezTo>
                  <a:close/>
                  <a:moveTo>
                    <a:pt x="634" y="1473"/>
                  </a:moveTo>
                  <a:cubicBezTo>
                    <a:pt x="632" y="1473"/>
                    <a:pt x="630" y="1473"/>
                    <a:pt x="630" y="1471"/>
                  </a:cubicBezTo>
                  <a:cubicBezTo>
                    <a:pt x="629" y="1471"/>
                    <a:pt x="628" y="1469"/>
                    <a:pt x="628" y="1468"/>
                  </a:cubicBezTo>
                  <a:lnTo>
                    <a:pt x="627" y="1284"/>
                  </a:lnTo>
                  <a:lnTo>
                    <a:pt x="584" y="1271"/>
                  </a:lnTo>
                  <a:cubicBezTo>
                    <a:pt x="544" y="1260"/>
                    <a:pt x="505" y="1245"/>
                    <a:pt x="468" y="1225"/>
                  </a:cubicBezTo>
                  <a:lnTo>
                    <a:pt x="429" y="1204"/>
                  </a:lnTo>
                  <a:lnTo>
                    <a:pt x="300" y="1333"/>
                  </a:lnTo>
                  <a:cubicBezTo>
                    <a:pt x="298" y="1336"/>
                    <a:pt x="295" y="1336"/>
                    <a:pt x="293" y="1333"/>
                  </a:cubicBezTo>
                  <a:lnTo>
                    <a:pt x="142" y="1184"/>
                  </a:lnTo>
                  <a:cubicBezTo>
                    <a:pt x="142" y="1183"/>
                    <a:pt x="141" y="1182"/>
                    <a:pt x="141" y="1181"/>
                  </a:cubicBezTo>
                  <a:cubicBezTo>
                    <a:pt x="141" y="1180"/>
                    <a:pt x="142" y="1178"/>
                    <a:pt x="142" y="1177"/>
                  </a:cubicBezTo>
                  <a:lnTo>
                    <a:pt x="271" y="1048"/>
                  </a:lnTo>
                  <a:lnTo>
                    <a:pt x="250" y="1008"/>
                  </a:lnTo>
                  <a:cubicBezTo>
                    <a:pt x="230" y="972"/>
                    <a:pt x="214" y="933"/>
                    <a:pt x="202" y="893"/>
                  </a:cubicBezTo>
                  <a:lnTo>
                    <a:pt x="190" y="849"/>
                  </a:lnTo>
                  <a:lnTo>
                    <a:pt x="6" y="850"/>
                  </a:lnTo>
                  <a:lnTo>
                    <a:pt x="5" y="850"/>
                  </a:lnTo>
                  <a:cubicBezTo>
                    <a:pt x="3" y="850"/>
                    <a:pt x="0" y="848"/>
                    <a:pt x="0" y="845"/>
                  </a:cubicBezTo>
                  <a:lnTo>
                    <a:pt x="0" y="633"/>
                  </a:lnTo>
                  <a:cubicBezTo>
                    <a:pt x="0" y="631"/>
                    <a:pt x="2" y="629"/>
                    <a:pt x="5" y="629"/>
                  </a:cubicBezTo>
                  <a:lnTo>
                    <a:pt x="191" y="627"/>
                  </a:lnTo>
                  <a:lnTo>
                    <a:pt x="204" y="585"/>
                  </a:lnTo>
                  <a:cubicBezTo>
                    <a:pt x="216" y="546"/>
                    <a:pt x="232" y="508"/>
                    <a:pt x="251" y="473"/>
                  </a:cubicBezTo>
                  <a:lnTo>
                    <a:pt x="274" y="434"/>
                  </a:lnTo>
                  <a:lnTo>
                    <a:pt x="139" y="300"/>
                  </a:lnTo>
                  <a:cubicBezTo>
                    <a:pt x="137" y="298"/>
                    <a:pt x="137" y="295"/>
                    <a:pt x="139" y="293"/>
                  </a:cubicBezTo>
                  <a:lnTo>
                    <a:pt x="289" y="143"/>
                  </a:lnTo>
                  <a:cubicBezTo>
                    <a:pt x="289" y="142"/>
                    <a:pt x="291" y="141"/>
                    <a:pt x="292" y="141"/>
                  </a:cubicBezTo>
                  <a:cubicBezTo>
                    <a:pt x="293" y="141"/>
                    <a:pt x="295" y="142"/>
                    <a:pt x="295" y="143"/>
                  </a:cubicBezTo>
                  <a:lnTo>
                    <a:pt x="432" y="279"/>
                  </a:lnTo>
                  <a:lnTo>
                    <a:pt x="471" y="258"/>
                  </a:lnTo>
                  <a:cubicBezTo>
                    <a:pt x="506" y="239"/>
                    <a:pt x="543" y="224"/>
                    <a:pt x="580" y="214"/>
                  </a:cubicBezTo>
                  <a:lnTo>
                    <a:pt x="624" y="201"/>
                  </a:lnTo>
                  <a:lnTo>
                    <a:pt x="623" y="6"/>
                  </a:lnTo>
                  <a:cubicBezTo>
                    <a:pt x="623" y="5"/>
                    <a:pt x="623" y="4"/>
                    <a:pt x="624" y="2"/>
                  </a:cubicBezTo>
                  <a:cubicBezTo>
                    <a:pt x="625" y="1"/>
                    <a:pt x="626" y="1"/>
                    <a:pt x="628" y="1"/>
                  </a:cubicBezTo>
                  <a:lnTo>
                    <a:pt x="839" y="0"/>
                  </a:lnTo>
                  <a:cubicBezTo>
                    <a:pt x="841" y="1"/>
                    <a:pt x="842" y="1"/>
                    <a:pt x="843" y="2"/>
                  </a:cubicBezTo>
                  <a:cubicBezTo>
                    <a:pt x="844" y="2"/>
                    <a:pt x="844" y="4"/>
                    <a:pt x="844" y="5"/>
                  </a:cubicBezTo>
                  <a:lnTo>
                    <a:pt x="845" y="203"/>
                  </a:lnTo>
                  <a:lnTo>
                    <a:pt x="888" y="216"/>
                  </a:lnTo>
                  <a:cubicBezTo>
                    <a:pt x="924" y="227"/>
                    <a:pt x="959" y="241"/>
                    <a:pt x="993" y="259"/>
                  </a:cubicBezTo>
                  <a:lnTo>
                    <a:pt x="1032" y="281"/>
                  </a:lnTo>
                  <a:lnTo>
                    <a:pt x="1172" y="139"/>
                  </a:lnTo>
                  <a:cubicBezTo>
                    <a:pt x="1174" y="139"/>
                    <a:pt x="1175" y="138"/>
                    <a:pt x="1176" y="138"/>
                  </a:cubicBezTo>
                  <a:cubicBezTo>
                    <a:pt x="1177" y="138"/>
                    <a:pt x="1179" y="139"/>
                    <a:pt x="1180" y="139"/>
                  </a:cubicBezTo>
                  <a:lnTo>
                    <a:pt x="1330" y="289"/>
                  </a:lnTo>
                  <a:cubicBezTo>
                    <a:pt x="1331" y="290"/>
                    <a:pt x="1331" y="291"/>
                    <a:pt x="1331" y="292"/>
                  </a:cubicBezTo>
                  <a:cubicBezTo>
                    <a:pt x="1331" y="293"/>
                    <a:pt x="1331" y="295"/>
                    <a:pt x="1330" y="296"/>
                  </a:cubicBezTo>
                  <a:lnTo>
                    <a:pt x="1190" y="437"/>
                  </a:lnTo>
                  <a:lnTo>
                    <a:pt x="1211" y="476"/>
                  </a:lnTo>
                  <a:cubicBezTo>
                    <a:pt x="1230" y="510"/>
                    <a:pt x="1245" y="545"/>
                    <a:pt x="1256" y="581"/>
                  </a:cubicBezTo>
                  <a:lnTo>
                    <a:pt x="1269" y="624"/>
                  </a:lnTo>
                  <a:lnTo>
                    <a:pt x="1467" y="623"/>
                  </a:lnTo>
                  <a:cubicBezTo>
                    <a:pt x="1469" y="623"/>
                    <a:pt x="1472" y="625"/>
                    <a:pt x="1472" y="628"/>
                  </a:cubicBezTo>
                  <a:lnTo>
                    <a:pt x="1473" y="840"/>
                  </a:lnTo>
                  <a:cubicBezTo>
                    <a:pt x="1473" y="841"/>
                    <a:pt x="1472" y="842"/>
                    <a:pt x="1471" y="843"/>
                  </a:cubicBezTo>
                  <a:cubicBezTo>
                    <a:pt x="1470" y="844"/>
                    <a:pt x="1469" y="845"/>
                    <a:pt x="1468" y="845"/>
                  </a:cubicBezTo>
                  <a:lnTo>
                    <a:pt x="1272" y="845"/>
                  </a:lnTo>
                  <a:lnTo>
                    <a:pt x="1260" y="889"/>
                  </a:lnTo>
                  <a:cubicBezTo>
                    <a:pt x="1249" y="926"/>
                    <a:pt x="1235" y="963"/>
                    <a:pt x="1217" y="998"/>
                  </a:cubicBezTo>
                  <a:lnTo>
                    <a:pt x="1196" y="1037"/>
                  </a:lnTo>
                  <a:lnTo>
                    <a:pt x="1333" y="1173"/>
                  </a:lnTo>
                  <a:cubicBezTo>
                    <a:pt x="1335" y="1175"/>
                    <a:pt x="1335" y="1178"/>
                    <a:pt x="1333" y="1180"/>
                  </a:cubicBezTo>
                  <a:lnTo>
                    <a:pt x="1184" y="1330"/>
                  </a:lnTo>
                  <a:cubicBezTo>
                    <a:pt x="1183" y="1331"/>
                    <a:pt x="1181" y="1331"/>
                    <a:pt x="1181" y="1331"/>
                  </a:cubicBezTo>
                  <a:cubicBezTo>
                    <a:pt x="1179" y="1331"/>
                    <a:pt x="1178" y="1331"/>
                    <a:pt x="1177" y="1330"/>
                  </a:cubicBezTo>
                  <a:lnTo>
                    <a:pt x="1043" y="1197"/>
                  </a:lnTo>
                  <a:lnTo>
                    <a:pt x="1003" y="1219"/>
                  </a:lnTo>
                  <a:cubicBezTo>
                    <a:pt x="968" y="1240"/>
                    <a:pt x="931" y="1256"/>
                    <a:pt x="892" y="1267"/>
                  </a:cubicBezTo>
                  <a:lnTo>
                    <a:pt x="849" y="1281"/>
                  </a:lnTo>
                  <a:lnTo>
                    <a:pt x="850" y="1467"/>
                  </a:lnTo>
                  <a:cubicBezTo>
                    <a:pt x="850" y="1470"/>
                    <a:pt x="848" y="1472"/>
                    <a:pt x="844" y="14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93F1FC9-9E38-411E-846F-F7F13745E5B7}"/>
                </a:ext>
              </a:extLst>
            </p:cNvPr>
            <p:cNvSpPr/>
            <p:nvPr/>
          </p:nvSpPr>
          <p:spPr>
            <a:xfrm>
              <a:off x="13840751" y="4434935"/>
              <a:ext cx="6863067" cy="7535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0" h="6050">
                  <a:moveTo>
                    <a:pt x="5398" y="2752"/>
                  </a:moveTo>
                  <a:cubicBezTo>
                    <a:pt x="5333" y="2698"/>
                    <a:pt x="5232" y="2676"/>
                    <a:pt x="5117" y="2689"/>
                  </a:cubicBezTo>
                  <a:cubicBezTo>
                    <a:pt x="4913" y="2712"/>
                    <a:pt x="4701" y="2838"/>
                    <a:pt x="4548" y="3027"/>
                  </a:cubicBezTo>
                  <a:cubicBezTo>
                    <a:pt x="4488" y="3008"/>
                    <a:pt x="4173" y="2887"/>
                    <a:pt x="4073" y="2401"/>
                  </a:cubicBezTo>
                  <a:cubicBezTo>
                    <a:pt x="3946" y="1778"/>
                    <a:pt x="4202" y="1262"/>
                    <a:pt x="4204" y="1257"/>
                  </a:cubicBezTo>
                  <a:cubicBezTo>
                    <a:pt x="4208" y="1250"/>
                    <a:pt x="4207" y="1243"/>
                    <a:pt x="4203" y="1237"/>
                  </a:cubicBezTo>
                  <a:cubicBezTo>
                    <a:pt x="4199" y="1230"/>
                    <a:pt x="3764" y="511"/>
                    <a:pt x="2955" y="179"/>
                  </a:cubicBezTo>
                  <a:cubicBezTo>
                    <a:pt x="2178" y="-140"/>
                    <a:pt x="1511" y="-32"/>
                    <a:pt x="972" y="499"/>
                  </a:cubicBezTo>
                  <a:cubicBezTo>
                    <a:pt x="453" y="1012"/>
                    <a:pt x="67" y="1687"/>
                    <a:pt x="58" y="2106"/>
                  </a:cubicBezTo>
                  <a:cubicBezTo>
                    <a:pt x="52" y="2320"/>
                    <a:pt x="79" y="2397"/>
                    <a:pt x="100" y="2458"/>
                  </a:cubicBezTo>
                  <a:cubicBezTo>
                    <a:pt x="121" y="2517"/>
                    <a:pt x="134" y="2556"/>
                    <a:pt x="104" y="2703"/>
                  </a:cubicBezTo>
                  <a:cubicBezTo>
                    <a:pt x="93" y="2756"/>
                    <a:pt x="80" y="2808"/>
                    <a:pt x="67" y="2858"/>
                  </a:cubicBezTo>
                  <a:cubicBezTo>
                    <a:pt x="8" y="3094"/>
                    <a:pt x="-52" y="3338"/>
                    <a:pt x="73" y="3783"/>
                  </a:cubicBezTo>
                  <a:cubicBezTo>
                    <a:pt x="160" y="4088"/>
                    <a:pt x="211" y="4199"/>
                    <a:pt x="271" y="4328"/>
                  </a:cubicBezTo>
                  <a:cubicBezTo>
                    <a:pt x="316" y="4425"/>
                    <a:pt x="367" y="4535"/>
                    <a:pt x="443" y="4749"/>
                  </a:cubicBezTo>
                  <a:cubicBezTo>
                    <a:pt x="539" y="5020"/>
                    <a:pt x="698" y="5290"/>
                    <a:pt x="891" y="5507"/>
                  </a:cubicBezTo>
                  <a:cubicBezTo>
                    <a:pt x="1117" y="5762"/>
                    <a:pt x="1381" y="5937"/>
                    <a:pt x="1654" y="6010"/>
                  </a:cubicBezTo>
                  <a:cubicBezTo>
                    <a:pt x="1752" y="6036"/>
                    <a:pt x="1857" y="6050"/>
                    <a:pt x="1966" y="6050"/>
                  </a:cubicBezTo>
                  <a:cubicBezTo>
                    <a:pt x="2150" y="6050"/>
                    <a:pt x="2350" y="6012"/>
                    <a:pt x="2560" y="5938"/>
                  </a:cubicBezTo>
                  <a:cubicBezTo>
                    <a:pt x="2798" y="5854"/>
                    <a:pt x="3043" y="5728"/>
                    <a:pt x="3333" y="5542"/>
                  </a:cubicBezTo>
                  <a:cubicBezTo>
                    <a:pt x="3768" y="5263"/>
                    <a:pt x="4581" y="4556"/>
                    <a:pt x="4867" y="4079"/>
                  </a:cubicBezTo>
                  <a:cubicBezTo>
                    <a:pt x="4908" y="4059"/>
                    <a:pt x="5175" y="3921"/>
                    <a:pt x="5346" y="3607"/>
                  </a:cubicBezTo>
                  <a:cubicBezTo>
                    <a:pt x="5543" y="3246"/>
                    <a:pt x="5565" y="2887"/>
                    <a:pt x="5398" y="275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0B09E62-471F-46AB-8F4D-26465194A1F0}"/>
                </a:ext>
              </a:extLst>
            </p:cNvPr>
            <p:cNvSpPr/>
            <p:nvPr/>
          </p:nvSpPr>
          <p:spPr>
            <a:xfrm>
              <a:off x="15801627" y="4603117"/>
              <a:ext cx="3169295" cy="1441381"/>
            </a:xfrm>
            <a:custGeom>
              <a:avLst/>
              <a:gdLst>
                <a:gd name="connsiteX0" fmla="*/ 3105149 w 3169295"/>
                <a:gd name="connsiteY0" fmla="*/ 1341461 h 1441381"/>
                <a:gd name="connsiteX1" fmla="*/ 3068141 w 3169295"/>
                <a:gd name="connsiteY1" fmla="*/ 1378469 h 1441381"/>
                <a:gd name="connsiteX2" fmla="*/ 3105149 w 3169295"/>
                <a:gd name="connsiteY2" fmla="*/ 1416710 h 1441381"/>
                <a:gd name="connsiteX3" fmla="*/ 3143389 w 3169295"/>
                <a:gd name="connsiteY3" fmla="*/ 1378469 h 1441381"/>
                <a:gd name="connsiteX4" fmla="*/ 3105149 w 3169295"/>
                <a:gd name="connsiteY4" fmla="*/ 1341461 h 1441381"/>
                <a:gd name="connsiteX5" fmla="*/ 3105149 w 3169295"/>
                <a:gd name="connsiteY5" fmla="*/ 1315556 h 1441381"/>
                <a:gd name="connsiteX6" fmla="*/ 3169295 w 3169295"/>
                <a:gd name="connsiteY6" fmla="*/ 1378469 h 1441381"/>
                <a:gd name="connsiteX7" fmla="*/ 3105149 w 3169295"/>
                <a:gd name="connsiteY7" fmla="*/ 1441381 h 1441381"/>
                <a:gd name="connsiteX8" fmla="*/ 3043469 w 3169295"/>
                <a:gd name="connsiteY8" fmla="*/ 1378469 h 1441381"/>
                <a:gd name="connsiteX9" fmla="*/ 3105149 w 3169295"/>
                <a:gd name="connsiteY9" fmla="*/ 1315556 h 1441381"/>
                <a:gd name="connsiteX10" fmla="*/ 2305343 w 3169295"/>
                <a:gd name="connsiteY10" fmla="*/ 555365 h 1441381"/>
                <a:gd name="connsiteX11" fmla="*/ 2268341 w 3169295"/>
                <a:gd name="connsiteY11" fmla="*/ 591135 h 1441381"/>
                <a:gd name="connsiteX12" fmla="*/ 2305343 w 3169295"/>
                <a:gd name="connsiteY12" fmla="*/ 629372 h 1441381"/>
                <a:gd name="connsiteX13" fmla="*/ 2342347 w 3169295"/>
                <a:gd name="connsiteY13" fmla="*/ 591135 h 1441381"/>
                <a:gd name="connsiteX14" fmla="*/ 2305343 w 3169295"/>
                <a:gd name="connsiteY14" fmla="*/ 555365 h 1441381"/>
                <a:gd name="connsiteX15" fmla="*/ 2305343 w 3169295"/>
                <a:gd name="connsiteY15" fmla="*/ 529462 h 1441381"/>
                <a:gd name="connsiteX16" fmla="*/ 2368249 w 3169295"/>
                <a:gd name="connsiteY16" fmla="*/ 591135 h 1441381"/>
                <a:gd name="connsiteX17" fmla="*/ 2305343 w 3169295"/>
                <a:gd name="connsiteY17" fmla="*/ 654041 h 1441381"/>
                <a:gd name="connsiteX18" fmla="*/ 2243671 w 3169295"/>
                <a:gd name="connsiteY18" fmla="*/ 591135 h 1441381"/>
                <a:gd name="connsiteX19" fmla="*/ 2305343 w 3169295"/>
                <a:gd name="connsiteY19" fmla="*/ 529462 h 1441381"/>
                <a:gd name="connsiteX20" fmla="*/ 1281303 w 3169295"/>
                <a:gd name="connsiteY20" fmla="*/ 24669 h 1441381"/>
                <a:gd name="connsiteX21" fmla="*/ 1244299 w 3169295"/>
                <a:gd name="connsiteY21" fmla="*/ 61673 h 1441381"/>
                <a:gd name="connsiteX22" fmla="*/ 1281303 w 3169295"/>
                <a:gd name="connsiteY22" fmla="*/ 98677 h 1441381"/>
                <a:gd name="connsiteX23" fmla="*/ 1319539 w 3169295"/>
                <a:gd name="connsiteY23" fmla="*/ 61673 h 1441381"/>
                <a:gd name="connsiteX24" fmla="*/ 1281303 w 3169295"/>
                <a:gd name="connsiteY24" fmla="*/ 24669 h 1441381"/>
                <a:gd name="connsiteX25" fmla="*/ 61673 w 3169295"/>
                <a:gd name="connsiteY25" fmla="*/ 24669 h 1441381"/>
                <a:gd name="connsiteX26" fmla="*/ 24669 w 3169295"/>
                <a:gd name="connsiteY26" fmla="*/ 61673 h 1441381"/>
                <a:gd name="connsiteX27" fmla="*/ 61673 w 3169295"/>
                <a:gd name="connsiteY27" fmla="*/ 98677 h 1441381"/>
                <a:gd name="connsiteX28" fmla="*/ 99910 w 3169295"/>
                <a:gd name="connsiteY28" fmla="*/ 61673 h 1441381"/>
                <a:gd name="connsiteX29" fmla="*/ 61673 w 3169295"/>
                <a:gd name="connsiteY29" fmla="*/ 24669 h 1441381"/>
                <a:gd name="connsiteX30" fmla="*/ 1281303 w 3169295"/>
                <a:gd name="connsiteY30" fmla="*/ 0 h 1441381"/>
                <a:gd name="connsiteX31" fmla="*/ 1344209 w 3169295"/>
                <a:gd name="connsiteY31" fmla="*/ 61673 h 1441381"/>
                <a:gd name="connsiteX32" fmla="*/ 1281303 w 3169295"/>
                <a:gd name="connsiteY32" fmla="*/ 124579 h 1441381"/>
                <a:gd name="connsiteX33" fmla="*/ 1219629 w 3169295"/>
                <a:gd name="connsiteY33" fmla="*/ 61673 h 1441381"/>
                <a:gd name="connsiteX34" fmla="*/ 1281303 w 3169295"/>
                <a:gd name="connsiteY34" fmla="*/ 0 h 1441381"/>
                <a:gd name="connsiteX35" fmla="*/ 61673 w 3169295"/>
                <a:gd name="connsiteY35" fmla="*/ 0 h 1441381"/>
                <a:gd name="connsiteX36" fmla="*/ 124579 w 3169295"/>
                <a:gd name="connsiteY36" fmla="*/ 61673 h 1441381"/>
                <a:gd name="connsiteX37" fmla="*/ 61673 w 3169295"/>
                <a:gd name="connsiteY37" fmla="*/ 124579 h 1441381"/>
                <a:gd name="connsiteX38" fmla="*/ 0 w 3169295"/>
                <a:gd name="connsiteY38" fmla="*/ 61673 h 1441381"/>
                <a:gd name="connsiteX39" fmla="*/ 61673 w 3169295"/>
                <a:gd name="connsiteY39" fmla="*/ 0 h 144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69295" h="1441381">
                  <a:moveTo>
                    <a:pt x="3105149" y="1341461"/>
                  </a:moveTo>
                  <a:cubicBezTo>
                    <a:pt x="3085411" y="1341461"/>
                    <a:pt x="3068141" y="1358731"/>
                    <a:pt x="3068141" y="1378469"/>
                  </a:cubicBezTo>
                  <a:cubicBezTo>
                    <a:pt x="3068141" y="1399440"/>
                    <a:pt x="3085411" y="1416710"/>
                    <a:pt x="3105149" y="1416710"/>
                  </a:cubicBezTo>
                  <a:cubicBezTo>
                    <a:pt x="3127353" y="1416710"/>
                    <a:pt x="3143389" y="1399440"/>
                    <a:pt x="3143389" y="1378469"/>
                  </a:cubicBezTo>
                  <a:cubicBezTo>
                    <a:pt x="3143389" y="1358731"/>
                    <a:pt x="3127353" y="1341461"/>
                    <a:pt x="3105149" y="1341461"/>
                  </a:cubicBezTo>
                  <a:close/>
                  <a:moveTo>
                    <a:pt x="3105149" y="1315556"/>
                  </a:moveTo>
                  <a:cubicBezTo>
                    <a:pt x="3140923" y="1315556"/>
                    <a:pt x="3169295" y="1343929"/>
                    <a:pt x="3169295" y="1378469"/>
                  </a:cubicBezTo>
                  <a:cubicBezTo>
                    <a:pt x="3169295" y="1413009"/>
                    <a:pt x="3140923" y="1441381"/>
                    <a:pt x="3105149" y="1441381"/>
                  </a:cubicBezTo>
                  <a:cubicBezTo>
                    <a:pt x="3071843" y="1441381"/>
                    <a:pt x="3043469" y="1413009"/>
                    <a:pt x="3043469" y="1378469"/>
                  </a:cubicBezTo>
                  <a:cubicBezTo>
                    <a:pt x="3043469" y="1343929"/>
                    <a:pt x="3071843" y="1315556"/>
                    <a:pt x="3105149" y="1315556"/>
                  </a:cubicBezTo>
                  <a:close/>
                  <a:moveTo>
                    <a:pt x="2305343" y="555365"/>
                  </a:moveTo>
                  <a:cubicBezTo>
                    <a:pt x="2284375" y="555365"/>
                    <a:pt x="2268341" y="571400"/>
                    <a:pt x="2268341" y="591135"/>
                  </a:cubicBezTo>
                  <a:cubicBezTo>
                    <a:pt x="2268341" y="613337"/>
                    <a:pt x="2284375" y="629372"/>
                    <a:pt x="2305343" y="629372"/>
                  </a:cubicBezTo>
                  <a:cubicBezTo>
                    <a:pt x="2326313" y="629372"/>
                    <a:pt x="2342347" y="613337"/>
                    <a:pt x="2342347" y="591135"/>
                  </a:cubicBezTo>
                  <a:cubicBezTo>
                    <a:pt x="2342347" y="571400"/>
                    <a:pt x="2326313" y="555365"/>
                    <a:pt x="2305343" y="555365"/>
                  </a:cubicBezTo>
                  <a:close/>
                  <a:moveTo>
                    <a:pt x="2305343" y="529462"/>
                  </a:moveTo>
                  <a:cubicBezTo>
                    <a:pt x="2339881" y="529462"/>
                    <a:pt x="2368249" y="557832"/>
                    <a:pt x="2368249" y="591135"/>
                  </a:cubicBezTo>
                  <a:cubicBezTo>
                    <a:pt x="2368249" y="626905"/>
                    <a:pt x="2339881" y="654041"/>
                    <a:pt x="2305343" y="654041"/>
                  </a:cubicBezTo>
                  <a:cubicBezTo>
                    <a:pt x="2270807" y="654041"/>
                    <a:pt x="2243671" y="626905"/>
                    <a:pt x="2243671" y="591135"/>
                  </a:cubicBezTo>
                  <a:cubicBezTo>
                    <a:pt x="2243671" y="557832"/>
                    <a:pt x="2270807" y="529462"/>
                    <a:pt x="2305343" y="529462"/>
                  </a:cubicBezTo>
                  <a:close/>
                  <a:moveTo>
                    <a:pt x="1281303" y="24669"/>
                  </a:moveTo>
                  <a:cubicBezTo>
                    <a:pt x="1261567" y="24669"/>
                    <a:pt x="1244299" y="40704"/>
                    <a:pt x="1244299" y="61673"/>
                  </a:cubicBezTo>
                  <a:cubicBezTo>
                    <a:pt x="1244299" y="82642"/>
                    <a:pt x="1261567" y="98677"/>
                    <a:pt x="1281303" y="98677"/>
                  </a:cubicBezTo>
                  <a:cubicBezTo>
                    <a:pt x="1302271" y="98677"/>
                    <a:pt x="1319539" y="82642"/>
                    <a:pt x="1319539" y="61673"/>
                  </a:cubicBezTo>
                  <a:cubicBezTo>
                    <a:pt x="1319539" y="40704"/>
                    <a:pt x="1302271" y="24669"/>
                    <a:pt x="1281303" y="24669"/>
                  </a:cubicBezTo>
                  <a:close/>
                  <a:moveTo>
                    <a:pt x="61673" y="24669"/>
                  </a:moveTo>
                  <a:cubicBezTo>
                    <a:pt x="40704" y="24669"/>
                    <a:pt x="24669" y="40704"/>
                    <a:pt x="24669" y="61673"/>
                  </a:cubicBezTo>
                  <a:cubicBezTo>
                    <a:pt x="24669" y="82642"/>
                    <a:pt x="40704" y="98677"/>
                    <a:pt x="61673" y="98677"/>
                  </a:cubicBezTo>
                  <a:cubicBezTo>
                    <a:pt x="82642" y="98677"/>
                    <a:pt x="99910" y="82642"/>
                    <a:pt x="99910" y="61673"/>
                  </a:cubicBezTo>
                  <a:cubicBezTo>
                    <a:pt x="99910" y="40704"/>
                    <a:pt x="82642" y="24669"/>
                    <a:pt x="61673" y="24669"/>
                  </a:cubicBezTo>
                  <a:close/>
                  <a:moveTo>
                    <a:pt x="1281303" y="0"/>
                  </a:moveTo>
                  <a:cubicBezTo>
                    <a:pt x="1315839" y="0"/>
                    <a:pt x="1344209" y="27136"/>
                    <a:pt x="1344209" y="61673"/>
                  </a:cubicBezTo>
                  <a:cubicBezTo>
                    <a:pt x="1344209" y="97443"/>
                    <a:pt x="1315839" y="124579"/>
                    <a:pt x="1281303" y="124579"/>
                  </a:cubicBezTo>
                  <a:cubicBezTo>
                    <a:pt x="1247999" y="124579"/>
                    <a:pt x="1219629" y="97443"/>
                    <a:pt x="1219629" y="61673"/>
                  </a:cubicBezTo>
                  <a:cubicBezTo>
                    <a:pt x="1219629" y="27136"/>
                    <a:pt x="1247999" y="0"/>
                    <a:pt x="1281303" y="0"/>
                  </a:cubicBezTo>
                  <a:close/>
                  <a:moveTo>
                    <a:pt x="61673" y="0"/>
                  </a:moveTo>
                  <a:cubicBezTo>
                    <a:pt x="97443" y="0"/>
                    <a:pt x="124579" y="27136"/>
                    <a:pt x="124579" y="61673"/>
                  </a:cubicBezTo>
                  <a:cubicBezTo>
                    <a:pt x="124579" y="97443"/>
                    <a:pt x="97443" y="124579"/>
                    <a:pt x="61673" y="124579"/>
                  </a:cubicBezTo>
                  <a:cubicBezTo>
                    <a:pt x="27136" y="124579"/>
                    <a:pt x="0" y="97443"/>
                    <a:pt x="0" y="61673"/>
                  </a:cubicBezTo>
                  <a:cubicBezTo>
                    <a:pt x="0" y="27136"/>
                    <a:pt x="27136" y="0"/>
                    <a:pt x="61673" y="0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686AB1D-FCF9-4102-8184-195534592AD8}"/>
                </a:ext>
              </a:extLst>
            </p:cNvPr>
            <p:cNvSpPr/>
            <p:nvPr/>
          </p:nvSpPr>
          <p:spPr>
            <a:xfrm>
              <a:off x="11284386" y="12528840"/>
              <a:ext cx="246667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16">
                  <a:moveTo>
                    <a:pt x="21" y="95"/>
                  </a:moveTo>
                  <a:lnTo>
                    <a:pt x="179" y="95"/>
                  </a:lnTo>
                  <a:lnTo>
                    <a:pt x="179" y="20"/>
                  </a:lnTo>
                  <a:lnTo>
                    <a:pt x="21" y="20"/>
                  </a:lnTo>
                  <a:close/>
                  <a:moveTo>
                    <a:pt x="189" y="116"/>
                  </a:moveTo>
                  <a:lnTo>
                    <a:pt x="10" y="116"/>
                  </a:ln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lnTo>
                    <a:pt x="189" y="0"/>
                  </a:lnTo>
                  <a:cubicBezTo>
                    <a:pt x="195" y="0"/>
                    <a:pt x="199" y="4"/>
                    <a:pt x="199" y="10"/>
                  </a:cubicBezTo>
                  <a:lnTo>
                    <a:pt x="199" y="105"/>
                  </a:lnTo>
                  <a:cubicBezTo>
                    <a:pt x="199" y="111"/>
                    <a:pt x="195" y="116"/>
                    <a:pt x="189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B884B45-3295-4A95-8E1C-3C67A11BF195}"/>
                </a:ext>
              </a:extLst>
            </p:cNvPr>
            <p:cNvSpPr/>
            <p:nvPr/>
          </p:nvSpPr>
          <p:spPr>
            <a:xfrm>
              <a:off x="11345427" y="12528840"/>
              <a:ext cx="24916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16">
                  <a:moveTo>
                    <a:pt x="10" y="116"/>
                  </a:move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lnTo>
                    <a:pt x="21" y="105"/>
                  </a:lnTo>
                  <a:cubicBezTo>
                    <a:pt x="21" y="111"/>
                    <a:pt x="16" y="116"/>
                    <a:pt x="10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EBC7030-51A4-4FB3-991F-44824E96839C}"/>
                </a:ext>
              </a:extLst>
            </p:cNvPr>
            <p:cNvSpPr/>
            <p:nvPr/>
          </p:nvSpPr>
          <p:spPr>
            <a:xfrm>
              <a:off x="19894053" y="7560626"/>
              <a:ext cx="1061415" cy="4388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3524">
                  <a:moveTo>
                    <a:pt x="238" y="2899"/>
                  </a:moveTo>
                  <a:lnTo>
                    <a:pt x="238" y="2850"/>
                  </a:lnTo>
                  <a:lnTo>
                    <a:pt x="313" y="2850"/>
                  </a:lnTo>
                  <a:cubicBezTo>
                    <a:pt x="309" y="2867"/>
                    <a:pt x="307" y="2883"/>
                    <a:pt x="304" y="2899"/>
                  </a:cubicBezTo>
                  <a:close/>
                  <a:moveTo>
                    <a:pt x="35" y="2671"/>
                  </a:moveTo>
                  <a:cubicBezTo>
                    <a:pt x="-42" y="2426"/>
                    <a:pt x="190" y="2041"/>
                    <a:pt x="377" y="1733"/>
                  </a:cubicBezTo>
                  <a:cubicBezTo>
                    <a:pt x="504" y="1521"/>
                    <a:pt x="639" y="1259"/>
                    <a:pt x="728" y="1016"/>
                  </a:cubicBezTo>
                  <a:cubicBezTo>
                    <a:pt x="594" y="1556"/>
                    <a:pt x="390" y="2394"/>
                    <a:pt x="316" y="2830"/>
                  </a:cubicBezTo>
                  <a:lnTo>
                    <a:pt x="227" y="2830"/>
                  </a:lnTo>
                  <a:cubicBezTo>
                    <a:pt x="222" y="2830"/>
                    <a:pt x="217" y="2834"/>
                    <a:pt x="217" y="2840"/>
                  </a:cubicBezTo>
                  <a:lnTo>
                    <a:pt x="217" y="2860"/>
                  </a:lnTo>
                  <a:cubicBezTo>
                    <a:pt x="122" y="2816"/>
                    <a:pt x="62" y="2754"/>
                    <a:pt x="35" y="2671"/>
                  </a:cubicBezTo>
                  <a:close/>
                  <a:moveTo>
                    <a:pt x="472" y="3425"/>
                  </a:moveTo>
                  <a:lnTo>
                    <a:pt x="540" y="3462"/>
                  </a:lnTo>
                  <a:lnTo>
                    <a:pt x="525" y="3502"/>
                  </a:lnTo>
                  <a:lnTo>
                    <a:pt x="449" y="3479"/>
                  </a:lnTo>
                  <a:close/>
                  <a:moveTo>
                    <a:pt x="739" y="153"/>
                  </a:moveTo>
                  <a:cubicBezTo>
                    <a:pt x="655" y="46"/>
                    <a:pt x="556" y="2"/>
                    <a:pt x="551" y="1"/>
                  </a:cubicBezTo>
                  <a:cubicBezTo>
                    <a:pt x="547" y="-2"/>
                    <a:pt x="540" y="1"/>
                    <a:pt x="539" y="6"/>
                  </a:cubicBezTo>
                  <a:cubicBezTo>
                    <a:pt x="536" y="11"/>
                    <a:pt x="539" y="17"/>
                    <a:pt x="544" y="19"/>
                  </a:cubicBezTo>
                  <a:cubicBezTo>
                    <a:pt x="547" y="21"/>
                    <a:pt x="877" y="169"/>
                    <a:pt x="828" y="584"/>
                  </a:cubicBezTo>
                  <a:cubicBezTo>
                    <a:pt x="829" y="552"/>
                    <a:pt x="828" y="520"/>
                    <a:pt x="824" y="492"/>
                  </a:cubicBezTo>
                  <a:cubicBezTo>
                    <a:pt x="790" y="256"/>
                    <a:pt x="521" y="172"/>
                    <a:pt x="519" y="171"/>
                  </a:cubicBezTo>
                  <a:cubicBezTo>
                    <a:pt x="513" y="169"/>
                    <a:pt x="508" y="172"/>
                    <a:pt x="506" y="178"/>
                  </a:cubicBezTo>
                  <a:cubicBezTo>
                    <a:pt x="504" y="183"/>
                    <a:pt x="507" y="189"/>
                    <a:pt x="512" y="191"/>
                  </a:cubicBezTo>
                  <a:cubicBezTo>
                    <a:pt x="515" y="191"/>
                    <a:pt x="772" y="272"/>
                    <a:pt x="804" y="495"/>
                  </a:cubicBezTo>
                  <a:cubicBezTo>
                    <a:pt x="843" y="769"/>
                    <a:pt x="609" y="1309"/>
                    <a:pt x="359" y="1722"/>
                  </a:cubicBezTo>
                  <a:cubicBezTo>
                    <a:pt x="171" y="2035"/>
                    <a:pt x="-64" y="2423"/>
                    <a:pt x="16" y="2677"/>
                  </a:cubicBezTo>
                  <a:cubicBezTo>
                    <a:pt x="45" y="2767"/>
                    <a:pt x="111" y="2836"/>
                    <a:pt x="216" y="2882"/>
                  </a:cubicBezTo>
                  <a:lnTo>
                    <a:pt x="217" y="2882"/>
                  </a:lnTo>
                  <a:lnTo>
                    <a:pt x="217" y="2909"/>
                  </a:lnTo>
                  <a:cubicBezTo>
                    <a:pt x="217" y="2915"/>
                    <a:pt x="222" y="2919"/>
                    <a:pt x="227" y="2919"/>
                  </a:cubicBezTo>
                  <a:lnTo>
                    <a:pt x="302" y="2919"/>
                  </a:lnTo>
                  <a:cubicBezTo>
                    <a:pt x="292" y="2987"/>
                    <a:pt x="287" y="3040"/>
                    <a:pt x="287" y="3073"/>
                  </a:cubicBezTo>
                  <a:cubicBezTo>
                    <a:pt x="295" y="3323"/>
                    <a:pt x="416" y="3427"/>
                    <a:pt x="441" y="3445"/>
                  </a:cubicBezTo>
                  <a:lnTo>
                    <a:pt x="426" y="3482"/>
                  </a:lnTo>
                  <a:cubicBezTo>
                    <a:pt x="425" y="3484"/>
                    <a:pt x="425" y="3487"/>
                    <a:pt x="427" y="3490"/>
                  </a:cubicBezTo>
                  <a:cubicBezTo>
                    <a:pt x="428" y="3492"/>
                    <a:pt x="430" y="3494"/>
                    <a:pt x="433" y="3495"/>
                  </a:cubicBezTo>
                  <a:lnTo>
                    <a:pt x="528" y="3524"/>
                  </a:lnTo>
                  <a:cubicBezTo>
                    <a:pt x="529" y="3524"/>
                    <a:pt x="530" y="3524"/>
                    <a:pt x="531" y="3524"/>
                  </a:cubicBezTo>
                  <a:cubicBezTo>
                    <a:pt x="535" y="3524"/>
                    <a:pt x="539" y="3522"/>
                    <a:pt x="540" y="3518"/>
                  </a:cubicBezTo>
                  <a:lnTo>
                    <a:pt x="562" y="3462"/>
                  </a:lnTo>
                  <a:cubicBezTo>
                    <a:pt x="564" y="3457"/>
                    <a:pt x="562" y="3451"/>
                    <a:pt x="558" y="3449"/>
                  </a:cubicBezTo>
                  <a:lnTo>
                    <a:pt x="472" y="3401"/>
                  </a:lnTo>
                  <a:cubicBezTo>
                    <a:pt x="470" y="3399"/>
                    <a:pt x="467" y="3399"/>
                    <a:pt x="463" y="3400"/>
                  </a:cubicBezTo>
                  <a:cubicBezTo>
                    <a:pt x="461" y="3401"/>
                    <a:pt x="458" y="3403"/>
                    <a:pt x="457" y="3406"/>
                  </a:cubicBezTo>
                  <a:lnTo>
                    <a:pt x="449" y="3426"/>
                  </a:lnTo>
                  <a:cubicBezTo>
                    <a:pt x="420" y="3401"/>
                    <a:pt x="314" y="3300"/>
                    <a:pt x="308" y="3072"/>
                  </a:cubicBezTo>
                  <a:cubicBezTo>
                    <a:pt x="300" y="2809"/>
                    <a:pt x="692" y="1244"/>
                    <a:pt x="820" y="731"/>
                  </a:cubicBezTo>
                  <a:lnTo>
                    <a:pt x="828" y="697"/>
                  </a:lnTo>
                  <a:cubicBezTo>
                    <a:pt x="895" y="428"/>
                    <a:pt x="817" y="253"/>
                    <a:pt x="739" y="15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C846EA-6F16-4185-A672-FA884D16EA70}"/>
                </a:ext>
              </a:extLst>
            </p:cNvPr>
            <p:cNvSpPr/>
            <p:nvPr/>
          </p:nvSpPr>
          <p:spPr>
            <a:xfrm>
              <a:off x="13840751" y="7071027"/>
              <a:ext cx="2071752" cy="40475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4" h="3250">
                  <a:moveTo>
                    <a:pt x="758" y="6"/>
                  </a:moveTo>
                  <a:cubicBezTo>
                    <a:pt x="470" y="-22"/>
                    <a:pt x="217" y="50"/>
                    <a:pt x="58" y="115"/>
                  </a:cubicBezTo>
                  <a:cubicBezTo>
                    <a:pt x="64" y="237"/>
                    <a:pt x="84" y="293"/>
                    <a:pt x="100" y="341"/>
                  </a:cubicBezTo>
                  <a:cubicBezTo>
                    <a:pt x="121" y="400"/>
                    <a:pt x="134" y="439"/>
                    <a:pt x="104" y="586"/>
                  </a:cubicBezTo>
                  <a:cubicBezTo>
                    <a:pt x="93" y="639"/>
                    <a:pt x="80" y="691"/>
                    <a:pt x="67" y="741"/>
                  </a:cubicBezTo>
                  <a:cubicBezTo>
                    <a:pt x="8" y="977"/>
                    <a:pt x="-52" y="1221"/>
                    <a:pt x="73" y="1666"/>
                  </a:cubicBezTo>
                  <a:cubicBezTo>
                    <a:pt x="160" y="1971"/>
                    <a:pt x="211" y="2082"/>
                    <a:pt x="271" y="2211"/>
                  </a:cubicBezTo>
                  <a:cubicBezTo>
                    <a:pt x="316" y="2308"/>
                    <a:pt x="367" y="2418"/>
                    <a:pt x="443" y="2632"/>
                  </a:cubicBezTo>
                  <a:cubicBezTo>
                    <a:pt x="519" y="2848"/>
                    <a:pt x="635" y="3062"/>
                    <a:pt x="777" y="3250"/>
                  </a:cubicBezTo>
                  <a:cubicBezTo>
                    <a:pt x="887" y="3223"/>
                    <a:pt x="1066" y="3185"/>
                    <a:pt x="1268" y="3162"/>
                  </a:cubicBezTo>
                  <a:cubicBezTo>
                    <a:pt x="834" y="2914"/>
                    <a:pt x="758" y="2442"/>
                    <a:pt x="758" y="2442"/>
                  </a:cubicBezTo>
                  <a:cubicBezTo>
                    <a:pt x="758" y="2442"/>
                    <a:pt x="994" y="2272"/>
                    <a:pt x="1171" y="2109"/>
                  </a:cubicBezTo>
                  <a:cubicBezTo>
                    <a:pt x="1293" y="1997"/>
                    <a:pt x="1349" y="1828"/>
                    <a:pt x="1371" y="1736"/>
                  </a:cubicBezTo>
                  <a:cubicBezTo>
                    <a:pt x="1375" y="1711"/>
                    <a:pt x="1380" y="1689"/>
                    <a:pt x="1384" y="1669"/>
                  </a:cubicBezTo>
                  <a:cubicBezTo>
                    <a:pt x="1445" y="1370"/>
                    <a:pt x="1615" y="936"/>
                    <a:pt x="1661" y="620"/>
                  </a:cubicBezTo>
                  <a:cubicBezTo>
                    <a:pt x="1707" y="304"/>
                    <a:pt x="1243" y="55"/>
                    <a:pt x="758" y="6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4AA3ACB-2040-4AE2-9840-26FD10B43E22}"/>
                </a:ext>
              </a:extLst>
            </p:cNvPr>
            <p:cNvSpPr/>
            <p:nvPr/>
          </p:nvSpPr>
          <p:spPr>
            <a:xfrm>
              <a:off x="11509871" y="11758944"/>
              <a:ext cx="4591988" cy="91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7" h="734">
                  <a:moveTo>
                    <a:pt x="3385" y="611"/>
                  </a:moveTo>
                  <a:cubicBezTo>
                    <a:pt x="3321" y="620"/>
                    <a:pt x="3254" y="550"/>
                    <a:pt x="3220" y="439"/>
                  </a:cubicBezTo>
                  <a:cubicBezTo>
                    <a:pt x="3215" y="422"/>
                    <a:pt x="3210" y="406"/>
                    <a:pt x="3207" y="389"/>
                  </a:cubicBezTo>
                  <a:cubicBezTo>
                    <a:pt x="3254" y="357"/>
                    <a:pt x="3294" y="320"/>
                    <a:pt x="3327" y="283"/>
                  </a:cubicBezTo>
                  <a:cubicBezTo>
                    <a:pt x="3328" y="290"/>
                    <a:pt x="3329" y="296"/>
                    <a:pt x="3330" y="303"/>
                  </a:cubicBezTo>
                  <a:cubicBezTo>
                    <a:pt x="3348" y="422"/>
                    <a:pt x="3388" y="522"/>
                    <a:pt x="3439" y="581"/>
                  </a:cubicBezTo>
                  <a:cubicBezTo>
                    <a:pt x="3416" y="603"/>
                    <a:pt x="3396" y="610"/>
                    <a:pt x="3385" y="611"/>
                  </a:cubicBezTo>
                  <a:close/>
                  <a:moveTo>
                    <a:pt x="3656" y="158"/>
                  </a:moveTo>
                  <a:cubicBezTo>
                    <a:pt x="3684" y="295"/>
                    <a:pt x="3656" y="471"/>
                    <a:pt x="3606" y="560"/>
                  </a:cubicBezTo>
                  <a:cubicBezTo>
                    <a:pt x="3589" y="590"/>
                    <a:pt x="3571" y="608"/>
                    <a:pt x="3554" y="613"/>
                  </a:cubicBezTo>
                  <a:cubicBezTo>
                    <a:pt x="3532" y="617"/>
                    <a:pt x="3509" y="613"/>
                    <a:pt x="3487" y="597"/>
                  </a:cubicBezTo>
                  <a:cubicBezTo>
                    <a:pt x="3480" y="593"/>
                    <a:pt x="3473" y="587"/>
                    <a:pt x="3467" y="581"/>
                  </a:cubicBezTo>
                  <a:cubicBezTo>
                    <a:pt x="3514" y="522"/>
                    <a:pt x="3563" y="400"/>
                    <a:pt x="3574" y="143"/>
                  </a:cubicBezTo>
                  <a:cubicBezTo>
                    <a:pt x="3567" y="142"/>
                    <a:pt x="3560" y="140"/>
                    <a:pt x="3553" y="138"/>
                  </a:cubicBezTo>
                  <a:cubicBezTo>
                    <a:pt x="3543" y="394"/>
                    <a:pt x="3496" y="511"/>
                    <a:pt x="3452" y="566"/>
                  </a:cubicBezTo>
                  <a:cubicBezTo>
                    <a:pt x="3405" y="511"/>
                    <a:pt x="3368" y="414"/>
                    <a:pt x="3350" y="300"/>
                  </a:cubicBezTo>
                  <a:cubicBezTo>
                    <a:pt x="3348" y="287"/>
                    <a:pt x="3347" y="275"/>
                    <a:pt x="3345" y="263"/>
                  </a:cubicBezTo>
                  <a:cubicBezTo>
                    <a:pt x="3395" y="205"/>
                    <a:pt x="3429" y="148"/>
                    <a:pt x="3450" y="108"/>
                  </a:cubicBezTo>
                  <a:cubicBezTo>
                    <a:pt x="3443" y="106"/>
                    <a:pt x="3437" y="103"/>
                    <a:pt x="3431" y="102"/>
                  </a:cubicBezTo>
                  <a:cubicBezTo>
                    <a:pt x="3412" y="137"/>
                    <a:pt x="3383" y="185"/>
                    <a:pt x="3342" y="235"/>
                  </a:cubicBezTo>
                  <a:cubicBezTo>
                    <a:pt x="3335" y="159"/>
                    <a:pt x="3336" y="103"/>
                    <a:pt x="3339" y="65"/>
                  </a:cubicBezTo>
                  <a:cubicBezTo>
                    <a:pt x="3333" y="63"/>
                    <a:pt x="3326" y="60"/>
                    <a:pt x="3320" y="57"/>
                  </a:cubicBezTo>
                  <a:cubicBezTo>
                    <a:pt x="3316" y="99"/>
                    <a:pt x="3313" y="164"/>
                    <a:pt x="3324" y="257"/>
                  </a:cubicBezTo>
                  <a:cubicBezTo>
                    <a:pt x="3290" y="295"/>
                    <a:pt x="3250" y="333"/>
                    <a:pt x="3202" y="367"/>
                  </a:cubicBezTo>
                  <a:cubicBezTo>
                    <a:pt x="3175" y="216"/>
                    <a:pt x="3207" y="80"/>
                    <a:pt x="3229" y="11"/>
                  </a:cubicBezTo>
                  <a:cubicBezTo>
                    <a:pt x="3223" y="7"/>
                    <a:pt x="3217" y="4"/>
                    <a:pt x="3211" y="0"/>
                  </a:cubicBezTo>
                  <a:cubicBezTo>
                    <a:pt x="3188" y="73"/>
                    <a:pt x="3153" y="218"/>
                    <a:pt x="3184" y="380"/>
                  </a:cubicBezTo>
                  <a:cubicBezTo>
                    <a:pt x="3138" y="411"/>
                    <a:pt x="3084" y="437"/>
                    <a:pt x="3023" y="454"/>
                  </a:cubicBezTo>
                  <a:cubicBezTo>
                    <a:pt x="2709" y="547"/>
                    <a:pt x="2609" y="590"/>
                    <a:pt x="2459" y="656"/>
                  </a:cubicBezTo>
                  <a:lnTo>
                    <a:pt x="2451" y="660"/>
                  </a:lnTo>
                  <a:cubicBezTo>
                    <a:pt x="2290" y="730"/>
                    <a:pt x="2100" y="730"/>
                    <a:pt x="1932" y="660"/>
                  </a:cubicBezTo>
                  <a:cubicBezTo>
                    <a:pt x="1749" y="584"/>
                    <a:pt x="1613" y="565"/>
                    <a:pt x="1491" y="601"/>
                  </a:cubicBezTo>
                  <a:cubicBezTo>
                    <a:pt x="1456" y="611"/>
                    <a:pt x="1421" y="625"/>
                    <a:pt x="1384" y="641"/>
                  </a:cubicBezTo>
                  <a:cubicBezTo>
                    <a:pt x="1297" y="677"/>
                    <a:pt x="1206" y="714"/>
                    <a:pt x="1087" y="705"/>
                  </a:cubicBezTo>
                  <a:cubicBezTo>
                    <a:pt x="1020" y="699"/>
                    <a:pt x="960" y="678"/>
                    <a:pt x="896" y="656"/>
                  </a:cubicBezTo>
                  <a:cubicBezTo>
                    <a:pt x="801" y="624"/>
                    <a:pt x="693" y="587"/>
                    <a:pt x="540" y="597"/>
                  </a:cubicBezTo>
                  <a:cubicBezTo>
                    <a:pt x="436" y="603"/>
                    <a:pt x="370" y="632"/>
                    <a:pt x="311" y="658"/>
                  </a:cubicBezTo>
                  <a:cubicBezTo>
                    <a:pt x="225" y="696"/>
                    <a:pt x="157" y="726"/>
                    <a:pt x="14" y="666"/>
                  </a:cubicBezTo>
                  <a:cubicBezTo>
                    <a:pt x="9" y="664"/>
                    <a:pt x="3" y="666"/>
                    <a:pt x="0" y="672"/>
                  </a:cubicBezTo>
                  <a:cubicBezTo>
                    <a:pt x="-1" y="677"/>
                    <a:pt x="1" y="683"/>
                    <a:pt x="6" y="685"/>
                  </a:cubicBezTo>
                  <a:cubicBezTo>
                    <a:pt x="157" y="748"/>
                    <a:pt x="233" y="715"/>
                    <a:pt x="319" y="677"/>
                  </a:cubicBezTo>
                  <a:cubicBezTo>
                    <a:pt x="376" y="652"/>
                    <a:pt x="441" y="623"/>
                    <a:pt x="541" y="617"/>
                  </a:cubicBezTo>
                  <a:cubicBezTo>
                    <a:pt x="689" y="608"/>
                    <a:pt x="791" y="642"/>
                    <a:pt x="889" y="676"/>
                  </a:cubicBezTo>
                  <a:cubicBezTo>
                    <a:pt x="954" y="698"/>
                    <a:pt x="1016" y="719"/>
                    <a:pt x="1086" y="725"/>
                  </a:cubicBezTo>
                  <a:cubicBezTo>
                    <a:pt x="1209" y="735"/>
                    <a:pt x="1306" y="695"/>
                    <a:pt x="1391" y="660"/>
                  </a:cubicBezTo>
                  <a:cubicBezTo>
                    <a:pt x="1428" y="644"/>
                    <a:pt x="1463" y="630"/>
                    <a:pt x="1497" y="620"/>
                  </a:cubicBezTo>
                  <a:cubicBezTo>
                    <a:pt x="1614" y="586"/>
                    <a:pt x="1746" y="604"/>
                    <a:pt x="1924" y="678"/>
                  </a:cubicBezTo>
                  <a:cubicBezTo>
                    <a:pt x="2011" y="715"/>
                    <a:pt x="2103" y="734"/>
                    <a:pt x="2194" y="734"/>
                  </a:cubicBezTo>
                  <a:cubicBezTo>
                    <a:pt x="2286" y="734"/>
                    <a:pt x="2376" y="715"/>
                    <a:pt x="2459" y="678"/>
                  </a:cubicBezTo>
                  <a:lnTo>
                    <a:pt x="2467" y="675"/>
                  </a:lnTo>
                  <a:cubicBezTo>
                    <a:pt x="2617" y="610"/>
                    <a:pt x="2716" y="567"/>
                    <a:pt x="3029" y="474"/>
                  </a:cubicBezTo>
                  <a:cubicBezTo>
                    <a:pt x="3089" y="457"/>
                    <a:pt x="3142" y="431"/>
                    <a:pt x="3189" y="401"/>
                  </a:cubicBezTo>
                  <a:cubicBezTo>
                    <a:pt x="3192" y="415"/>
                    <a:pt x="3196" y="430"/>
                    <a:pt x="3201" y="445"/>
                  </a:cubicBezTo>
                  <a:cubicBezTo>
                    <a:pt x="3235" y="558"/>
                    <a:pt x="3305" y="632"/>
                    <a:pt x="3374" y="632"/>
                  </a:cubicBezTo>
                  <a:cubicBezTo>
                    <a:pt x="3379" y="632"/>
                    <a:pt x="3383" y="632"/>
                    <a:pt x="3387" y="631"/>
                  </a:cubicBezTo>
                  <a:cubicBezTo>
                    <a:pt x="3404" y="629"/>
                    <a:pt x="3428" y="621"/>
                    <a:pt x="3453" y="596"/>
                  </a:cubicBezTo>
                  <a:cubicBezTo>
                    <a:pt x="3461" y="603"/>
                    <a:pt x="3468" y="609"/>
                    <a:pt x="3476" y="614"/>
                  </a:cubicBezTo>
                  <a:cubicBezTo>
                    <a:pt x="3496" y="628"/>
                    <a:pt x="3517" y="634"/>
                    <a:pt x="3537" y="634"/>
                  </a:cubicBezTo>
                  <a:cubicBezTo>
                    <a:pt x="3544" y="634"/>
                    <a:pt x="3552" y="634"/>
                    <a:pt x="3558" y="632"/>
                  </a:cubicBezTo>
                  <a:cubicBezTo>
                    <a:pt x="3582" y="626"/>
                    <a:pt x="3604" y="606"/>
                    <a:pt x="3624" y="570"/>
                  </a:cubicBezTo>
                  <a:cubicBezTo>
                    <a:pt x="3674" y="480"/>
                    <a:pt x="3703" y="302"/>
                    <a:pt x="3677" y="161"/>
                  </a:cubicBezTo>
                  <a:cubicBezTo>
                    <a:pt x="3670" y="160"/>
                    <a:pt x="3662" y="159"/>
                    <a:pt x="3656" y="158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BF1275-FC19-4C3C-B912-05DB5820F9F7}"/>
                </a:ext>
              </a:extLst>
            </p:cNvPr>
            <p:cNvSpPr/>
            <p:nvPr/>
          </p:nvSpPr>
          <p:spPr>
            <a:xfrm>
              <a:off x="16147957" y="11966991"/>
              <a:ext cx="105892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532">
                  <a:moveTo>
                    <a:pt x="66" y="508"/>
                  </a:moveTo>
                  <a:cubicBezTo>
                    <a:pt x="66" y="510"/>
                    <a:pt x="65" y="511"/>
                    <a:pt x="63" y="511"/>
                  </a:cubicBezTo>
                  <a:lnTo>
                    <a:pt x="23" y="511"/>
                  </a:lnTo>
                  <a:cubicBezTo>
                    <a:pt x="22" y="511"/>
                    <a:pt x="20" y="510"/>
                    <a:pt x="20" y="508"/>
                  </a:cubicBezTo>
                  <a:lnTo>
                    <a:pt x="20" y="469"/>
                  </a:lnTo>
                  <a:cubicBezTo>
                    <a:pt x="20" y="467"/>
                    <a:pt x="22" y="465"/>
                    <a:pt x="23" y="465"/>
                  </a:cubicBezTo>
                  <a:lnTo>
                    <a:pt x="42" y="465"/>
                  </a:lnTo>
                  <a:lnTo>
                    <a:pt x="63" y="465"/>
                  </a:lnTo>
                  <a:cubicBezTo>
                    <a:pt x="65" y="465"/>
                    <a:pt x="66" y="467"/>
                    <a:pt x="66" y="469"/>
                  </a:cubicBezTo>
                  <a:close/>
                  <a:moveTo>
                    <a:pt x="63" y="445"/>
                  </a:moveTo>
                  <a:lnTo>
                    <a:pt x="51" y="445"/>
                  </a:lnTo>
                  <a:lnTo>
                    <a:pt x="40" y="2"/>
                  </a:lnTo>
                  <a:cubicBezTo>
                    <a:pt x="33" y="1"/>
                    <a:pt x="26" y="1"/>
                    <a:pt x="19" y="0"/>
                  </a:cubicBezTo>
                  <a:lnTo>
                    <a:pt x="31" y="445"/>
                  </a:lnTo>
                  <a:lnTo>
                    <a:pt x="23" y="445"/>
                  </a:lnTo>
                  <a:cubicBezTo>
                    <a:pt x="10" y="445"/>
                    <a:pt x="0" y="456"/>
                    <a:pt x="0" y="469"/>
                  </a:cubicBezTo>
                  <a:lnTo>
                    <a:pt x="0" y="508"/>
                  </a:lnTo>
                  <a:cubicBezTo>
                    <a:pt x="0" y="521"/>
                    <a:pt x="10" y="532"/>
                    <a:pt x="23" y="532"/>
                  </a:cubicBezTo>
                  <a:lnTo>
                    <a:pt x="63" y="532"/>
                  </a:lnTo>
                  <a:cubicBezTo>
                    <a:pt x="76" y="532"/>
                    <a:pt x="86" y="521"/>
                    <a:pt x="86" y="508"/>
                  </a:cubicBezTo>
                  <a:lnTo>
                    <a:pt x="86" y="469"/>
                  </a:lnTo>
                  <a:cubicBezTo>
                    <a:pt x="86" y="456"/>
                    <a:pt x="76" y="445"/>
                    <a:pt x="63" y="445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03BAFC4-1445-4B47-B24D-FA8AEB11E6EF}"/>
                </a:ext>
              </a:extLst>
            </p:cNvPr>
            <p:cNvSpPr/>
            <p:nvPr/>
          </p:nvSpPr>
          <p:spPr>
            <a:xfrm>
              <a:off x="14072511" y="7054494"/>
              <a:ext cx="6566525" cy="5607645"/>
            </a:xfrm>
            <a:custGeom>
              <a:avLst/>
              <a:gdLst>
                <a:gd name="connsiteX0" fmla="*/ 4222571 w 6566525"/>
                <a:gd name="connsiteY0" fmla="*/ 5415561 h 5607645"/>
                <a:gd name="connsiteX1" fmla="*/ 4181843 w 6566525"/>
                <a:gd name="connsiteY1" fmla="*/ 5457522 h 5607645"/>
                <a:gd name="connsiteX2" fmla="*/ 4222571 w 6566525"/>
                <a:gd name="connsiteY2" fmla="*/ 5498249 h 5607645"/>
                <a:gd name="connsiteX3" fmla="*/ 4264533 w 6566525"/>
                <a:gd name="connsiteY3" fmla="*/ 5457522 h 5607645"/>
                <a:gd name="connsiteX4" fmla="*/ 4222571 w 6566525"/>
                <a:gd name="connsiteY4" fmla="*/ 5415561 h 5607645"/>
                <a:gd name="connsiteX5" fmla="*/ 3351765 w 6566525"/>
                <a:gd name="connsiteY5" fmla="*/ 5415561 h 5607645"/>
                <a:gd name="connsiteX6" fmla="*/ 3311039 w 6566525"/>
                <a:gd name="connsiteY6" fmla="*/ 5457522 h 5607645"/>
                <a:gd name="connsiteX7" fmla="*/ 3351765 w 6566525"/>
                <a:gd name="connsiteY7" fmla="*/ 5498249 h 5607645"/>
                <a:gd name="connsiteX8" fmla="*/ 3393727 w 6566525"/>
                <a:gd name="connsiteY8" fmla="*/ 5457522 h 5607645"/>
                <a:gd name="connsiteX9" fmla="*/ 3351765 w 6566525"/>
                <a:gd name="connsiteY9" fmla="*/ 5415561 h 5607645"/>
                <a:gd name="connsiteX10" fmla="*/ 2482192 w 6566525"/>
                <a:gd name="connsiteY10" fmla="*/ 5415561 h 5607645"/>
                <a:gd name="connsiteX11" fmla="*/ 2440231 w 6566525"/>
                <a:gd name="connsiteY11" fmla="*/ 5457522 h 5607645"/>
                <a:gd name="connsiteX12" fmla="*/ 2482192 w 6566525"/>
                <a:gd name="connsiteY12" fmla="*/ 5498249 h 5607645"/>
                <a:gd name="connsiteX13" fmla="*/ 2522919 w 6566525"/>
                <a:gd name="connsiteY13" fmla="*/ 5457522 h 5607645"/>
                <a:gd name="connsiteX14" fmla="*/ 2482192 w 6566525"/>
                <a:gd name="connsiteY14" fmla="*/ 5415561 h 5607645"/>
                <a:gd name="connsiteX15" fmla="*/ 4222571 w 6566525"/>
                <a:gd name="connsiteY15" fmla="*/ 5390878 h 5607645"/>
                <a:gd name="connsiteX16" fmla="*/ 4289215 w 6566525"/>
                <a:gd name="connsiteY16" fmla="*/ 5457522 h 5607645"/>
                <a:gd name="connsiteX17" fmla="*/ 4222571 w 6566525"/>
                <a:gd name="connsiteY17" fmla="*/ 5522932 h 5607645"/>
                <a:gd name="connsiteX18" fmla="*/ 4157161 w 6566525"/>
                <a:gd name="connsiteY18" fmla="*/ 5457522 h 5607645"/>
                <a:gd name="connsiteX19" fmla="*/ 4222571 w 6566525"/>
                <a:gd name="connsiteY19" fmla="*/ 5390878 h 5607645"/>
                <a:gd name="connsiteX20" fmla="*/ 3351765 w 6566525"/>
                <a:gd name="connsiteY20" fmla="*/ 5390878 h 5607645"/>
                <a:gd name="connsiteX21" fmla="*/ 3418409 w 6566525"/>
                <a:gd name="connsiteY21" fmla="*/ 5457522 h 5607645"/>
                <a:gd name="connsiteX22" fmla="*/ 3351765 w 6566525"/>
                <a:gd name="connsiteY22" fmla="*/ 5522932 h 5607645"/>
                <a:gd name="connsiteX23" fmla="*/ 3286357 w 6566525"/>
                <a:gd name="connsiteY23" fmla="*/ 5457522 h 5607645"/>
                <a:gd name="connsiteX24" fmla="*/ 3351765 w 6566525"/>
                <a:gd name="connsiteY24" fmla="*/ 5390878 h 5607645"/>
                <a:gd name="connsiteX25" fmla="*/ 2482192 w 6566525"/>
                <a:gd name="connsiteY25" fmla="*/ 5390878 h 5607645"/>
                <a:gd name="connsiteX26" fmla="*/ 2547602 w 6566525"/>
                <a:gd name="connsiteY26" fmla="*/ 5457522 h 5607645"/>
                <a:gd name="connsiteX27" fmla="*/ 2482192 w 6566525"/>
                <a:gd name="connsiteY27" fmla="*/ 5522932 h 5607645"/>
                <a:gd name="connsiteX28" fmla="*/ 2415548 w 6566525"/>
                <a:gd name="connsiteY28" fmla="*/ 5457522 h 5607645"/>
                <a:gd name="connsiteX29" fmla="*/ 2482192 w 6566525"/>
                <a:gd name="connsiteY29" fmla="*/ 5390878 h 5607645"/>
                <a:gd name="connsiteX30" fmla="*/ 5217947 w 6566525"/>
                <a:gd name="connsiteY30" fmla="*/ 5090401 h 5607645"/>
                <a:gd name="connsiteX31" fmla="*/ 5175985 w 6566525"/>
                <a:gd name="connsiteY31" fmla="*/ 5131128 h 5607645"/>
                <a:gd name="connsiteX32" fmla="*/ 5217947 w 6566525"/>
                <a:gd name="connsiteY32" fmla="*/ 5171855 h 5607645"/>
                <a:gd name="connsiteX33" fmla="*/ 5258675 w 6566525"/>
                <a:gd name="connsiteY33" fmla="*/ 5131128 h 5607645"/>
                <a:gd name="connsiteX34" fmla="*/ 5217947 w 6566525"/>
                <a:gd name="connsiteY34" fmla="*/ 5090401 h 5607645"/>
                <a:gd name="connsiteX35" fmla="*/ 4977521 w 6566525"/>
                <a:gd name="connsiteY35" fmla="*/ 5090401 h 5607645"/>
                <a:gd name="connsiteX36" fmla="*/ 4938029 w 6566525"/>
                <a:gd name="connsiteY36" fmla="*/ 5131128 h 5607645"/>
                <a:gd name="connsiteX37" fmla="*/ 4977521 w 6566525"/>
                <a:gd name="connsiteY37" fmla="*/ 5171855 h 5607645"/>
                <a:gd name="connsiteX38" fmla="*/ 5019483 w 6566525"/>
                <a:gd name="connsiteY38" fmla="*/ 5131128 h 5607645"/>
                <a:gd name="connsiteX39" fmla="*/ 4977521 w 6566525"/>
                <a:gd name="connsiteY39" fmla="*/ 5090401 h 5607645"/>
                <a:gd name="connsiteX40" fmla="*/ 5217947 w 6566525"/>
                <a:gd name="connsiteY40" fmla="*/ 5064484 h 5607645"/>
                <a:gd name="connsiteX41" fmla="*/ 5283357 w 6566525"/>
                <a:gd name="connsiteY41" fmla="*/ 5131128 h 5607645"/>
                <a:gd name="connsiteX42" fmla="*/ 5217947 w 6566525"/>
                <a:gd name="connsiteY42" fmla="*/ 5196538 h 5607645"/>
                <a:gd name="connsiteX43" fmla="*/ 5151303 w 6566525"/>
                <a:gd name="connsiteY43" fmla="*/ 5131128 h 5607645"/>
                <a:gd name="connsiteX44" fmla="*/ 5217947 w 6566525"/>
                <a:gd name="connsiteY44" fmla="*/ 5064484 h 5607645"/>
                <a:gd name="connsiteX45" fmla="*/ 4977521 w 6566525"/>
                <a:gd name="connsiteY45" fmla="*/ 5064484 h 5607645"/>
                <a:gd name="connsiteX46" fmla="*/ 5044165 w 6566525"/>
                <a:gd name="connsiteY46" fmla="*/ 5131128 h 5607645"/>
                <a:gd name="connsiteX47" fmla="*/ 4977521 w 6566525"/>
                <a:gd name="connsiteY47" fmla="*/ 5196538 h 5607645"/>
                <a:gd name="connsiteX48" fmla="*/ 4912111 w 6566525"/>
                <a:gd name="connsiteY48" fmla="*/ 5131128 h 5607645"/>
                <a:gd name="connsiteX49" fmla="*/ 4977521 w 6566525"/>
                <a:gd name="connsiteY49" fmla="*/ 5064484 h 5607645"/>
                <a:gd name="connsiteX50" fmla="*/ 4977521 w 6566525"/>
                <a:gd name="connsiteY50" fmla="*/ 4846234 h 5607645"/>
                <a:gd name="connsiteX51" fmla="*/ 4938029 w 6566525"/>
                <a:gd name="connsiteY51" fmla="*/ 4886961 h 5607645"/>
                <a:gd name="connsiteX52" fmla="*/ 4977521 w 6566525"/>
                <a:gd name="connsiteY52" fmla="*/ 4928922 h 5607645"/>
                <a:gd name="connsiteX53" fmla="*/ 5019483 w 6566525"/>
                <a:gd name="connsiteY53" fmla="*/ 4886961 h 5607645"/>
                <a:gd name="connsiteX54" fmla="*/ 4977521 w 6566525"/>
                <a:gd name="connsiteY54" fmla="*/ 4846234 h 5607645"/>
                <a:gd name="connsiteX55" fmla="*/ 4977521 w 6566525"/>
                <a:gd name="connsiteY55" fmla="*/ 4821551 h 5607645"/>
                <a:gd name="connsiteX56" fmla="*/ 5044165 w 6566525"/>
                <a:gd name="connsiteY56" fmla="*/ 4886961 h 5607645"/>
                <a:gd name="connsiteX57" fmla="*/ 4977521 w 6566525"/>
                <a:gd name="connsiteY57" fmla="*/ 4953605 h 5607645"/>
                <a:gd name="connsiteX58" fmla="*/ 4912111 w 6566525"/>
                <a:gd name="connsiteY58" fmla="*/ 4886961 h 5607645"/>
                <a:gd name="connsiteX59" fmla="*/ 4977521 w 6566525"/>
                <a:gd name="connsiteY59" fmla="*/ 4821551 h 5607645"/>
                <a:gd name="connsiteX60" fmla="*/ 1932785 w 6566525"/>
                <a:gd name="connsiteY60" fmla="*/ 4536110 h 5607645"/>
                <a:gd name="connsiteX61" fmla="*/ 2150776 w 6566525"/>
                <a:gd name="connsiteY61" fmla="*/ 4547428 h 5607645"/>
                <a:gd name="connsiteX62" fmla="*/ 2367366 w 6566525"/>
                <a:gd name="connsiteY62" fmla="*/ 4580915 h 5607645"/>
                <a:gd name="connsiteX63" fmla="*/ 2474417 w 6566525"/>
                <a:gd name="connsiteY63" fmla="*/ 4608201 h 5607645"/>
                <a:gd name="connsiteX64" fmla="*/ 2526697 w 6566525"/>
                <a:gd name="connsiteY64" fmla="*/ 4623085 h 5607645"/>
                <a:gd name="connsiteX65" fmla="*/ 2578977 w 6566525"/>
                <a:gd name="connsiteY65" fmla="*/ 4642929 h 5607645"/>
                <a:gd name="connsiteX66" fmla="*/ 2774407 w 6566525"/>
                <a:gd name="connsiteY66" fmla="*/ 4739671 h 5607645"/>
                <a:gd name="connsiteX67" fmla="*/ 2865275 w 6566525"/>
                <a:gd name="connsiteY67" fmla="*/ 4806646 h 5607645"/>
                <a:gd name="connsiteX68" fmla="*/ 2834155 w 6566525"/>
                <a:gd name="connsiteY68" fmla="*/ 4816568 h 5607645"/>
                <a:gd name="connsiteX69" fmla="*/ 2758225 w 6566525"/>
                <a:gd name="connsiteY69" fmla="*/ 4764476 h 5607645"/>
                <a:gd name="connsiteX70" fmla="*/ 2566530 w 6566525"/>
                <a:gd name="connsiteY70" fmla="*/ 4672696 h 5607645"/>
                <a:gd name="connsiteX71" fmla="*/ 2361142 w 6566525"/>
                <a:gd name="connsiteY71" fmla="*/ 4613162 h 5607645"/>
                <a:gd name="connsiteX72" fmla="*/ 2148286 w 6566525"/>
                <a:gd name="connsiteY72" fmla="*/ 4580915 h 5607645"/>
                <a:gd name="connsiteX73" fmla="*/ 1718840 w 6566525"/>
                <a:gd name="connsiteY73" fmla="*/ 4582155 h 5607645"/>
                <a:gd name="connsiteX74" fmla="*/ 1507228 w 6566525"/>
                <a:gd name="connsiteY74" fmla="*/ 4620604 h 5607645"/>
                <a:gd name="connsiteX75" fmla="*/ 1367814 w 6566525"/>
                <a:gd name="connsiteY75" fmla="*/ 4661533 h 5607645"/>
                <a:gd name="connsiteX76" fmla="*/ 1339184 w 6566525"/>
                <a:gd name="connsiteY76" fmla="*/ 4644169 h 5607645"/>
                <a:gd name="connsiteX77" fmla="*/ 1499760 w 6566525"/>
                <a:gd name="connsiteY77" fmla="*/ 4590837 h 5607645"/>
                <a:gd name="connsiteX78" fmla="*/ 1713861 w 6566525"/>
                <a:gd name="connsiteY78" fmla="*/ 4549908 h 5607645"/>
                <a:gd name="connsiteX79" fmla="*/ 1932785 w 6566525"/>
                <a:gd name="connsiteY79" fmla="*/ 4536110 h 5607645"/>
                <a:gd name="connsiteX80" fmla="*/ 4722131 w 6566525"/>
                <a:gd name="connsiteY80" fmla="*/ 4460042 h 5607645"/>
                <a:gd name="connsiteX81" fmla="*/ 4681401 w 6566525"/>
                <a:gd name="connsiteY81" fmla="*/ 4500769 h 5607645"/>
                <a:gd name="connsiteX82" fmla="*/ 4722131 w 6566525"/>
                <a:gd name="connsiteY82" fmla="*/ 4542730 h 5607645"/>
                <a:gd name="connsiteX83" fmla="*/ 4762861 w 6566525"/>
                <a:gd name="connsiteY83" fmla="*/ 4500769 h 5607645"/>
                <a:gd name="connsiteX84" fmla="*/ 4722131 w 6566525"/>
                <a:gd name="connsiteY84" fmla="*/ 4460042 h 5607645"/>
                <a:gd name="connsiteX85" fmla="*/ 4222571 w 6566525"/>
                <a:gd name="connsiteY85" fmla="*/ 4460042 h 5607645"/>
                <a:gd name="connsiteX86" fmla="*/ 4181843 w 6566525"/>
                <a:gd name="connsiteY86" fmla="*/ 4500769 h 5607645"/>
                <a:gd name="connsiteX87" fmla="*/ 4222571 w 6566525"/>
                <a:gd name="connsiteY87" fmla="*/ 4542730 h 5607645"/>
                <a:gd name="connsiteX88" fmla="*/ 4264533 w 6566525"/>
                <a:gd name="connsiteY88" fmla="*/ 4500769 h 5607645"/>
                <a:gd name="connsiteX89" fmla="*/ 4222571 w 6566525"/>
                <a:gd name="connsiteY89" fmla="*/ 4460042 h 5607645"/>
                <a:gd name="connsiteX90" fmla="*/ 1922964 w 6566525"/>
                <a:gd name="connsiteY90" fmla="*/ 4440342 h 5607645"/>
                <a:gd name="connsiteX91" fmla="*/ 2043719 w 6566525"/>
                <a:gd name="connsiteY91" fmla="*/ 4441583 h 5607645"/>
                <a:gd name="connsiteX92" fmla="*/ 2104719 w 6566525"/>
                <a:gd name="connsiteY92" fmla="*/ 4446548 h 5607645"/>
                <a:gd name="connsiteX93" fmla="*/ 2164475 w 6566525"/>
                <a:gd name="connsiteY93" fmla="*/ 4451513 h 5607645"/>
                <a:gd name="connsiteX94" fmla="*/ 2224230 w 6566525"/>
                <a:gd name="connsiteY94" fmla="*/ 4458961 h 5607645"/>
                <a:gd name="connsiteX95" fmla="*/ 2254108 w 6566525"/>
                <a:gd name="connsiteY95" fmla="*/ 4462684 h 5607645"/>
                <a:gd name="connsiteX96" fmla="*/ 2283985 w 6566525"/>
                <a:gd name="connsiteY96" fmla="*/ 4467649 h 5607645"/>
                <a:gd name="connsiteX97" fmla="*/ 2343740 w 6566525"/>
                <a:gd name="connsiteY97" fmla="*/ 4477579 h 5607645"/>
                <a:gd name="connsiteX98" fmla="*/ 2403496 w 6566525"/>
                <a:gd name="connsiteY98" fmla="*/ 4488751 h 5607645"/>
                <a:gd name="connsiteX99" fmla="*/ 2636292 w 6566525"/>
                <a:gd name="connsiteY99" fmla="*/ 4554536 h 5607645"/>
                <a:gd name="connsiteX100" fmla="*/ 2851659 w 6566525"/>
                <a:gd name="connsiteY100" fmla="*/ 4666248 h 5607645"/>
                <a:gd name="connsiteX101" fmla="*/ 2974905 w 6566525"/>
                <a:gd name="connsiteY101" fmla="*/ 4769272 h 5607645"/>
                <a:gd name="connsiteX102" fmla="*/ 2956231 w 6566525"/>
                <a:gd name="connsiteY102" fmla="*/ 4776719 h 5607645"/>
                <a:gd name="connsiteX103" fmla="*/ 2943783 w 6566525"/>
                <a:gd name="connsiteY103" fmla="*/ 4780443 h 5607645"/>
                <a:gd name="connsiteX104" fmla="*/ 2832987 w 6566525"/>
                <a:gd name="connsiteY104" fmla="*/ 4694797 h 5607645"/>
                <a:gd name="connsiteX105" fmla="*/ 2623843 w 6566525"/>
                <a:gd name="connsiteY105" fmla="*/ 4589291 h 5607645"/>
                <a:gd name="connsiteX106" fmla="*/ 2159495 w 6566525"/>
                <a:gd name="connsiteY106" fmla="*/ 4494957 h 5607645"/>
                <a:gd name="connsiteX107" fmla="*/ 1686433 w 6566525"/>
                <a:gd name="connsiteY107" fmla="*/ 4496198 h 5607645"/>
                <a:gd name="connsiteX108" fmla="*/ 1452392 w 6566525"/>
                <a:gd name="connsiteY108" fmla="*/ 4537159 h 5607645"/>
                <a:gd name="connsiteX109" fmla="*/ 1260677 w 6566525"/>
                <a:gd name="connsiteY109" fmla="*/ 4589291 h 5607645"/>
                <a:gd name="connsiteX110" fmla="*/ 1234534 w 6566525"/>
                <a:gd name="connsiteY110" fmla="*/ 4570673 h 5607645"/>
                <a:gd name="connsiteX111" fmla="*/ 1443677 w 6566525"/>
                <a:gd name="connsiteY111" fmla="*/ 4502404 h 5607645"/>
                <a:gd name="connsiteX112" fmla="*/ 1681453 w 6566525"/>
                <a:gd name="connsiteY112" fmla="*/ 4456478 h 5607645"/>
                <a:gd name="connsiteX113" fmla="*/ 1922964 w 6566525"/>
                <a:gd name="connsiteY113" fmla="*/ 4440342 h 5607645"/>
                <a:gd name="connsiteX114" fmla="*/ 4722131 w 6566525"/>
                <a:gd name="connsiteY114" fmla="*/ 4435359 h 5607645"/>
                <a:gd name="connsiteX115" fmla="*/ 4788781 w 6566525"/>
                <a:gd name="connsiteY115" fmla="*/ 4500769 h 5607645"/>
                <a:gd name="connsiteX116" fmla="*/ 4722131 w 6566525"/>
                <a:gd name="connsiteY116" fmla="*/ 4567413 h 5607645"/>
                <a:gd name="connsiteX117" fmla="*/ 4655481 w 6566525"/>
                <a:gd name="connsiteY117" fmla="*/ 4500769 h 5607645"/>
                <a:gd name="connsiteX118" fmla="*/ 4722131 w 6566525"/>
                <a:gd name="connsiteY118" fmla="*/ 4435359 h 5607645"/>
                <a:gd name="connsiteX119" fmla="*/ 4222571 w 6566525"/>
                <a:gd name="connsiteY119" fmla="*/ 4435359 h 5607645"/>
                <a:gd name="connsiteX120" fmla="*/ 4289215 w 6566525"/>
                <a:gd name="connsiteY120" fmla="*/ 4500769 h 5607645"/>
                <a:gd name="connsiteX121" fmla="*/ 4222571 w 6566525"/>
                <a:gd name="connsiteY121" fmla="*/ 4567413 h 5607645"/>
                <a:gd name="connsiteX122" fmla="*/ 4157161 w 6566525"/>
                <a:gd name="connsiteY122" fmla="*/ 4500769 h 5607645"/>
                <a:gd name="connsiteX123" fmla="*/ 4222571 w 6566525"/>
                <a:gd name="connsiteY123" fmla="*/ 4435359 h 5607645"/>
                <a:gd name="connsiteX124" fmla="*/ 4977521 w 6566525"/>
                <a:gd name="connsiteY124" fmla="*/ 4323005 h 5607645"/>
                <a:gd name="connsiteX125" fmla="*/ 4938029 w 6566525"/>
                <a:gd name="connsiteY125" fmla="*/ 4364966 h 5607645"/>
                <a:gd name="connsiteX126" fmla="*/ 4977521 w 6566525"/>
                <a:gd name="connsiteY126" fmla="*/ 4404459 h 5607645"/>
                <a:gd name="connsiteX127" fmla="*/ 5019483 w 6566525"/>
                <a:gd name="connsiteY127" fmla="*/ 4364966 h 5607645"/>
                <a:gd name="connsiteX128" fmla="*/ 4977521 w 6566525"/>
                <a:gd name="connsiteY128" fmla="*/ 4323005 h 5607645"/>
                <a:gd name="connsiteX129" fmla="*/ 4977521 w 6566525"/>
                <a:gd name="connsiteY129" fmla="*/ 4298322 h 5607645"/>
                <a:gd name="connsiteX130" fmla="*/ 5044165 w 6566525"/>
                <a:gd name="connsiteY130" fmla="*/ 4364966 h 5607645"/>
                <a:gd name="connsiteX131" fmla="*/ 4977521 w 6566525"/>
                <a:gd name="connsiteY131" fmla="*/ 4430376 h 5607645"/>
                <a:gd name="connsiteX132" fmla="*/ 4912111 w 6566525"/>
                <a:gd name="connsiteY132" fmla="*/ 4364966 h 5607645"/>
                <a:gd name="connsiteX133" fmla="*/ 4977521 w 6566525"/>
                <a:gd name="connsiteY133" fmla="*/ 4298322 h 5607645"/>
                <a:gd name="connsiteX134" fmla="*/ 3133747 w 6566525"/>
                <a:gd name="connsiteY134" fmla="*/ 4270658 h 5607645"/>
                <a:gd name="connsiteX135" fmla="*/ 3095505 w 6566525"/>
                <a:gd name="connsiteY135" fmla="*/ 4307666 h 5607645"/>
                <a:gd name="connsiteX136" fmla="*/ 3133747 w 6566525"/>
                <a:gd name="connsiteY136" fmla="*/ 4344673 h 5607645"/>
                <a:gd name="connsiteX137" fmla="*/ 3171987 w 6566525"/>
                <a:gd name="connsiteY137" fmla="*/ 4307666 h 5607645"/>
                <a:gd name="connsiteX138" fmla="*/ 3133747 w 6566525"/>
                <a:gd name="connsiteY138" fmla="*/ 4270658 h 5607645"/>
                <a:gd name="connsiteX139" fmla="*/ 3133747 w 6566525"/>
                <a:gd name="connsiteY139" fmla="*/ 4244753 h 5607645"/>
                <a:gd name="connsiteX140" fmla="*/ 3196659 w 6566525"/>
                <a:gd name="connsiteY140" fmla="*/ 4307666 h 5607645"/>
                <a:gd name="connsiteX141" fmla="*/ 3133747 w 6566525"/>
                <a:gd name="connsiteY141" fmla="*/ 4370578 h 5607645"/>
                <a:gd name="connsiteX142" fmla="*/ 3070833 w 6566525"/>
                <a:gd name="connsiteY142" fmla="*/ 4307666 h 5607645"/>
                <a:gd name="connsiteX143" fmla="*/ 3133747 w 6566525"/>
                <a:gd name="connsiteY143" fmla="*/ 4244753 h 5607645"/>
                <a:gd name="connsiteX144" fmla="*/ 4722131 w 6566525"/>
                <a:gd name="connsiteY144" fmla="*/ 4185958 h 5607645"/>
                <a:gd name="connsiteX145" fmla="*/ 4681401 w 6566525"/>
                <a:gd name="connsiteY145" fmla="*/ 4226689 h 5607645"/>
                <a:gd name="connsiteX146" fmla="*/ 4722131 w 6566525"/>
                <a:gd name="connsiteY146" fmla="*/ 4267420 h 5607645"/>
                <a:gd name="connsiteX147" fmla="*/ 4762861 w 6566525"/>
                <a:gd name="connsiteY147" fmla="*/ 4226689 h 5607645"/>
                <a:gd name="connsiteX148" fmla="*/ 4722131 w 6566525"/>
                <a:gd name="connsiteY148" fmla="*/ 4185958 h 5607645"/>
                <a:gd name="connsiteX149" fmla="*/ 4722131 w 6566525"/>
                <a:gd name="connsiteY149" fmla="*/ 4160039 h 5607645"/>
                <a:gd name="connsiteX150" fmla="*/ 4788781 w 6566525"/>
                <a:gd name="connsiteY150" fmla="*/ 4226689 h 5607645"/>
                <a:gd name="connsiteX151" fmla="*/ 4722131 w 6566525"/>
                <a:gd name="connsiteY151" fmla="*/ 4293339 h 5607645"/>
                <a:gd name="connsiteX152" fmla="*/ 4655481 w 6566525"/>
                <a:gd name="connsiteY152" fmla="*/ 4226689 h 5607645"/>
                <a:gd name="connsiteX153" fmla="*/ 4722131 w 6566525"/>
                <a:gd name="connsiteY153" fmla="*/ 4160039 h 5607645"/>
                <a:gd name="connsiteX154" fmla="*/ 2490927 w 6566525"/>
                <a:gd name="connsiteY154" fmla="*/ 4158546 h 5607645"/>
                <a:gd name="connsiteX155" fmla="*/ 2453920 w 6566525"/>
                <a:gd name="connsiteY155" fmla="*/ 4196786 h 5607645"/>
                <a:gd name="connsiteX156" fmla="*/ 2490927 w 6566525"/>
                <a:gd name="connsiteY156" fmla="*/ 4235027 h 5607645"/>
                <a:gd name="connsiteX157" fmla="*/ 2529168 w 6566525"/>
                <a:gd name="connsiteY157" fmla="*/ 4196786 h 5607645"/>
                <a:gd name="connsiteX158" fmla="*/ 2490927 w 6566525"/>
                <a:gd name="connsiteY158" fmla="*/ 4158546 h 5607645"/>
                <a:gd name="connsiteX159" fmla="*/ 2490927 w 6566525"/>
                <a:gd name="connsiteY159" fmla="*/ 4133874 h 5607645"/>
                <a:gd name="connsiteX160" fmla="*/ 2555073 w 6566525"/>
                <a:gd name="connsiteY160" fmla="*/ 4196786 h 5607645"/>
                <a:gd name="connsiteX161" fmla="*/ 2490927 w 6566525"/>
                <a:gd name="connsiteY161" fmla="*/ 4259699 h 5607645"/>
                <a:gd name="connsiteX162" fmla="*/ 2429248 w 6566525"/>
                <a:gd name="connsiteY162" fmla="*/ 4196786 h 5607645"/>
                <a:gd name="connsiteX163" fmla="*/ 2490927 w 6566525"/>
                <a:gd name="connsiteY163" fmla="*/ 4133874 h 5607645"/>
                <a:gd name="connsiteX164" fmla="*/ 1111827 w 6566525"/>
                <a:gd name="connsiteY164" fmla="*/ 4068852 h 5607645"/>
                <a:gd name="connsiteX165" fmla="*/ 1074819 w 6566525"/>
                <a:gd name="connsiteY165" fmla="*/ 4107092 h 5607645"/>
                <a:gd name="connsiteX166" fmla="*/ 1111827 w 6566525"/>
                <a:gd name="connsiteY166" fmla="*/ 4144100 h 5607645"/>
                <a:gd name="connsiteX167" fmla="*/ 1148834 w 6566525"/>
                <a:gd name="connsiteY167" fmla="*/ 4107092 h 5607645"/>
                <a:gd name="connsiteX168" fmla="*/ 1111827 w 6566525"/>
                <a:gd name="connsiteY168" fmla="*/ 4068852 h 5607645"/>
                <a:gd name="connsiteX169" fmla="*/ 1111827 w 6566525"/>
                <a:gd name="connsiteY169" fmla="*/ 4044180 h 5607645"/>
                <a:gd name="connsiteX170" fmla="*/ 1174739 w 6566525"/>
                <a:gd name="connsiteY170" fmla="*/ 4107092 h 5607645"/>
                <a:gd name="connsiteX171" fmla="*/ 1111827 w 6566525"/>
                <a:gd name="connsiteY171" fmla="*/ 4170005 h 5607645"/>
                <a:gd name="connsiteX172" fmla="*/ 1048914 w 6566525"/>
                <a:gd name="connsiteY172" fmla="*/ 4107092 h 5607645"/>
                <a:gd name="connsiteX173" fmla="*/ 1111827 w 6566525"/>
                <a:gd name="connsiteY173" fmla="*/ 4044180 h 5607645"/>
                <a:gd name="connsiteX174" fmla="*/ 1770851 w 6566525"/>
                <a:gd name="connsiteY174" fmla="*/ 4022758 h 5607645"/>
                <a:gd name="connsiteX175" fmla="*/ 1732610 w 6566525"/>
                <a:gd name="connsiteY175" fmla="*/ 4060998 h 5607645"/>
                <a:gd name="connsiteX176" fmla="*/ 1770851 w 6566525"/>
                <a:gd name="connsiteY176" fmla="*/ 4099239 h 5607645"/>
                <a:gd name="connsiteX177" fmla="*/ 1807858 w 6566525"/>
                <a:gd name="connsiteY177" fmla="*/ 4060998 h 5607645"/>
                <a:gd name="connsiteX178" fmla="*/ 1770851 w 6566525"/>
                <a:gd name="connsiteY178" fmla="*/ 4022758 h 5607645"/>
                <a:gd name="connsiteX179" fmla="*/ 1770851 w 6566525"/>
                <a:gd name="connsiteY179" fmla="*/ 3998086 h 5607645"/>
                <a:gd name="connsiteX180" fmla="*/ 1833763 w 6566525"/>
                <a:gd name="connsiteY180" fmla="*/ 4060998 h 5607645"/>
                <a:gd name="connsiteX181" fmla="*/ 1770851 w 6566525"/>
                <a:gd name="connsiteY181" fmla="*/ 4123911 h 5607645"/>
                <a:gd name="connsiteX182" fmla="*/ 1707938 w 6566525"/>
                <a:gd name="connsiteY182" fmla="*/ 4060998 h 5607645"/>
                <a:gd name="connsiteX183" fmla="*/ 1770851 w 6566525"/>
                <a:gd name="connsiteY183" fmla="*/ 3998086 h 5607645"/>
                <a:gd name="connsiteX184" fmla="*/ 3711793 w 6566525"/>
                <a:gd name="connsiteY184" fmla="*/ 3974166 h 5607645"/>
                <a:gd name="connsiteX185" fmla="*/ 3673553 w 6566525"/>
                <a:gd name="connsiteY185" fmla="*/ 4011170 h 5607645"/>
                <a:gd name="connsiteX186" fmla="*/ 3711793 w 6566525"/>
                <a:gd name="connsiteY186" fmla="*/ 4049407 h 5607645"/>
                <a:gd name="connsiteX187" fmla="*/ 3750035 w 6566525"/>
                <a:gd name="connsiteY187" fmla="*/ 4011170 h 5607645"/>
                <a:gd name="connsiteX188" fmla="*/ 3711793 w 6566525"/>
                <a:gd name="connsiteY188" fmla="*/ 3974166 h 5607645"/>
                <a:gd name="connsiteX189" fmla="*/ 3711793 w 6566525"/>
                <a:gd name="connsiteY189" fmla="*/ 3949497 h 5607645"/>
                <a:gd name="connsiteX190" fmla="*/ 3774705 w 6566525"/>
                <a:gd name="connsiteY190" fmla="*/ 4011170 h 5607645"/>
                <a:gd name="connsiteX191" fmla="*/ 3711793 w 6566525"/>
                <a:gd name="connsiteY191" fmla="*/ 4074076 h 5607645"/>
                <a:gd name="connsiteX192" fmla="*/ 3648881 w 6566525"/>
                <a:gd name="connsiteY192" fmla="*/ 4011170 h 5607645"/>
                <a:gd name="connsiteX193" fmla="*/ 3711793 w 6566525"/>
                <a:gd name="connsiteY193" fmla="*/ 3949497 h 5607645"/>
                <a:gd name="connsiteX194" fmla="*/ 2053079 w 6566525"/>
                <a:gd name="connsiteY194" fmla="*/ 3636790 h 5607645"/>
                <a:gd name="connsiteX195" fmla="*/ 2069221 w 6566525"/>
                <a:gd name="connsiteY195" fmla="*/ 3644165 h 5607645"/>
                <a:gd name="connsiteX196" fmla="*/ 2064254 w 6566525"/>
                <a:gd name="connsiteY196" fmla="*/ 3658916 h 5607645"/>
                <a:gd name="connsiteX197" fmla="*/ 2023277 w 6566525"/>
                <a:gd name="connsiteY197" fmla="*/ 3684728 h 5607645"/>
                <a:gd name="connsiteX198" fmla="*/ 2002167 w 6566525"/>
                <a:gd name="connsiteY198" fmla="*/ 3695791 h 5607645"/>
                <a:gd name="connsiteX199" fmla="*/ 1990991 w 6566525"/>
                <a:gd name="connsiteY199" fmla="*/ 3701937 h 5607645"/>
                <a:gd name="connsiteX200" fmla="*/ 1978574 w 6566525"/>
                <a:gd name="connsiteY200" fmla="*/ 3705625 h 5607645"/>
                <a:gd name="connsiteX201" fmla="*/ 1954981 w 6566525"/>
                <a:gd name="connsiteY201" fmla="*/ 3714229 h 5607645"/>
                <a:gd name="connsiteX202" fmla="*/ 1931387 w 6566525"/>
                <a:gd name="connsiteY202" fmla="*/ 3719146 h 5607645"/>
                <a:gd name="connsiteX203" fmla="*/ 1906552 w 6566525"/>
                <a:gd name="connsiteY203" fmla="*/ 3724062 h 5607645"/>
                <a:gd name="connsiteX204" fmla="*/ 1881717 w 6566525"/>
                <a:gd name="connsiteY204" fmla="*/ 3727750 h 5607645"/>
                <a:gd name="connsiteX205" fmla="*/ 1782378 w 6566525"/>
                <a:gd name="connsiteY205" fmla="*/ 3716687 h 5607645"/>
                <a:gd name="connsiteX206" fmla="*/ 1692972 w 6566525"/>
                <a:gd name="connsiteY206" fmla="*/ 3673666 h 5607645"/>
                <a:gd name="connsiteX207" fmla="*/ 1690488 w 6566525"/>
                <a:gd name="connsiteY207" fmla="*/ 3655228 h 5607645"/>
                <a:gd name="connsiteX208" fmla="*/ 1705389 w 6566525"/>
                <a:gd name="connsiteY208" fmla="*/ 3651540 h 5607645"/>
                <a:gd name="connsiteX209" fmla="*/ 1706631 w 6566525"/>
                <a:gd name="connsiteY209" fmla="*/ 3652770 h 5607645"/>
                <a:gd name="connsiteX210" fmla="*/ 1791070 w 6566525"/>
                <a:gd name="connsiteY210" fmla="*/ 3679812 h 5607645"/>
                <a:gd name="connsiteX211" fmla="*/ 1835773 w 6566525"/>
                <a:gd name="connsiteY211" fmla="*/ 3685958 h 5607645"/>
                <a:gd name="connsiteX212" fmla="*/ 1856883 w 6566525"/>
                <a:gd name="connsiteY212" fmla="*/ 3687187 h 5607645"/>
                <a:gd name="connsiteX213" fmla="*/ 1879234 w 6566525"/>
                <a:gd name="connsiteY213" fmla="*/ 3685958 h 5607645"/>
                <a:gd name="connsiteX214" fmla="*/ 1901585 w 6566525"/>
                <a:gd name="connsiteY214" fmla="*/ 3684728 h 5607645"/>
                <a:gd name="connsiteX215" fmla="*/ 1923937 w 6566525"/>
                <a:gd name="connsiteY215" fmla="*/ 3681041 h 5607645"/>
                <a:gd name="connsiteX216" fmla="*/ 1945047 w 6566525"/>
                <a:gd name="connsiteY216" fmla="*/ 3677353 h 5607645"/>
                <a:gd name="connsiteX217" fmla="*/ 1967398 w 6566525"/>
                <a:gd name="connsiteY217" fmla="*/ 3671207 h 5607645"/>
                <a:gd name="connsiteX218" fmla="*/ 1977332 w 6566525"/>
                <a:gd name="connsiteY218" fmla="*/ 3667520 h 5607645"/>
                <a:gd name="connsiteX219" fmla="*/ 1988508 w 6566525"/>
                <a:gd name="connsiteY219" fmla="*/ 3663832 h 5607645"/>
                <a:gd name="connsiteX220" fmla="*/ 2009617 w 6566525"/>
                <a:gd name="connsiteY220" fmla="*/ 3655228 h 5607645"/>
                <a:gd name="connsiteX221" fmla="*/ 2050595 w 6566525"/>
                <a:gd name="connsiteY221" fmla="*/ 3638019 h 5607645"/>
                <a:gd name="connsiteX222" fmla="*/ 4977521 w 6566525"/>
                <a:gd name="connsiteY222" fmla="*/ 3570547 h 5607645"/>
                <a:gd name="connsiteX223" fmla="*/ 4938029 w 6566525"/>
                <a:gd name="connsiteY223" fmla="*/ 3611274 h 5607645"/>
                <a:gd name="connsiteX224" fmla="*/ 4977521 w 6566525"/>
                <a:gd name="connsiteY224" fmla="*/ 3653235 h 5607645"/>
                <a:gd name="connsiteX225" fmla="*/ 5019483 w 6566525"/>
                <a:gd name="connsiteY225" fmla="*/ 3611274 h 5607645"/>
                <a:gd name="connsiteX226" fmla="*/ 4977521 w 6566525"/>
                <a:gd name="connsiteY226" fmla="*/ 3570547 h 5607645"/>
                <a:gd name="connsiteX227" fmla="*/ 4854051 w 6566525"/>
                <a:gd name="connsiteY227" fmla="*/ 3547106 h 5607645"/>
                <a:gd name="connsiteX228" fmla="*/ 4854051 w 6566525"/>
                <a:gd name="connsiteY228" fmla="*/ 4985126 h 5607645"/>
                <a:gd name="connsiteX229" fmla="*/ 5553697 w 6566525"/>
                <a:gd name="connsiteY229" fmla="*/ 4985126 h 5607645"/>
                <a:gd name="connsiteX230" fmla="*/ 5557431 w 6566525"/>
                <a:gd name="connsiteY230" fmla="*/ 5010026 h 5607645"/>
                <a:gd name="connsiteX231" fmla="*/ 5115485 w 6566525"/>
                <a:gd name="connsiteY231" fmla="*/ 5010026 h 5607645"/>
                <a:gd name="connsiteX232" fmla="*/ 5115485 w 6566525"/>
                <a:gd name="connsiteY232" fmla="*/ 5607645 h 5607645"/>
                <a:gd name="connsiteX233" fmla="*/ 5089341 w 6566525"/>
                <a:gd name="connsiteY233" fmla="*/ 5607645 h 5607645"/>
                <a:gd name="connsiteX234" fmla="*/ 5089341 w 6566525"/>
                <a:gd name="connsiteY234" fmla="*/ 5010026 h 5607645"/>
                <a:gd name="connsiteX235" fmla="*/ 4840357 w 6566525"/>
                <a:gd name="connsiteY235" fmla="*/ 5010026 h 5607645"/>
                <a:gd name="connsiteX236" fmla="*/ 4827907 w 6566525"/>
                <a:gd name="connsiteY236" fmla="*/ 4997576 h 5607645"/>
                <a:gd name="connsiteX237" fmla="*/ 4827907 w 6566525"/>
                <a:gd name="connsiteY237" fmla="*/ 4376302 h 5607645"/>
                <a:gd name="connsiteX238" fmla="*/ 3772215 w 6566525"/>
                <a:gd name="connsiteY238" fmla="*/ 4376302 h 5607645"/>
                <a:gd name="connsiteX239" fmla="*/ 3813297 w 6566525"/>
                <a:gd name="connsiteY239" fmla="*/ 4351401 h 5607645"/>
                <a:gd name="connsiteX240" fmla="*/ 4827907 w 6566525"/>
                <a:gd name="connsiteY240" fmla="*/ 4351401 h 5607645"/>
                <a:gd name="connsiteX241" fmla="*/ 4827907 w 6566525"/>
                <a:gd name="connsiteY241" fmla="*/ 3570762 h 5607645"/>
                <a:gd name="connsiteX242" fmla="*/ 4831643 w 6566525"/>
                <a:gd name="connsiteY242" fmla="*/ 3567027 h 5607645"/>
                <a:gd name="connsiteX243" fmla="*/ 4854051 w 6566525"/>
                <a:gd name="connsiteY243" fmla="*/ 3547106 h 5607645"/>
                <a:gd name="connsiteX244" fmla="*/ 4977521 w 6566525"/>
                <a:gd name="connsiteY244" fmla="*/ 3545864 h 5607645"/>
                <a:gd name="connsiteX245" fmla="*/ 5044165 w 6566525"/>
                <a:gd name="connsiteY245" fmla="*/ 3611274 h 5607645"/>
                <a:gd name="connsiteX246" fmla="*/ 4977521 w 6566525"/>
                <a:gd name="connsiteY246" fmla="*/ 3677918 h 5607645"/>
                <a:gd name="connsiteX247" fmla="*/ 4912111 w 6566525"/>
                <a:gd name="connsiteY247" fmla="*/ 3611274 h 5607645"/>
                <a:gd name="connsiteX248" fmla="*/ 4977521 w 6566525"/>
                <a:gd name="connsiteY248" fmla="*/ 3545864 h 5607645"/>
                <a:gd name="connsiteX249" fmla="*/ 4354623 w 6566525"/>
                <a:gd name="connsiteY249" fmla="*/ 3520691 h 5607645"/>
                <a:gd name="connsiteX250" fmla="*/ 4317615 w 6566525"/>
                <a:gd name="connsiteY250" fmla="*/ 3557698 h 5607645"/>
                <a:gd name="connsiteX251" fmla="*/ 4354623 w 6566525"/>
                <a:gd name="connsiteY251" fmla="*/ 3594706 h 5607645"/>
                <a:gd name="connsiteX252" fmla="*/ 4392863 w 6566525"/>
                <a:gd name="connsiteY252" fmla="*/ 3557698 h 5607645"/>
                <a:gd name="connsiteX253" fmla="*/ 4354623 w 6566525"/>
                <a:gd name="connsiteY253" fmla="*/ 3520691 h 5607645"/>
                <a:gd name="connsiteX254" fmla="*/ 4354623 w 6566525"/>
                <a:gd name="connsiteY254" fmla="*/ 3494786 h 5607645"/>
                <a:gd name="connsiteX255" fmla="*/ 4417535 w 6566525"/>
                <a:gd name="connsiteY255" fmla="*/ 3557698 h 5607645"/>
                <a:gd name="connsiteX256" fmla="*/ 4354623 w 6566525"/>
                <a:gd name="connsiteY256" fmla="*/ 3620611 h 5607645"/>
                <a:gd name="connsiteX257" fmla="*/ 4291709 w 6566525"/>
                <a:gd name="connsiteY257" fmla="*/ 3557698 h 5607645"/>
                <a:gd name="connsiteX258" fmla="*/ 4354623 w 6566525"/>
                <a:gd name="connsiteY258" fmla="*/ 3494786 h 5607645"/>
                <a:gd name="connsiteX259" fmla="*/ 4856689 w 6566525"/>
                <a:gd name="connsiteY259" fmla="*/ 2941395 h 5607645"/>
                <a:gd name="connsiteX260" fmla="*/ 4819681 w 6566525"/>
                <a:gd name="connsiteY260" fmla="*/ 2978402 h 5607645"/>
                <a:gd name="connsiteX261" fmla="*/ 4856689 w 6566525"/>
                <a:gd name="connsiteY261" fmla="*/ 3016643 h 5607645"/>
                <a:gd name="connsiteX262" fmla="*/ 4894929 w 6566525"/>
                <a:gd name="connsiteY262" fmla="*/ 2978402 h 5607645"/>
                <a:gd name="connsiteX263" fmla="*/ 4856689 w 6566525"/>
                <a:gd name="connsiteY263" fmla="*/ 2941395 h 5607645"/>
                <a:gd name="connsiteX264" fmla="*/ 4856689 w 6566525"/>
                <a:gd name="connsiteY264" fmla="*/ 2915490 h 5607645"/>
                <a:gd name="connsiteX265" fmla="*/ 4920835 w 6566525"/>
                <a:gd name="connsiteY265" fmla="*/ 2978402 h 5607645"/>
                <a:gd name="connsiteX266" fmla="*/ 4856689 w 6566525"/>
                <a:gd name="connsiteY266" fmla="*/ 3041315 h 5607645"/>
                <a:gd name="connsiteX267" fmla="*/ 4795009 w 6566525"/>
                <a:gd name="connsiteY267" fmla="*/ 2978402 h 5607645"/>
                <a:gd name="connsiteX268" fmla="*/ 4856689 w 6566525"/>
                <a:gd name="connsiteY268" fmla="*/ 2915490 h 5607645"/>
                <a:gd name="connsiteX269" fmla="*/ 2095991 w 6566525"/>
                <a:gd name="connsiteY269" fmla="*/ 2728781 h 5607645"/>
                <a:gd name="connsiteX270" fmla="*/ 2213043 w 6566525"/>
                <a:gd name="connsiteY270" fmla="*/ 2742288 h 5607645"/>
                <a:gd name="connsiteX271" fmla="*/ 2323870 w 6566525"/>
                <a:gd name="connsiteY271" fmla="*/ 2779550 h 5607645"/>
                <a:gd name="connsiteX272" fmla="*/ 2425980 w 6566525"/>
                <a:gd name="connsiteY272" fmla="*/ 2832958 h 5607645"/>
                <a:gd name="connsiteX273" fmla="*/ 2615257 w 6566525"/>
                <a:gd name="connsiteY273" fmla="*/ 2958407 h 5607645"/>
                <a:gd name="connsiteX274" fmla="*/ 2812005 w 6566525"/>
                <a:gd name="connsiteY274" fmla="*/ 3061498 h 5607645"/>
                <a:gd name="connsiteX275" fmla="*/ 3027433 w 6566525"/>
                <a:gd name="connsiteY275" fmla="*/ 3109938 h 5607645"/>
                <a:gd name="connsiteX276" fmla="*/ 3245351 w 6566525"/>
                <a:gd name="connsiteY276" fmla="*/ 3088823 h 5607645"/>
                <a:gd name="connsiteX277" fmla="*/ 3346215 w 6566525"/>
                <a:gd name="connsiteY277" fmla="*/ 3046593 h 5607645"/>
                <a:gd name="connsiteX278" fmla="*/ 3432137 w 6566525"/>
                <a:gd name="connsiteY278" fmla="*/ 2980764 h 5607645"/>
                <a:gd name="connsiteX279" fmla="*/ 3433381 w 6566525"/>
                <a:gd name="connsiteY279" fmla="*/ 2980764 h 5607645"/>
                <a:gd name="connsiteX280" fmla="*/ 3413459 w 6566525"/>
                <a:gd name="connsiteY280" fmla="*/ 2968343 h 5607645"/>
                <a:gd name="connsiteX281" fmla="*/ 3405987 w 6566525"/>
                <a:gd name="connsiteY281" fmla="*/ 2952196 h 5607645"/>
                <a:gd name="connsiteX282" fmla="*/ 3422175 w 6566525"/>
                <a:gd name="connsiteY282" fmla="*/ 2943502 h 5607645"/>
                <a:gd name="connsiteX283" fmla="*/ 3484437 w 6566525"/>
                <a:gd name="connsiteY283" fmla="*/ 3027962 h 5607645"/>
                <a:gd name="connsiteX284" fmla="*/ 3474475 w 6566525"/>
                <a:gd name="connsiteY284" fmla="*/ 3042867 h 5607645"/>
                <a:gd name="connsiteX285" fmla="*/ 3473229 w 6566525"/>
                <a:gd name="connsiteY285" fmla="*/ 3042867 h 5607645"/>
                <a:gd name="connsiteX286" fmla="*/ 3460777 w 6566525"/>
                <a:gd name="connsiteY286" fmla="*/ 3032930 h 5607645"/>
                <a:gd name="connsiteX287" fmla="*/ 3448325 w 6566525"/>
                <a:gd name="connsiteY287" fmla="*/ 3000637 h 5607645"/>
                <a:gd name="connsiteX288" fmla="*/ 3408477 w 6566525"/>
                <a:gd name="connsiteY288" fmla="*/ 3036657 h 5607645"/>
                <a:gd name="connsiteX289" fmla="*/ 3359913 w 6566525"/>
                <a:gd name="connsiteY289" fmla="*/ 3068950 h 5607645"/>
                <a:gd name="connsiteX290" fmla="*/ 3254067 w 6566525"/>
                <a:gd name="connsiteY290" fmla="*/ 3116149 h 5607645"/>
                <a:gd name="connsiteX291" fmla="*/ 3024943 w 6566525"/>
                <a:gd name="connsiteY291" fmla="*/ 3142232 h 5607645"/>
                <a:gd name="connsiteX292" fmla="*/ 2800799 w 6566525"/>
                <a:gd name="connsiteY292" fmla="*/ 3093792 h 5607645"/>
                <a:gd name="connsiteX293" fmla="*/ 2595333 w 6566525"/>
                <a:gd name="connsiteY293" fmla="*/ 2989458 h 5607645"/>
                <a:gd name="connsiteX294" fmla="*/ 2406056 w 6566525"/>
                <a:gd name="connsiteY294" fmla="*/ 2867736 h 5607645"/>
                <a:gd name="connsiteX295" fmla="*/ 2307682 w 6566525"/>
                <a:gd name="connsiteY295" fmla="*/ 2818054 h 5607645"/>
                <a:gd name="connsiteX296" fmla="*/ 2203081 w 6566525"/>
                <a:gd name="connsiteY296" fmla="*/ 2784518 h 5607645"/>
                <a:gd name="connsiteX297" fmla="*/ 1987654 w 6566525"/>
                <a:gd name="connsiteY297" fmla="*/ 2784518 h 5607645"/>
                <a:gd name="connsiteX298" fmla="*/ 1881809 w 6566525"/>
                <a:gd name="connsiteY298" fmla="*/ 2813085 h 5607645"/>
                <a:gd name="connsiteX299" fmla="*/ 1784680 w 6566525"/>
                <a:gd name="connsiteY299" fmla="*/ 2859042 h 5607645"/>
                <a:gd name="connsiteX300" fmla="*/ 1758530 w 6566525"/>
                <a:gd name="connsiteY300" fmla="*/ 2859042 h 5607645"/>
                <a:gd name="connsiteX301" fmla="*/ 1634005 w 6566525"/>
                <a:gd name="connsiteY301" fmla="*/ 2795696 h 5607645"/>
                <a:gd name="connsiteX302" fmla="*/ 1502009 w 6566525"/>
                <a:gd name="connsiteY302" fmla="*/ 2785760 h 5607645"/>
                <a:gd name="connsiteX303" fmla="*/ 1381221 w 6566525"/>
                <a:gd name="connsiteY303" fmla="*/ 2850347 h 5607645"/>
                <a:gd name="connsiteX304" fmla="*/ 1266659 w 6566525"/>
                <a:gd name="connsiteY304" fmla="*/ 2939776 h 5607645"/>
                <a:gd name="connsiteX305" fmla="*/ 1143379 w 6566525"/>
                <a:gd name="connsiteY305" fmla="*/ 3024236 h 5607645"/>
                <a:gd name="connsiteX306" fmla="*/ 1005157 w 6566525"/>
                <a:gd name="connsiteY306" fmla="*/ 3082613 h 5607645"/>
                <a:gd name="connsiteX307" fmla="*/ 855728 w 6566525"/>
                <a:gd name="connsiteY307" fmla="*/ 3100002 h 5607645"/>
                <a:gd name="connsiteX308" fmla="*/ 781014 w 6566525"/>
                <a:gd name="connsiteY308" fmla="*/ 3091307 h 5607645"/>
                <a:gd name="connsiteX309" fmla="*/ 713770 w 6566525"/>
                <a:gd name="connsiteY309" fmla="*/ 3071434 h 5607645"/>
                <a:gd name="connsiteX310" fmla="*/ 680149 w 6566525"/>
                <a:gd name="connsiteY310" fmla="*/ 3133538 h 5607645"/>
                <a:gd name="connsiteX311" fmla="*/ 668942 w 6566525"/>
                <a:gd name="connsiteY311" fmla="*/ 3140990 h 5607645"/>
                <a:gd name="connsiteX312" fmla="*/ 662715 w 6566525"/>
                <a:gd name="connsiteY312" fmla="*/ 3139748 h 5607645"/>
                <a:gd name="connsiteX313" fmla="*/ 656489 w 6566525"/>
                <a:gd name="connsiteY313" fmla="*/ 3123601 h 5607645"/>
                <a:gd name="connsiteX314" fmla="*/ 758599 w 6566525"/>
                <a:gd name="connsiteY314" fmla="*/ 2985732 h 5607645"/>
                <a:gd name="connsiteX315" fmla="*/ 777278 w 6566525"/>
                <a:gd name="connsiteY315" fmla="*/ 2989458 h 5607645"/>
                <a:gd name="connsiteX316" fmla="*/ 773542 w 6566525"/>
                <a:gd name="connsiteY316" fmla="*/ 3006847 h 5607645"/>
                <a:gd name="connsiteX317" fmla="*/ 728713 w 6566525"/>
                <a:gd name="connsiteY317" fmla="*/ 3050319 h 5607645"/>
                <a:gd name="connsiteX318" fmla="*/ 785995 w 6566525"/>
                <a:gd name="connsiteY318" fmla="*/ 3065224 h 5607645"/>
                <a:gd name="connsiteX319" fmla="*/ 856973 w 6566525"/>
                <a:gd name="connsiteY319" fmla="*/ 3071434 h 5607645"/>
                <a:gd name="connsiteX320" fmla="*/ 996441 w 6566525"/>
                <a:gd name="connsiteY320" fmla="*/ 3051561 h 5607645"/>
                <a:gd name="connsiteX321" fmla="*/ 1125946 w 6566525"/>
                <a:gd name="connsiteY321" fmla="*/ 2994426 h 5607645"/>
                <a:gd name="connsiteX322" fmla="*/ 1242999 w 6566525"/>
                <a:gd name="connsiteY322" fmla="*/ 2911208 h 5607645"/>
                <a:gd name="connsiteX323" fmla="*/ 1357561 w 6566525"/>
                <a:gd name="connsiteY323" fmla="*/ 2818054 h 5607645"/>
                <a:gd name="connsiteX324" fmla="*/ 1492048 w 6566525"/>
                <a:gd name="connsiteY324" fmla="*/ 2744772 h 5607645"/>
                <a:gd name="connsiteX325" fmla="*/ 1648948 w 6566525"/>
                <a:gd name="connsiteY325" fmla="*/ 2750982 h 5607645"/>
                <a:gd name="connsiteX326" fmla="*/ 1772227 w 6566525"/>
                <a:gd name="connsiteY326" fmla="*/ 2810601 h 5607645"/>
                <a:gd name="connsiteX327" fmla="*/ 1866866 w 6566525"/>
                <a:gd name="connsiteY327" fmla="*/ 2768371 h 5607645"/>
                <a:gd name="connsiteX328" fmla="*/ 1978938 w 6566525"/>
                <a:gd name="connsiteY328" fmla="*/ 2738562 h 5607645"/>
                <a:gd name="connsiteX329" fmla="*/ 2095991 w 6566525"/>
                <a:gd name="connsiteY329" fmla="*/ 2728781 h 5607645"/>
                <a:gd name="connsiteX330" fmla="*/ 5837737 w 6566525"/>
                <a:gd name="connsiteY330" fmla="*/ 2457042 h 5607645"/>
                <a:gd name="connsiteX331" fmla="*/ 5831525 w 6566525"/>
                <a:gd name="connsiteY331" fmla="*/ 2460713 h 5607645"/>
                <a:gd name="connsiteX332" fmla="*/ 5811647 w 6566525"/>
                <a:gd name="connsiteY332" fmla="*/ 2491302 h 5607645"/>
                <a:gd name="connsiteX333" fmla="*/ 5580561 w 6566525"/>
                <a:gd name="connsiteY333" fmla="*/ 2525561 h 5607645"/>
                <a:gd name="connsiteX334" fmla="*/ 5390475 w 6566525"/>
                <a:gd name="connsiteY334" fmla="*/ 2499866 h 5607645"/>
                <a:gd name="connsiteX335" fmla="*/ 5383021 w 6566525"/>
                <a:gd name="connsiteY335" fmla="*/ 2485184 h 5607645"/>
                <a:gd name="connsiteX336" fmla="*/ 5399171 w 6566525"/>
                <a:gd name="connsiteY336" fmla="*/ 2476619 h 5607645"/>
                <a:gd name="connsiteX337" fmla="*/ 5834011 w 6566525"/>
                <a:gd name="connsiteY337" fmla="*/ 2458266 h 5607645"/>
                <a:gd name="connsiteX338" fmla="*/ 5837737 w 6566525"/>
                <a:gd name="connsiteY338" fmla="*/ 2457042 h 5607645"/>
                <a:gd name="connsiteX339" fmla="*/ 5607895 w 6566525"/>
                <a:gd name="connsiteY339" fmla="*/ 2256223 h 5607645"/>
                <a:gd name="connsiteX340" fmla="*/ 5570891 w 6566525"/>
                <a:gd name="connsiteY340" fmla="*/ 2294460 h 5607645"/>
                <a:gd name="connsiteX341" fmla="*/ 5607895 w 6566525"/>
                <a:gd name="connsiteY341" fmla="*/ 2332697 h 5607645"/>
                <a:gd name="connsiteX342" fmla="*/ 5646131 w 6566525"/>
                <a:gd name="connsiteY342" fmla="*/ 2294460 h 5607645"/>
                <a:gd name="connsiteX343" fmla="*/ 5607895 w 6566525"/>
                <a:gd name="connsiteY343" fmla="*/ 2256223 h 5607645"/>
                <a:gd name="connsiteX344" fmla="*/ 5607895 w 6566525"/>
                <a:gd name="connsiteY344" fmla="*/ 2231554 h 5607645"/>
                <a:gd name="connsiteX345" fmla="*/ 5670801 w 6566525"/>
                <a:gd name="connsiteY345" fmla="*/ 2294460 h 5607645"/>
                <a:gd name="connsiteX346" fmla="*/ 5607895 w 6566525"/>
                <a:gd name="connsiteY346" fmla="*/ 2356133 h 5607645"/>
                <a:gd name="connsiteX347" fmla="*/ 5546221 w 6566525"/>
                <a:gd name="connsiteY347" fmla="*/ 2294460 h 5607645"/>
                <a:gd name="connsiteX348" fmla="*/ 5607895 w 6566525"/>
                <a:gd name="connsiteY348" fmla="*/ 2231554 h 5607645"/>
                <a:gd name="connsiteX349" fmla="*/ 5117047 w 6566525"/>
                <a:gd name="connsiteY349" fmla="*/ 2076829 h 5607645"/>
                <a:gd name="connsiteX350" fmla="*/ 5080041 w 6566525"/>
                <a:gd name="connsiteY350" fmla="*/ 2113833 h 5607645"/>
                <a:gd name="connsiteX351" fmla="*/ 5117047 w 6566525"/>
                <a:gd name="connsiteY351" fmla="*/ 2152070 h 5607645"/>
                <a:gd name="connsiteX352" fmla="*/ 5154055 w 6566525"/>
                <a:gd name="connsiteY352" fmla="*/ 2113833 h 5607645"/>
                <a:gd name="connsiteX353" fmla="*/ 5117047 w 6566525"/>
                <a:gd name="connsiteY353" fmla="*/ 2076829 h 5607645"/>
                <a:gd name="connsiteX354" fmla="*/ 5117047 w 6566525"/>
                <a:gd name="connsiteY354" fmla="*/ 2052160 h 5607645"/>
                <a:gd name="connsiteX355" fmla="*/ 5179961 w 6566525"/>
                <a:gd name="connsiteY355" fmla="*/ 2113833 h 5607645"/>
                <a:gd name="connsiteX356" fmla="*/ 5117047 w 6566525"/>
                <a:gd name="connsiteY356" fmla="*/ 2176739 h 5607645"/>
                <a:gd name="connsiteX357" fmla="*/ 5054135 w 6566525"/>
                <a:gd name="connsiteY357" fmla="*/ 2113833 h 5607645"/>
                <a:gd name="connsiteX358" fmla="*/ 5117047 w 6566525"/>
                <a:gd name="connsiteY358" fmla="*/ 2052160 h 5607645"/>
                <a:gd name="connsiteX359" fmla="*/ 6329209 w 6566525"/>
                <a:gd name="connsiteY359" fmla="*/ 1731735 h 5607645"/>
                <a:gd name="connsiteX360" fmla="*/ 6292205 w 6566525"/>
                <a:gd name="connsiteY360" fmla="*/ 1768742 h 5607645"/>
                <a:gd name="connsiteX361" fmla="*/ 6329209 w 6566525"/>
                <a:gd name="connsiteY361" fmla="*/ 1805750 h 5607645"/>
                <a:gd name="connsiteX362" fmla="*/ 6367445 w 6566525"/>
                <a:gd name="connsiteY362" fmla="*/ 1768742 h 5607645"/>
                <a:gd name="connsiteX363" fmla="*/ 6329209 w 6566525"/>
                <a:gd name="connsiteY363" fmla="*/ 1731735 h 5607645"/>
                <a:gd name="connsiteX364" fmla="*/ 6329209 w 6566525"/>
                <a:gd name="connsiteY364" fmla="*/ 1705830 h 5607645"/>
                <a:gd name="connsiteX365" fmla="*/ 6392115 w 6566525"/>
                <a:gd name="connsiteY365" fmla="*/ 1768742 h 5607645"/>
                <a:gd name="connsiteX366" fmla="*/ 6329209 w 6566525"/>
                <a:gd name="connsiteY366" fmla="*/ 1831655 h 5607645"/>
                <a:gd name="connsiteX367" fmla="*/ 6267537 w 6566525"/>
                <a:gd name="connsiteY367" fmla="*/ 1768742 h 5607645"/>
                <a:gd name="connsiteX368" fmla="*/ 6329209 w 6566525"/>
                <a:gd name="connsiteY368" fmla="*/ 1705830 h 5607645"/>
                <a:gd name="connsiteX369" fmla="*/ 5411053 w 6566525"/>
                <a:gd name="connsiteY369" fmla="*/ 1397869 h 5607645"/>
                <a:gd name="connsiteX370" fmla="*/ 5374047 w 6566525"/>
                <a:gd name="connsiteY370" fmla="*/ 1436106 h 5607645"/>
                <a:gd name="connsiteX371" fmla="*/ 5411053 w 6566525"/>
                <a:gd name="connsiteY371" fmla="*/ 1473110 h 5607645"/>
                <a:gd name="connsiteX372" fmla="*/ 5448061 w 6566525"/>
                <a:gd name="connsiteY372" fmla="*/ 1436106 h 5607645"/>
                <a:gd name="connsiteX373" fmla="*/ 5411053 w 6566525"/>
                <a:gd name="connsiteY373" fmla="*/ 1397869 h 5607645"/>
                <a:gd name="connsiteX374" fmla="*/ 5411053 w 6566525"/>
                <a:gd name="connsiteY374" fmla="*/ 1373200 h 5607645"/>
                <a:gd name="connsiteX375" fmla="*/ 5473965 w 6566525"/>
                <a:gd name="connsiteY375" fmla="*/ 1436106 h 5607645"/>
                <a:gd name="connsiteX376" fmla="*/ 5411053 w 6566525"/>
                <a:gd name="connsiteY376" fmla="*/ 1497779 h 5607645"/>
                <a:gd name="connsiteX377" fmla="*/ 5348141 w 6566525"/>
                <a:gd name="connsiteY377" fmla="*/ 1436106 h 5607645"/>
                <a:gd name="connsiteX378" fmla="*/ 5411053 w 6566525"/>
                <a:gd name="connsiteY378" fmla="*/ 1373200 h 5607645"/>
                <a:gd name="connsiteX379" fmla="*/ 6503613 w 6566525"/>
                <a:gd name="connsiteY379" fmla="*/ 1265806 h 5607645"/>
                <a:gd name="connsiteX380" fmla="*/ 6465373 w 6566525"/>
                <a:gd name="connsiteY380" fmla="*/ 1302810 h 5607645"/>
                <a:gd name="connsiteX381" fmla="*/ 6503613 w 6566525"/>
                <a:gd name="connsiteY381" fmla="*/ 1339814 h 5607645"/>
                <a:gd name="connsiteX382" fmla="*/ 6540621 w 6566525"/>
                <a:gd name="connsiteY382" fmla="*/ 1302810 h 5607645"/>
                <a:gd name="connsiteX383" fmla="*/ 6503613 w 6566525"/>
                <a:gd name="connsiteY383" fmla="*/ 1265806 h 5607645"/>
                <a:gd name="connsiteX384" fmla="*/ 6503613 w 6566525"/>
                <a:gd name="connsiteY384" fmla="*/ 1239904 h 5607645"/>
                <a:gd name="connsiteX385" fmla="*/ 6566525 w 6566525"/>
                <a:gd name="connsiteY385" fmla="*/ 1302810 h 5607645"/>
                <a:gd name="connsiteX386" fmla="*/ 6503613 w 6566525"/>
                <a:gd name="connsiteY386" fmla="*/ 1364483 h 5607645"/>
                <a:gd name="connsiteX387" fmla="*/ 6440701 w 6566525"/>
                <a:gd name="connsiteY387" fmla="*/ 1302810 h 5607645"/>
                <a:gd name="connsiteX388" fmla="*/ 6503613 w 6566525"/>
                <a:gd name="connsiteY388" fmla="*/ 1239904 h 5607645"/>
                <a:gd name="connsiteX389" fmla="*/ 5184311 w 6566525"/>
                <a:gd name="connsiteY389" fmla="*/ 1214731 h 5607645"/>
                <a:gd name="connsiteX390" fmla="*/ 5146073 w 6566525"/>
                <a:gd name="connsiteY390" fmla="*/ 1251738 h 5607645"/>
                <a:gd name="connsiteX391" fmla="*/ 5184311 w 6566525"/>
                <a:gd name="connsiteY391" fmla="*/ 1289979 h 5607645"/>
                <a:gd name="connsiteX392" fmla="*/ 5221313 w 6566525"/>
                <a:gd name="connsiteY392" fmla="*/ 1251738 h 5607645"/>
                <a:gd name="connsiteX393" fmla="*/ 5184311 w 6566525"/>
                <a:gd name="connsiteY393" fmla="*/ 1214731 h 5607645"/>
                <a:gd name="connsiteX394" fmla="*/ 5184311 w 6566525"/>
                <a:gd name="connsiteY394" fmla="*/ 1188826 h 5607645"/>
                <a:gd name="connsiteX395" fmla="*/ 5245983 w 6566525"/>
                <a:gd name="connsiteY395" fmla="*/ 1251738 h 5607645"/>
                <a:gd name="connsiteX396" fmla="*/ 5184311 w 6566525"/>
                <a:gd name="connsiteY396" fmla="*/ 1314651 h 5607645"/>
                <a:gd name="connsiteX397" fmla="*/ 5121405 w 6566525"/>
                <a:gd name="connsiteY397" fmla="*/ 1251738 h 5607645"/>
                <a:gd name="connsiteX398" fmla="*/ 5184311 w 6566525"/>
                <a:gd name="connsiteY398" fmla="*/ 1188826 h 5607645"/>
                <a:gd name="connsiteX399" fmla="*/ 5481441 w 6566525"/>
                <a:gd name="connsiteY399" fmla="*/ 1095392 h 5607645"/>
                <a:gd name="connsiteX400" fmla="*/ 5256013 w 6566525"/>
                <a:gd name="connsiteY400" fmla="*/ 1415432 h 5607645"/>
                <a:gd name="connsiteX401" fmla="*/ 5153883 w 6566525"/>
                <a:gd name="connsiteY401" fmla="*/ 1602226 h 5607645"/>
                <a:gd name="connsiteX402" fmla="*/ 5107801 w 6566525"/>
                <a:gd name="connsiteY402" fmla="*/ 1698113 h 5607645"/>
                <a:gd name="connsiteX403" fmla="*/ 5066701 w 6566525"/>
                <a:gd name="connsiteY403" fmla="*/ 1796491 h 5607645"/>
                <a:gd name="connsiteX404" fmla="*/ 4940909 w 6566525"/>
                <a:gd name="connsiteY404" fmla="*/ 2202456 h 5607645"/>
                <a:gd name="connsiteX405" fmla="*/ 4904791 w 6566525"/>
                <a:gd name="connsiteY405" fmla="*/ 2411665 h 5607645"/>
                <a:gd name="connsiteX406" fmla="*/ 4889845 w 6566525"/>
                <a:gd name="connsiteY406" fmla="*/ 2620874 h 5607645"/>
                <a:gd name="connsiteX407" fmla="*/ 4889845 w 6566525"/>
                <a:gd name="connsiteY407" fmla="*/ 2622119 h 5607645"/>
                <a:gd name="connsiteX408" fmla="*/ 4887353 w 6566525"/>
                <a:gd name="connsiteY408" fmla="*/ 2633327 h 5607645"/>
                <a:gd name="connsiteX409" fmla="*/ 4509977 w 6566525"/>
                <a:gd name="connsiteY409" fmla="*/ 3163821 h 5607645"/>
                <a:gd name="connsiteX410" fmla="*/ 4031719 w 6566525"/>
                <a:gd name="connsiteY410" fmla="*/ 3605899 h 5607645"/>
                <a:gd name="connsiteX411" fmla="*/ 3481223 w 6566525"/>
                <a:gd name="connsiteY411" fmla="*/ 3954580 h 5607645"/>
                <a:gd name="connsiteX412" fmla="*/ 3186049 w 6566525"/>
                <a:gd name="connsiteY412" fmla="*/ 4092808 h 5607645"/>
                <a:gd name="connsiteX413" fmla="*/ 2878419 w 6566525"/>
                <a:gd name="connsiteY413" fmla="*/ 4203639 h 5607645"/>
                <a:gd name="connsiteX414" fmla="*/ 2860981 w 6566525"/>
                <a:gd name="connsiteY414" fmla="*/ 4202394 h 5607645"/>
                <a:gd name="connsiteX415" fmla="*/ 2730207 w 6566525"/>
                <a:gd name="connsiteY415" fmla="*/ 4142620 h 5607645"/>
                <a:gd name="connsiteX416" fmla="*/ 2594452 w 6566525"/>
                <a:gd name="connsiteY416" fmla="*/ 4092808 h 5607645"/>
                <a:gd name="connsiteX417" fmla="*/ 2316713 w 6566525"/>
                <a:gd name="connsiteY417" fmla="*/ 4015600 h 5607645"/>
                <a:gd name="connsiteX418" fmla="*/ 1741308 w 6566525"/>
                <a:gd name="connsiteY418" fmla="*/ 3950844 h 5607645"/>
                <a:gd name="connsiteX419" fmla="*/ 1162167 w 6566525"/>
                <a:gd name="connsiteY419" fmla="*/ 3994430 h 5607645"/>
                <a:gd name="connsiteX420" fmla="*/ 743691 w 6566525"/>
                <a:gd name="connsiteY420" fmla="*/ 4076619 h 5607645"/>
                <a:gd name="connsiteX421" fmla="*/ 726254 w 6566525"/>
                <a:gd name="connsiteY421" fmla="*/ 4052958 h 5607645"/>
                <a:gd name="connsiteX422" fmla="*/ 1157185 w 6566525"/>
                <a:gd name="connsiteY422" fmla="*/ 3964543 h 5607645"/>
                <a:gd name="connsiteX423" fmla="*/ 1741308 w 6566525"/>
                <a:gd name="connsiteY423" fmla="*/ 3913486 h 5607645"/>
                <a:gd name="connsiteX424" fmla="*/ 2324186 w 6566525"/>
                <a:gd name="connsiteY424" fmla="*/ 3973260 h 5607645"/>
                <a:gd name="connsiteX425" fmla="*/ 2608152 w 6566525"/>
                <a:gd name="connsiteY425" fmla="*/ 4049222 h 5607645"/>
                <a:gd name="connsiteX426" fmla="*/ 2747645 w 6566525"/>
                <a:gd name="connsiteY426" fmla="*/ 4099034 h 5607645"/>
                <a:gd name="connsiteX427" fmla="*/ 2873437 w 6566525"/>
                <a:gd name="connsiteY427" fmla="*/ 4155072 h 5607645"/>
                <a:gd name="connsiteX428" fmla="*/ 3167367 w 6566525"/>
                <a:gd name="connsiteY428" fmla="*/ 4050468 h 5607645"/>
                <a:gd name="connsiteX429" fmla="*/ 3460051 w 6566525"/>
                <a:gd name="connsiteY429" fmla="*/ 3913486 h 5607645"/>
                <a:gd name="connsiteX430" fmla="*/ 4003073 w 6566525"/>
                <a:gd name="connsiteY430" fmla="*/ 3569786 h 5607645"/>
                <a:gd name="connsiteX431" fmla="*/ 4476351 w 6566525"/>
                <a:gd name="connsiteY431" fmla="*/ 3133934 h 5607645"/>
                <a:gd name="connsiteX432" fmla="*/ 4847499 w 6566525"/>
                <a:gd name="connsiteY432" fmla="*/ 2615892 h 5607645"/>
                <a:gd name="connsiteX433" fmla="*/ 4863691 w 6566525"/>
                <a:gd name="connsiteY433" fmla="*/ 2405438 h 5607645"/>
                <a:gd name="connsiteX434" fmla="*/ 4903545 w 6566525"/>
                <a:gd name="connsiteY434" fmla="*/ 2192494 h 5607645"/>
                <a:gd name="connsiteX435" fmla="*/ 5034319 w 6566525"/>
                <a:gd name="connsiteY435" fmla="*/ 1782793 h 5607645"/>
                <a:gd name="connsiteX436" fmla="*/ 5077909 w 6566525"/>
                <a:gd name="connsiteY436" fmla="*/ 1684415 h 5607645"/>
                <a:gd name="connsiteX437" fmla="*/ 5125237 w 6566525"/>
                <a:gd name="connsiteY437" fmla="*/ 1587282 h 5607645"/>
                <a:gd name="connsiteX438" fmla="*/ 5231103 w 6566525"/>
                <a:gd name="connsiteY438" fmla="*/ 1399243 h 5607645"/>
                <a:gd name="connsiteX439" fmla="*/ 5409205 w 6566525"/>
                <a:gd name="connsiteY439" fmla="*/ 1142713 h 5607645"/>
                <a:gd name="connsiteX440" fmla="*/ 5432869 w 6566525"/>
                <a:gd name="connsiteY440" fmla="*/ 1150185 h 5607645"/>
                <a:gd name="connsiteX441" fmla="*/ 5481441 w 6566525"/>
                <a:gd name="connsiteY441" fmla="*/ 1095392 h 5607645"/>
                <a:gd name="connsiteX442" fmla="*/ 6077289 w 6566525"/>
                <a:gd name="connsiteY442" fmla="*/ 1065491 h 5607645"/>
                <a:gd name="connsiteX443" fmla="*/ 6175517 w 6566525"/>
                <a:gd name="connsiteY443" fmla="*/ 1089129 h 5607645"/>
                <a:gd name="connsiteX444" fmla="*/ 6236445 w 6566525"/>
                <a:gd name="connsiteY444" fmla="*/ 1166265 h 5607645"/>
                <a:gd name="connsiteX445" fmla="*/ 6261313 w 6566525"/>
                <a:gd name="connsiteY445" fmla="*/ 1257086 h 5607645"/>
                <a:gd name="connsiteX446" fmla="*/ 6261313 w 6566525"/>
                <a:gd name="connsiteY446" fmla="*/ 1350395 h 5607645"/>
                <a:gd name="connsiteX447" fmla="*/ 6241417 w 6566525"/>
                <a:gd name="connsiteY447" fmla="*/ 1439972 h 5607645"/>
                <a:gd name="connsiteX448" fmla="*/ 6226497 w 6566525"/>
                <a:gd name="connsiteY448" fmla="*/ 1482272 h 5607645"/>
                <a:gd name="connsiteX449" fmla="*/ 6206603 w 6566525"/>
                <a:gd name="connsiteY449" fmla="*/ 1524572 h 5607645"/>
                <a:gd name="connsiteX450" fmla="*/ 6184221 w 6566525"/>
                <a:gd name="connsiteY450" fmla="*/ 1563140 h 5607645"/>
                <a:gd name="connsiteX451" fmla="*/ 6158109 w 6566525"/>
                <a:gd name="connsiteY451" fmla="*/ 1600464 h 5607645"/>
                <a:gd name="connsiteX452" fmla="*/ 6139459 w 6566525"/>
                <a:gd name="connsiteY452" fmla="*/ 1602952 h 5607645"/>
                <a:gd name="connsiteX453" fmla="*/ 6136971 w 6566525"/>
                <a:gd name="connsiteY453" fmla="*/ 1586778 h 5607645"/>
                <a:gd name="connsiteX454" fmla="*/ 6136971 w 6566525"/>
                <a:gd name="connsiteY454" fmla="*/ 1585534 h 5607645"/>
                <a:gd name="connsiteX455" fmla="*/ 6207845 w 6566525"/>
                <a:gd name="connsiteY455" fmla="*/ 1430019 h 5607645"/>
                <a:gd name="connsiteX456" fmla="*/ 6221523 w 6566525"/>
                <a:gd name="connsiteY456" fmla="*/ 1262062 h 5607645"/>
                <a:gd name="connsiteX457" fmla="*/ 6199141 w 6566525"/>
                <a:gd name="connsiteY457" fmla="*/ 1182438 h 5607645"/>
                <a:gd name="connsiteX458" fmla="*/ 6153135 w 6566525"/>
                <a:gd name="connsiteY458" fmla="*/ 1122720 h 5607645"/>
                <a:gd name="connsiteX459" fmla="*/ 6083505 w 6566525"/>
                <a:gd name="connsiteY459" fmla="*/ 1106547 h 5607645"/>
                <a:gd name="connsiteX460" fmla="*/ 6017605 w 6566525"/>
                <a:gd name="connsiteY460" fmla="*/ 1142626 h 5607645"/>
                <a:gd name="connsiteX461" fmla="*/ 5977815 w 6566525"/>
                <a:gd name="connsiteY461" fmla="*/ 1208565 h 5607645"/>
                <a:gd name="connsiteX462" fmla="*/ 5935539 w 6566525"/>
                <a:gd name="connsiteY462" fmla="*/ 1294409 h 5607645"/>
                <a:gd name="connsiteX463" fmla="*/ 5862179 w 6566525"/>
                <a:gd name="connsiteY463" fmla="*/ 1352883 h 5607645"/>
                <a:gd name="connsiteX464" fmla="*/ 5781357 w 6566525"/>
                <a:gd name="connsiteY464" fmla="*/ 1392695 h 5607645"/>
                <a:gd name="connsiteX465" fmla="*/ 5770167 w 6566525"/>
                <a:gd name="connsiteY465" fmla="*/ 1396428 h 5607645"/>
                <a:gd name="connsiteX466" fmla="*/ 5761463 w 6566525"/>
                <a:gd name="connsiteY466" fmla="*/ 1401404 h 5607645"/>
                <a:gd name="connsiteX467" fmla="*/ 5745299 w 6566525"/>
                <a:gd name="connsiteY467" fmla="*/ 1410113 h 5607645"/>
                <a:gd name="connsiteX468" fmla="*/ 5716701 w 6566525"/>
                <a:gd name="connsiteY468" fmla="*/ 1438728 h 5607645"/>
                <a:gd name="connsiteX469" fmla="*/ 5675667 w 6566525"/>
                <a:gd name="connsiteY469" fmla="*/ 1512131 h 5607645"/>
                <a:gd name="connsiteX470" fmla="*/ 5648157 w 6566525"/>
                <a:gd name="connsiteY470" fmla="*/ 1594710 h 5607645"/>
                <a:gd name="connsiteX471" fmla="*/ 5634741 w 6566525"/>
                <a:gd name="connsiteY471" fmla="*/ 1661107 h 5607645"/>
                <a:gd name="connsiteX472" fmla="*/ 5618471 w 6566525"/>
                <a:gd name="connsiteY472" fmla="*/ 1673867 h 5607645"/>
                <a:gd name="connsiteX473" fmla="*/ 5617227 w 6566525"/>
                <a:gd name="connsiteY473" fmla="*/ 1673867 h 5607645"/>
                <a:gd name="connsiteX474" fmla="*/ 5630905 w 6566525"/>
                <a:gd name="connsiteY474" fmla="*/ 1680087 h 5607645"/>
                <a:gd name="connsiteX475" fmla="*/ 5634741 w 6566525"/>
                <a:gd name="connsiteY475" fmla="*/ 1661107 h 5607645"/>
                <a:gd name="connsiteX476" fmla="*/ 5689655 w 6566525"/>
                <a:gd name="connsiteY476" fmla="*/ 1618037 h 5607645"/>
                <a:gd name="connsiteX477" fmla="*/ 5777627 w 6566525"/>
                <a:gd name="connsiteY477" fmla="*/ 1589266 h 5607645"/>
                <a:gd name="connsiteX478" fmla="*/ 5874613 w 6566525"/>
                <a:gd name="connsiteY478" fmla="*/ 1604196 h 5607645"/>
                <a:gd name="connsiteX479" fmla="*/ 5914401 w 6566525"/>
                <a:gd name="connsiteY479" fmla="*/ 1639031 h 5607645"/>
                <a:gd name="connsiteX480" fmla="*/ 5935539 w 6566525"/>
                <a:gd name="connsiteY480" fmla="*/ 1686308 h 5607645"/>
                <a:gd name="connsiteX481" fmla="*/ 5938027 w 6566525"/>
                <a:gd name="connsiteY481" fmla="*/ 1737317 h 5607645"/>
                <a:gd name="connsiteX482" fmla="*/ 5929323 w 6566525"/>
                <a:gd name="connsiteY482" fmla="*/ 1783350 h 5607645"/>
                <a:gd name="connsiteX483" fmla="*/ 5888291 w 6566525"/>
                <a:gd name="connsiteY483" fmla="*/ 1866706 h 5607645"/>
                <a:gd name="connsiteX484" fmla="*/ 5755245 w 6566525"/>
                <a:gd name="connsiteY484" fmla="*/ 1989874 h 5607645"/>
                <a:gd name="connsiteX485" fmla="*/ 5737839 w 6566525"/>
                <a:gd name="connsiteY485" fmla="*/ 1986141 h 5607645"/>
                <a:gd name="connsiteX486" fmla="*/ 5740325 w 6566525"/>
                <a:gd name="connsiteY486" fmla="*/ 1968724 h 5607645"/>
                <a:gd name="connsiteX487" fmla="*/ 5741569 w 6566525"/>
                <a:gd name="connsiteY487" fmla="*/ 1968724 h 5607645"/>
                <a:gd name="connsiteX488" fmla="*/ 5802495 w 6566525"/>
                <a:gd name="connsiteY488" fmla="*/ 1911494 h 5607645"/>
                <a:gd name="connsiteX489" fmla="*/ 5853475 w 6566525"/>
                <a:gd name="connsiteY489" fmla="*/ 1845556 h 5607645"/>
                <a:gd name="connsiteX490" fmla="*/ 5887047 w 6566525"/>
                <a:gd name="connsiteY490" fmla="*/ 1770908 h 5607645"/>
                <a:gd name="connsiteX491" fmla="*/ 5894507 w 6566525"/>
                <a:gd name="connsiteY491" fmla="*/ 1732340 h 5607645"/>
                <a:gd name="connsiteX492" fmla="*/ 5893263 w 6566525"/>
                <a:gd name="connsiteY492" fmla="*/ 1696261 h 5607645"/>
                <a:gd name="connsiteX493" fmla="*/ 5853475 w 6566525"/>
                <a:gd name="connsiteY493" fmla="*/ 1641520 h 5607645"/>
                <a:gd name="connsiteX494" fmla="*/ 5781357 w 6566525"/>
                <a:gd name="connsiteY494" fmla="*/ 1625346 h 5607645"/>
                <a:gd name="connsiteX495" fmla="*/ 5628419 w 6566525"/>
                <a:gd name="connsiteY495" fmla="*/ 1685064 h 5607645"/>
                <a:gd name="connsiteX496" fmla="*/ 5617227 w 6566525"/>
                <a:gd name="connsiteY496" fmla="*/ 1683820 h 5607645"/>
                <a:gd name="connsiteX497" fmla="*/ 5614741 w 6566525"/>
                <a:gd name="connsiteY497" fmla="*/ 1678843 h 5607645"/>
                <a:gd name="connsiteX498" fmla="*/ 5652043 w 6566525"/>
                <a:gd name="connsiteY498" fmla="*/ 1502178 h 5607645"/>
                <a:gd name="connsiteX499" fmla="*/ 5693075 w 6566525"/>
                <a:gd name="connsiteY499" fmla="*/ 1420066 h 5607645"/>
                <a:gd name="connsiteX500" fmla="*/ 5726647 w 6566525"/>
                <a:gd name="connsiteY500" fmla="*/ 1386475 h 5607645"/>
                <a:gd name="connsiteX501" fmla="*/ 5747785 w 6566525"/>
                <a:gd name="connsiteY501" fmla="*/ 1372789 h 5607645"/>
                <a:gd name="connsiteX502" fmla="*/ 5758977 w 6566525"/>
                <a:gd name="connsiteY502" fmla="*/ 1367813 h 5607645"/>
                <a:gd name="connsiteX503" fmla="*/ 5768923 w 6566525"/>
                <a:gd name="connsiteY503" fmla="*/ 1362836 h 5607645"/>
                <a:gd name="connsiteX504" fmla="*/ 5908185 w 6566525"/>
                <a:gd name="connsiteY504" fmla="*/ 1270771 h 5607645"/>
                <a:gd name="connsiteX505" fmla="*/ 5929323 w 6566525"/>
                <a:gd name="connsiteY505" fmla="*/ 1237180 h 5607645"/>
                <a:gd name="connsiteX506" fmla="*/ 5936783 w 6566525"/>
                <a:gd name="connsiteY506" fmla="*/ 1218518 h 5607645"/>
                <a:gd name="connsiteX507" fmla="*/ 5939269 w 6566525"/>
                <a:gd name="connsiteY507" fmla="*/ 1208565 h 5607645"/>
                <a:gd name="connsiteX508" fmla="*/ 5941757 w 6566525"/>
                <a:gd name="connsiteY508" fmla="*/ 1198612 h 5607645"/>
                <a:gd name="connsiteX509" fmla="*/ 5990249 w 6566525"/>
                <a:gd name="connsiteY509" fmla="*/ 1114012 h 5607645"/>
                <a:gd name="connsiteX510" fmla="*/ 6077289 w 6566525"/>
                <a:gd name="connsiteY510" fmla="*/ 1065491 h 5607645"/>
                <a:gd name="connsiteX511" fmla="*/ 6333783 w 6566525"/>
                <a:gd name="connsiteY511" fmla="*/ 1009429 h 5607645"/>
                <a:gd name="connsiteX512" fmla="*/ 6351177 w 6566525"/>
                <a:gd name="connsiteY512" fmla="*/ 1011918 h 5607645"/>
                <a:gd name="connsiteX513" fmla="*/ 6415791 w 6566525"/>
                <a:gd name="connsiteY513" fmla="*/ 1313057 h 5607645"/>
                <a:gd name="connsiteX514" fmla="*/ 6409579 w 6566525"/>
                <a:gd name="connsiteY514" fmla="*/ 1351633 h 5607645"/>
                <a:gd name="connsiteX515" fmla="*/ 6400881 w 6566525"/>
                <a:gd name="connsiteY515" fmla="*/ 1388964 h 5607645"/>
                <a:gd name="connsiteX516" fmla="*/ 6389697 w 6566525"/>
                <a:gd name="connsiteY516" fmla="*/ 1426295 h 5607645"/>
                <a:gd name="connsiteX517" fmla="*/ 6376029 w 6566525"/>
                <a:gd name="connsiteY517" fmla="*/ 1462382 h 5607645"/>
                <a:gd name="connsiteX518" fmla="*/ 6313901 w 6566525"/>
                <a:gd name="connsiteY518" fmla="*/ 1602996 h 5607645"/>
                <a:gd name="connsiteX519" fmla="*/ 6157337 w 6566525"/>
                <a:gd name="connsiteY519" fmla="*/ 1864315 h 5607645"/>
                <a:gd name="connsiteX520" fmla="*/ 5961013 w 6566525"/>
                <a:gd name="connsiteY520" fmla="*/ 2097013 h 5607645"/>
                <a:gd name="connsiteX521" fmla="*/ 5943617 w 6566525"/>
                <a:gd name="connsiteY521" fmla="*/ 2097013 h 5607645"/>
                <a:gd name="connsiteX522" fmla="*/ 5943617 w 6566525"/>
                <a:gd name="connsiteY522" fmla="*/ 2079592 h 5607645"/>
                <a:gd name="connsiteX523" fmla="*/ 6131243 w 6566525"/>
                <a:gd name="connsiteY523" fmla="*/ 1846894 h 5607645"/>
                <a:gd name="connsiteX524" fmla="*/ 6212011 w 6566525"/>
                <a:gd name="connsiteY524" fmla="*/ 1718723 h 5607645"/>
                <a:gd name="connsiteX525" fmla="*/ 6282837 w 6566525"/>
                <a:gd name="connsiteY525" fmla="*/ 1588064 h 5607645"/>
                <a:gd name="connsiteX526" fmla="*/ 6342481 w 6566525"/>
                <a:gd name="connsiteY526" fmla="*/ 1449938 h 5607645"/>
                <a:gd name="connsiteX527" fmla="*/ 6354905 w 6566525"/>
                <a:gd name="connsiteY527" fmla="*/ 1415096 h 5607645"/>
                <a:gd name="connsiteX528" fmla="*/ 6364847 w 6566525"/>
                <a:gd name="connsiteY528" fmla="*/ 1380253 h 5607645"/>
                <a:gd name="connsiteX529" fmla="*/ 6373545 w 6566525"/>
                <a:gd name="connsiteY529" fmla="*/ 1344166 h 5607645"/>
                <a:gd name="connsiteX530" fmla="*/ 6379757 w 6566525"/>
                <a:gd name="connsiteY530" fmla="*/ 1308079 h 5607645"/>
                <a:gd name="connsiteX531" fmla="*/ 6378515 w 6566525"/>
                <a:gd name="connsiteY531" fmla="*/ 1162488 h 5607645"/>
                <a:gd name="connsiteX532" fmla="*/ 6361119 w 6566525"/>
                <a:gd name="connsiteY532" fmla="*/ 1091558 h 5607645"/>
                <a:gd name="connsiteX533" fmla="*/ 6331297 w 6566525"/>
                <a:gd name="connsiteY533" fmla="*/ 1028095 h 5607645"/>
                <a:gd name="connsiteX534" fmla="*/ 6330055 w 6566525"/>
                <a:gd name="connsiteY534" fmla="*/ 1026851 h 5607645"/>
                <a:gd name="connsiteX535" fmla="*/ 6333783 w 6566525"/>
                <a:gd name="connsiteY535" fmla="*/ 1009429 h 5607645"/>
                <a:gd name="connsiteX536" fmla="*/ 6390253 w 6566525"/>
                <a:gd name="connsiteY536" fmla="*/ 880871 h 5607645"/>
                <a:gd name="connsiteX537" fmla="*/ 6353249 w 6566525"/>
                <a:gd name="connsiteY537" fmla="*/ 919112 h 5607645"/>
                <a:gd name="connsiteX538" fmla="*/ 6390253 w 6566525"/>
                <a:gd name="connsiteY538" fmla="*/ 957353 h 5607645"/>
                <a:gd name="connsiteX539" fmla="*/ 6428489 w 6566525"/>
                <a:gd name="connsiteY539" fmla="*/ 919112 h 5607645"/>
                <a:gd name="connsiteX540" fmla="*/ 6390253 w 6566525"/>
                <a:gd name="connsiteY540" fmla="*/ 880871 h 5607645"/>
                <a:gd name="connsiteX541" fmla="*/ 6390253 w 6566525"/>
                <a:gd name="connsiteY541" fmla="*/ 856200 h 5607645"/>
                <a:gd name="connsiteX542" fmla="*/ 6453159 w 6566525"/>
                <a:gd name="connsiteY542" fmla="*/ 919112 h 5607645"/>
                <a:gd name="connsiteX543" fmla="*/ 6390253 w 6566525"/>
                <a:gd name="connsiteY543" fmla="*/ 982025 h 5607645"/>
                <a:gd name="connsiteX544" fmla="*/ 6328581 w 6566525"/>
                <a:gd name="connsiteY544" fmla="*/ 919112 h 5607645"/>
                <a:gd name="connsiteX545" fmla="*/ 6390253 w 6566525"/>
                <a:gd name="connsiteY545" fmla="*/ 856200 h 5607645"/>
                <a:gd name="connsiteX546" fmla="*/ 1852040 w 6566525"/>
                <a:gd name="connsiteY546" fmla="*/ 695493 h 5607645"/>
                <a:gd name="connsiteX547" fmla="*/ 1863240 w 6566525"/>
                <a:gd name="connsiteY547" fmla="*/ 709186 h 5607645"/>
                <a:gd name="connsiteX548" fmla="*/ 1838351 w 6566525"/>
                <a:gd name="connsiteY548" fmla="*/ 882218 h 5607645"/>
                <a:gd name="connsiteX549" fmla="*/ 1805995 w 6566525"/>
                <a:gd name="connsiteY549" fmla="*/ 1054006 h 5607645"/>
                <a:gd name="connsiteX550" fmla="*/ 1723860 w 6566525"/>
                <a:gd name="connsiteY550" fmla="*/ 1393846 h 5607645"/>
                <a:gd name="connsiteX551" fmla="*/ 1611858 w 6566525"/>
                <a:gd name="connsiteY551" fmla="*/ 1726217 h 5607645"/>
                <a:gd name="connsiteX552" fmla="*/ 1555857 w 6566525"/>
                <a:gd name="connsiteY552" fmla="*/ 1888046 h 5607645"/>
                <a:gd name="connsiteX553" fmla="*/ 1521012 w 6566525"/>
                <a:gd name="connsiteY553" fmla="*/ 2053609 h 5607645"/>
                <a:gd name="connsiteX554" fmla="*/ 1522256 w 6566525"/>
                <a:gd name="connsiteY554" fmla="*/ 2134523 h 5607645"/>
                <a:gd name="connsiteX555" fmla="*/ 1545901 w 6566525"/>
                <a:gd name="connsiteY555" fmla="*/ 2204234 h 5607645"/>
                <a:gd name="connsiteX556" fmla="*/ 1679059 w 6566525"/>
                <a:gd name="connsiteY556" fmla="*/ 2265231 h 5607645"/>
                <a:gd name="connsiteX557" fmla="*/ 1837106 w 6566525"/>
                <a:gd name="connsiteY557" fmla="*/ 2241579 h 5607645"/>
                <a:gd name="connsiteX558" fmla="*/ 2007598 w 6566525"/>
                <a:gd name="connsiteY558" fmla="*/ 2188051 h 5607645"/>
                <a:gd name="connsiteX559" fmla="*/ 2031243 w 6566525"/>
                <a:gd name="connsiteY559" fmla="*/ 2185562 h 5607645"/>
                <a:gd name="connsiteX560" fmla="*/ 2054888 w 6566525"/>
                <a:gd name="connsiteY560" fmla="*/ 2184317 h 5607645"/>
                <a:gd name="connsiteX561" fmla="*/ 2100933 w 6566525"/>
                <a:gd name="connsiteY561" fmla="*/ 2188051 h 5607645"/>
                <a:gd name="connsiteX562" fmla="*/ 2123333 w 6566525"/>
                <a:gd name="connsiteY562" fmla="*/ 2191786 h 5607645"/>
                <a:gd name="connsiteX563" fmla="*/ 2146978 w 6566525"/>
                <a:gd name="connsiteY563" fmla="*/ 2196765 h 5607645"/>
                <a:gd name="connsiteX564" fmla="*/ 2168134 w 6566525"/>
                <a:gd name="connsiteY564" fmla="*/ 2202989 h 5607645"/>
                <a:gd name="connsiteX565" fmla="*/ 2189290 w 6566525"/>
                <a:gd name="connsiteY565" fmla="*/ 2207969 h 5607645"/>
                <a:gd name="connsiteX566" fmla="*/ 2356048 w 6566525"/>
                <a:gd name="connsiteY566" fmla="*/ 2235355 h 5607645"/>
                <a:gd name="connsiteX567" fmla="*/ 2439427 w 6566525"/>
                <a:gd name="connsiteY567" fmla="*/ 2235355 h 5607645"/>
                <a:gd name="connsiteX568" fmla="*/ 2519073 w 6566525"/>
                <a:gd name="connsiteY568" fmla="*/ 2216682 h 5607645"/>
                <a:gd name="connsiteX569" fmla="*/ 2581297 w 6566525"/>
                <a:gd name="connsiteY569" fmla="*/ 2170624 h 5607645"/>
                <a:gd name="connsiteX570" fmla="*/ 2601208 w 6566525"/>
                <a:gd name="connsiteY570" fmla="*/ 2135768 h 5607645"/>
                <a:gd name="connsiteX571" fmla="*/ 2609919 w 6566525"/>
                <a:gd name="connsiteY571" fmla="*/ 2097178 h 5607645"/>
                <a:gd name="connsiteX572" fmla="*/ 2624853 w 6566525"/>
                <a:gd name="connsiteY572" fmla="*/ 2085975 h 5607645"/>
                <a:gd name="connsiteX573" fmla="*/ 2636053 w 6566525"/>
                <a:gd name="connsiteY573" fmla="*/ 2099668 h 5607645"/>
                <a:gd name="connsiteX574" fmla="*/ 2606186 w 6566525"/>
                <a:gd name="connsiteY574" fmla="*/ 2189296 h 5607645"/>
                <a:gd name="connsiteX575" fmla="*/ 2572585 w 6566525"/>
                <a:gd name="connsiteY575" fmla="*/ 2222907 h 5607645"/>
                <a:gd name="connsiteX576" fmla="*/ 2532762 w 6566525"/>
                <a:gd name="connsiteY576" fmla="*/ 2247803 h 5607645"/>
                <a:gd name="connsiteX577" fmla="*/ 2444405 w 6566525"/>
                <a:gd name="connsiteY577" fmla="*/ 2272700 h 5607645"/>
                <a:gd name="connsiteX578" fmla="*/ 2354804 w 6566525"/>
                <a:gd name="connsiteY578" fmla="*/ 2276435 h 5607645"/>
                <a:gd name="connsiteX579" fmla="*/ 2178090 w 6566525"/>
                <a:gd name="connsiteY579" fmla="*/ 2251538 h 5607645"/>
                <a:gd name="connsiteX580" fmla="*/ 2156934 w 6566525"/>
                <a:gd name="connsiteY580" fmla="*/ 2246558 h 5607645"/>
                <a:gd name="connsiteX581" fmla="*/ 2135778 w 6566525"/>
                <a:gd name="connsiteY581" fmla="*/ 2241579 h 5607645"/>
                <a:gd name="connsiteX582" fmla="*/ 2115866 w 6566525"/>
                <a:gd name="connsiteY582" fmla="*/ 2237845 h 5607645"/>
                <a:gd name="connsiteX583" fmla="*/ 2095955 w 6566525"/>
                <a:gd name="connsiteY583" fmla="*/ 2235355 h 5607645"/>
                <a:gd name="connsiteX584" fmla="*/ 2054888 w 6566525"/>
                <a:gd name="connsiteY584" fmla="*/ 2232865 h 5607645"/>
                <a:gd name="connsiteX585" fmla="*/ 2034976 w 6566525"/>
                <a:gd name="connsiteY585" fmla="*/ 2234110 h 5607645"/>
                <a:gd name="connsiteX586" fmla="*/ 2015065 w 6566525"/>
                <a:gd name="connsiteY586" fmla="*/ 2235355 h 5607645"/>
                <a:gd name="connsiteX587" fmla="*/ 1855773 w 6566525"/>
                <a:gd name="connsiteY587" fmla="*/ 2288883 h 5607645"/>
                <a:gd name="connsiteX588" fmla="*/ 1766172 w 6566525"/>
                <a:gd name="connsiteY588" fmla="*/ 2313780 h 5607645"/>
                <a:gd name="connsiteX589" fmla="*/ 1743771 w 6566525"/>
                <a:gd name="connsiteY589" fmla="*/ 2317514 h 5607645"/>
                <a:gd name="connsiteX590" fmla="*/ 1720126 w 6566525"/>
                <a:gd name="connsiteY590" fmla="*/ 2318759 h 5607645"/>
                <a:gd name="connsiteX591" fmla="*/ 1674081 w 6566525"/>
                <a:gd name="connsiteY591" fmla="*/ 2317514 h 5607645"/>
                <a:gd name="connsiteX592" fmla="*/ 1581991 w 6566525"/>
                <a:gd name="connsiteY592" fmla="*/ 2296352 h 5607645"/>
                <a:gd name="connsiteX593" fmla="*/ 1538435 w 6566525"/>
                <a:gd name="connsiteY593" fmla="*/ 2271455 h 5607645"/>
                <a:gd name="connsiteX594" fmla="*/ 1503589 w 6566525"/>
                <a:gd name="connsiteY594" fmla="*/ 2232865 h 5607645"/>
                <a:gd name="connsiteX595" fmla="*/ 1471233 w 6566525"/>
                <a:gd name="connsiteY595" fmla="*/ 2140748 h 5607645"/>
                <a:gd name="connsiteX596" fmla="*/ 1471233 w 6566525"/>
                <a:gd name="connsiteY596" fmla="*/ 2048630 h 5607645"/>
                <a:gd name="connsiteX597" fmla="*/ 1508567 w 6566525"/>
                <a:gd name="connsiteY597" fmla="*/ 1873108 h 5607645"/>
                <a:gd name="connsiteX598" fmla="*/ 1567057 w 6566525"/>
                <a:gd name="connsiteY598" fmla="*/ 1707545 h 5607645"/>
                <a:gd name="connsiteX599" fmla="*/ 1682793 w 6566525"/>
                <a:gd name="connsiteY599" fmla="*/ 1381398 h 5607645"/>
                <a:gd name="connsiteX600" fmla="*/ 1771150 w 6566525"/>
                <a:gd name="connsiteY600" fmla="*/ 1046536 h 5607645"/>
                <a:gd name="connsiteX601" fmla="*/ 1837106 w 6566525"/>
                <a:gd name="connsiteY601" fmla="*/ 706696 h 5607645"/>
                <a:gd name="connsiteX602" fmla="*/ 1837106 w 6566525"/>
                <a:gd name="connsiteY602" fmla="*/ 705451 h 5607645"/>
                <a:gd name="connsiteX603" fmla="*/ 1852040 w 6566525"/>
                <a:gd name="connsiteY603" fmla="*/ 695493 h 5607645"/>
                <a:gd name="connsiteX604" fmla="*/ 1334989 w 6566525"/>
                <a:gd name="connsiteY604" fmla="*/ 678670 h 5607645"/>
                <a:gd name="connsiteX605" fmla="*/ 1341677 w 6566525"/>
                <a:gd name="connsiteY605" fmla="*/ 685478 h 5607645"/>
                <a:gd name="connsiteX606" fmla="*/ 1336700 w 6566525"/>
                <a:gd name="connsiteY606" fmla="*/ 701568 h 5607645"/>
                <a:gd name="connsiteX607" fmla="*/ 1099046 w 6566525"/>
                <a:gd name="connsiteY607" fmla="*/ 817912 h 5607645"/>
                <a:gd name="connsiteX608" fmla="*/ 969643 w 6566525"/>
                <a:gd name="connsiteY608" fmla="*/ 852568 h 5607645"/>
                <a:gd name="connsiteX609" fmla="*/ 835263 w 6566525"/>
                <a:gd name="connsiteY609" fmla="*/ 868658 h 5607645"/>
                <a:gd name="connsiteX610" fmla="*/ 699639 w 6566525"/>
                <a:gd name="connsiteY610" fmla="*/ 861232 h 5607645"/>
                <a:gd name="connsiteX611" fmla="*/ 568992 w 6566525"/>
                <a:gd name="connsiteY611" fmla="*/ 831527 h 5607645"/>
                <a:gd name="connsiteX612" fmla="*/ 444566 w 6566525"/>
                <a:gd name="connsiteY612" fmla="*/ 778306 h 5607645"/>
                <a:gd name="connsiteX613" fmla="*/ 335071 w 6566525"/>
                <a:gd name="connsiteY613" fmla="*/ 699093 h 5607645"/>
                <a:gd name="connsiteX614" fmla="*/ 335071 w 6566525"/>
                <a:gd name="connsiteY614" fmla="*/ 681765 h 5607645"/>
                <a:gd name="connsiteX615" fmla="*/ 351246 w 6566525"/>
                <a:gd name="connsiteY615" fmla="*/ 680527 h 5607645"/>
                <a:gd name="connsiteX616" fmla="*/ 352490 w 6566525"/>
                <a:gd name="connsiteY616" fmla="*/ 680527 h 5607645"/>
                <a:gd name="connsiteX617" fmla="*/ 463230 w 6566525"/>
                <a:gd name="connsiteY617" fmla="*/ 742412 h 5607645"/>
                <a:gd name="connsiteX618" fmla="*/ 582678 w 6566525"/>
                <a:gd name="connsiteY618" fmla="*/ 783256 h 5607645"/>
                <a:gd name="connsiteX619" fmla="*/ 834019 w 6566525"/>
                <a:gd name="connsiteY619" fmla="*/ 811723 h 5607645"/>
                <a:gd name="connsiteX620" fmla="*/ 1084115 w 6566525"/>
                <a:gd name="connsiteY620" fmla="*/ 770879 h 5607645"/>
                <a:gd name="connsiteX621" fmla="*/ 1325501 w 6566525"/>
                <a:gd name="connsiteY621" fmla="*/ 679289 h 5607645"/>
                <a:gd name="connsiteX622" fmla="*/ 1334989 w 6566525"/>
                <a:gd name="connsiteY622" fmla="*/ 678670 h 5607645"/>
                <a:gd name="connsiteX623" fmla="*/ 3334319 w 6566525"/>
                <a:gd name="connsiteY623" fmla="*/ 430139 h 5607645"/>
                <a:gd name="connsiteX624" fmla="*/ 3930431 w 6566525"/>
                <a:gd name="connsiteY624" fmla="*/ 1025005 h 5607645"/>
                <a:gd name="connsiteX625" fmla="*/ 3334319 w 6566525"/>
                <a:gd name="connsiteY625" fmla="*/ 1621116 h 5607645"/>
                <a:gd name="connsiteX626" fmla="*/ 2738209 w 6566525"/>
                <a:gd name="connsiteY626" fmla="*/ 1025005 h 5607645"/>
                <a:gd name="connsiteX627" fmla="*/ 3334319 w 6566525"/>
                <a:gd name="connsiteY627" fmla="*/ 430139 h 5607645"/>
                <a:gd name="connsiteX628" fmla="*/ 3334319 w 6566525"/>
                <a:gd name="connsiteY628" fmla="*/ 389004 h 5607645"/>
                <a:gd name="connsiteX629" fmla="*/ 2697073 w 6566525"/>
                <a:gd name="connsiteY629" fmla="*/ 1025005 h 5607645"/>
                <a:gd name="connsiteX630" fmla="*/ 3334319 w 6566525"/>
                <a:gd name="connsiteY630" fmla="*/ 1662251 h 5607645"/>
                <a:gd name="connsiteX631" fmla="*/ 3970321 w 6566525"/>
                <a:gd name="connsiteY631" fmla="*/ 1025005 h 5607645"/>
                <a:gd name="connsiteX632" fmla="*/ 3334319 w 6566525"/>
                <a:gd name="connsiteY632" fmla="*/ 389004 h 5607645"/>
                <a:gd name="connsiteX633" fmla="*/ 3334319 w 6566525"/>
                <a:gd name="connsiteY633" fmla="*/ 364112 h 5607645"/>
                <a:gd name="connsiteX634" fmla="*/ 3996457 w 6566525"/>
                <a:gd name="connsiteY634" fmla="*/ 1025005 h 5607645"/>
                <a:gd name="connsiteX635" fmla="*/ 3334319 w 6566525"/>
                <a:gd name="connsiteY635" fmla="*/ 1687143 h 5607645"/>
                <a:gd name="connsiteX636" fmla="*/ 2672181 w 6566525"/>
                <a:gd name="connsiteY636" fmla="*/ 1025005 h 5607645"/>
                <a:gd name="connsiteX637" fmla="*/ 3334319 w 6566525"/>
                <a:gd name="connsiteY637" fmla="*/ 364112 h 5607645"/>
                <a:gd name="connsiteX638" fmla="*/ 3334319 w 6566525"/>
                <a:gd name="connsiteY638" fmla="*/ 251962 h 5607645"/>
                <a:gd name="connsiteX639" fmla="*/ 2561276 w 6566525"/>
                <a:gd name="connsiteY639" fmla="*/ 1025005 h 5607645"/>
                <a:gd name="connsiteX640" fmla="*/ 3334319 w 6566525"/>
                <a:gd name="connsiteY640" fmla="*/ 1798048 h 5607645"/>
                <a:gd name="connsiteX641" fmla="*/ 4107363 w 6566525"/>
                <a:gd name="connsiteY641" fmla="*/ 1025005 h 5607645"/>
                <a:gd name="connsiteX642" fmla="*/ 3334319 w 6566525"/>
                <a:gd name="connsiteY642" fmla="*/ 251962 h 5607645"/>
                <a:gd name="connsiteX643" fmla="*/ 3334319 w 6566525"/>
                <a:gd name="connsiteY643" fmla="*/ 214617 h 5607645"/>
                <a:gd name="connsiteX644" fmla="*/ 4145953 w 6566525"/>
                <a:gd name="connsiteY644" fmla="*/ 1025005 h 5607645"/>
                <a:gd name="connsiteX645" fmla="*/ 3334319 w 6566525"/>
                <a:gd name="connsiteY645" fmla="*/ 1836638 h 5607645"/>
                <a:gd name="connsiteX646" fmla="*/ 2522686 w 6566525"/>
                <a:gd name="connsiteY646" fmla="*/ 1025005 h 5607645"/>
                <a:gd name="connsiteX647" fmla="*/ 3334319 w 6566525"/>
                <a:gd name="connsiteY647" fmla="*/ 214617 h 5607645"/>
                <a:gd name="connsiteX648" fmla="*/ 474270 w 6566525"/>
                <a:gd name="connsiteY648" fmla="*/ 5324 h 5607645"/>
                <a:gd name="connsiteX649" fmla="*/ 534026 w 6566525"/>
                <a:gd name="connsiteY649" fmla="*/ 5324 h 5607645"/>
                <a:gd name="connsiteX650" fmla="*/ 593782 w 6566525"/>
                <a:gd name="connsiteY650" fmla="*/ 6567 h 5607645"/>
                <a:gd name="connsiteX651" fmla="*/ 653538 w 6566525"/>
                <a:gd name="connsiteY651" fmla="*/ 9052 h 5607645"/>
                <a:gd name="connsiteX652" fmla="*/ 712049 w 6566525"/>
                <a:gd name="connsiteY652" fmla="*/ 14023 h 5607645"/>
                <a:gd name="connsiteX653" fmla="*/ 741927 w 6566525"/>
                <a:gd name="connsiteY653" fmla="*/ 15266 h 5607645"/>
                <a:gd name="connsiteX654" fmla="*/ 771805 w 6566525"/>
                <a:gd name="connsiteY654" fmla="*/ 17751 h 5607645"/>
                <a:gd name="connsiteX655" fmla="*/ 831561 w 6566525"/>
                <a:gd name="connsiteY655" fmla="*/ 25208 h 5607645"/>
                <a:gd name="connsiteX656" fmla="*/ 890072 w 6566525"/>
                <a:gd name="connsiteY656" fmla="*/ 33907 h 5607645"/>
                <a:gd name="connsiteX657" fmla="*/ 948583 w 6566525"/>
                <a:gd name="connsiteY657" fmla="*/ 43850 h 5607645"/>
                <a:gd name="connsiteX658" fmla="*/ 1399242 w 6566525"/>
                <a:gd name="connsiteY658" fmla="*/ 200438 h 5607645"/>
                <a:gd name="connsiteX659" fmla="*/ 1771472 w 6566525"/>
                <a:gd name="connsiteY659" fmla="*/ 496217 h 5607645"/>
                <a:gd name="connsiteX660" fmla="*/ 1770227 w 6566525"/>
                <a:gd name="connsiteY660" fmla="*/ 514858 h 5607645"/>
                <a:gd name="connsiteX661" fmla="*/ 1752799 w 6566525"/>
                <a:gd name="connsiteY661" fmla="*/ 513615 h 5607645"/>
                <a:gd name="connsiteX662" fmla="*/ 1752799 w 6566525"/>
                <a:gd name="connsiteY662" fmla="*/ 512373 h 5607645"/>
                <a:gd name="connsiteX663" fmla="*/ 1670634 w 6566525"/>
                <a:gd name="connsiteY663" fmla="*/ 429107 h 5607645"/>
                <a:gd name="connsiteX664" fmla="*/ 1627062 w 6566525"/>
                <a:gd name="connsiteY664" fmla="*/ 391824 h 5607645"/>
                <a:gd name="connsiteX665" fmla="*/ 1579755 w 6566525"/>
                <a:gd name="connsiteY665" fmla="*/ 355784 h 5607645"/>
                <a:gd name="connsiteX666" fmla="*/ 1383059 w 6566525"/>
                <a:gd name="connsiteY666" fmla="*/ 232750 h 5607645"/>
                <a:gd name="connsiteX667" fmla="*/ 1329527 w 6566525"/>
                <a:gd name="connsiteY667" fmla="*/ 206652 h 5607645"/>
                <a:gd name="connsiteX668" fmla="*/ 1277241 w 6566525"/>
                <a:gd name="connsiteY668" fmla="*/ 183039 h 5607645"/>
                <a:gd name="connsiteX669" fmla="*/ 1249853 w 6566525"/>
                <a:gd name="connsiteY669" fmla="*/ 171855 h 5607645"/>
                <a:gd name="connsiteX670" fmla="*/ 1222464 w 6566525"/>
                <a:gd name="connsiteY670" fmla="*/ 160670 h 5607645"/>
                <a:gd name="connsiteX671" fmla="*/ 1167688 w 6566525"/>
                <a:gd name="connsiteY671" fmla="*/ 142028 h 5607645"/>
                <a:gd name="connsiteX672" fmla="*/ 1111667 w 6566525"/>
                <a:gd name="connsiteY672" fmla="*/ 123387 h 5607645"/>
                <a:gd name="connsiteX673" fmla="*/ 1055646 w 6566525"/>
                <a:gd name="connsiteY673" fmla="*/ 108473 h 5607645"/>
                <a:gd name="connsiteX674" fmla="*/ 998379 w 6566525"/>
                <a:gd name="connsiteY674" fmla="*/ 94803 h 5607645"/>
                <a:gd name="connsiteX675" fmla="*/ 941113 w 6566525"/>
                <a:gd name="connsiteY675" fmla="*/ 83618 h 5607645"/>
                <a:gd name="connsiteX676" fmla="*/ 883847 w 6566525"/>
                <a:gd name="connsiteY676" fmla="*/ 74919 h 5607645"/>
                <a:gd name="connsiteX677" fmla="*/ 826581 w 6566525"/>
                <a:gd name="connsiteY677" fmla="*/ 66219 h 5607645"/>
                <a:gd name="connsiteX678" fmla="*/ 709559 w 6566525"/>
                <a:gd name="connsiteY678" fmla="*/ 53792 h 5607645"/>
                <a:gd name="connsiteX679" fmla="*/ 651048 w 6566525"/>
                <a:gd name="connsiteY679" fmla="*/ 50063 h 5607645"/>
                <a:gd name="connsiteX680" fmla="*/ 592537 w 6566525"/>
                <a:gd name="connsiteY680" fmla="*/ 47578 h 5607645"/>
                <a:gd name="connsiteX681" fmla="*/ 534026 w 6566525"/>
                <a:gd name="connsiteY681" fmla="*/ 45092 h 5607645"/>
                <a:gd name="connsiteX682" fmla="*/ 475515 w 6566525"/>
                <a:gd name="connsiteY682" fmla="*/ 45092 h 5607645"/>
                <a:gd name="connsiteX683" fmla="*/ 241471 w 6566525"/>
                <a:gd name="connsiteY683" fmla="*/ 61248 h 5607645"/>
                <a:gd name="connsiteX684" fmla="*/ 184205 w 6566525"/>
                <a:gd name="connsiteY684" fmla="*/ 69948 h 5607645"/>
                <a:gd name="connsiteX685" fmla="*/ 155571 w 6566525"/>
                <a:gd name="connsiteY685" fmla="*/ 76161 h 5607645"/>
                <a:gd name="connsiteX686" fmla="*/ 128183 w 6566525"/>
                <a:gd name="connsiteY686" fmla="*/ 82375 h 5607645"/>
                <a:gd name="connsiteX687" fmla="*/ 72162 w 6566525"/>
                <a:gd name="connsiteY687" fmla="*/ 98531 h 5607645"/>
                <a:gd name="connsiteX688" fmla="*/ 19876 w 6566525"/>
                <a:gd name="connsiteY688" fmla="*/ 120901 h 5607645"/>
                <a:gd name="connsiteX689" fmla="*/ 18631 w 6566525"/>
                <a:gd name="connsiteY689" fmla="*/ 120901 h 5607645"/>
                <a:gd name="connsiteX690" fmla="*/ 1202 w 6566525"/>
                <a:gd name="connsiteY690" fmla="*/ 115930 h 5607645"/>
                <a:gd name="connsiteX691" fmla="*/ 6182 w 6566525"/>
                <a:gd name="connsiteY691" fmla="*/ 98531 h 5607645"/>
                <a:gd name="connsiteX692" fmla="*/ 62203 w 6566525"/>
                <a:gd name="connsiteY692" fmla="*/ 72433 h 5607645"/>
                <a:gd name="connsiteX693" fmla="*/ 119469 w 6566525"/>
                <a:gd name="connsiteY693" fmla="*/ 53792 h 5607645"/>
                <a:gd name="connsiteX694" fmla="*/ 148102 w 6566525"/>
                <a:gd name="connsiteY694" fmla="*/ 45092 h 5607645"/>
                <a:gd name="connsiteX695" fmla="*/ 176735 w 6566525"/>
                <a:gd name="connsiteY695" fmla="*/ 37636 h 5607645"/>
                <a:gd name="connsiteX696" fmla="*/ 236491 w 6566525"/>
                <a:gd name="connsiteY696" fmla="*/ 26451 h 5607645"/>
                <a:gd name="connsiteX697" fmla="*/ 474270 w 6566525"/>
                <a:gd name="connsiteY697" fmla="*/ 5324 h 5607645"/>
                <a:gd name="connsiteX698" fmla="*/ 3585835 w 6566525"/>
                <a:gd name="connsiteY698" fmla="*/ 338 h 5607645"/>
                <a:gd name="connsiteX699" fmla="*/ 3724035 w 6566525"/>
                <a:gd name="connsiteY699" fmla="*/ 6552 h 5607645"/>
                <a:gd name="connsiteX700" fmla="*/ 3793757 w 6566525"/>
                <a:gd name="connsiteY700" fmla="*/ 15253 h 5607645"/>
                <a:gd name="connsiteX701" fmla="*/ 3828617 w 6566525"/>
                <a:gd name="connsiteY701" fmla="*/ 18981 h 5607645"/>
                <a:gd name="connsiteX702" fmla="*/ 3862233 w 6566525"/>
                <a:gd name="connsiteY702" fmla="*/ 25196 h 5607645"/>
                <a:gd name="connsiteX703" fmla="*/ 3930711 w 6566525"/>
                <a:gd name="connsiteY703" fmla="*/ 37625 h 5607645"/>
                <a:gd name="connsiteX704" fmla="*/ 3999189 w 6566525"/>
                <a:gd name="connsiteY704" fmla="*/ 53782 h 5607645"/>
                <a:gd name="connsiteX705" fmla="*/ 4031559 w 6566525"/>
                <a:gd name="connsiteY705" fmla="*/ 61240 h 5607645"/>
                <a:gd name="connsiteX706" fmla="*/ 4050235 w 6566525"/>
                <a:gd name="connsiteY706" fmla="*/ 66211 h 5607645"/>
                <a:gd name="connsiteX707" fmla="*/ 4065175 w 6566525"/>
                <a:gd name="connsiteY707" fmla="*/ 71183 h 5607645"/>
                <a:gd name="connsiteX708" fmla="*/ 4132409 w 6566525"/>
                <a:gd name="connsiteY708" fmla="*/ 91069 h 5607645"/>
                <a:gd name="connsiteX709" fmla="*/ 4166025 w 6566525"/>
                <a:gd name="connsiteY709" fmla="*/ 101013 h 5607645"/>
                <a:gd name="connsiteX710" fmla="*/ 4198395 w 6566525"/>
                <a:gd name="connsiteY710" fmla="*/ 113442 h 5607645"/>
                <a:gd name="connsiteX711" fmla="*/ 4263137 w 6566525"/>
                <a:gd name="connsiteY711" fmla="*/ 137057 h 5607645"/>
                <a:gd name="connsiteX712" fmla="*/ 4390131 w 6566525"/>
                <a:gd name="connsiteY712" fmla="*/ 191744 h 5607645"/>
                <a:gd name="connsiteX713" fmla="*/ 4396357 w 6566525"/>
                <a:gd name="connsiteY713" fmla="*/ 207902 h 5607645"/>
                <a:gd name="connsiteX714" fmla="*/ 4381417 w 6566525"/>
                <a:gd name="connsiteY714" fmla="*/ 215359 h 5607645"/>
                <a:gd name="connsiteX715" fmla="*/ 4380171 w 6566525"/>
                <a:gd name="connsiteY715" fmla="*/ 215359 h 5607645"/>
                <a:gd name="connsiteX716" fmla="*/ 4316675 w 6566525"/>
                <a:gd name="connsiteY716" fmla="*/ 191744 h 5607645"/>
                <a:gd name="connsiteX717" fmla="*/ 4251933 w 6566525"/>
                <a:gd name="connsiteY717" fmla="*/ 168129 h 5607645"/>
                <a:gd name="connsiteX718" fmla="*/ 4187189 w 6566525"/>
                <a:gd name="connsiteY718" fmla="*/ 148243 h 5607645"/>
                <a:gd name="connsiteX719" fmla="*/ 4153573 w 6566525"/>
                <a:gd name="connsiteY719" fmla="*/ 137057 h 5607645"/>
                <a:gd name="connsiteX720" fmla="*/ 4121203 w 6566525"/>
                <a:gd name="connsiteY720" fmla="*/ 128356 h 5607645"/>
                <a:gd name="connsiteX721" fmla="*/ 4056461 w 6566525"/>
                <a:gd name="connsiteY721" fmla="*/ 109713 h 5607645"/>
                <a:gd name="connsiteX722" fmla="*/ 4039029 w 6566525"/>
                <a:gd name="connsiteY722" fmla="*/ 105984 h 5607645"/>
                <a:gd name="connsiteX723" fmla="*/ 4022845 w 6566525"/>
                <a:gd name="connsiteY723" fmla="*/ 102256 h 5607645"/>
                <a:gd name="connsiteX724" fmla="*/ 3989229 w 6566525"/>
                <a:gd name="connsiteY724" fmla="*/ 94798 h 5607645"/>
                <a:gd name="connsiteX725" fmla="*/ 3923241 w 6566525"/>
                <a:gd name="connsiteY725" fmla="*/ 81126 h 5607645"/>
                <a:gd name="connsiteX726" fmla="*/ 3856009 w 6566525"/>
                <a:gd name="connsiteY726" fmla="*/ 71183 h 5607645"/>
                <a:gd name="connsiteX727" fmla="*/ 3787531 w 6566525"/>
                <a:gd name="connsiteY727" fmla="*/ 61240 h 5607645"/>
                <a:gd name="connsiteX728" fmla="*/ 3721545 w 6566525"/>
                <a:gd name="connsiteY728" fmla="*/ 55025 h 5607645"/>
                <a:gd name="connsiteX729" fmla="*/ 3584589 w 6566525"/>
                <a:gd name="connsiteY729" fmla="*/ 50054 h 5607645"/>
                <a:gd name="connsiteX730" fmla="*/ 3448879 w 6566525"/>
                <a:gd name="connsiteY730" fmla="*/ 53782 h 5607645"/>
                <a:gd name="connsiteX731" fmla="*/ 3314415 w 6566525"/>
                <a:gd name="connsiteY731" fmla="*/ 68697 h 5607645"/>
                <a:gd name="connsiteX732" fmla="*/ 3050467 w 6566525"/>
                <a:gd name="connsiteY732" fmla="*/ 128356 h 5607645"/>
                <a:gd name="connsiteX733" fmla="*/ 2922227 w 6566525"/>
                <a:gd name="connsiteY733" fmla="*/ 173101 h 5607645"/>
                <a:gd name="connsiteX734" fmla="*/ 2859975 w 6566525"/>
                <a:gd name="connsiteY734" fmla="*/ 199202 h 5607645"/>
                <a:gd name="connsiteX735" fmla="*/ 2797723 w 6566525"/>
                <a:gd name="connsiteY735" fmla="*/ 227789 h 5607645"/>
                <a:gd name="connsiteX736" fmla="*/ 2562410 w 6566525"/>
                <a:gd name="connsiteY736" fmla="*/ 363265 h 5607645"/>
                <a:gd name="connsiteX737" fmla="*/ 2350753 w 6566525"/>
                <a:gd name="connsiteY737" fmla="*/ 532299 h 5607645"/>
                <a:gd name="connsiteX738" fmla="*/ 2349508 w 6566525"/>
                <a:gd name="connsiteY738" fmla="*/ 533542 h 5607645"/>
                <a:gd name="connsiteX739" fmla="*/ 2332077 w 6566525"/>
                <a:gd name="connsiteY739" fmla="*/ 532299 h 5607645"/>
                <a:gd name="connsiteX740" fmla="*/ 2330832 w 6566525"/>
                <a:gd name="connsiteY740" fmla="*/ 514898 h 5607645"/>
                <a:gd name="connsiteX741" fmla="*/ 2431680 w 6566525"/>
                <a:gd name="connsiteY741" fmla="*/ 417952 h 5607645"/>
                <a:gd name="connsiteX742" fmla="*/ 2541244 w 6566525"/>
                <a:gd name="connsiteY742" fmla="*/ 332192 h 5607645"/>
                <a:gd name="connsiteX743" fmla="*/ 2777803 w 6566525"/>
                <a:gd name="connsiteY743" fmla="*/ 188016 h 5607645"/>
                <a:gd name="connsiteX744" fmla="*/ 2840055 w 6566525"/>
                <a:gd name="connsiteY744" fmla="*/ 156943 h 5607645"/>
                <a:gd name="connsiteX745" fmla="*/ 2904797 w 6566525"/>
                <a:gd name="connsiteY745" fmla="*/ 129599 h 5607645"/>
                <a:gd name="connsiteX746" fmla="*/ 3035525 w 6566525"/>
                <a:gd name="connsiteY746" fmla="*/ 82369 h 5607645"/>
                <a:gd name="connsiteX747" fmla="*/ 3306945 w 6566525"/>
                <a:gd name="connsiteY747" fmla="*/ 17738 h 5607645"/>
                <a:gd name="connsiteX748" fmla="*/ 3446389 w 6566525"/>
                <a:gd name="connsiteY748" fmla="*/ 2824 h 5607645"/>
                <a:gd name="connsiteX749" fmla="*/ 3585835 w 6566525"/>
                <a:gd name="connsiteY749" fmla="*/ 338 h 560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</a:cxnLst>
              <a:rect l="l" t="t" r="r" b="b"/>
              <a:pathLst>
                <a:path w="6566525" h="5607645">
                  <a:moveTo>
                    <a:pt x="4222571" y="5415561"/>
                  </a:moveTo>
                  <a:cubicBezTo>
                    <a:pt x="4200357" y="5415561"/>
                    <a:pt x="4181843" y="5435307"/>
                    <a:pt x="4181843" y="5457522"/>
                  </a:cubicBezTo>
                  <a:cubicBezTo>
                    <a:pt x="4181843" y="5479737"/>
                    <a:pt x="4200357" y="5498249"/>
                    <a:pt x="4222571" y="5498249"/>
                  </a:cubicBezTo>
                  <a:cubicBezTo>
                    <a:pt x="4246019" y="5498249"/>
                    <a:pt x="4264533" y="5479737"/>
                    <a:pt x="4264533" y="5457522"/>
                  </a:cubicBezTo>
                  <a:cubicBezTo>
                    <a:pt x="4264533" y="5435307"/>
                    <a:pt x="4246019" y="5415561"/>
                    <a:pt x="4222571" y="5415561"/>
                  </a:cubicBezTo>
                  <a:close/>
                  <a:moveTo>
                    <a:pt x="3351765" y="5415561"/>
                  </a:moveTo>
                  <a:cubicBezTo>
                    <a:pt x="3329551" y="5415561"/>
                    <a:pt x="3311039" y="5435307"/>
                    <a:pt x="3311039" y="5457522"/>
                  </a:cubicBezTo>
                  <a:cubicBezTo>
                    <a:pt x="3311039" y="5479737"/>
                    <a:pt x="3329551" y="5498249"/>
                    <a:pt x="3351765" y="5498249"/>
                  </a:cubicBezTo>
                  <a:cubicBezTo>
                    <a:pt x="3375215" y="5498249"/>
                    <a:pt x="3393727" y="5479737"/>
                    <a:pt x="3393727" y="5457522"/>
                  </a:cubicBezTo>
                  <a:cubicBezTo>
                    <a:pt x="3393727" y="5435307"/>
                    <a:pt x="3375215" y="5415561"/>
                    <a:pt x="3351765" y="5415561"/>
                  </a:cubicBezTo>
                  <a:close/>
                  <a:moveTo>
                    <a:pt x="2482192" y="5415561"/>
                  </a:moveTo>
                  <a:cubicBezTo>
                    <a:pt x="2459977" y="5415561"/>
                    <a:pt x="2440231" y="5435307"/>
                    <a:pt x="2440231" y="5457522"/>
                  </a:cubicBezTo>
                  <a:cubicBezTo>
                    <a:pt x="2440231" y="5479737"/>
                    <a:pt x="2459977" y="5498249"/>
                    <a:pt x="2482192" y="5498249"/>
                  </a:cubicBezTo>
                  <a:cubicBezTo>
                    <a:pt x="2504407" y="5498249"/>
                    <a:pt x="2522919" y="5479737"/>
                    <a:pt x="2522919" y="5457522"/>
                  </a:cubicBezTo>
                  <a:cubicBezTo>
                    <a:pt x="2522919" y="5435307"/>
                    <a:pt x="2504407" y="5415561"/>
                    <a:pt x="2482192" y="5415561"/>
                  </a:cubicBezTo>
                  <a:close/>
                  <a:moveTo>
                    <a:pt x="4222571" y="5390878"/>
                  </a:moveTo>
                  <a:cubicBezTo>
                    <a:pt x="4259595" y="5390878"/>
                    <a:pt x="4289215" y="5420498"/>
                    <a:pt x="4289215" y="5457522"/>
                  </a:cubicBezTo>
                  <a:cubicBezTo>
                    <a:pt x="4289215" y="5493312"/>
                    <a:pt x="4259595" y="5522932"/>
                    <a:pt x="4222571" y="5522932"/>
                  </a:cubicBezTo>
                  <a:cubicBezTo>
                    <a:pt x="4186781" y="5522932"/>
                    <a:pt x="4157161" y="5493312"/>
                    <a:pt x="4157161" y="5457522"/>
                  </a:cubicBezTo>
                  <a:cubicBezTo>
                    <a:pt x="4157161" y="5420498"/>
                    <a:pt x="4186781" y="5390878"/>
                    <a:pt x="4222571" y="5390878"/>
                  </a:cubicBezTo>
                  <a:close/>
                  <a:moveTo>
                    <a:pt x="3351765" y="5390878"/>
                  </a:moveTo>
                  <a:cubicBezTo>
                    <a:pt x="3388791" y="5390878"/>
                    <a:pt x="3418409" y="5420498"/>
                    <a:pt x="3418409" y="5457522"/>
                  </a:cubicBezTo>
                  <a:cubicBezTo>
                    <a:pt x="3418409" y="5493312"/>
                    <a:pt x="3388791" y="5522932"/>
                    <a:pt x="3351765" y="5522932"/>
                  </a:cubicBezTo>
                  <a:cubicBezTo>
                    <a:pt x="3315975" y="5522932"/>
                    <a:pt x="3286357" y="5493312"/>
                    <a:pt x="3286357" y="5457522"/>
                  </a:cubicBezTo>
                  <a:cubicBezTo>
                    <a:pt x="3286357" y="5420498"/>
                    <a:pt x="3315975" y="5390878"/>
                    <a:pt x="3351765" y="5390878"/>
                  </a:cubicBezTo>
                  <a:close/>
                  <a:moveTo>
                    <a:pt x="2482192" y="5390878"/>
                  </a:moveTo>
                  <a:cubicBezTo>
                    <a:pt x="2517982" y="5390878"/>
                    <a:pt x="2547602" y="5420498"/>
                    <a:pt x="2547602" y="5457522"/>
                  </a:cubicBezTo>
                  <a:cubicBezTo>
                    <a:pt x="2547602" y="5493312"/>
                    <a:pt x="2517982" y="5522932"/>
                    <a:pt x="2482192" y="5522932"/>
                  </a:cubicBezTo>
                  <a:cubicBezTo>
                    <a:pt x="2445168" y="5522932"/>
                    <a:pt x="2415548" y="5493312"/>
                    <a:pt x="2415548" y="5457522"/>
                  </a:cubicBezTo>
                  <a:cubicBezTo>
                    <a:pt x="2415548" y="5420498"/>
                    <a:pt x="2445168" y="5390878"/>
                    <a:pt x="2482192" y="5390878"/>
                  </a:cubicBezTo>
                  <a:close/>
                  <a:moveTo>
                    <a:pt x="5217947" y="5090401"/>
                  </a:moveTo>
                  <a:cubicBezTo>
                    <a:pt x="5194499" y="5090401"/>
                    <a:pt x="5175985" y="5108913"/>
                    <a:pt x="5175985" y="5131128"/>
                  </a:cubicBezTo>
                  <a:cubicBezTo>
                    <a:pt x="5175985" y="5154577"/>
                    <a:pt x="5194499" y="5171855"/>
                    <a:pt x="5217947" y="5171855"/>
                  </a:cubicBezTo>
                  <a:cubicBezTo>
                    <a:pt x="5240161" y="5171855"/>
                    <a:pt x="5258675" y="5154577"/>
                    <a:pt x="5258675" y="5131128"/>
                  </a:cubicBezTo>
                  <a:cubicBezTo>
                    <a:pt x="5258675" y="5108913"/>
                    <a:pt x="5240161" y="5090401"/>
                    <a:pt x="5217947" y="5090401"/>
                  </a:cubicBezTo>
                  <a:close/>
                  <a:moveTo>
                    <a:pt x="4977521" y="5090401"/>
                  </a:moveTo>
                  <a:cubicBezTo>
                    <a:pt x="4956541" y="5090401"/>
                    <a:pt x="4938029" y="5108913"/>
                    <a:pt x="4938029" y="5131128"/>
                  </a:cubicBezTo>
                  <a:cubicBezTo>
                    <a:pt x="4938029" y="5154577"/>
                    <a:pt x="4956541" y="5171855"/>
                    <a:pt x="4977521" y="5171855"/>
                  </a:cubicBezTo>
                  <a:cubicBezTo>
                    <a:pt x="5000969" y="5171855"/>
                    <a:pt x="5019483" y="5154577"/>
                    <a:pt x="5019483" y="5131128"/>
                  </a:cubicBezTo>
                  <a:cubicBezTo>
                    <a:pt x="5019483" y="5108913"/>
                    <a:pt x="5000969" y="5090401"/>
                    <a:pt x="4977521" y="5090401"/>
                  </a:cubicBezTo>
                  <a:close/>
                  <a:moveTo>
                    <a:pt x="5217947" y="5064484"/>
                  </a:moveTo>
                  <a:cubicBezTo>
                    <a:pt x="5253737" y="5064484"/>
                    <a:pt x="5283357" y="5094104"/>
                    <a:pt x="5283357" y="5131128"/>
                  </a:cubicBezTo>
                  <a:cubicBezTo>
                    <a:pt x="5283357" y="5168153"/>
                    <a:pt x="5253737" y="5196538"/>
                    <a:pt x="5217947" y="5196538"/>
                  </a:cubicBezTo>
                  <a:cubicBezTo>
                    <a:pt x="5180923" y="5196538"/>
                    <a:pt x="5151303" y="5168153"/>
                    <a:pt x="5151303" y="5131128"/>
                  </a:cubicBezTo>
                  <a:cubicBezTo>
                    <a:pt x="5151303" y="5094104"/>
                    <a:pt x="5180923" y="5064484"/>
                    <a:pt x="5217947" y="5064484"/>
                  </a:cubicBezTo>
                  <a:close/>
                  <a:moveTo>
                    <a:pt x="4977521" y="5064484"/>
                  </a:moveTo>
                  <a:cubicBezTo>
                    <a:pt x="5015779" y="5064484"/>
                    <a:pt x="5044165" y="5094104"/>
                    <a:pt x="5044165" y="5131128"/>
                  </a:cubicBezTo>
                  <a:cubicBezTo>
                    <a:pt x="5044165" y="5168153"/>
                    <a:pt x="5015779" y="5196538"/>
                    <a:pt x="4977521" y="5196538"/>
                  </a:cubicBezTo>
                  <a:cubicBezTo>
                    <a:pt x="4941731" y="5196538"/>
                    <a:pt x="4912111" y="5168153"/>
                    <a:pt x="4912111" y="5131128"/>
                  </a:cubicBezTo>
                  <a:cubicBezTo>
                    <a:pt x="4912111" y="5094104"/>
                    <a:pt x="4941731" y="5064484"/>
                    <a:pt x="4977521" y="5064484"/>
                  </a:cubicBezTo>
                  <a:close/>
                  <a:moveTo>
                    <a:pt x="4977521" y="4846234"/>
                  </a:moveTo>
                  <a:cubicBezTo>
                    <a:pt x="4956541" y="4846234"/>
                    <a:pt x="4938029" y="4864746"/>
                    <a:pt x="4938029" y="4886961"/>
                  </a:cubicBezTo>
                  <a:cubicBezTo>
                    <a:pt x="4938029" y="4909176"/>
                    <a:pt x="4956541" y="4928922"/>
                    <a:pt x="4977521" y="4928922"/>
                  </a:cubicBezTo>
                  <a:cubicBezTo>
                    <a:pt x="5000969" y="4928922"/>
                    <a:pt x="5019483" y="4909176"/>
                    <a:pt x="5019483" y="4886961"/>
                  </a:cubicBezTo>
                  <a:cubicBezTo>
                    <a:pt x="5019483" y="4864746"/>
                    <a:pt x="5000969" y="4846234"/>
                    <a:pt x="4977521" y="4846234"/>
                  </a:cubicBezTo>
                  <a:close/>
                  <a:moveTo>
                    <a:pt x="4977521" y="4821551"/>
                  </a:moveTo>
                  <a:cubicBezTo>
                    <a:pt x="5015779" y="4821551"/>
                    <a:pt x="5044165" y="4851171"/>
                    <a:pt x="5044165" y="4886961"/>
                  </a:cubicBezTo>
                  <a:cubicBezTo>
                    <a:pt x="5044165" y="4923985"/>
                    <a:pt x="5015779" y="4953605"/>
                    <a:pt x="4977521" y="4953605"/>
                  </a:cubicBezTo>
                  <a:cubicBezTo>
                    <a:pt x="4941731" y="4953605"/>
                    <a:pt x="4912111" y="4923985"/>
                    <a:pt x="4912111" y="4886961"/>
                  </a:cubicBezTo>
                  <a:cubicBezTo>
                    <a:pt x="4912111" y="4851171"/>
                    <a:pt x="4941731" y="4821551"/>
                    <a:pt x="4977521" y="4821551"/>
                  </a:cubicBezTo>
                  <a:close/>
                  <a:moveTo>
                    <a:pt x="1932785" y="4536110"/>
                  </a:moveTo>
                  <a:cubicBezTo>
                    <a:pt x="2005760" y="4535645"/>
                    <a:pt x="2078579" y="4539366"/>
                    <a:pt x="2150776" y="4547428"/>
                  </a:cubicBezTo>
                  <a:cubicBezTo>
                    <a:pt x="2224217" y="4554869"/>
                    <a:pt x="2296414" y="4564791"/>
                    <a:pt x="2367366" y="4580915"/>
                  </a:cubicBezTo>
                  <a:cubicBezTo>
                    <a:pt x="2403464" y="4588357"/>
                    <a:pt x="2438318" y="4598279"/>
                    <a:pt x="2474417" y="4608201"/>
                  </a:cubicBezTo>
                  <a:lnTo>
                    <a:pt x="2526697" y="4623085"/>
                  </a:lnTo>
                  <a:cubicBezTo>
                    <a:pt x="2544124" y="4629286"/>
                    <a:pt x="2561551" y="4636728"/>
                    <a:pt x="2578977" y="4642929"/>
                  </a:cubicBezTo>
                  <a:cubicBezTo>
                    <a:pt x="2646195" y="4667735"/>
                    <a:pt x="2713413" y="4699982"/>
                    <a:pt x="2774407" y="4739671"/>
                  </a:cubicBezTo>
                  <a:cubicBezTo>
                    <a:pt x="2806771" y="4759515"/>
                    <a:pt x="2836645" y="4783080"/>
                    <a:pt x="2865275" y="4806646"/>
                  </a:cubicBezTo>
                  <a:cubicBezTo>
                    <a:pt x="2855317" y="4810367"/>
                    <a:pt x="2844113" y="4812847"/>
                    <a:pt x="2834155" y="4816568"/>
                  </a:cubicBezTo>
                  <a:cubicBezTo>
                    <a:pt x="2810505" y="4797964"/>
                    <a:pt x="2784365" y="4780600"/>
                    <a:pt x="2758225" y="4764476"/>
                  </a:cubicBezTo>
                  <a:cubicBezTo>
                    <a:pt x="2698475" y="4727268"/>
                    <a:pt x="2633747" y="4697501"/>
                    <a:pt x="2566530" y="4672696"/>
                  </a:cubicBezTo>
                  <a:cubicBezTo>
                    <a:pt x="2500557" y="4646650"/>
                    <a:pt x="2430849" y="4629286"/>
                    <a:pt x="2361142" y="4613162"/>
                  </a:cubicBezTo>
                  <a:cubicBezTo>
                    <a:pt x="2291435" y="4598279"/>
                    <a:pt x="2219238" y="4588357"/>
                    <a:pt x="2148286" y="4580915"/>
                  </a:cubicBezTo>
                  <a:cubicBezTo>
                    <a:pt x="2005137" y="4566032"/>
                    <a:pt x="1860744" y="4566032"/>
                    <a:pt x="1718840" y="4582155"/>
                  </a:cubicBezTo>
                  <a:cubicBezTo>
                    <a:pt x="1647888" y="4590837"/>
                    <a:pt x="1576936" y="4603240"/>
                    <a:pt x="1507228" y="4620604"/>
                  </a:cubicBezTo>
                  <a:cubicBezTo>
                    <a:pt x="1459927" y="4631766"/>
                    <a:pt x="1412626" y="4645410"/>
                    <a:pt x="1367814" y="4661533"/>
                  </a:cubicBezTo>
                  <a:cubicBezTo>
                    <a:pt x="1357856" y="4656572"/>
                    <a:pt x="1347897" y="4650371"/>
                    <a:pt x="1339184" y="4644169"/>
                  </a:cubicBezTo>
                  <a:cubicBezTo>
                    <a:pt x="1391464" y="4623085"/>
                    <a:pt x="1444990" y="4605721"/>
                    <a:pt x="1499760" y="4590837"/>
                  </a:cubicBezTo>
                  <a:cubicBezTo>
                    <a:pt x="1569467" y="4573473"/>
                    <a:pt x="1641664" y="4558590"/>
                    <a:pt x="1713861" y="4549908"/>
                  </a:cubicBezTo>
                  <a:cubicBezTo>
                    <a:pt x="1786680" y="4541226"/>
                    <a:pt x="1859810" y="4536575"/>
                    <a:pt x="1932785" y="4536110"/>
                  </a:cubicBezTo>
                  <a:close/>
                  <a:moveTo>
                    <a:pt x="4722131" y="4460042"/>
                  </a:moveTo>
                  <a:cubicBezTo>
                    <a:pt x="4699915" y="4460042"/>
                    <a:pt x="4681401" y="4478554"/>
                    <a:pt x="4681401" y="4500769"/>
                  </a:cubicBezTo>
                  <a:cubicBezTo>
                    <a:pt x="4681401" y="4522984"/>
                    <a:pt x="4699915" y="4542730"/>
                    <a:pt x="4722131" y="4542730"/>
                  </a:cubicBezTo>
                  <a:cubicBezTo>
                    <a:pt x="4744347" y="4542730"/>
                    <a:pt x="4762861" y="4522984"/>
                    <a:pt x="4762861" y="4500769"/>
                  </a:cubicBezTo>
                  <a:cubicBezTo>
                    <a:pt x="4762861" y="4478554"/>
                    <a:pt x="4744347" y="4460042"/>
                    <a:pt x="4722131" y="4460042"/>
                  </a:cubicBezTo>
                  <a:close/>
                  <a:moveTo>
                    <a:pt x="4222571" y="4460042"/>
                  </a:moveTo>
                  <a:cubicBezTo>
                    <a:pt x="4200357" y="4460042"/>
                    <a:pt x="4181843" y="4478554"/>
                    <a:pt x="4181843" y="4500769"/>
                  </a:cubicBezTo>
                  <a:cubicBezTo>
                    <a:pt x="4181843" y="4522984"/>
                    <a:pt x="4200357" y="4542730"/>
                    <a:pt x="4222571" y="4542730"/>
                  </a:cubicBezTo>
                  <a:cubicBezTo>
                    <a:pt x="4246019" y="4542730"/>
                    <a:pt x="4264533" y="4522984"/>
                    <a:pt x="4264533" y="4500769"/>
                  </a:cubicBezTo>
                  <a:cubicBezTo>
                    <a:pt x="4264533" y="4478554"/>
                    <a:pt x="4246019" y="4460042"/>
                    <a:pt x="4222571" y="4460042"/>
                  </a:cubicBezTo>
                  <a:close/>
                  <a:moveTo>
                    <a:pt x="1922964" y="4440342"/>
                  </a:moveTo>
                  <a:cubicBezTo>
                    <a:pt x="1964046" y="4439101"/>
                    <a:pt x="2003883" y="4440342"/>
                    <a:pt x="2043719" y="4441583"/>
                  </a:cubicBezTo>
                  <a:cubicBezTo>
                    <a:pt x="2063638" y="4442824"/>
                    <a:pt x="2084801" y="4445307"/>
                    <a:pt x="2104719" y="4446548"/>
                  </a:cubicBezTo>
                  <a:cubicBezTo>
                    <a:pt x="2124638" y="4447789"/>
                    <a:pt x="2144556" y="4449031"/>
                    <a:pt x="2164475" y="4451513"/>
                  </a:cubicBezTo>
                  <a:lnTo>
                    <a:pt x="2224230" y="4458961"/>
                  </a:lnTo>
                  <a:lnTo>
                    <a:pt x="2254108" y="4462684"/>
                  </a:lnTo>
                  <a:lnTo>
                    <a:pt x="2283985" y="4467649"/>
                  </a:lnTo>
                  <a:lnTo>
                    <a:pt x="2343740" y="4477579"/>
                  </a:lnTo>
                  <a:lnTo>
                    <a:pt x="2403496" y="4488751"/>
                  </a:lnTo>
                  <a:cubicBezTo>
                    <a:pt x="2481924" y="4504887"/>
                    <a:pt x="2560353" y="4524747"/>
                    <a:pt x="2636292" y="4554536"/>
                  </a:cubicBezTo>
                  <a:cubicBezTo>
                    <a:pt x="2712231" y="4583085"/>
                    <a:pt x="2785681" y="4620322"/>
                    <a:pt x="2851659" y="4666248"/>
                  </a:cubicBezTo>
                  <a:cubicBezTo>
                    <a:pt x="2896477" y="4697280"/>
                    <a:pt x="2936313" y="4732034"/>
                    <a:pt x="2974905" y="4769272"/>
                  </a:cubicBezTo>
                  <a:cubicBezTo>
                    <a:pt x="2968681" y="4771754"/>
                    <a:pt x="2962457" y="4774237"/>
                    <a:pt x="2956231" y="4776719"/>
                  </a:cubicBezTo>
                  <a:cubicBezTo>
                    <a:pt x="2952497" y="4777960"/>
                    <a:pt x="2947517" y="4779202"/>
                    <a:pt x="2943783" y="4780443"/>
                  </a:cubicBezTo>
                  <a:cubicBezTo>
                    <a:pt x="2908925" y="4749412"/>
                    <a:pt x="2872823" y="4719622"/>
                    <a:pt x="2832987" y="4694797"/>
                  </a:cubicBezTo>
                  <a:cubicBezTo>
                    <a:pt x="2768251" y="4651354"/>
                    <a:pt x="2697292" y="4616599"/>
                    <a:pt x="2623843" y="4589291"/>
                  </a:cubicBezTo>
                  <a:cubicBezTo>
                    <a:pt x="2475700" y="4538400"/>
                    <a:pt x="2317597" y="4511093"/>
                    <a:pt x="2159495" y="4494957"/>
                  </a:cubicBezTo>
                  <a:cubicBezTo>
                    <a:pt x="2002638" y="4478821"/>
                    <a:pt x="1843290" y="4478821"/>
                    <a:pt x="1686433" y="4496198"/>
                  </a:cubicBezTo>
                  <a:cubicBezTo>
                    <a:pt x="1608004" y="4504887"/>
                    <a:pt x="1529575" y="4518540"/>
                    <a:pt x="1452392" y="4537159"/>
                  </a:cubicBezTo>
                  <a:cubicBezTo>
                    <a:pt x="1387657" y="4550813"/>
                    <a:pt x="1322922" y="4568190"/>
                    <a:pt x="1260677" y="4589291"/>
                  </a:cubicBezTo>
                  <a:cubicBezTo>
                    <a:pt x="1251963" y="4583085"/>
                    <a:pt x="1243248" y="4578120"/>
                    <a:pt x="1234534" y="4570673"/>
                  </a:cubicBezTo>
                  <a:cubicBezTo>
                    <a:pt x="1303004" y="4543365"/>
                    <a:pt x="1372718" y="4522264"/>
                    <a:pt x="1443677" y="4502404"/>
                  </a:cubicBezTo>
                  <a:cubicBezTo>
                    <a:pt x="1522106" y="4483786"/>
                    <a:pt x="1601780" y="4467649"/>
                    <a:pt x="1681453" y="4456478"/>
                  </a:cubicBezTo>
                  <a:cubicBezTo>
                    <a:pt x="1762372" y="4446548"/>
                    <a:pt x="1842045" y="4440342"/>
                    <a:pt x="1922964" y="4440342"/>
                  </a:cubicBezTo>
                  <a:close/>
                  <a:moveTo>
                    <a:pt x="4722131" y="4435359"/>
                  </a:moveTo>
                  <a:cubicBezTo>
                    <a:pt x="4757925" y="4435359"/>
                    <a:pt x="4788781" y="4464979"/>
                    <a:pt x="4788781" y="4500769"/>
                  </a:cubicBezTo>
                  <a:cubicBezTo>
                    <a:pt x="4788781" y="4537793"/>
                    <a:pt x="4757925" y="4567413"/>
                    <a:pt x="4722131" y="4567413"/>
                  </a:cubicBezTo>
                  <a:cubicBezTo>
                    <a:pt x="4686337" y="4567413"/>
                    <a:pt x="4655481" y="4537793"/>
                    <a:pt x="4655481" y="4500769"/>
                  </a:cubicBezTo>
                  <a:cubicBezTo>
                    <a:pt x="4655481" y="4464979"/>
                    <a:pt x="4686337" y="4435359"/>
                    <a:pt x="4722131" y="4435359"/>
                  </a:cubicBezTo>
                  <a:close/>
                  <a:moveTo>
                    <a:pt x="4222571" y="4435359"/>
                  </a:moveTo>
                  <a:cubicBezTo>
                    <a:pt x="4259595" y="4435359"/>
                    <a:pt x="4289215" y="4464979"/>
                    <a:pt x="4289215" y="4500769"/>
                  </a:cubicBezTo>
                  <a:cubicBezTo>
                    <a:pt x="4289215" y="4537793"/>
                    <a:pt x="4259595" y="4567413"/>
                    <a:pt x="4222571" y="4567413"/>
                  </a:cubicBezTo>
                  <a:cubicBezTo>
                    <a:pt x="4186781" y="4567413"/>
                    <a:pt x="4157161" y="4537793"/>
                    <a:pt x="4157161" y="4500769"/>
                  </a:cubicBezTo>
                  <a:cubicBezTo>
                    <a:pt x="4157161" y="4464979"/>
                    <a:pt x="4186781" y="4435359"/>
                    <a:pt x="4222571" y="4435359"/>
                  </a:cubicBezTo>
                  <a:close/>
                  <a:moveTo>
                    <a:pt x="4977521" y="4323005"/>
                  </a:moveTo>
                  <a:cubicBezTo>
                    <a:pt x="4956541" y="4323005"/>
                    <a:pt x="4938029" y="4341517"/>
                    <a:pt x="4938029" y="4364966"/>
                  </a:cubicBezTo>
                  <a:cubicBezTo>
                    <a:pt x="4938029" y="4387181"/>
                    <a:pt x="4956541" y="4404459"/>
                    <a:pt x="4977521" y="4404459"/>
                  </a:cubicBezTo>
                  <a:cubicBezTo>
                    <a:pt x="5000969" y="4404459"/>
                    <a:pt x="5019483" y="4387181"/>
                    <a:pt x="5019483" y="4364966"/>
                  </a:cubicBezTo>
                  <a:cubicBezTo>
                    <a:pt x="5019483" y="4341517"/>
                    <a:pt x="5000969" y="4323005"/>
                    <a:pt x="4977521" y="4323005"/>
                  </a:cubicBezTo>
                  <a:close/>
                  <a:moveTo>
                    <a:pt x="4977521" y="4298322"/>
                  </a:moveTo>
                  <a:cubicBezTo>
                    <a:pt x="5015779" y="4298322"/>
                    <a:pt x="5044165" y="4326707"/>
                    <a:pt x="5044165" y="4364966"/>
                  </a:cubicBezTo>
                  <a:cubicBezTo>
                    <a:pt x="5044165" y="4400756"/>
                    <a:pt x="5015779" y="4430376"/>
                    <a:pt x="4977521" y="4430376"/>
                  </a:cubicBezTo>
                  <a:cubicBezTo>
                    <a:pt x="4941731" y="4430376"/>
                    <a:pt x="4912111" y="4400756"/>
                    <a:pt x="4912111" y="4364966"/>
                  </a:cubicBezTo>
                  <a:cubicBezTo>
                    <a:pt x="4912111" y="4326707"/>
                    <a:pt x="4941731" y="4298322"/>
                    <a:pt x="4977521" y="4298322"/>
                  </a:cubicBezTo>
                  <a:close/>
                  <a:moveTo>
                    <a:pt x="3133747" y="4270658"/>
                  </a:moveTo>
                  <a:cubicBezTo>
                    <a:pt x="3114009" y="4270658"/>
                    <a:pt x="3095505" y="4286695"/>
                    <a:pt x="3095505" y="4307666"/>
                  </a:cubicBezTo>
                  <a:cubicBezTo>
                    <a:pt x="3095505" y="4328636"/>
                    <a:pt x="3114009" y="4344673"/>
                    <a:pt x="3133747" y="4344673"/>
                  </a:cubicBezTo>
                  <a:cubicBezTo>
                    <a:pt x="3154717" y="4344673"/>
                    <a:pt x="3171987" y="4328636"/>
                    <a:pt x="3171987" y="4307666"/>
                  </a:cubicBezTo>
                  <a:cubicBezTo>
                    <a:pt x="3171987" y="4286695"/>
                    <a:pt x="3154717" y="4270658"/>
                    <a:pt x="3133747" y="4270658"/>
                  </a:cubicBezTo>
                  <a:close/>
                  <a:moveTo>
                    <a:pt x="3133747" y="4244753"/>
                  </a:moveTo>
                  <a:cubicBezTo>
                    <a:pt x="3168287" y="4244753"/>
                    <a:pt x="3196659" y="4273125"/>
                    <a:pt x="3196659" y="4307666"/>
                  </a:cubicBezTo>
                  <a:cubicBezTo>
                    <a:pt x="3196659" y="4342206"/>
                    <a:pt x="3168287" y="4370578"/>
                    <a:pt x="3133747" y="4370578"/>
                  </a:cubicBezTo>
                  <a:cubicBezTo>
                    <a:pt x="3099207" y="4370578"/>
                    <a:pt x="3070833" y="4342206"/>
                    <a:pt x="3070833" y="4307666"/>
                  </a:cubicBezTo>
                  <a:cubicBezTo>
                    <a:pt x="3070833" y="4273125"/>
                    <a:pt x="3099207" y="4244753"/>
                    <a:pt x="3133747" y="4244753"/>
                  </a:cubicBezTo>
                  <a:close/>
                  <a:moveTo>
                    <a:pt x="4722131" y="4185958"/>
                  </a:moveTo>
                  <a:cubicBezTo>
                    <a:pt x="4699915" y="4185958"/>
                    <a:pt x="4681401" y="4204472"/>
                    <a:pt x="4681401" y="4226689"/>
                  </a:cubicBezTo>
                  <a:cubicBezTo>
                    <a:pt x="4681401" y="4250140"/>
                    <a:pt x="4699915" y="4267420"/>
                    <a:pt x="4722131" y="4267420"/>
                  </a:cubicBezTo>
                  <a:cubicBezTo>
                    <a:pt x="4744347" y="4267420"/>
                    <a:pt x="4762861" y="4250140"/>
                    <a:pt x="4762861" y="4226689"/>
                  </a:cubicBezTo>
                  <a:cubicBezTo>
                    <a:pt x="4762861" y="4204472"/>
                    <a:pt x="4744347" y="4185958"/>
                    <a:pt x="4722131" y="4185958"/>
                  </a:cubicBezTo>
                  <a:close/>
                  <a:moveTo>
                    <a:pt x="4722131" y="4160039"/>
                  </a:moveTo>
                  <a:cubicBezTo>
                    <a:pt x="4757925" y="4160039"/>
                    <a:pt x="4788781" y="4190895"/>
                    <a:pt x="4788781" y="4226689"/>
                  </a:cubicBezTo>
                  <a:cubicBezTo>
                    <a:pt x="4788781" y="4263717"/>
                    <a:pt x="4757925" y="4293339"/>
                    <a:pt x="4722131" y="4293339"/>
                  </a:cubicBezTo>
                  <a:cubicBezTo>
                    <a:pt x="4686337" y="4293339"/>
                    <a:pt x="4655481" y="4263717"/>
                    <a:pt x="4655481" y="4226689"/>
                  </a:cubicBezTo>
                  <a:cubicBezTo>
                    <a:pt x="4655481" y="4190895"/>
                    <a:pt x="4686337" y="4160039"/>
                    <a:pt x="4722131" y="4160039"/>
                  </a:cubicBezTo>
                  <a:close/>
                  <a:moveTo>
                    <a:pt x="2490927" y="4158546"/>
                  </a:moveTo>
                  <a:cubicBezTo>
                    <a:pt x="2471190" y="4158546"/>
                    <a:pt x="2453920" y="4175816"/>
                    <a:pt x="2453920" y="4196786"/>
                  </a:cubicBezTo>
                  <a:cubicBezTo>
                    <a:pt x="2453920" y="4216524"/>
                    <a:pt x="2471190" y="4235027"/>
                    <a:pt x="2490927" y="4235027"/>
                  </a:cubicBezTo>
                  <a:cubicBezTo>
                    <a:pt x="2513131" y="4235027"/>
                    <a:pt x="2529168" y="4216524"/>
                    <a:pt x="2529168" y="4196786"/>
                  </a:cubicBezTo>
                  <a:cubicBezTo>
                    <a:pt x="2529168" y="4175816"/>
                    <a:pt x="2513131" y="4158546"/>
                    <a:pt x="2490927" y="4158546"/>
                  </a:cubicBezTo>
                  <a:close/>
                  <a:moveTo>
                    <a:pt x="2490927" y="4133874"/>
                  </a:moveTo>
                  <a:cubicBezTo>
                    <a:pt x="2526701" y="4133874"/>
                    <a:pt x="2555073" y="4162246"/>
                    <a:pt x="2555073" y="4196786"/>
                  </a:cubicBezTo>
                  <a:cubicBezTo>
                    <a:pt x="2555073" y="4231327"/>
                    <a:pt x="2526701" y="4259699"/>
                    <a:pt x="2490927" y="4259699"/>
                  </a:cubicBezTo>
                  <a:cubicBezTo>
                    <a:pt x="2457620" y="4259699"/>
                    <a:pt x="2429248" y="4231327"/>
                    <a:pt x="2429248" y="4196786"/>
                  </a:cubicBezTo>
                  <a:cubicBezTo>
                    <a:pt x="2429248" y="4162246"/>
                    <a:pt x="2457620" y="4133874"/>
                    <a:pt x="2490927" y="4133874"/>
                  </a:cubicBezTo>
                  <a:close/>
                  <a:moveTo>
                    <a:pt x="1111827" y="4068852"/>
                  </a:moveTo>
                  <a:cubicBezTo>
                    <a:pt x="1090856" y="4068852"/>
                    <a:pt x="1074819" y="4086122"/>
                    <a:pt x="1074819" y="4107092"/>
                  </a:cubicBezTo>
                  <a:cubicBezTo>
                    <a:pt x="1074819" y="4128063"/>
                    <a:pt x="1090856" y="4144100"/>
                    <a:pt x="1111827" y="4144100"/>
                  </a:cubicBezTo>
                  <a:cubicBezTo>
                    <a:pt x="1132797" y="4144100"/>
                    <a:pt x="1148834" y="4128063"/>
                    <a:pt x="1148834" y="4107092"/>
                  </a:cubicBezTo>
                  <a:cubicBezTo>
                    <a:pt x="1148834" y="4086122"/>
                    <a:pt x="1132797" y="4068852"/>
                    <a:pt x="1111827" y="4068852"/>
                  </a:cubicBezTo>
                  <a:close/>
                  <a:moveTo>
                    <a:pt x="1111827" y="4044180"/>
                  </a:moveTo>
                  <a:cubicBezTo>
                    <a:pt x="1146367" y="4044180"/>
                    <a:pt x="1174739" y="4072552"/>
                    <a:pt x="1174739" y="4107092"/>
                  </a:cubicBezTo>
                  <a:cubicBezTo>
                    <a:pt x="1174739" y="4141633"/>
                    <a:pt x="1146367" y="4170005"/>
                    <a:pt x="1111827" y="4170005"/>
                  </a:cubicBezTo>
                  <a:cubicBezTo>
                    <a:pt x="1077286" y="4170005"/>
                    <a:pt x="1048914" y="4141633"/>
                    <a:pt x="1048914" y="4107092"/>
                  </a:cubicBezTo>
                  <a:cubicBezTo>
                    <a:pt x="1048914" y="4072552"/>
                    <a:pt x="1077286" y="4044180"/>
                    <a:pt x="1111827" y="4044180"/>
                  </a:cubicBezTo>
                  <a:close/>
                  <a:moveTo>
                    <a:pt x="1770851" y="4022758"/>
                  </a:moveTo>
                  <a:cubicBezTo>
                    <a:pt x="1749880" y="4022758"/>
                    <a:pt x="1732610" y="4041261"/>
                    <a:pt x="1732610" y="4060998"/>
                  </a:cubicBezTo>
                  <a:cubicBezTo>
                    <a:pt x="1732610" y="4080736"/>
                    <a:pt x="1749880" y="4099239"/>
                    <a:pt x="1770851" y="4099239"/>
                  </a:cubicBezTo>
                  <a:cubicBezTo>
                    <a:pt x="1791821" y="4099239"/>
                    <a:pt x="1807858" y="4080736"/>
                    <a:pt x="1807858" y="4060998"/>
                  </a:cubicBezTo>
                  <a:cubicBezTo>
                    <a:pt x="1807858" y="4041261"/>
                    <a:pt x="1791821" y="4022758"/>
                    <a:pt x="1770851" y="4022758"/>
                  </a:cubicBezTo>
                  <a:close/>
                  <a:moveTo>
                    <a:pt x="1770851" y="3998086"/>
                  </a:moveTo>
                  <a:cubicBezTo>
                    <a:pt x="1805391" y="3998086"/>
                    <a:pt x="1833763" y="4026458"/>
                    <a:pt x="1833763" y="4060998"/>
                  </a:cubicBezTo>
                  <a:cubicBezTo>
                    <a:pt x="1833763" y="4095539"/>
                    <a:pt x="1805391" y="4123911"/>
                    <a:pt x="1770851" y="4123911"/>
                  </a:cubicBezTo>
                  <a:cubicBezTo>
                    <a:pt x="1736310" y="4123911"/>
                    <a:pt x="1707938" y="4095539"/>
                    <a:pt x="1707938" y="4060998"/>
                  </a:cubicBezTo>
                  <a:cubicBezTo>
                    <a:pt x="1707938" y="4026458"/>
                    <a:pt x="1736310" y="3998086"/>
                    <a:pt x="1770851" y="3998086"/>
                  </a:cubicBezTo>
                  <a:close/>
                  <a:moveTo>
                    <a:pt x="3711793" y="3974166"/>
                  </a:moveTo>
                  <a:cubicBezTo>
                    <a:pt x="3690823" y="3974166"/>
                    <a:pt x="3673553" y="3990201"/>
                    <a:pt x="3673553" y="4011170"/>
                  </a:cubicBezTo>
                  <a:cubicBezTo>
                    <a:pt x="3673553" y="4032139"/>
                    <a:pt x="3690823" y="4049407"/>
                    <a:pt x="3711793" y="4049407"/>
                  </a:cubicBezTo>
                  <a:cubicBezTo>
                    <a:pt x="3731531" y="4049407"/>
                    <a:pt x="3750035" y="4032139"/>
                    <a:pt x="3750035" y="4011170"/>
                  </a:cubicBezTo>
                  <a:cubicBezTo>
                    <a:pt x="3750035" y="3990201"/>
                    <a:pt x="3731531" y="3974166"/>
                    <a:pt x="3711793" y="3974166"/>
                  </a:cubicBezTo>
                  <a:close/>
                  <a:moveTo>
                    <a:pt x="3711793" y="3949497"/>
                  </a:moveTo>
                  <a:cubicBezTo>
                    <a:pt x="3746333" y="3949497"/>
                    <a:pt x="3774705" y="3976633"/>
                    <a:pt x="3774705" y="4011170"/>
                  </a:cubicBezTo>
                  <a:cubicBezTo>
                    <a:pt x="3774705" y="4045707"/>
                    <a:pt x="3746333" y="4074076"/>
                    <a:pt x="3711793" y="4074076"/>
                  </a:cubicBezTo>
                  <a:cubicBezTo>
                    <a:pt x="3677253" y="4074076"/>
                    <a:pt x="3648881" y="4045707"/>
                    <a:pt x="3648881" y="4011170"/>
                  </a:cubicBezTo>
                  <a:cubicBezTo>
                    <a:pt x="3648881" y="3976633"/>
                    <a:pt x="3677253" y="3949497"/>
                    <a:pt x="3711793" y="3949497"/>
                  </a:cubicBezTo>
                  <a:close/>
                  <a:moveTo>
                    <a:pt x="2053079" y="3636790"/>
                  </a:moveTo>
                  <a:cubicBezTo>
                    <a:pt x="2058046" y="3634332"/>
                    <a:pt x="2066738" y="3638019"/>
                    <a:pt x="2069221" y="3644165"/>
                  </a:cubicBezTo>
                  <a:cubicBezTo>
                    <a:pt x="2070463" y="3649082"/>
                    <a:pt x="2069221" y="3655228"/>
                    <a:pt x="2064254" y="3658916"/>
                  </a:cubicBezTo>
                  <a:cubicBezTo>
                    <a:pt x="2050595" y="3667520"/>
                    <a:pt x="2036936" y="3677353"/>
                    <a:pt x="2023277" y="3684728"/>
                  </a:cubicBezTo>
                  <a:lnTo>
                    <a:pt x="2002167" y="3695791"/>
                  </a:lnTo>
                  <a:cubicBezTo>
                    <a:pt x="1998442" y="3698250"/>
                    <a:pt x="1993475" y="3700708"/>
                    <a:pt x="1990991" y="3701937"/>
                  </a:cubicBezTo>
                  <a:lnTo>
                    <a:pt x="1978574" y="3705625"/>
                  </a:lnTo>
                  <a:lnTo>
                    <a:pt x="1954981" y="3714229"/>
                  </a:lnTo>
                  <a:lnTo>
                    <a:pt x="1931387" y="3719146"/>
                  </a:lnTo>
                  <a:cubicBezTo>
                    <a:pt x="1922695" y="3721604"/>
                    <a:pt x="1915245" y="3722833"/>
                    <a:pt x="1906552" y="3724062"/>
                  </a:cubicBezTo>
                  <a:cubicBezTo>
                    <a:pt x="1899102" y="3725292"/>
                    <a:pt x="1890410" y="3727750"/>
                    <a:pt x="1881717" y="3727750"/>
                  </a:cubicBezTo>
                  <a:cubicBezTo>
                    <a:pt x="1848190" y="3728979"/>
                    <a:pt x="1814663" y="3725292"/>
                    <a:pt x="1782378" y="3716687"/>
                  </a:cubicBezTo>
                  <a:cubicBezTo>
                    <a:pt x="1750092" y="3708083"/>
                    <a:pt x="1720290" y="3694562"/>
                    <a:pt x="1692972" y="3673666"/>
                  </a:cubicBezTo>
                  <a:cubicBezTo>
                    <a:pt x="1686763" y="3668749"/>
                    <a:pt x="1685522" y="3661374"/>
                    <a:pt x="1690488" y="3655228"/>
                  </a:cubicBezTo>
                  <a:cubicBezTo>
                    <a:pt x="1694214" y="3651540"/>
                    <a:pt x="1700422" y="3650311"/>
                    <a:pt x="1705389" y="3651540"/>
                  </a:cubicBezTo>
                  <a:lnTo>
                    <a:pt x="1706631" y="3652770"/>
                  </a:lnTo>
                  <a:cubicBezTo>
                    <a:pt x="1732708" y="3665061"/>
                    <a:pt x="1762510" y="3674895"/>
                    <a:pt x="1791070" y="3679812"/>
                  </a:cubicBezTo>
                  <a:cubicBezTo>
                    <a:pt x="1805971" y="3682270"/>
                    <a:pt x="1820872" y="3684728"/>
                    <a:pt x="1835773" y="3685958"/>
                  </a:cubicBezTo>
                  <a:lnTo>
                    <a:pt x="1856883" y="3687187"/>
                  </a:lnTo>
                  <a:cubicBezTo>
                    <a:pt x="1864333" y="3687187"/>
                    <a:pt x="1871784" y="3685958"/>
                    <a:pt x="1879234" y="3685958"/>
                  </a:cubicBezTo>
                  <a:cubicBezTo>
                    <a:pt x="1886684" y="3687187"/>
                    <a:pt x="1894135" y="3684728"/>
                    <a:pt x="1901585" y="3684728"/>
                  </a:cubicBezTo>
                  <a:cubicBezTo>
                    <a:pt x="1907794" y="3683499"/>
                    <a:pt x="1915245" y="3682270"/>
                    <a:pt x="1923937" y="3681041"/>
                  </a:cubicBezTo>
                  <a:lnTo>
                    <a:pt x="1945047" y="3677353"/>
                  </a:lnTo>
                  <a:lnTo>
                    <a:pt x="1967398" y="3671207"/>
                  </a:lnTo>
                  <a:lnTo>
                    <a:pt x="1977332" y="3667520"/>
                  </a:lnTo>
                  <a:lnTo>
                    <a:pt x="1988508" y="3663832"/>
                  </a:lnTo>
                  <a:lnTo>
                    <a:pt x="2009617" y="3655228"/>
                  </a:lnTo>
                  <a:cubicBezTo>
                    <a:pt x="2023277" y="3650311"/>
                    <a:pt x="2036936" y="3642936"/>
                    <a:pt x="2050595" y="3638019"/>
                  </a:cubicBezTo>
                  <a:close/>
                  <a:moveTo>
                    <a:pt x="4977521" y="3570547"/>
                  </a:moveTo>
                  <a:cubicBezTo>
                    <a:pt x="4956541" y="3570547"/>
                    <a:pt x="4938029" y="3589059"/>
                    <a:pt x="4938029" y="3611274"/>
                  </a:cubicBezTo>
                  <a:cubicBezTo>
                    <a:pt x="4938029" y="3634723"/>
                    <a:pt x="4956541" y="3653235"/>
                    <a:pt x="4977521" y="3653235"/>
                  </a:cubicBezTo>
                  <a:cubicBezTo>
                    <a:pt x="5000969" y="3653235"/>
                    <a:pt x="5019483" y="3634723"/>
                    <a:pt x="5019483" y="3611274"/>
                  </a:cubicBezTo>
                  <a:cubicBezTo>
                    <a:pt x="5019483" y="3589059"/>
                    <a:pt x="5000969" y="3570547"/>
                    <a:pt x="4977521" y="3570547"/>
                  </a:cubicBezTo>
                  <a:close/>
                  <a:moveTo>
                    <a:pt x="4854051" y="3547106"/>
                  </a:moveTo>
                  <a:lnTo>
                    <a:pt x="4854051" y="4985126"/>
                  </a:lnTo>
                  <a:lnTo>
                    <a:pt x="5553697" y="4985126"/>
                  </a:lnTo>
                  <a:cubicBezTo>
                    <a:pt x="5554941" y="4993841"/>
                    <a:pt x="5556187" y="5001311"/>
                    <a:pt x="5557431" y="5010026"/>
                  </a:cubicBezTo>
                  <a:lnTo>
                    <a:pt x="5115485" y="5010026"/>
                  </a:lnTo>
                  <a:lnTo>
                    <a:pt x="5115485" y="5607645"/>
                  </a:lnTo>
                  <a:lnTo>
                    <a:pt x="5089341" y="5607645"/>
                  </a:lnTo>
                  <a:lnTo>
                    <a:pt x="5089341" y="5010026"/>
                  </a:lnTo>
                  <a:lnTo>
                    <a:pt x="4840357" y="5010026"/>
                  </a:lnTo>
                  <a:cubicBezTo>
                    <a:pt x="4834133" y="5010026"/>
                    <a:pt x="4827907" y="5005046"/>
                    <a:pt x="4827907" y="4997576"/>
                  </a:cubicBezTo>
                  <a:lnTo>
                    <a:pt x="4827907" y="4376302"/>
                  </a:lnTo>
                  <a:lnTo>
                    <a:pt x="3772215" y="4376302"/>
                  </a:lnTo>
                  <a:cubicBezTo>
                    <a:pt x="3785909" y="4367586"/>
                    <a:pt x="3799603" y="4360116"/>
                    <a:pt x="3813297" y="4351401"/>
                  </a:cubicBezTo>
                  <a:lnTo>
                    <a:pt x="4827907" y="4351401"/>
                  </a:lnTo>
                  <a:lnTo>
                    <a:pt x="4827907" y="3570762"/>
                  </a:lnTo>
                  <a:cubicBezTo>
                    <a:pt x="4829153" y="3569517"/>
                    <a:pt x="4830397" y="3568272"/>
                    <a:pt x="4831643" y="3567027"/>
                  </a:cubicBezTo>
                  <a:cubicBezTo>
                    <a:pt x="4839111" y="3560801"/>
                    <a:pt x="4846581" y="3554576"/>
                    <a:pt x="4854051" y="3547106"/>
                  </a:cubicBezTo>
                  <a:close/>
                  <a:moveTo>
                    <a:pt x="4977521" y="3545864"/>
                  </a:moveTo>
                  <a:cubicBezTo>
                    <a:pt x="5015779" y="3545864"/>
                    <a:pt x="5044165" y="3575484"/>
                    <a:pt x="5044165" y="3611274"/>
                  </a:cubicBezTo>
                  <a:cubicBezTo>
                    <a:pt x="5044165" y="3648298"/>
                    <a:pt x="5015779" y="3677918"/>
                    <a:pt x="4977521" y="3677918"/>
                  </a:cubicBezTo>
                  <a:cubicBezTo>
                    <a:pt x="4941731" y="3677918"/>
                    <a:pt x="4912111" y="3648298"/>
                    <a:pt x="4912111" y="3611274"/>
                  </a:cubicBezTo>
                  <a:cubicBezTo>
                    <a:pt x="4912111" y="3575484"/>
                    <a:pt x="4941731" y="3545864"/>
                    <a:pt x="4977521" y="3545864"/>
                  </a:cubicBezTo>
                  <a:close/>
                  <a:moveTo>
                    <a:pt x="4354623" y="3520691"/>
                  </a:moveTo>
                  <a:cubicBezTo>
                    <a:pt x="4334885" y="3520691"/>
                    <a:pt x="4317615" y="3536728"/>
                    <a:pt x="4317615" y="3557698"/>
                  </a:cubicBezTo>
                  <a:cubicBezTo>
                    <a:pt x="4317615" y="3578669"/>
                    <a:pt x="4334885" y="3594706"/>
                    <a:pt x="4354623" y="3594706"/>
                  </a:cubicBezTo>
                  <a:cubicBezTo>
                    <a:pt x="4375593" y="3594706"/>
                    <a:pt x="4392863" y="3578669"/>
                    <a:pt x="4392863" y="3557698"/>
                  </a:cubicBezTo>
                  <a:cubicBezTo>
                    <a:pt x="4392863" y="3536728"/>
                    <a:pt x="4375593" y="3520691"/>
                    <a:pt x="4354623" y="3520691"/>
                  </a:cubicBezTo>
                  <a:close/>
                  <a:moveTo>
                    <a:pt x="4354623" y="3494786"/>
                  </a:moveTo>
                  <a:cubicBezTo>
                    <a:pt x="4389163" y="3494786"/>
                    <a:pt x="4417535" y="3523158"/>
                    <a:pt x="4417535" y="3557698"/>
                  </a:cubicBezTo>
                  <a:cubicBezTo>
                    <a:pt x="4417535" y="3592239"/>
                    <a:pt x="4389163" y="3620611"/>
                    <a:pt x="4354623" y="3620611"/>
                  </a:cubicBezTo>
                  <a:cubicBezTo>
                    <a:pt x="4320083" y="3620611"/>
                    <a:pt x="4291709" y="3592239"/>
                    <a:pt x="4291709" y="3557698"/>
                  </a:cubicBezTo>
                  <a:cubicBezTo>
                    <a:pt x="4291709" y="3523158"/>
                    <a:pt x="4320083" y="3494786"/>
                    <a:pt x="4354623" y="3494786"/>
                  </a:cubicBezTo>
                  <a:close/>
                  <a:moveTo>
                    <a:pt x="4856689" y="2941395"/>
                  </a:moveTo>
                  <a:cubicBezTo>
                    <a:pt x="4836951" y="2941395"/>
                    <a:pt x="4819681" y="2957432"/>
                    <a:pt x="4819681" y="2978402"/>
                  </a:cubicBezTo>
                  <a:cubicBezTo>
                    <a:pt x="4819681" y="2999373"/>
                    <a:pt x="4836951" y="3016643"/>
                    <a:pt x="4856689" y="3016643"/>
                  </a:cubicBezTo>
                  <a:cubicBezTo>
                    <a:pt x="4877659" y="3016643"/>
                    <a:pt x="4894929" y="2999373"/>
                    <a:pt x="4894929" y="2978402"/>
                  </a:cubicBezTo>
                  <a:cubicBezTo>
                    <a:pt x="4894929" y="2957432"/>
                    <a:pt x="4877659" y="2941395"/>
                    <a:pt x="4856689" y="2941395"/>
                  </a:cubicBezTo>
                  <a:close/>
                  <a:moveTo>
                    <a:pt x="4856689" y="2915490"/>
                  </a:moveTo>
                  <a:cubicBezTo>
                    <a:pt x="4891229" y="2915490"/>
                    <a:pt x="4920835" y="2943862"/>
                    <a:pt x="4920835" y="2978402"/>
                  </a:cubicBezTo>
                  <a:cubicBezTo>
                    <a:pt x="4920835" y="3012943"/>
                    <a:pt x="4891229" y="3041315"/>
                    <a:pt x="4856689" y="3041315"/>
                  </a:cubicBezTo>
                  <a:cubicBezTo>
                    <a:pt x="4823383" y="3041315"/>
                    <a:pt x="4795009" y="3012943"/>
                    <a:pt x="4795009" y="2978402"/>
                  </a:cubicBezTo>
                  <a:cubicBezTo>
                    <a:pt x="4795009" y="2943862"/>
                    <a:pt x="4823383" y="2915490"/>
                    <a:pt x="4856689" y="2915490"/>
                  </a:cubicBezTo>
                  <a:close/>
                  <a:moveTo>
                    <a:pt x="2095991" y="2728781"/>
                  </a:moveTo>
                  <a:cubicBezTo>
                    <a:pt x="2135216" y="2729246"/>
                    <a:pt x="2174441" y="2733594"/>
                    <a:pt x="2213043" y="2742288"/>
                  </a:cubicBezTo>
                  <a:cubicBezTo>
                    <a:pt x="2250401" y="2750982"/>
                    <a:pt x="2287758" y="2764645"/>
                    <a:pt x="2323870" y="2779550"/>
                  </a:cubicBezTo>
                  <a:cubicBezTo>
                    <a:pt x="2358737" y="2795696"/>
                    <a:pt x="2393604" y="2813085"/>
                    <a:pt x="2425980" y="2832958"/>
                  </a:cubicBezTo>
                  <a:cubicBezTo>
                    <a:pt x="2491978" y="2872704"/>
                    <a:pt x="2552995" y="2917419"/>
                    <a:pt x="2615257" y="2958407"/>
                  </a:cubicBezTo>
                  <a:cubicBezTo>
                    <a:pt x="2677519" y="2999395"/>
                    <a:pt x="2742271" y="3035415"/>
                    <a:pt x="2812005" y="3061498"/>
                  </a:cubicBezTo>
                  <a:cubicBezTo>
                    <a:pt x="2880493" y="3087581"/>
                    <a:pt x="2953963" y="3104970"/>
                    <a:pt x="3027433" y="3109938"/>
                  </a:cubicBezTo>
                  <a:cubicBezTo>
                    <a:pt x="3099657" y="3116149"/>
                    <a:pt x="3174371" y="3111180"/>
                    <a:pt x="3245351" y="3088823"/>
                  </a:cubicBezTo>
                  <a:cubicBezTo>
                    <a:pt x="3280217" y="3078887"/>
                    <a:pt x="3313839" y="3063982"/>
                    <a:pt x="3346215" y="3046593"/>
                  </a:cubicBezTo>
                  <a:cubicBezTo>
                    <a:pt x="3378591" y="3027962"/>
                    <a:pt x="3408477" y="3006847"/>
                    <a:pt x="3432137" y="2980764"/>
                  </a:cubicBezTo>
                  <a:lnTo>
                    <a:pt x="3433381" y="2980764"/>
                  </a:lnTo>
                  <a:cubicBezTo>
                    <a:pt x="3422175" y="2970827"/>
                    <a:pt x="3413459" y="2968343"/>
                    <a:pt x="3413459" y="2968343"/>
                  </a:cubicBezTo>
                  <a:cubicBezTo>
                    <a:pt x="3405987" y="2964617"/>
                    <a:pt x="3403497" y="2957165"/>
                    <a:pt x="3405987" y="2952196"/>
                  </a:cubicBezTo>
                  <a:cubicBezTo>
                    <a:pt x="3408477" y="2944744"/>
                    <a:pt x="3414703" y="2942260"/>
                    <a:pt x="3422175" y="2943502"/>
                  </a:cubicBezTo>
                  <a:cubicBezTo>
                    <a:pt x="3423421" y="2944744"/>
                    <a:pt x="3470739" y="2962133"/>
                    <a:pt x="3484437" y="3027962"/>
                  </a:cubicBezTo>
                  <a:cubicBezTo>
                    <a:pt x="3486927" y="3034172"/>
                    <a:pt x="3481947" y="3041625"/>
                    <a:pt x="3474475" y="3042867"/>
                  </a:cubicBezTo>
                  <a:lnTo>
                    <a:pt x="3473229" y="3042867"/>
                  </a:lnTo>
                  <a:cubicBezTo>
                    <a:pt x="3467003" y="3042867"/>
                    <a:pt x="3460777" y="3039141"/>
                    <a:pt x="3460777" y="3032930"/>
                  </a:cubicBezTo>
                  <a:cubicBezTo>
                    <a:pt x="3457041" y="3020510"/>
                    <a:pt x="3452061" y="3009331"/>
                    <a:pt x="3448325" y="3000637"/>
                  </a:cubicBezTo>
                  <a:cubicBezTo>
                    <a:pt x="3435873" y="3014299"/>
                    <a:pt x="3422175" y="3026720"/>
                    <a:pt x="3408477" y="3036657"/>
                  </a:cubicBezTo>
                  <a:cubicBezTo>
                    <a:pt x="3392289" y="3049077"/>
                    <a:pt x="3376101" y="3059014"/>
                    <a:pt x="3359913" y="3068950"/>
                  </a:cubicBezTo>
                  <a:cubicBezTo>
                    <a:pt x="3326291" y="3088823"/>
                    <a:pt x="3290179" y="3104970"/>
                    <a:pt x="3254067" y="3116149"/>
                  </a:cubicBezTo>
                  <a:cubicBezTo>
                    <a:pt x="3180597" y="3139748"/>
                    <a:pt x="3102147" y="3147200"/>
                    <a:pt x="3024943" y="3142232"/>
                  </a:cubicBezTo>
                  <a:cubicBezTo>
                    <a:pt x="2947737" y="3136022"/>
                    <a:pt x="2873023" y="3119875"/>
                    <a:pt x="2800799" y="3093792"/>
                  </a:cubicBezTo>
                  <a:cubicBezTo>
                    <a:pt x="2727329" y="3067708"/>
                    <a:pt x="2658841" y="3029204"/>
                    <a:pt x="2595333" y="2989458"/>
                  </a:cubicBezTo>
                  <a:cubicBezTo>
                    <a:pt x="2530581" y="2948470"/>
                    <a:pt x="2469564" y="2904998"/>
                    <a:pt x="2406056" y="2867736"/>
                  </a:cubicBezTo>
                  <a:cubicBezTo>
                    <a:pt x="2373680" y="2849105"/>
                    <a:pt x="2341303" y="2832958"/>
                    <a:pt x="2307682" y="2818054"/>
                  </a:cubicBezTo>
                  <a:cubicBezTo>
                    <a:pt x="2272815" y="2804391"/>
                    <a:pt x="2239194" y="2791970"/>
                    <a:pt x="2203081" y="2784518"/>
                  </a:cubicBezTo>
                  <a:cubicBezTo>
                    <a:pt x="2133348" y="2769613"/>
                    <a:pt x="2058633" y="2770855"/>
                    <a:pt x="1987654" y="2784518"/>
                  </a:cubicBezTo>
                  <a:cubicBezTo>
                    <a:pt x="1951542" y="2790728"/>
                    <a:pt x="1916675" y="2800665"/>
                    <a:pt x="1881809" y="2813085"/>
                  </a:cubicBezTo>
                  <a:cubicBezTo>
                    <a:pt x="1849432" y="2825506"/>
                    <a:pt x="1814566" y="2841653"/>
                    <a:pt x="1784680" y="2859042"/>
                  </a:cubicBezTo>
                  <a:cubicBezTo>
                    <a:pt x="1775963" y="2864010"/>
                    <a:pt x="1766001" y="2864010"/>
                    <a:pt x="1758530" y="2859042"/>
                  </a:cubicBezTo>
                  <a:cubicBezTo>
                    <a:pt x="1719927" y="2832958"/>
                    <a:pt x="1677589" y="2809359"/>
                    <a:pt x="1634005" y="2795696"/>
                  </a:cubicBezTo>
                  <a:cubicBezTo>
                    <a:pt x="1590422" y="2779550"/>
                    <a:pt x="1545593" y="2775823"/>
                    <a:pt x="1502009" y="2785760"/>
                  </a:cubicBezTo>
                  <a:cubicBezTo>
                    <a:pt x="1459671" y="2796938"/>
                    <a:pt x="1419823" y="2821780"/>
                    <a:pt x="1381221" y="2850347"/>
                  </a:cubicBezTo>
                  <a:cubicBezTo>
                    <a:pt x="1342618" y="2877673"/>
                    <a:pt x="1305261" y="2909966"/>
                    <a:pt x="1266659" y="2939776"/>
                  </a:cubicBezTo>
                  <a:cubicBezTo>
                    <a:pt x="1228056" y="2969585"/>
                    <a:pt x="1186963" y="2999395"/>
                    <a:pt x="1143379" y="3024236"/>
                  </a:cubicBezTo>
                  <a:cubicBezTo>
                    <a:pt x="1099796" y="3049077"/>
                    <a:pt x="1053722" y="3068950"/>
                    <a:pt x="1005157" y="3082613"/>
                  </a:cubicBezTo>
                  <a:cubicBezTo>
                    <a:pt x="956593" y="3095034"/>
                    <a:pt x="906783" y="3101244"/>
                    <a:pt x="855728" y="3100002"/>
                  </a:cubicBezTo>
                  <a:cubicBezTo>
                    <a:pt x="830823" y="3098760"/>
                    <a:pt x="805918" y="3097518"/>
                    <a:pt x="781014" y="3091307"/>
                  </a:cubicBezTo>
                  <a:cubicBezTo>
                    <a:pt x="758599" y="3086339"/>
                    <a:pt x="736185" y="3081371"/>
                    <a:pt x="713770" y="3071434"/>
                  </a:cubicBezTo>
                  <a:cubicBezTo>
                    <a:pt x="692601" y="3103728"/>
                    <a:pt x="680149" y="3133538"/>
                    <a:pt x="680149" y="3133538"/>
                  </a:cubicBezTo>
                  <a:cubicBezTo>
                    <a:pt x="677658" y="3138506"/>
                    <a:pt x="672677" y="3140990"/>
                    <a:pt x="668942" y="3140990"/>
                  </a:cubicBezTo>
                  <a:cubicBezTo>
                    <a:pt x="666451" y="3140990"/>
                    <a:pt x="665206" y="3140990"/>
                    <a:pt x="662715" y="3139748"/>
                  </a:cubicBezTo>
                  <a:cubicBezTo>
                    <a:pt x="656489" y="3137264"/>
                    <a:pt x="653999" y="3129811"/>
                    <a:pt x="656489" y="3123601"/>
                  </a:cubicBezTo>
                  <a:cubicBezTo>
                    <a:pt x="658980" y="3119875"/>
                    <a:pt x="700073" y="3026720"/>
                    <a:pt x="758599" y="2985732"/>
                  </a:cubicBezTo>
                  <a:cubicBezTo>
                    <a:pt x="764825" y="2982006"/>
                    <a:pt x="772297" y="2983248"/>
                    <a:pt x="777278" y="2989458"/>
                  </a:cubicBezTo>
                  <a:cubicBezTo>
                    <a:pt x="781014" y="2994426"/>
                    <a:pt x="779768" y="3003121"/>
                    <a:pt x="773542" y="3006847"/>
                  </a:cubicBezTo>
                  <a:cubicBezTo>
                    <a:pt x="757354" y="3018026"/>
                    <a:pt x="742411" y="3034172"/>
                    <a:pt x="728713" y="3050319"/>
                  </a:cubicBezTo>
                  <a:cubicBezTo>
                    <a:pt x="747392" y="3057772"/>
                    <a:pt x="766071" y="3061498"/>
                    <a:pt x="785995" y="3065224"/>
                  </a:cubicBezTo>
                  <a:cubicBezTo>
                    <a:pt x="809654" y="3068950"/>
                    <a:pt x="833314" y="3071434"/>
                    <a:pt x="856973" y="3071434"/>
                  </a:cubicBezTo>
                  <a:cubicBezTo>
                    <a:pt x="904293" y="3072676"/>
                    <a:pt x="951612" y="3065224"/>
                    <a:pt x="996441" y="3051561"/>
                  </a:cubicBezTo>
                  <a:cubicBezTo>
                    <a:pt x="1042515" y="3037899"/>
                    <a:pt x="1086098" y="3019268"/>
                    <a:pt x="1125946" y="2994426"/>
                  </a:cubicBezTo>
                  <a:cubicBezTo>
                    <a:pt x="1165794" y="2969585"/>
                    <a:pt x="1205642" y="2941018"/>
                    <a:pt x="1242999" y="2911208"/>
                  </a:cubicBezTo>
                  <a:cubicBezTo>
                    <a:pt x="1280356" y="2880157"/>
                    <a:pt x="1317713" y="2849105"/>
                    <a:pt x="1357561" y="2818054"/>
                  </a:cubicBezTo>
                  <a:cubicBezTo>
                    <a:pt x="1396164" y="2787002"/>
                    <a:pt x="1439747" y="2758435"/>
                    <a:pt x="1492048" y="2744772"/>
                  </a:cubicBezTo>
                  <a:cubicBezTo>
                    <a:pt x="1543103" y="2731109"/>
                    <a:pt x="1600384" y="2734835"/>
                    <a:pt x="1648948" y="2750982"/>
                  </a:cubicBezTo>
                  <a:cubicBezTo>
                    <a:pt x="1692532" y="2765887"/>
                    <a:pt x="1733625" y="2787002"/>
                    <a:pt x="1772227" y="2810601"/>
                  </a:cubicBezTo>
                  <a:cubicBezTo>
                    <a:pt x="1803358" y="2793212"/>
                    <a:pt x="1834489" y="2779550"/>
                    <a:pt x="1866866" y="2768371"/>
                  </a:cubicBezTo>
                  <a:cubicBezTo>
                    <a:pt x="1902978" y="2755950"/>
                    <a:pt x="1941580" y="2744772"/>
                    <a:pt x="1978938" y="2738562"/>
                  </a:cubicBezTo>
                  <a:cubicBezTo>
                    <a:pt x="2017541" y="2731731"/>
                    <a:pt x="2056766" y="2728315"/>
                    <a:pt x="2095991" y="2728781"/>
                  </a:cubicBezTo>
                  <a:close/>
                  <a:moveTo>
                    <a:pt x="5837737" y="2457042"/>
                  </a:moveTo>
                  <a:cubicBezTo>
                    <a:pt x="5835253" y="2458266"/>
                    <a:pt x="5832769" y="2459489"/>
                    <a:pt x="5831525" y="2460713"/>
                  </a:cubicBezTo>
                  <a:cubicBezTo>
                    <a:pt x="5824071" y="2470501"/>
                    <a:pt x="5819103" y="2481513"/>
                    <a:pt x="5811647" y="2491302"/>
                  </a:cubicBezTo>
                  <a:cubicBezTo>
                    <a:pt x="5725923" y="2516996"/>
                    <a:pt x="5646409" y="2525561"/>
                    <a:pt x="5580561" y="2525561"/>
                  </a:cubicBezTo>
                  <a:cubicBezTo>
                    <a:pt x="5466261" y="2525561"/>
                    <a:pt x="5391717" y="2499866"/>
                    <a:pt x="5390475" y="2499866"/>
                  </a:cubicBezTo>
                  <a:cubicBezTo>
                    <a:pt x="5384263" y="2498643"/>
                    <a:pt x="5380535" y="2491302"/>
                    <a:pt x="5383021" y="2485184"/>
                  </a:cubicBezTo>
                  <a:cubicBezTo>
                    <a:pt x="5385505" y="2477842"/>
                    <a:pt x="5391717" y="2474172"/>
                    <a:pt x="5399171" y="2476619"/>
                  </a:cubicBezTo>
                  <a:cubicBezTo>
                    <a:pt x="5401657" y="2477842"/>
                    <a:pt x="5591743" y="2539020"/>
                    <a:pt x="5834011" y="2458266"/>
                  </a:cubicBezTo>
                  <a:cubicBezTo>
                    <a:pt x="5835253" y="2458266"/>
                    <a:pt x="5836495" y="2458266"/>
                    <a:pt x="5837737" y="2457042"/>
                  </a:cubicBezTo>
                  <a:close/>
                  <a:moveTo>
                    <a:pt x="5607895" y="2256223"/>
                  </a:moveTo>
                  <a:cubicBezTo>
                    <a:pt x="5588159" y="2256223"/>
                    <a:pt x="5570891" y="2273491"/>
                    <a:pt x="5570891" y="2294460"/>
                  </a:cubicBezTo>
                  <a:cubicBezTo>
                    <a:pt x="5570891" y="2314196"/>
                    <a:pt x="5588159" y="2332697"/>
                    <a:pt x="5607895" y="2332697"/>
                  </a:cubicBezTo>
                  <a:cubicBezTo>
                    <a:pt x="5628863" y="2332697"/>
                    <a:pt x="5646131" y="2314196"/>
                    <a:pt x="5646131" y="2294460"/>
                  </a:cubicBezTo>
                  <a:cubicBezTo>
                    <a:pt x="5646131" y="2273491"/>
                    <a:pt x="5628863" y="2256223"/>
                    <a:pt x="5607895" y="2256223"/>
                  </a:cubicBezTo>
                  <a:close/>
                  <a:moveTo>
                    <a:pt x="5607895" y="2231554"/>
                  </a:moveTo>
                  <a:cubicBezTo>
                    <a:pt x="5642431" y="2231554"/>
                    <a:pt x="5670801" y="2259923"/>
                    <a:pt x="5670801" y="2294460"/>
                  </a:cubicBezTo>
                  <a:cubicBezTo>
                    <a:pt x="5670801" y="2328997"/>
                    <a:pt x="5642431" y="2356133"/>
                    <a:pt x="5607895" y="2356133"/>
                  </a:cubicBezTo>
                  <a:cubicBezTo>
                    <a:pt x="5573359" y="2356133"/>
                    <a:pt x="5546221" y="2328997"/>
                    <a:pt x="5546221" y="2294460"/>
                  </a:cubicBezTo>
                  <a:cubicBezTo>
                    <a:pt x="5546221" y="2259923"/>
                    <a:pt x="5573359" y="2231554"/>
                    <a:pt x="5607895" y="2231554"/>
                  </a:cubicBezTo>
                  <a:close/>
                  <a:moveTo>
                    <a:pt x="5117047" y="2076829"/>
                  </a:moveTo>
                  <a:cubicBezTo>
                    <a:pt x="5096077" y="2076829"/>
                    <a:pt x="5080041" y="2092864"/>
                    <a:pt x="5080041" y="2113833"/>
                  </a:cubicBezTo>
                  <a:cubicBezTo>
                    <a:pt x="5080041" y="2134802"/>
                    <a:pt x="5096077" y="2152070"/>
                    <a:pt x="5117047" y="2152070"/>
                  </a:cubicBezTo>
                  <a:cubicBezTo>
                    <a:pt x="5138019" y="2152070"/>
                    <a:pt x="5154055" y="2134802"/>
                    <a:pt x="5154055" y="2113833"/>
                  </a:cubicBezTo>
                  <a:cubicBezTo>
                    <a:pt x="5154055" y="2092864"/>
                    <a:pt x="5138019" y="2076829"/>
                    <a:pt x="5117047" y="2076829"/>
                  </a:cubicBezTo>
                  <a:close/>
                  <a:moveTo>
                    <a:pt x="5117047" y="2052160"/>
                  </a:moveTo>
                  <a:cubicBezTo>
                    <a:pt x="5151587" y="2052160"/>
                    <a:pt x="5179961" y="2079296"/>
                    <a:pt x="5179961" y="2113833"/>
                  </a:cubicBezTo>
                  <a:cubicBezTo>
                    <a:pt x="5179961" y="2149603"/>
                    <a:pt x="5151587" y="2176739"/>
                    <a:pt x="5117047" y="2176739"/>
                  </a:cubicBezTo>
                  <a:cubicBezTo>
                    <a:pt x="5082507" y="2176739"/>
                    <a:pt x="5054135" y="2149603"/>
                    <a:pt x="5054135" y="2113833"/>
                  </a:cubicBezTo>
                  <a:cubicBezTo>
                    <a:pt x="5054135" y="2079296"/>
                    <a:pt x="5082507" y="2052160"/>
                    <a:pt x="5117047" y="2052160"/>
                  </a:cubicBezTo>
                  <a:close/>
                  <a:moveTo>
                    <a:pt x="6329209" y="1731735"/>
                  </a:moveTo>
                  <a:cubicBezTo>
                    <a:pt x="6308241" y="1731735"/>
                    <a:pt x="6292205" y="1747772"/>
                    <a:pt x="6292205" y="1768742"/>
                  </a:cubicBezTo>
                  <a:cubicBezTo>
                    <a:pt x="6292205" y="1789713"/>
                    <a:pt x="6308241" y="1805750"/>
                    <a:pt x="6329209" y="1805750"/>
                  </a:cubicBezTo>
                  <a:cubicBezTo>
                    <a:pt x="6350177" y="1805750"/>
                    <a:pt x="6367445" y="1789713"/>
                    <a:pt x="6367445" y="1768742"/>
                  </a:cubicBezTo>
                  <a:cubicBezTo>
                    <a:pt x="6367445" y="1747772"/>
                    <a:pt x="6350177" y="1731735"/>
                    <a:pt x="6329209" y="1731735"/>
                  </a:cubicBezTo>
                  <a:close/>
                  <a:moveTo>
                    <a:pt x="6329209" y="1705830"/>
                  </a:moveTo>
                  <a:cubicBezTo>
                    <a:pt x="6363745" y="1705830"/>
                    <a:pt x="6392115" y="1734202"/>
                    <a:pt x="6392115" y="1768742"/>
                  </a:cubicBezTo>
                  <a:cubicBezTo>
                    <a:pt x="6392115" y="1803283"/>
                    <a:pt x="6363745" y="1831655"/>
                    <a:pt x="6329209" y="1831655"/>
                  </a:cubicBezTo>
                  <a:cubicBezTo>
                    <a:pt x="6294673" y="1831655"/>
                    <a:pt x="6267537" y="1803283"/>
                    <a:pt x="6267537" y="1768742"/>
                  </a:cubicBezTo>
                  <a:cubicBezTo>
                    <a:pt x="6267537" y="1734202"/>
                    <a:pt x="6294673" y="1705830"/>
                    <a:pt x="6329209" y="1705830"/>
                  </a:cubicBezTo>
                  <a:close/>
                  <a:moveTo>
                    <a:pt x="5411053" y="1397869"/>
                  </a:moveTo>
                  <a:cubicBezTo>
                    <a:pt x="5390083" y="1397869"/>
                    <a:pt x="5374047" y="1415137"/>
                    <a:pt x="5374047" y="1436106"/>
                  </a:cubicBezTo>
                  <a:cubicBezTo>
                    <a:pt x="5374047" y="1455842"/>
                    <a:pt x="5390083" y="1473110"/>
                    <a:pt x="5411053" y="1473110"/>
                  </a:cubicBezTo>
                  <a:cubicBezTo>
                    <a:pt x="5432025" y="1473110"/>
                    <a:pt x="5448061" y="1455842"/>
                    <a:pt x="5448061" y="1436106"/>
                  </a:cubicBezTo>
                  <a:cubicBezTo>
                    <a:pt x="5448061" y="1415137"/>
                    <a:pt x="5432025" y="1397869"/>
                    <a:pt x="5411053" y="1397869"/>
                  </a:cubicBezTo>
                  <a:close/>
                  <a:moveTo>
                    <a:pt x="5411053" y="1373200"/>
                  </a:moveTo>
                  <a:cubicBezTo>
                    <a:pt x="5445593" y="1373200"/>
                    <a:pt x="5473965" y="1401569"/>
                    <a:pt x="5473965" y="1436106"/>
                  </a:cubicBezTo>
                  <a:cubicBezTo>
                    <a:pt x="5473965" y="1470643"/>
                    <a:pt x="5445593" y="1497779"/>
                    <a:pt x="5411053" y="1497779"/>
                  </a:cubicBezTo>
                  <a:cubicBezTo>
                    <a:pt x="5376513" y="1497779"/>
                    <a:pt x="5348141" y="1470643"/>
                    <a:pt x="5348141" y="1436106"/>
                  </a:cubicBezTo>
                  <a:cubicBezTo>
                    <a:pt x="5348141" y="1401569"/>
                    <a:pt x="5376513" y="1373200"/>
                    <a:pt x="5411053" y="1373200"/>
                  </a:cubicBezTo>
                  <a:close/>
                  <a:moveTo>
                    <a:pt x="6503613" y="1265806"/>
                  </a:moveTo>
                  <a:cubicBezTo>
                    <a:pt x="6482643" y="1265806"/>
                    <a:pt x="6465373" y="1281841"/>
                    <a:pt x="6465373" y="1302810"/>
                  </a:cubicBezTo>
                  <a:cubicBezTo>
                    <a:pt x="6465373" y="1323779"/>
                    <a:pt x="6482643" y="1339814"/>
                    <a:pt x="6503613" y="1339814"/>
                  </a:cubicBezTo>
                  <a:cubicBezTo>
                    <a:pt x="6523351" y="1339814"/>
                    <a:pt x="6540621" y="1323779"/>
                    <a:pt x="6540621" y="1302810"/>
                  </a:cubicBezTo>
                  <a:cubicBezTo>
                    <a:pt x="6540621" y="1281841"/>
                    <a:pt x="6523351" y="1265806"/>
                    <a:pt x="6503613" y="1265806"/>
                  </a:cubicBezTo>
                  <a:close/>
                  <a:moveTo>
                    <a:pt x="6503613" y="1239904"/>
                  </a:moveTo>
                  <a:cubicBezTo>
                    <a:pt x="6538153" y="1239904"/>
                    <a:pt x="6566525" y="1267040"/>
                    <a:pt x="6566525" y="1302810"/>
                  </a:cubicBezTo>
                  <a:cubicBezTo>
                    <a:pt x="6566525" y="1337347"/>
                    <a:pt x="6538153" y="1364483"/>
                    <a:pt x="6503613" y="1364483"/>
                  </a:cubicBezTo>
                  <a:cubicBezTo>
                    <a:pt x="6469073" y="1364483"/>
                    <a:pt x="6440701" y="1337347"/>
                    <a:pt x="6440701" y="1302810"/>
                  </a:cubicBezTo>
                  <a:cubicBezTo>
                    <a:pt x="6440701" y="1267040"/>
                    <a:pt x="6469073" y="1239904"/>
                    <a:pt x="6503613" y="1239904"/>
                  </a:cubicBezTo>
                  <a:close/>
                  <a:moveTo>
                    <a:pt x="5184311" y="1214731"/>
                  </a:moveTo>
                  <a:cubicBezTo>
                    <a:pt x="5163341" y="1214731"/>
                    <a:pt x="5146073" y="1230767"/>
                    <a:pt x="5146073" y="1251738"/>
                  </a:cubicBezTo>
                  <a:cubicBezTo>
                    <a:pt x="5146073" y="1272709"/>
                    <a:pt x="5163341" y="1289979"/>
                    <a:pt x="5184311" y="1289979"/>
                  </a:cubicBezTo>
                  <a:cubicBezTo>
                    <a:pt x="5205279" y="1289979"/>
                    <a:pt x="5221313" y="1272709"/>
                    <a:pt x="5221313" y="1251738"/>
                  </a:cubicBezTo>
                  <a:cubicBezTo>
                    <a:pt x="5221313" y="1230767"/>
                    <a:pt x="5205279" y="1214731"/>
                    <a:pt x="5184311" y="1214731"/>
                  </a:cubicBezTo>
                  <a:close/>
                  <a:moveTo>
                    <a:pt x="5184311" y="1188826"/>
                  </a:moveTo>
                  <a:cubicBezTo>
                    <a:pt x="5218847" y="1188826"/>
                    <a:pt x="5245983" y="1217198"/>
                    <a:pt x="5245983" y="1251738"/>
                  </a:cubicBezTo>
                  <a:cubicBezTo>
                    <a:pt x="5245983" y="1286278"/>
                    <a:pt x="5218847" y="1314651"/>
                    <a:pt x="5184311" y="1314651"/>
                  </a:cubicBezTo>
                  <a:cubicBezTo>
                    <a:pt x="5148541" y="1314651"/>
                    <a:pt x="5121405" y="1286278"/>
                    <a:pt x="5121405" y="1251738"/>
                  </a:cubicBezTo>
                  <a:cubicBezTo>
                    <a:pt x="5121405" y="1217198"/>
                    <a:pt x="5148541" y="1188826"/>
                    <a:pt x="5184311" y="1188826"/>
                  </a:cubicBezTo>
                  <a:close/>
                  <a:moveTo>
                    <a:pt x="5481441" y="1095392"/>
                  </a:moveTo>
                  <a:cubicBezTo>
                    <a:pt x="5399241" y="1196260"/>
                    <a:pt x="5323267" y="1303355"/>
                    <a:pt x="5256013" y="1415432"/>
                  </a:cubicBezTo>
                  <a:cubicBezTo>
                    <a:pt x="5219893" y="1476451"/>
                    <a:pt x="5185021" y="1538716"/>
                    <a:pt x="5153883" y="1602226"/>
                  </a:cubicBezTo>
                  <a:cubicBezTo>
                    <a:pt x="5137693" y="1633358"/>
                    <a:pt x="5122747" y="1665735"/>
                    <a:pt x="5107801" y="1698113"/>
                  </a:cubicBezTo>
                  <a:cubicBezTo>
                    <a:pt x="5094101" y="1730490"/>
                    <a:pt x="5080401" y="1762868"/>
                    <a:pt x="5066701" y="1796491"/>
                  </a:cubicBezTo>
                  <a:cubicBezTo>
                    <a:pt x="5013145" y="1927246"/>
                    <a:pt x="4972045" y="2062983"/>
                    <a:pt x="4940909" y="2202456"/>
                  </a:cubicBezTo>
                  <a:cubicBezTo>
                    <a:pt x="4925963" y="2270947"/>
                    <a:pt x="4913509" y="2340683"/>
                    <a:pt x="4904791" y="2411665"/>
                  </a:cubicBezTo>
                  <a:cubicBezTo>
                    <a:pt x="4896073" y="2481401"/>
                    <a:pt x="4889845" y="2552383"/>
                    <a:pt x="4889845" y="2620874"/>
                  </a:cubicBezTo>
                  <a:lnTo>
                    <a:pt x="4889845" y="2622119"/>
                  </a:lnTo>
                  <a:cubicBezTo>
                    <a:pt x="4889845" y="2625855"/>
                    <a:pt x="4889845" y="2629591"/>
                    <a:pt x="4887353" y="2633327"/>
                  </a:cubicBezTo>
                  <a:cubicBezTo>
                    <a:pt x="4781489" y="2822611"/>
                    <a:pt x="4653207" y="3000688"/>
                    <a:pt x="4509977" y="3163821"/>
                  </a:cubicBezTo>
                  <a:cubicBezTo>
                    <a:pt x="4365505" y="3326954"/>
                    <a:pt x="4204839" y="3473898"/>
                    <a:pt x="4031719" y="3605899"/>
                  </a:cubicBezTo>
                  <a:cubicBezTo>
                    <a:pt x="3858599" y="3737900"/>
                    <a:pt x="3673025" y="3853712"/>
                    <a:pt x="3481223" y="3954580"/>
                  </a:cubicBezTo>
                  <a:cubicBezTo>
                    <a:pt x="3385323" y="4004392"/>
                    <a:pt x="3286931" y="4051713"/>
                    <a:pt x="3186049" y="4092808"/>
                  </a:cubicBezTo>
                  <a:cubicBezTo>
                    <a:pt x="3085165" y="4135148"/>
                    <a:pt x="2984283" y="4173752"/>
                    <a:pt x="2878419" y="4203639"/>
                  </a:cubicBezTo>
                  <a:cubicBezTo>
                    <a:pt x="2872191" y="4206129"/>
                    <a:pt x="2865963" y="4204884"/>
                    <a:pt x="2860981" y="4202394"/>
                  </a:cubicBezTo>
                  <a:cubicBezTo>
                    <a:pt x="2818635" y="4179978"/>
                    <a:pt x="2775045" y="4161299"/>
                    <a:pt x="2730207" y="4142620"/>
                  </a:cubicBezTo>
                  <a:cubicBezTo>
                    <a:pt x="2685371" y="4123940"/>
                    <a:pt x="2640534" y="4107751"/>
                    <a:pt x="2594452" y="4092808"/>
                  </a:cubicBezTo>
                  <a:cubicBezTo>
                    <a:pt x="2503533" y="4061676"/>
                    <a:pt x="2410123" y="4036770"/>
                    <a:pt x="2316713" y="4015600"/>
                  </a:cubicBezTo>
                  <a:cubicBezTo>
                    <a:pt x="2127403" y="3973260"/>
                    <a:pt x="1934355" y="3952090"/>
                    <a:pt x="1741308" y="3950844"/>
                  </a:cubicBezTo>
                  <a:cubicBezTo>
                    <a:pt x="1548261" y="3949599"/>
                    <a:pt x="1353969" y="3967034"/>
                    <a:pt x="1162167" y="3994430"/>
                  </a:cubicBezTo>
                  <a:cubicBezTo>
                    <a:pt x="1022675" y="4016845"/>
                    <a:pt x="881937" y="4042996"/>
                    <a:pt x="743691" y="4076619"/>
                  </a:cubicBezTo>
                  <a:cubicBezTo>
                    <a:pt x="738709" y="4069147"/>
                    <a:pt x="732481" y="4060430"/>
                    <a:pt x="726254" y="4052958"/>
                  </a:cubicBezTo>
                  <a:cubicBezTo>
                    <a:pt x="869483" y="4016845"/>
                    <a:pt x="1012711" y="3988203"/>
                    <a:pt x="1157185" y="3964543"/>
                  </a:cubicBezTo>
                  <a:cubicBezTo>
                    <a:pt x="1350232" y="3934656"/>
                    <a:pt x="1545770" y="3914731"/>
                    <a:pt x="1741308" y="3913486"/>
                  </a:cubicBezTo>
                  <a:cubicBezTo>
                    <a:pt x="1936846" y="3913486"/>
                    <a:pt x="2133630" y="3933410"/>
                    <a:pt x="2324186" y="3973260"/>
                  </a:cubicBezTo>
                  <a:cubicBezTo>
                    <a:pt x="2421333" y="3994430"/>
                    <a:pt x="2515988" y="4019336"/>
                    <a:pt x="2608152" y="4049222"/>
                  </a:cubicBezTo>
                  <a:cubicBezTo>
                    <a:pt x="2656725" y="4064166"/>
                    <a:pt x="2701562" y="4080355"/>
                    <a:pt x="2747645" y="4099034"/>
                  </a:cubicBezTo>
                  <a:cubicBezTo>
                    <a:pt x="2789991" y="4116468"/>
                    <a:pt x="2832337" y="4133902"/>
                    <a:pt x="2873437" y="4155072"/>
                  </a:cubicBezTo>
                  <a:cubicBezTo>
                    <a:pt x="2973073" y="4126431"/>
                    <a:pt x="3071465" y="4089072"/>
                    <a:pt x="3167367" y="4050468"/>
                  </a:cubicBezTo>
                  <a:cubicBezTo>
                    <a:pt x="3267003" y="4008128"/>
                    <a:pt x="3364149" y="3963298"/>
                    <a:pt x="3460051" y="3913486"/>
                  </a:cubicBezTo>
                  <a:cubicBezTo>
                    <a:pt x="3650607" y="3815108"/>
                    <a:pt x="3832445" y="3699296"/>
                    <a:pt x="4003073" y="3569786"/>
                  </a:cubicBezTo>
                  <a:cubicBezTo>
                    <a:pt x="4174947" y="3440275"/>
                    <a:pt x="4334367" y="3294576"/>
                    <a:pt x="4476351" y="3133934"/>
                  </a:cubicBezTo>
                  <a:cubicBezTo>
                    <a:pt x="4618333" y="2975782"/>
                    <a:pt x="4742881" y="2800196"/>
                    <a:pt x="4847499" y="2615892"/>
                  </a:cubicBezTo>
                  <a:cubicBezTo>
                    <a:pt x="4847499" y="2543666"/>
                    <a:pt x="4854973" y="2475175"/>
                    <a:pt x="4863691" y="2405438"/>
                  </a:cubicBezTo>
                  <a:cubicBezTo>
                    <a:pt x="4873653" y="2334457"/>
                    <a:pt x="4887353" y="2263475"/>
                    <a:pt x="4903545" y="2192494"/>
                  </a:cubicBezTo>
                  <a:cubicBezTo>
                    <a:pt x="4935927" y="2054266"/>
                    <a:pt x="4979519" y="1916039"/>
                    <a:pt x="5034319" y="1782793"/>
                  </a:cubicBezTo>
                  <a:cubicBezTo>
                    <a:pt x="5048019" y="1750415"/>
                    <a:pt x="5064209" y="1716792"/>
                    <a:pt x="5077909" y="1684415"/>
                  </a:cubicBezTo>
                  <a:cubicBezTo>
                    <a:pt x="5094101" y="1652037"/>
                    <a:pt x="5109047" y="1619660"/>
                    <a:pt x="5125237" y="1587282"/>
                  </a:cubicBezTo>
                  <a:cubicBezTo>
                    <a:pt x="5157621" y="1523772"/>
                    <a:pt x="5193739" y="1461508"/>
                    <a:pt x="5231103" y="1399243"/>
                  </a:cubicBezTo>
                  <a:cubicBezTo>
                    <a:pt x="5285903" y="1310827"/>
                    <a:pt x="5345685" y="1224902"/>
                    <a:pt x="5409205" y="1142713"/>
                  </a:cubicBezTo>
                  <a:cubicBezTo>
                    <a:pt x="5419167" y="1146449"/>
                    <a:pt x="5426641" y="1148939"/>
                    <a:pt x="5432869" y="1150185"/>
                  </a:cubicBezTo>
                  <a:cubicBezTo>
                    <a:pt x="5447813" y="1131505"/>
                    <a:pt x="5464005" y="1112826"/>
                    <a:pt x="5481441" y="1095392"/>
                  </a:cubicBezTo>
                  <a:close/>
                  <a:moveTo>
                    <a:pt x="6077289" y="1065491"/>
                  </a:moveTo>
                  <a:cubicBezTo>
                    <a:pt x="6112103" y="1060514"/>
                    <a:pt x="6148163" y="1069223"/>
                    <a:pt x="6175517" y="1089129"/>
                  </a:cubicBezTo>
                  <a:cubicBezTo>
                    <a:pt x="6205359" y="1109035"/>
                    <a:pt x="6224009" y="1137650"/>
                    <a:pt x="6236445" y="1166265"/>
                  </a:cubicBezTo>
                  <a:cubicBezTo>
                    <a:pt x="6250121" y="1194880"/>
                    <a:pt x="6257581" y="1225983"/>
                    <a:pt x="6261313" y="1257086"/>
                  </a:cubicBezTo>
                  <a:cubicBezTo>
                    <a:pt x="6263799" y="1288189"/>
                    <a:pt x="6265043" y="1319292"/>
                    <a:pt x="6261313" y="1350395"/>
                  </a:cubicBezTo>
                  <a:cubicBezTo>
                    <a:pt x="6257581" y="1381498"/>
                    <a:pt x="6250121" y="1410113"/>
                    <a:pt x="6241417" y="1439972"/>
                  </a:cubicBezTo>
                  <a:cubicBezTo>
                    <a:pt x="6236445" y="1453657"/>
                    <a:pt x="6231471" y="1468587"/>
                    <a:pt x="6226497" y="1482272"/>
                  </a:cubicBezTo>
                  <a:cubicBezTo>
                    <a:pt x="6219037" y="1497201"/>
                    <a:pt x="6212819" y="1510887"/>
                    <a:pt x="6206603" y="1524572"/>
                  </a:cubicBezTo>
                  <a:cubicBezTo>
                    <a:pt x="6199141" y="1537013"/>
                    <a:pt x="6191681" y="1549455"/>
                    <a:pt x="6184221" y="1563140"/>
                  </a:cubicBezTo>
                  <a:lnTo>
                    <a:pt x="6158109" y="1600464"/>
                  </a:lnTo>
                  <a:cubicBezTo>
                    <a:pt x="6153135" y="1606684"/>
                    <a:pt x="6145675" y="1607928"/>
                    <a:pt x="6139459" y="1602952"/>
                  </a:cubicBezTo>
                  <a:cubicBezTo>
                    <a:pt x="6134485" y="1599219"/>
                    <a:pt x="6133241" y="1591755"/>
                    <a:pt x="6136971" y="1586778"/>
                  </a:cubicBezTo>
                  <a:lnTo>
                    <a:pt x="6136971" y="1585534"/>
                  </a:lnTo>
                  <a:cubicBezTo>
                    <a:pt x="6168057" y="1537013"/>
                    <a:pt x="6192925" y="1484760"/>
                    <a:pt x="6207845" y="1430019"/>
                  </a:cubicBezTo>
                  <a:cubicBezTo>
                    <a:pt x="6222767" y="1375278"/>
                    <a:pt x="6227741" y="1318048"/>
                    <a:pt x="6221523" y="1262062"/>
                  </a:cubicBezTo>
                  <a:cubicBezTo>
                    <a:pt x="6217793" y="1234691"/>
                    <a:pt x="6210333" y="1207321"/>
                    <a:pt x="6199141" y="1182438"/>
                  </a:cubicBezTo>
                  <a:cubicBezTo>
                    <a:pt x="6189195" y="1158800"/>
                    <a:pt x="6173031" y="1136406"/>
                    <a:pt x="6153135" y="1122720"/>
                  </a:cubicBezTo>
                  <a:cubicBezTo>
                    <a:pt x="6131997" y="1109035"/>
                    <a:pt x="6107129" y="1102815"/>
                    <a:pt x="6083505" y="1106547"/>
                  </a:cubicBezTo>
                  <a:cubicBezTo>
                    <a:pt x="6059881" y="1110279"/>
                    <a:pt x="6036255" y="1122720"/>
                    <a:pt x="6017605" y="1142626"/>
                  </a:cubicBezTo>
                  <a:cubicBezTo>
                    <a:pt x="5998953" y="1160044"/>
                    <a:pt x="5985277" y="1183682"/>
                    <a:pt x="5977815" y="1208565"/>
                  </a:cubicBezTo>
                  <a:cubicBezTo>
                    <a:pt x="5971599" y="1238424"/>
                    <a:pt x="5956677" y="1269527"/>
                    <a:pt x="5935539" y="1294409"/>
                  </a:cubicBezTo>
                  <a:cubicBezTo>
                    <a:pt x="5915645" y="1319292"/>
                    <a:pt x="5888291" y="1337954"/>
                    <a:pt x="5862179" y="1352883"/>
                  </a:cubicBezTo>
                  <a:cubicBezTo>
                    <a:pt x="5836067" y="1369057"/>
                    <a:pt x="5808713" y="1381498"/>
                    <a:pt x="5781357" y="1392695"/>
                  </a:cubicBezTo>
                  <a:lnTo>
                    <a:pt x="5770167" y="1396428"/>
                  </a:lnTo>
                  <a:cubicBezTo>
                    <a:pt x="5767679" y="1398916"/>
                    <a:pt x="5763949" y="1400160"/>
                    <a:pt x="5761463" y="1401404"/>
                  </a:cubicBezTo>
                  <a:cubicBezTo>
                    <a:pt x="5755245" y="1403892"/>
                    <a:pt x="5750273" y="1406381"/>
                    <a:pt x="5745299" y="1410113"/>
                  </a:cubicBezTo>
                  <a:cubicBezTo>
                    <a:pt x="5734107" y="1418822"/>
                    <a:pt x="5724161" y="1427531"/>
                    <a:pt x="5716701" y="1438728"/>
                  </a:cubicBezTo>
                  <a:cubicBezTo>
                    <a:pt x="5699293" y="1459878"/>
                    <a:pt x="5685615" y="1484760"/>
                    <a:pt x="5675667" y="1512131"/>
                  </a:cubicBezTo>
                  <a:cubicBezTo>
                    <a:pt x="5664477" y="1538880"/>
                    <a:pt x="5655463" y="1566561"/>
                    <a:pt x="5648157" y="1594710"/>
                  </a:cubicBezTo>
                  <a:lnTo>
                    <a:pt x="5634741" y="1661107"/>
                  </a:lnTo>
                  <a:lnTo>
                    <a:pt x="5618471" y="1673867"/>
                  </a:lnTo>
                  <a:lnTo>
                    <a:pt x="5617227" y="1673867"/>
                  </a:lnTo>
                  <a:lnTo>
                    <a:pt x="5630905" y="1680087"/>
                  </a:lnTo>
                  <a:lnTo>
                    <a:pt x="5634741" y="1661107"/>
                  </a:lnTo>
                  <a:lnTo>
                    <a:pt x="5689655" y="1618037"/>
                  </a:lnTo>
                  <a:cubicBezTo>
                    <a:pt x="5716389" y="1603263"/>
                    <a:pt x="5745919" y="1592999"/>
                    <a:pt x="5777627" y="1589266"/>
                  </a:cubicBezTo>
                  <a:cubicBezTo>
                    <a:pt x="5809955" y="1585534"/>
                    <a:pt x="5843527" y="1589266"/>
                    <a:pt x="5874613" y="1604196"/>
                  </a:cubicBezTo>
                  <a:cubicBezTo>
                    <a:pt x="5889533" y="1612905"/>
                    <a:pt x="5903211" y="1624102"/>
                    <a:pt x="5914401" y="1639031"/>
                  </a:cubicBezTo>
                  <a:cubicBezTo>
                    <a:pt x="5925593" y="1652717"/>
                    <a:pt x="5933053" y="1668890"/>
                    <a:pt x="5935539" y="1686308"/>
                  </a:cubicBezTo>
                  <a:cubicBezTo>
                    <a:pt x="5939269" y="1703726"/>
                    <a:pt x="5940513" y="1719899"/>
                    <a:pt x="5938027" y="1737317"/>
                  </a:cubicBezTo>
                  <a:cubicBezTo>
                    <a:pt x="5935539" y="1753491"/>
                    <a:pt x="5933053" y="1768420"/>
                    <a:pt x="5929323" y="1783350"/>
                  </a:cubicBezTo>
                  <a:cubicBezTo>
                    <a:pt x="5919375" y="1814453"/>
                    <a:pt x="5905699" y="1841823"/>
                    <a:pt x="5888291" y="1866706"/>
                  </a:cubicBezTo>
                  <a:cubicBezTo>
                    <a:pt x="5852231" y="1917715"/>
                    <a:pt x="5807469" y="1958771"/>
                    <a:pt x="5755245" y="1989874"/>
                  </a:cubicBezTo>
                  <a:cubicBezTo>
                    <a:pt x="5749029" y="1993606"/>
                    <a:pt x="5741569" y="1992362"/>
                    <a:pt x="5737839" y="1986141"/>
                  </a:cubicBezTo>
                  <a:cubicBezTo>
                    <a:pt x="5734107" y="1981165"/>
                    <a:pt x="5735351" y="1972456"/>
                    <a:pt x="5740325" y="1968724"/>
                  </a:cubicBezTo>
                  <a:lnTo>
                    <a:pt x="5741569" y="1968724"/>
                  </a:lnTo>
                  <a:cubicBezTo>
                    <a:pt x="5762707" y="1951306"/>
                    <a:pt x="5783845" y="1931400"/>
                    <a:pt x="5802495" y="1911494"/>
                  </a:cubicBezTo>
                  <a:cubicBezTo>
                    <a:pt x="5821147" y="1890344"/>
                    <a:pt x="5839797" y="1867950"/>
                    <a:pt x="5853475" y="1845556"/>
                  </a:cubicBezTo>
                  <a:cubicBezTo>
                    <a:pt x="5868395" y="1821917"/>
                    <a:pt x="5879587" y="1797035"/>
                    <a:pt x="5887047" y="1770908"/>
                  </a:cubicBezTo>
                  <a:cubicBezTo>
                    <a:pt x="5890777" y="1758467"/>
                    <a:pt x="5892021" y="1746026"/>
                    <a:pt x="5894507" y="1732340"/>
                  </a:cubicBezTo>
                  <a:cubicBezTo>
                    <a:pt x="5896995" y="1719899"/>
                    <a:pt x="5895751" y="1707458"/>
                    <a:pt x="5893263" y="1696261"/>
                  </a:cubicBezTo>
                  <a:cubicBezTo>
                    <a:pt x="5888291" y="1672623"/>
                    <a:pt x="5874613" y="1653961"/>
                    <a:pt x="5853475" y="1641520"/>
                  </a:cubicBezTo>
                  <a:cubicBezTo>
                    <a:pt x="5833581" y="1629078"/>
                    <a:pt x="5807469" y="1625346"/>
                    <a:pt x="5781357" y="1625346"/>
                  </a:cubicBezTo>
                  <a:cubicBezTo>
                    <a:pt x="5727891" y="1629078"/>
                    <a:pt x="5674425" y="1651473"/>
                    <a:pt x="5628419" y="1685064"/>
                  </a:cubicBezTo>
                  <a:cubicBezTo>
                    <a:pt x="5624689" y="1688796"/>
                    <a:pt x="5619715" y="1688796"/>
                    <a:pt x="5617227" y="1683820"/>
                  </a:cubicBezTo>
                  <a:cubicBezTo>
                    <a:pt x="5614741" y="1682576"/>
                    <a:pt x="5614741" y="1681332"/>
                    <a:pt x="5614741" y="1678843"/>
                  </a:cubicBezTo>
                  <a:cubicBezTo>
                    <a:pt x="5619715" y="1619125"/>
                    <a:pt x="5630905" y="1559408"/>
                    <a:pt x="5652043" y="1502178"/>
                  </a:cubicBezTo>
                  <a:cubicBezTo>
                    <a:pt x="5661991" y="1474807"/>
                    <a:pt x="5674425" y="1446192"/>
                    <a:pt x="5693075" y="1420066"/>
                  </a:cubicBezTo>
                  <a:cubicBezTo>
                    <a:pt x="5703023" y="1408869"/>
                    <a:pt x="5714213" y="1396428"/>
                    <a:pt x="5726647" y="1386475"/>
                  </a:cubicBezTo>
                  <a:cubicBezTo>
                    <a:pt x="5734107" y="1381498"/>
                    <a:pt x="5740325" y="1376522"/>
                    <a:pt x="5747785" y="1372789"/>
                  </a:cubicBezTo>
                  <a:cubicBezTo>
                    <a:pt x="5751515" y="1371545"/>
                    <a:pt x="5755245" y="1369057"/>
                    <a:pt x="5758977" y="1367813"/>
                  </a:cubicBezTo>
                  <a:lnTo>
                    <a:pt x="5768923" y="1362836"/>
                  </a:lnTo>
                  <a:cubicBezTo>
                    <a:pt x="5821147" y="1339198"/>
                    <a:pt x="5873369" y="1311827"/>
                    <a:pt x="5908185" y="1270771"/>
                  </a:cubicBezTo>
                  <a:cubicBezTo>
                    <a:pt x="5915645" y="1259574"/>
                    <a:pt x="5924349" y="1249621"/>
                    <a:pt x="5929323" y="1237180"/>
                  </a:cubicBezTo>
                  <a:cubicBezTo>
                    <a:pt x="5931809" y="1230959"/>
                    <a:pt x="5934297" y="1224738"/>
                    <a:pt x="5936783" y="1218518"/>
                  </a:cubicBezTo>
                  <a:cubicBezTo>
                    <a:pt x="5938027" y="1216030"/>
                    <a:pt x="5938027" y="1212297"/>
                    <a:pt x="5939269" y="1208565"/>
                  </a:cubicBezTo>
                  <a:lnTo>
                    <a:pt x="5941757" y="1198612"/>
                  </a:lnTo>
                  <a:cubicBezTo>
                    <a:pt x="5950461" y="1166265"/>
                    <a:pt x="5966625" y="1137650"/>
                    <a:pt x="5990249" y="1114012"/>
                  </a:cubicBezTo>
                  <a:cubicBezTo>
                    <a:pt x="6012631" y="1090373"/>
                    <a:pt x="6042473" y="1071711"/>
                    <a:pt x="6077289" y="1065491"/>
                  </a:cubicBezTo>
                  <a:close/>
                  <a:moveTo>
                    <a:pt x="6333783" y="1009429"/>
                  </a:moveTo>
                  <a:cubicBezTo>
                    <a:pt x="6339995" y="1005696"/>
                    <a:pt x="6346207" y="1006941"/>
                    <a:pt x="6351177" y="1011918"/>
                  </a:cubicBezTo>
                  <a:cubicBezTo>
                    <a:pt x="6415791" y="1099024"/>
                    <a:pt x="6429459" y="1209774"/>
                    <a:pt x="6415791" y="1313057"/>
                  </a:cubicBezTo>
                  <a:cubicBezTo>
                    <a:pt x="6413307" y="1325501"/>
                    <a:pt x="6412063" y="1339189"/>
                    <a:pt x="6409579" y="1351633"/>
                  </a:cubicBezTo>
                  <a:lnTo>
                    <a:pt x="6400881" y="1388964"/>
                  </a:lnTo>
                  <a:cubicBezTo>
                    <a:pt x="6397153" y="1402652"/>
                    <a:pt x="6392183" y="1413851"/>
                    <a:pt x="6389697" y="1426295"/>
                  </a:cubicBezTo>
                  <a:cubicBezTo>
                    <a:pt x="6384727" y="1439983"/>
                    <a:pt x="6380999" y="1451183"/>
                    <a:pt x="6376029" y="1462382"/>
                  </a:cubicBezTo>
                  <a:cubicBezTo>
                    <a:pt x="6357391" y="1510913"/>
                    <a:pt x="6336267" y="1556954"/>
                    <a:pt x="6313901" y="1602996"/>
                  </a:cubicBezTo>
                  <a:cubicBezTo>
                    <a:pt x="6269169" y="1693836"/>
                    <a:pt x="6215739" y="1780942"/>
                    <a:pt x="6157337" y="1864315"/>
                  </a:cubicBezTo>
                  <a:cubicBezTo>
                    <a:pt x="6098937" y="1947688"/>
                    <a:pt x="6035567" y="2027328"/>
                    <a:pt x="5961013" y="2097013"/>
                  </a:cubicBezTo>
                  <a:cubicBezTo>
                    <a:pt x="5957285" y="2103235"/>
                    <a:pt x="5948587" y="2103235"/>
                    <a:pt x="5943617" y="2097013"/>
                  </a:cubicBezTo>
                  <a:cubicBezTo>
                    <a:pt x="5938647" y="2092035"/>
                    <a:pt x="5939889" y="2084569"/>
                    <a:pt x="5943617" y="2079592"/>
                  </a:cubicBezTo>
                  <a:cubicBezTo>
                    <a:pt x="6014443" y="2009907"/>
                    <a:pt x="6074085" y="1929022"/>
                    <a:pt x="6131243" y="1846894"/>
                  </a:cubicBezTo>
                  <a:cubicBezTo>
                    <a:pt x="6159823" y="1805829"/>
                    <a:pt x="6185917" y="1762276"/>
                    <a:pt x="6212011" y="1718723"/>
                  </a:cubicBezTo>
                  <a:cubicBezTo>
                    <a:pt x="6236861" y="1676414"/>
                    <a:pt x="6260471" y="1631617"/>
                    <a:pt x="6282837" y="1588064"/>
                  </a:cubicBezTo>
                  <a:cubicBezTo>
                    <a:pt x="6305203" y="1542022"/>
                    <a:pt x="6325085" y="1497224"/>
                    <a:pt x="6342481" y="1449938"/>
                  </a:cubicBezTo>
                  <a:cubicBezTo>
                    <a:pt x="6346207" y="1438739"/>
                    <a:pt x="6351177" y="1427540"/>
                    <a:pt x="6354905" y="1415096"/>
                  </a:cubicBezTo>
                  <a:cubicBezTo>
                    <a:pt x="6357391" y="1403896"/>
                    <a:pt x="6362361" y="1391453"/>
                    <a:pt x="6364847" y="1380253"/>
                  </a:cubicBezTo>
                  <a:lnTo>
                    <a:pt x="6373545" y="1344166"/>
                  </a:lnTo>
                  <a:cubicBezTo>
                    <a:pt x="6376029" y="1331722"/>
                    <a:pt x="6377271" y="1319279"/>
                    <a:pt x="6379757" y="1308079"/>
                  </a:cubicBezTo>
                  <a:cubicBezTo>
                    <a:pt x="6385969" y="1259549"/>
                    <a:pt x="6387213" y="1211018"/>
                    <a:pt x="6378515" y="1162488"/>
                  </a:cubicBezTo>
                  <a:cubicBezTo>
                    <a:pt x="6374787" y="1138844"/>
                    <a:pt x="6369817" y="1115201"/>
                    <a:pt x="6361119" y="1091558"/>
                  </a:cubicBezTo>
                  <a:cubicBezTo>
                    <a:pt x="6353663" y="1070404"/>
                    <a:pt x="6343723" y="1046761"/>
                    <a:pt x="6331297" y="1028095"/>
                  </a:cubicBezTo>
                  <a:lnTo>
                    <a:pt x="6330055" y="1026851"/>
                  </a:lnTo>
                  <a:cubicBezTo>
                    <a:pt x="6326327" y="1020629"/>
                    <a:pt x="6328811" y="1013163"/>
                    <a:pt x="6333783" y="1009429"/>
                  </a:cubicBezTo>
                  <a:close/>
                  <a:moveTo>
                    <a:pt x="6390253" y="880871"/>
                  </a:moveTo>
                  <a:cubicBezTo>
                    <a:pt x="6370517" y="880871"/>
                    <a:pt x="6353249" y="898141"/>
                    <a:pt x="6353249" y="919112"/>
                  </a:cubicBezTo>
                  <a:cubicBezTo>
                    <a:pt x="6353249" y="938850"/>
                    <a:pt x="6370517" y="957353"/>
                    <a:pt x="6390253" y="957353"/>
                  </a:cubicBezTo>
                  <a:cubicBezTo>
                    <a:pt x="6411221" y="957353"/>
                    <a:pt x="6428489" y="938850"/>
                    <a:pt x="6428489" y="919112"/>
                  </a:cubicBezTo>
                  <a:cubicBezTo>
                    <a:pt x="6428489" y="898141"/>
                    <a:pt x="6411221" y="880871"/>
                    <a:pt x="6390253" y="880871"/>
                  </a:cubicBezTo>
                  <a:close/>
                  <a:moveTo>
                    <a:pt x="6390253" y="856200"/>
                  </a:moveTo>
                  <a:cubicBezTo>
                    <a:pt x="6426023" y="856200"/>
                    <a:pt x="6453159" y="884572"/>
                    <a:pt x="6453159" y="919112"/>
                  </a:cubicBezTo>
                  <a:cubicBezTo>
                    <a:pt x="6453159" y="953652"/>
                    <a:pt x="6426023" y="982025"/>
                    <a:pt x="6390253" y="982025"/>
                  </a:cubicBezTo>
                  <a:cubicBezTo>
                    <a:pt x="6355717" y="982025"/>
                    <a:pt x="6328581" y="953652"/>
                    <a:pt x="6328581" y="919112"/>
                  </a:cubicBezTo>
                  <a:cubicBezTo>
                    <a:pt x="6328581" y="884572"/>
                    <a:pt x="6355717" y="856200"/>
                    <a:pt x="6390253" y="856200"/>
                  </a:cubicBezTo>
                  <a:close/>
                  <a:moveTo>
                    <a:pt x="1852040" y="695493"/>
                  </a:moveTo>
                  <a:cubicBezTo>
                    <a:pt x="1858262" y="696738"/>
                    <a:pt x="1863240" y="702962"/>
                    <a:pt x="1863240" y="709186"/>
                  </a:cubicBezTo>
                  <a:cubicBezTo>
                    <a:pt x="1855773" y="767693"/>
                    <a:pt x="1847062" y="824956"/>
                    <a:pt x="1838351" y="882218"/>
                  </a:cubicBezTo>
                  <a:cubicBezTo>
                    <a:pt x="1828395" y="939481"/>
                    <a:pt x="1818439" y="996743"/>
                    <a:pt x="1805995" y="1054006"/>
                  </a:cubicBezTo>
                  <a:cubicBezTo>
                    <a:pt x="1783594" y="1168530"/>
                    <a:pt x="1756216" y="1281810"/>
                    <a:pt x="1723860" y="1393846"/>
                  </a:cubicBezTo>
                  <a:cubicBezTo>
                    <a:pt x="1692748" y="1505881"/>
                    <a:pt x="1655414" y="1616672"/>
                    <a:pt x="1611858" y="1726217"/>
                  </a:cubicBezTo>
                  <a:cubicBezTo>
                    <a:pt x="1590702" y="1778500"/>
                    <a:pt x="1572035" y="1833273"/>
                    <a:pt x="1555857" y="1888046"/>
                  </a:cubicBezTo>
                  <a:cubicBezTo>
                    <a:pt x="1539679" y="1942818"/>
                    <a:pt x="1525990" y="1997591"/>
                    <a:pt x="1521012" y="2053609"/>
                  </a:cubicBezTo>
                  <a:cubicBezTo>
                    <a:pt x="1518523" y="2080995"/>
                    <a:pt x="1517279" y="2108382"/>
                    <a:pt x="1522256" y="2134523"/>
                  </a:cubicBezTo>
                  <a:cubicBezTo>
                    <a:pt x="1525990" y="2160665"/>
                    <a:pt x="1533457" y="2184317"/>
                    <a:pt x="1545901" y="2204234"/>
                  </a:cubicBezTo>
                  <a:cubicBezTo>
                    <a:pt x="1573280" y="2245314"/>
                    <a:pt x="1624303" y="2261496"/>
                    <a:pt x="1679059" y="2265231"/>
                  </a:cubicBezTo>
                  <a:cubicBezTo>
                    <a:pt x="1733816" y="2271455"/>
                    <a:pt x="1784839" y="2261496"/>
                    <a:pt x="1837106" y="2241579"/>
                  </a:cubicBezTo>
                  <a:cubicBezTo>
                    <a:pt x="1890618" y="2221662"/>
                    <a:pt x="1945375" y="2195520"/>
                    <a:pt x="2007598" y="2188051"/>
                  </a:cubicBezTo>
                  <a:cubicBezTo>
                    <a:pt x="2015065" y="2186806"/>
                    <a:pt x="2023776" y="2185562"/>
                    <a:pt x="2031243" y="2185562"/>
                  </a:cubicBezTo>
                  <a:cubicBezTo>
                    <a:pt x="2038710" y="2184317"/>
                    <a:pt x="2047421" y="2184317"/>
                    <a:pt x="2054888" y="2184317"/>
                  </a:cubicBezTo>
                  <a:cubicBezTo>
                    <a:pt x="2071066" y="2185562"/>
                    <a:pt x="2085999" y="2185562"/>
                    <a:pt x="2100933" y="2188051"/>
                  </a:cubicBezTo>
                  <a:lnTo>
                    <a:pt x="2123333" y="2191786"/>
                  </a:lnTo>
                  <a:cubicBezTo>
                    <a:pt x="2130800" y="2193031"/>
                    <a:pt x="2138267" y="2194275"/>
                    <a:pt x="2146978" y="2196765"/>
                  </a:cubicBezTo>
                  <a:lnTo>
                    <a:pt x="2168134" y="2202989"/>
                  </a:lnTo>
                  <a:lnTo>
                    <a:pt x="2189290" y="2207969"/>
                  </a:lnTo>
                  <a:cubicBezTo>
                    <a:pt x="2244046" y="2221662"/>
                    <a:pt x="2300047" y="2232865"/>
                    <a:pt x="2356048" y="2235355"/>
                  </a:cubicBezTo>
                  <a:cubicBezTo>
                    <a:pt x="2384671" y="2237845"/>
                    <a:pt x="2412049" y="2237845"/>
                    <a:pt x="2439427" y="2235355"/>
                  </a:cubicBezTo>
                  <a:cubicBezTo>
                    <a:pt x="2466806" y="2231620"/>
                    <a:pt x="2494184" y="2226641"/>
                    <a:pt x="2519073" y="2216682"/>
                  </a:cubicBezTo>
                  <a:cubicBezTo>
                    <a:pt x="2543963" y="2205479"/>
                    <a:pt x="2566363" y="2190541"/>
                    <a:pt x="2581297" y="2170624"/>
                  </a:cubicBezTo>
                  <a:cubicBezTo>
                    <a:pt x="2590008" y="2160665"/>
                    <a:pt x="2596230" y="2149461"/>
                    <a:pt x="2601208" y="2135768"/>
                  </a:cubicBezTo>
                  <a:cubicBezTo>
                    <a:pt x="2606186" y="2124565"/>
                    <a:pt x="2608675" y="2110871"/>
                    <a:pt x="2609919" y="2097178"/>
                  </a:cubicBezTo>
                  <a:cubicBezTo>
                    <a:pt x="2611164" y="2089709"/>
                    <a:pt x="2617386" y="2084730"/>
                    <a:pt x="2624853" y="2085975"/>
                  </a:cubicBezTo>
                  <a:cubicBezTo>
                    <a:pt x="2631075" y="2087220"/>
                    <a:pt x="2636053" y="2092199"/>
                    <a:pt x="2636053" y="2099668"/>
                  </a:cubicBezTo>
                  <a:cubicBezTo>
                    <a:pt x="2633564" y="2129544"/>
                    <a:pt x="2624853" y="2161910"/>
                    <a:pt x="2606186" y="2189296"/>
                  </a:cubicBezTo>
                  <a:cubicBezTo>
                    <a:pt x="2597475" y="2201744"/>
                    <a:pt x="2586274" y="2212948"/>
                    <a:pt x="2572585" y="2222907"/>
                  </a:cubicBezTo>
                  <a:cubicBezTo>
                    <a:pt x="2560141" y="2232865"/>
                    <a:pt x="2546451" y="2240334"/>
                    <a:pt x="2532762" y="2247803"/>
                  </a:cubicBezTo>
                  <a:cubicBezTo>
                    <a:pt x="2504140" y="2260252"/>
                    <a:pt x="2474273" y="2267721"/>
                    <a:pt x="2444405" y="2272700"/>
                  </a:cubicBezTo>
                  <a:cubicBezTo>
                    <a:pt x="2414538" y="2276435"/>
                    <a:pt x="2384671" y="2277679"/>
                    <a:pt x="2354804" y="2276435"/>
                  </a:cubicBezTo>
                  <a:cubicBezTo>
                    <a:pt x="2293825" y="2275190"/>
                    <a:pt x="2235335" y="2265231"/>
                    <a:pt x="2178090" y="2251538"/>
                  </a:cubicBezTo>
                  <a:lnTo>
                    <a:pt x="2156934" y="2246558"/>
                  </a:lnTo>
                  <a:lnTo>
                    <a:pt x="2135778" y="2241579"/>
                  </a:lnTo>
                  <a:cubicBezTo>
                    <a:pt x="2129556" y="2240334"/>
                    <a:pt x="2123333" y="2239090"/>
                    <a:pt x="2115866" y="2237845"/>
                  </a:cubicBezTo>
                  <a:lnTo>
                    <a:pt x="2095955" y="2235355"/>
                  </a:lnTo>
                  <a:cubicBezTo>
                    <a:pt x="2082266" y="2232865"/>
                    <a:pt x="2068577" y="2232865"/>
                    <a:pt x="2054888" y="2232865"/>
                  </a:cubicBezTo>
                  <a:cubicBezTo>
                    <a:pt x="2048665" y="2232865"/>
                    <a:pt x="2041199" y="2232865"/>
                    <a:pt x="2034976" y="2234110"/>
                  </a:cubicBezTo>
                  <a:cubicBezTo>
                    <a:pt x="2028754" y="2234110"/>
                    <a:pt x="2021287" y="2235355"/>
                    <a:pt x="2015065" y="2235355"/>
                  </a:cubicBezTo>
                  <a:cubicBezTo>
                    <a:pt x="1961553" y="2242824"/>
                    <a:pt x="1911774" y="2267721"/>
                    <a:pt x="1855773" y="2288883"/>
                  </a:cubicBezTo>
                  <a:cubicBezTo>
                    <a:pt x="1828395" y="2300086"/>
                    <a:pt x="1798528" y="2310045"/>
                    <a:pt x="1766172" y="2313780"/>
                  </a:cubicBezTo>
                  <a:cubicBezTo>
                    <a:pt x="1758705" y="2316269"/>
                    <a:pt x="1751238" y="2316269"/>
                    <a:pt x="1743771" y="2317514"/>
                  </a:cubicBezTo>
                  <a:cubicBezTo>
                    <a:pt x="1736305" y="2317514"/>
                    <a:pt x="1727593" y="2318759"/>
                    <a:pt x="1720126" y="2318759"/>
                  </a:cubicBezTo>
                  <a:cubicBezTo>
                    <a:pt x="1705193" y="2318759"/>
                    <a:pt x="1689015" y="2320004"/>
                    <a:pt x="1674081" y="2317514"/>
                  </a:cubicBezTo>
                  <a:cubicBezTo>
                    <a:pt x="1642970" y="2315024"/>
                    <a:pt x="1611858" y="2310045"/>
                    <a:pt x="1581991" y="2296352"/>
                  </a:cubicBezTo>
                  <a:cubicBezTo>
                    <a:pt x="1567057" y="2290128"/>
                    <a:pt x="1550879" y="2281414"/>
                    <a:pt x="1538435" y="2271455"/>
                  </a:cubicBezTo>
                  <a:cubicBezTo>
                    <a:pt x="1524745" y="2261496"/>
                    <a:pt x="1513545" y="2247803"/>
                    <a:pt x="1503589" y="2232865"/>
                  </a:cubicBezTo>
                  <a:cubicBezTo>
                    <a:pt x="1484923" y="2204234"/>
                    <a:pt x="1474967" y="2173113"/>
                    <a:pt x="1471233" y="2140748"/>
                  </a:cubicBezTo>
                  <a:cubicBezTo>
                    <a:pt x="1466256" y="2109627"/>
                    <a:pt x="1467500" y="2078506"/>
                    <a:pt x="1471233" y="2048630"/>
                  </a:cubicBezTo>
                  <a:cubicBezTo>
                    <a:pt x="1476211" y="1987633"/>
                    <a:pt x="1491145" y="1930370"/>
                    <a:pt x="1508567" y="1873108"/>
                  </a:cubicBezTo>
                  <a:cubicBezTo>
                    <a:pt x="1524745" y="1817090"/>
                    <a:pt x="1544657" y="1762317"/>
                    <a:pt x="1567057" y="1707545"/>
                  </a:cubicBezTo>
                  <a:cubicBezTo>
                    <a:pt x="1609369" y="1600489"/>
                    <a:pt x="1649192" y="1492188"/>
                    <a:pt x="1682793" y="1381398"/>
                  </a:cubicBezTo>
                  <a:cubicBezTo>
                    <a:pt x="1715149" y="1271852"/>
                    <a:pt x="1745016" y="1159817"/>
                    <a:pt x="1771150" y="1046536"/>
                  </a:cubicBezTo>
                  <a:cubicBezTo>
                    <a:pt x="1797283" y="934501"/>
                    <a:pt x="1819684" y="819976"/>
                    <a:pt x="1837106" y="706696"/>
                  </a:cubicBezTo>
                  <a:lnTo>
                    <a:pt x="1837106" y="705451"/>
                  </a:lnTo>
                  <a:cubicBezTo>
                    <a:pt x="1838351" y="699227"/>
                    <a:pt x="1844573" y="694248"/>
                    <a:pt x="1852040" y="695493"/>
                  </a:cubicBezTo>
                  <a:close/>
                  <a:moveTo>
                    <a:pt x="1334989" y="678670"/>
                  </a:moveTo>
                  <a:cubicBezTo>
                    <a:pt x="1337944" y="679908"/>
                    <a:pt x="1340433" y="682384"/>
                    <a:pt x="1341677" y="685478"/>
                  </a:cubicBezTo>
                  <a:cubicBezTo>
                    <a:pt x="1345409" y="690429"/>
                    <a:pt x="1342921" y="697855"/>
                    <a:pt x="1336700" y="701568"/>
                  </a:cubicBezTo>
                  <a:cubicBezTo>
                    <a:pt x="1264533" y="749838"/>
                    <a:pt x="1183656" y="789445"/>
                    <a:pt x="1099046" y="817912"/>
                  </a:cubicBezTo>
                  <a:cubicBezTo>
                    <a:pt x="1056741" y="832764"/>
                    <a:pt x="1013192" y="843904"/>
                    <a:pt x="969643" y="852568"/>
                  </a:cubicBezTo>
                  <a:cubicBezTo>
                    <a:pt x="926094" y="861232"/>
                    <a:pt x="881301" y="866182"/>
                    <a:pt x="835263" y="868658"/>
                  </a:cubicBezTo>
                  <a:cubicBezTo>
                    <a:pt x="790470" y="869895"/>
                    <a:pt x="745676" y="867420"/>
                    <a:pt x="699639" y="861232"/>
                  </a:cubicBezTo>
                  <a:cubicBezTo>
                    <a:pt x="656090" y="855043"/>
                    <a:pt x="611296" y="845141"/>
                    <a:pt x="568992" y="831527"/>
                  </a:cubicBezTo>
                  <a:cubicBezTo>
                    <a:pt x="526687" y="817912"/>
                    <a:pt x="484382" y="799346"/>
                    <a:pt x="444566" y="778306"/>
                  </a:cubicBezTo>
                  <a:cubicBezTo>
                    <a:pt x="405994" y="756027"/>
                    <a:pt x="368666" y="731273"/>
                    <a:pt x="335071" y="699093"/>
                  </a:cubicBezTo>
                  <a:cubicBezTo>
                    <a:pt x="330094" y="695380"/>
                    <a:pt x="330094" y="686716"/>
                    <a:pt x="335071" y="681765"/>
                  </a:cubicBezTo>
                  <a:cubicBezTo>
                    <a:pt x="340048" y="678052"/>
                    <a:pt x="346269" y="676814"/>
                    <a:pt x="351246" y="680527"/>
                  </a:cubicBezTo>
                  <a:lnTo>
                    <a:pt x="352490" y="680527"/>
                  </a:lnTo>
                  <a:cubicBezTo>
                    <a:pt x="386085" y="704043"/>
                    <a:pt x="424657" y="725084"/>
                    <a:pt x="463230" y="742412"/>
                  </a:cubicBezTo>
                  <a:cubicBezTo>
                    <a:pt x="503046" y="758502"/>
                    <a:pt x="541618" y="773355"/>
                    <a:pt x="582678" y="783256"/>
                  </a:cubicBezTo>
                  <a:cubicBezTo>
                    <a:pt x="664800" y="805535"/>
                    <a:pt x="749409" y="814199"/>
                    <a:pt x="834019" y="811723"/>
                  </a:cubicBezTo>
                  <a:cubicBezTo>
                    <a:pt x="918629" y="808010"/>
                    <a:pt x="1001994" y="794396"/>
                    <a:pt x="1084115" y="770879"/>
                  </a:cubicBezTo>
                  <a:cubicBezTo>
                    <a:pt x="1167480" y="747363"/>
                    <a:pt x="1247113" y="716420"/>
                    <a:pt x="1325501" y="679289"/>
                  </a:cubicBezTo>
                  <a:cubicBezTo>
                    <a:pt x="1328612" y="677433"/>
                    <a:pt x="1332034" y="677433"/>
                    <a:pt x="1334989" y="678670"/>
                  </a:cubicBezTo>
                  <a:close/>
                  <a:moveTo>
                    <a:pt x="3334319" y="430139"/>
                  </a:moveTo>
                  <a:cubicBezTo>
                    <a:pt x="3662865" y="430139"/>
                    <a:pt x="3930431" y="696460"/>
                    <a:pt x="3930431" y="1025005"/>
                  </a:cubicBezTo>
                  <a:cubicBezTo>
                    <a:pt x="3930431" y="1353551"/>
                    <a:pt x="3662865" y="1621116"/>
                    <a:pt x="3334319" y="1621116"/>
                  </a:cubicBezTo>
                  <a:cubicBezTo>
                    <a:pt x="3005773" y="1621116"/>
                    <a:pt x="2738209" y="1353551"/>
                    <a:pt x="2738209" y="1025005"/>
                  </a:cubicBezTo>
                  <a:cubicBezTo>
                    <a:pt x="2738209" y="696460"/>
                    <a:pt x="3005773" y="430139"/>
                    <a:pt x="3334319" y="430139"/>
                  </a:cubicBezTo>
                  <a:close/>
                  <a:moveTo>
                    <a:pt x="3334319" y="389004"/>
                  </a:moveTo>
                  <a:cubicBezTo>
                    <a:pt x="2983337" y="389004"/>
                    <a:pt x="2697073" y="674022"/>
                    <a:pt x="2697073" y="1025005"/>
                  </a:cubicBezTo>
                  <a:cubicBezTo>
                    <a:pt x="2697073" y="1375988"/>
                    <a:pt x="2983337" y="1662251"/>
                    <a:pt x="3334319" y="1662251"/>
                  </a:cubicBezTo>
                  <a:cubicBezTo>
                    <a:pt x="3685303" y="1662251"/>
                    <a:pt x="3970321" y="1375988"/>
                    <a:pt x="3970321" y="1025005"/>
                  </a:cubicBezTo>
                  <a:cubicBezTo>
                    <a:pt x="3970321" y="674022"/>
                    <a:pt x="3685303" y="389004"/>
                    <a:pt x="3334319" y="389004"/>
                  </a:cubicBezTo>
                  <a:close/>
                  <a:moveTo>
                    <a:pt x="3334319" y="364112"/>
                  </a:moveTo>
                  <a:cubicBezTo>
                    <a:pt x="3698993" y="364112"/>
                    <a:pt x="3996457" y="660331"/>
                    <a:pt x="3996457" y="1025005"/>
                  </a:cubicBezTo>
                  <a:cubicBezTo>
                    <a:pt x="3996457" y="1389679"/>
                    <a:pt x="3698993" y="1687143"/>
                    <a:pt x="3334319" y="1687143"/>
                  </a:cubicBezTo>
                  <a:cubicBezTo>
                    <a:pt x="2969645" y="1687143"/>
                    <a:pt x="2672181" y="1389679"/>
                    <a:pt x="2672181" y="1025005"/>
                  </a:cubicBezTo>
                  <a:cubicBezTo>
                    <a:pt x="2672181" y="660331"/>
                    <a:pt x="2969645" y="364112"/>
                    <a:pt x="3334319" y="364112"/>
                  </a:cubicBezTo>
                  <a:close/>
                  <a:moveTo>
                    <a:pt x="3334319" y="251962"/>
                  </a:moveTo>
                  <a:cubicBezTo>
                    <a:pt x="2907341" y="251962"/>
                    <a:pt x="2561276" y="599271"/>
                    <a:pt x="2561276" y="1025005"/>
                  </a:cubicBezTo>
                  <a:cubicBezTo>
                    <a:pt x="2561276" y="1451984"/>
                    <a:pt x="2907341" y="1798048"/>
                    <a:pt x="3334319" y="1798048"/>
                  </a:cubicBezTo>
                  <a:cubicBezTo>
                    <a:pt x="3760053" y="1798048"/>
                    <a:pt x="4107363" y="1451984"/>
                    <a:pt x="4107363" y="1025005"/>
                  </a:cubicBezTo>
                  <a:cubicBezTo>
                    <a:pt x="4107363" y="599271"/>
                    <a:pt x="3760053" y="251962"/>
                    <a:pt x="3334319" y="251962"/>
                  </a:cubicBezTo>
                  <a:close/>
                  <a:moveTo>
                    <a:pt x="3334319" y="214617"/>
                  </a:moveTo>
                  <a:cubicBezTo>
                    <a:pt x="3781215" y="214617"/>
                    <a:pt x="4145953" y="578109"/>
                    <a:pt x="4145953" y="1025005"/>
                  </a:cubicBezTo>
                  <a:cubicBezTo>
                    <a:pt x="4145953" y="1473146"/>
                    <a:pt x="3781215" y="1836638"/>
                    <a:pt x="3334319" y="1836638"/>
                  </a:cubicBezTo>
                  <a:cubicBezTo>
                    <a:pt x="2887423" y="1836638"/>
                    <a:pt x="2522686" y="1473146"/>
                    <a:pt x="2522686" y="1025005"/>
                  </a:cubicBezTo>
                  <a:cubicBezTo>
                    <a:pt x="2522686" y="578109"/>
                    <a:pt x="2887423" y="214617"/>
                    <a:pt x="3334319" y="214617"/>
                  </a:cubicBezTo>
                  <a:close/>
                  <a:moveTo>
                    <a:pt x="474270" y="5324"/>
                  </a:moveTo>
                  <a:lnTo>
                    <a:pt x="534026" y="5324"/>
                  </a:lnTo>
                  <a:cubicBezTo>
                    <a:pt x="553945" y="5324"/>
                    <a:pt x="573863" y="6567"/>
                    <a:pt x="593782" y="6567"/>
                  </a:cubicBezTo>
                  <a:cubicBezTo>
                    <a:pt x="613701" y="7809"/>
                    <a:pt x="633619" y="7809"/>
                    <a:pt x="653538" y="9052"/>
                  </a:cubicBezTo>
                  <a:lnTo>
                    <a:pt x="712049" y="14023"/>
                  </a:lnTo>
                  <a:lnTo>
                    <a:pt x="741927" y="15266"/>
                  </a:lnTo>
                  <a:lnTo>
                    <a:pt x="771805" y="17751"/>
                  </a:lnTo>
                  <a:lnTo>
                    <a:pt x="831561" y="25208"/>
                  </a:lnTo>
                  <a:cubicBezTo>
                    <a:pt x="851479" y="26451"/>
                    <a:pt x="870153" y="30179"/>
                    <a:pt x="890072" y="33907"/>
                  </a:cubicBezTo>
                  <a:lnTo>
                    <a:pt x="948583" y="43850"/>
                  </a:lnTo>
                  <a:cubicBezTo>
                    <a:pt x="1105442" y="71190"/>
                    <a:pt x="1258567" y="124629"/>
                    <a:pt x="1399242" y="200438"/>
                  </a:cubicBezTo>
                  <a:cubicBezTo>
                    <a:pt x="1539918" y="277490"/>
                    <a:pt x="1669389" y="371940"/>
                    <a:pt x="1771472" y="496217"/>
                  </a:cubicBezTo>
                  <a:cubicBezTo>
                    <a:pt x="1776452" y="501188"/>
                    <a:pt x="1776452" y="509887"/>
                    <a:pt x="1770227" y="514858"/>
                  </a:cubicBezTo>
                  <a:cubicBezTo>
                    <a:pt x="1765248" y="518587"/>
                    <a:pt x="1757778" y="517344"/>
                    <a:pt x="1752799" y="513615"/>
                  </a:cubicBezTo>
                  <a:lnTo>
                    <a:pt x="1752799" y="512373"/>
                  </a:lnTo>
                  <a:cubicBezTo>
                    <a:pt x="1727900" y="483789"/>
                    <a:pt x="1699267" y="456448"/>
                    <a:pt x="1670634" y="429107"/>
                  </a:cubicBezTo>
                  <a:cubicBezTo>
                    <a:pt x="1656940" y="416680"/>
                    <a:pt x="1640756" y="404252"/>
                    <a:pt x="1627062" y="391824"/>
                  </a:cubicBezTo>
                  <a:lnTo>
                    <a:pt x="1579755" y="355784"/>
                  </a:lnTo>
                  <a:cubicBezTo>
                    <a:pt x="1518754" y="309802"/>
                    <a:pt x="1450284" y="268790"/>
                    <a:pt x="1383059" y="232750"/>
                  </a:cubicBezTo>
                  <a:lnTo>
                    <a:pt x="1329527" y="206652"/>
                  </a:lnTo>
                  <a:lnTo>
                    <a:pt x="1277241" y="183039"/>
                  </a:lnTo>
                  <a:lnTo>
                    <a:pt x="1249853" y="171855"/>
                  </a:lnTo>
                  <a:cubicBezTo>
                    <a:pt x="1241138" y="168126"/>
                    <a:pt x="1232424" y="165641"/>
                    <a:pt x="1222464" y="160670"/>
                  </a:cubicBezTo>
                  <a:lnTo>
                    <a:pt x="1167688" y="142028"/>
                  </a:lnTo>
                  <a:cubicBezTo>
                    <a:pt x="1149014" y="134572"/>
                    <a:pt x="1130341" y="129600"/>
                    <a:pt x="1111667" y="123387"/>
                  </a:cubicBezTo>
                  <a:cubicBezTo>
                    <a:pt x="1092993" y="118416"/>
                    <a:pt x="1075564" y="112202"/>
                    <a:pt x="1055646" y="108473"/>
                  </a:cubicBezTo>
                  <a:lnTo>
                    <a:pt x="998379" y="94803"/>
                  </a:lnTo>
                  <a:cubicBezTo>
                    <a:pt x="979706" y="91075"/>
                    <a:pt x="961032" y="86104"/>
                    <a:pt x="941113" y="83618"/>
                  </a:cubicBezTo>
                  <a:lnTo>
                    <a:pt x="883847" y="74919"/>
                  </a:lnTo>
                  <a:cubicBezTo>
                    <a:pt x="865173" y="71190"/>
                    <a:pt x="845255" y="67462"/>
                    <a:pt x="826581" y="66219"/>
                  </a:cubicBezTo>
                  <a:cubicBezTo>
                    <a:pt x="786744" y="62491"/>
                    <a:pt x="748151" y="56277"/>
                    <a:pt x="709559" y="53792"/>
                  </a:cubicBezTo>
                  <a:lnTo>
                    <a:pt x="651048" y="50063"/>
                  </a:lnTo>
                  <a:cubicBezTo>
                    <a:pt x="631129" y="47578"/>
                    <a:pt x="612456" y="47578"/>
                    <a:pt x="592537" y="47578"/>
                  </a:cubicBezTo>
                  <a:cubicBezTo>
                    <a:pt x="572618" y="46335"/>
                    <a:pt x="553945" y="45092"/>
                    <a:pt x="534026" y="45092"/>
                  </a:cubicBezTo>
                  <a:lnTo>
                    <a:pt x="475515" y="45092"/>
                  </a:lnTo>
                  <a:cubicBezTo>
                    <a:pt x="397085" y="45092"/>
                    <a:pt x="318655" y="50063"/>
                    <a:pt x="241471" y="61248"/>
                  </a:cubicBezTo>
                  <a:cubicBezTo>
                    <a:pt x="222797" y="63734"/>
                    <a:pt x="202878" y="66219"/>
                    <a:pt x="184205" y="69948"/>
                  </a:cubicBezTo>
                  <a:cubicBezTo>
                    <a:pt x="175490" y="72433"/>
                    <a:pt x="165531" y="73676"/>
                    <a:pt x="155571" y="76161"/>
                  </a:cubicBezTo>
                  <a:lnTo>
                    <a:pt x="128183" y="82375"/>
                  </a:lnTo>
                  <a:cubicBezTo>
                    <a:pt x="108265" y="87346"/>
                    <a:pt x="90836" y="92317"/>
                    <a:pt x="72162" y="98531"/>
                  </a:cubicBezTo>
                  <a:cubicBezTo>
                    <a:pt x="53488" y="104745"/>
                    <a:pt x="36060" y="112202"/>
                    <a:pt x="19876" y="120901"/>
                  </a:cubicBezTo>
                  <a:lnTo>
                    <a:pt x="18631" y="120901"/>
                  </a:lnTo>
                  <a:cubicBezTo>
                    <a:pt x="12406" y="123387"/>
                    <a:pt x="4937" y="122144"/>
                    <a:pt x="1202" y="115930"/>
                  </a:cubicBezTo>
                  <a:cubicBezTo>
                    <a:pt x="-1288" y="109716"/>
                    <a:pt x="-43" y="102260"/>
                    <a:pt x="6182" y="98531"/>
                  </a:cubicBezTo>
                  <a:cubicBezTo>
                    <a:pt x="24855" y="87346"/>
                    <a:pt x="43529" y="79890"/>
                    <a:pt x="62203" y="72433"/>
                  </a:cubicBezTo>
                  <a:cubicBezTo>
                    <a:pt x="80877" y="64977"/>
                    <a:pt x="100795" y="58763"/>
                    <a:pt x="119469" y="53792"/>
                  </a:cubicBezTo>
                  <a:lnTo>
                    <a:pt x="148102" y="45092"/>
                  </a:lnTo>
                  <a:cubicBezTo>
                    <a:pt x="158061" y="42607"/>
                    <a:pt x="168021" y="40121"/>
                    <a:pt x="176735" y="37636"/>
                  </a:cubicBezTo>
                  <a:cubicBezTo>
                    <a:pt x="196654" y="33907"/>
                    <a:pt x="216572" y="30179"/>
                    <a:pt x="236491" y="26451"/>
                  </a:cubicBezTo>
                  <a:cubicBezTo>
                    <a:pt x="314921" y="14023"/>
                    <a:pt x="394595" y="7809"/>
                    <a:pt x="474270" y="5324"/>
                  </a:cubicBezTo>
                  <a:close/>
                  <a:moveTo>
                    <a:pt x="3585835" y="338"/>
                  </a:moveTo>
                  <a:cubicBezTo>
                    <a:pt x="3631901" y="-905"/>
                    <a:pt x="3677967" y="4066"/>
                    <a:pt x="3724035" y="6552"/>
                  </a:cubicBezTo>
                  <a:cubicBezTo>
                    <a:pt x="3747689" y="9038"/>
                    <a:pt x="3771345" y="12767"/>
                    <a:pt x="3793757" y="15253"/>
                  </a:cubicBezTo>
                  <a:lnTo>
                    <a:pt x="3828617" y="18981"/>
                  </a:lnTo>
                  <a:cubicBezTo>
                    <a:pt x="3839823" y="20224"/>
                    <a:pt x="3851029" y="22710"/>
                    <a:pt x="3862233" y="25196"/>
                  </a:cubicBezTo>
                  <a:lnTo>
                    <a:pt x="3930711" y="37625"/>
                  </a:lnTo>
                  <a:cubicBezTo>
                    <a:pt x="3953121" y="42596"/>
                    <a:pt x="3975533" y="48811"/>
                    <a:pt x="3999189" y="53782"/>
                  </a:cubicBezTo>
                  <a:lnTo>
                    <a:pt x="4031559" y="61240"/>
                  </a:lnTo>
                  <a:lnTo>
                    <a:pt x="4050235" y="66211"/>
                  </a:lnTo>
                  <a:lnTo>
                    <a:pt x="4065175" y="71183"/>
                  </a:lnTo>
                  <a:lnTo>
                    <a:pt x="4132409" y="91069"/>
                  </a:lnTo>
                  <a:cubicBezTo>
                    <a:pt x="4143613" y="94798"/>
                    <a:pt x="4154819" y="97284"/>
                    <a:pt x="4166025" y="101013"/>
                  </a:cubicBezTo>
                  <a:lnTo>
                    <a:pt x="4198395" y="113442"/>
                  </a:lnTo>
                  <a:lnTo>
                    <a:pt x="4263137" y="137057"/>
                  </a:lnTo>
                  <a:cubicBezTo>
                    <a:pt x="4306713" y="154457"/>
                    <a:pt x="4347801" y="173101"/>
                    <a:pt x="4390131" y="191744"/>
                  </a:cubicBezTo>
                  <a:cubicBezTo>
                    <a:pt x="4396357" y="194230"/>
                    <a:pt x="4400093" y="201688"/>
                    <a:pt x="4396357" y="207902"/>
                  </a:cubicBezTo>
                  <a:cubicBezTo>
                    <a:pt x="4395111" y="214117"/>
                    <a:pt x="4387641" y="217845"/>
                    <a:pt x="4381417" y="215359"/>
                  </a:cubicBezTo>
                  <a:lnTo>
                    <a:pt x="4380171" y="215359"/>
                  </a:lnTo>
                  <a:lnTo>
                    <a:pt x="4316675" y="191744"/>
                  </a:lnTo>
                  <a:cubicBezTo>
                    <a:pt x="4295509" y="184287"/>
                    <a:pt x="4273097" y="174344"/>
                    <a:pt x="4251933" y="168129"/>
                  </a:cubicBezTo>
                  <a:lnTo>
                    <a:pt x="4187189" y="148243"/>
                  </a:lnTo>
                  <a:lnTo>
                    <a:pt x="4153573" y="137057"/>
                  </a:lnTo>
                  <a:cubicBezTo>
                    <a:pt x="4143613" y="134571"/>
                    <a:pt x="4132409" y="130842"/>
                    <a:pt x="4121203" y="128356"/>
                  </a:cubicBezTo>
                  <a:lnTo>
                    <a:pt x="4056461" y="109713"/>
                  </a:lnTo>
                  <a:lnTo>
                    <a:pt x="4039029" y="105984"/>
                  </a:lnTo>
                  <a:lnTo>
                    <a:pt x="4022845" y="102256"/>
                  </a:lnTo>
                  <a:lnTo>
                    <a:pt x="3989229" y="94798"/>
                  </a:lnTo>
                  <a:cubicBezTo>
                    <a:pt x="3966817" y="91069"/>
                    <a:pt x="3944407" y="84855"/>
                    <a:pt x="3923241" y="81126"/>
                  </a:cubicBezTo>
                  <a:lnTo>
                    <a:pt x="3856009" y="71183"/>
                  </a:lnTo>
                  <a:cubicBezTo>
                    <a:pt x="3832353" y="67454"/>
                    <a:pt x="3809943" y="63726"/>
                    <a:pt x="3787531" y="61240"/>
                  </a:cubicBezTo>
                  <a:cubicBezTo>
                    <a:pt x="3766365" y="58754"/>
                    <a:pt x="3742709" y="56268"/>
                    <a:pt x="3721545" y="55025"/>
                  </a:cubicBezTo>
                  <a:cubicBezTo>
                    <a:pt x="3675477" y="52540"/>
                    <a:pt x="3630657" y="48811"/>
                    <a:pt x="3584589" y="50054"/>
                  </a:cubicBezTo>
                  <a:cubicBezTo>
                    <a:pt x="3539769" y="47568"/>
                    <a:pt x="3494947" y="51297"/>
                    <a:pt x="3448879" y="53782"/>
                  </a:cubicBezTo>
                  <a:cubicBezTo>
                    <a:pt x="3404059" y="57511"/>
                    <a:pt x="3359237" y="61240"/>
                    <a:pt x="3314415" y="68697"/>
                  </a:cubicBezTo>
                  <a:cubicBezTo>
                    <a:pt x="3224773" y="81126"/>
                    <a:pt x="3136375" y="101013"/>
                    <a:pt x="3050467" y="128356"/>
                  </a:cubicBezTo>
                  <a:cubicBezTo>
                    <a:pt x="3006889" y="142028"/>
                    <a:pt x="2964559" y="155700"/>
                    <a:pt x="2922227" y="173101"/>
                  </a:cubicBezTo>
                  <a:cubicBezTo>
                    <a:pt x="2901061" y="180558"/>
                    <a:pt x="2879895" y="190501"/>
                    <a:pt x="2859975" y="199202"/>
                  </a:cubicBezTo>
                  <a:cubicBezTo>
                    <a:pt x="2837565" y="207902"/>
                    <a:pt x="2818889" y="217845"/>
                    <a:pt x="2797723" y="227789"/>
                  </a:cubicBezTo>
                  <a:cubicBezTo>
                    <a:pt x="2715551" y="266318"/>
                    <a:pt x="2637112" y="312306"/>
                    <a:pt x="2562410" y="363265"/>
                  </a:cubicBezTo>
                  <a:cubicBezTo>
                    <a:pt x="2487707" y="412981"/>
                    <a:pt x="2414250" y="470154"/>
                    <a:pt x="2350753" y="532299"/>
                  </a:cubicBezTo>
                  <a:lnTo>
                    <a:pt x="2349508" y="533542"/>
                  </a:lnTo>
                  <a:cubicBezTo>
                    <a:pt x="2344528" y="537271"/>
                    <a:pt x="2337057" y="537271"/>
                    <a:pt x="2332077" y="532299"/>
                  </a:cubicBezTo>
                  <a:cubicBezTo>
                    <a:pt x="2327097" y="527327"/>
                    <a:pt x="2327097" y="519870"/>
                    <a:pt x="2330832" y="514898"/>
                  </a:cubicBezTo>
                  <a:cubicBezTo>
                    <a:pt x="2363203" y="480097"/>
                    <a:pt x="2396819" y="449025"/>
                    <a:pt x="2431680" y="417952"/>
                  </a:cubicBezTo>
                  <a:cubicBezTo>
                    <a:pt x="2466542" y="388123"/>
                    <a:pt x="2502648" y="359536"/>
                    <a:pt x="2541244" y="332192"/>
                  </a:cubicBezTo>
                  <a:cubicBezTo>
                    <a:pt x="2615947" y="277505"/>
                    <a:pt x="2695629" y="230274"/>
                    <a:pt x="2777803" y="188016"/>
                  </a:cubicBezTo>
                  <a:cubicBezTo>
                    <a:pt x="2798967" y="176830"/>
                    <a:pt x="2818889" y="166886"/>
                    <a:pt x="2840055" y="156943"/>
                  </a:cubicBezTo>
                  <a:cubicBezTo>
                    <a:pt x="2862465" y="148243"/>
                    <a:pt x="2883631" y="137057"/>
                    <a:pt x="2904797" y="129599"/>
                  </a:cubicBezTo>
                  <a:cubicBezTo>
                    <a:pt x="2948373" y="112199"/>
                    <a:pt x="2991949" y="96041"/>
                    <a:pt x="3035525" y="82369"/>
                  </a:cubicBezTo>
                  <a:cubicBezTo>
                    <a:pt x="3123923" y="53782"/>
                    <a:pt x="3214813" y="32653"/>
                    <a:pt x="3306945" y="17738"/>
                  </a:cubicBezTo>
                  <a:cubicBezTo>
                    <a:pt x="3353011" y="10281"/>
                    <a:pt x="3399079" y="6552"/>
                    <a:pt x="3446389" y="2824"/>
                  </a:cubicBezTo>
                  <a:cubicBezTo>
                    <a:pt x="3492457" y="1581"/>
                    <a:pt x="3538523" y="-905"/>
                    <a:pt x="3585835" y="338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ACED4D7A-4294-4FA9-B8A3-4ABC4D32BC76}"/>
                </a:ext>
              </a:extLst>
            </p:cNvPr>
            <p:cNvSpPr/>
            <p:nvPr/>
          </p:nvSpPr>
          <p:spPr>
            <a:xfrm>
              <a:off x="19308532" y="7184397"/>
              <a:ext cx="3272001" cy="5485220"/>
            </a:xfrm>
            <a:custGeom>
              <a:avLst/>
              <a:gdLst>
                <a:gd name="connsiteX0" fmla="*/ 1458816 w 3272001"/>
                <a:gd name="connsiteY0" fmla="*/ 0 h 5485220"/>
                <a:gd name="connsiteX1" fmla="*/ 1704070 w 3272001"/>
                <a:gd name="connsiteY1" fmla="*/ 0 h 5485220"/>
                <a:gd name="connsiteX2" fmla="*/ 1710294 w 3272001"/>
                <a:gd name="connsiteY2" fmla="*/ 4982 h 5485220"/>
                <a:gd name="connsiteX3" fmla="*/ 3271448 w 3272001"/>
                <a:gd name="connsiteY3" fmla="*/ 5476501 h 5485220"/>
                <a:gd name="connsiteX4" fmla="*/ 3271448 w 3272001"/>
                <a:gd name="connsiteY4" fmla="*/ 5481483 h 5485220"/>
                <a:gd name="connsiteX5" fmla="*/ 3265224 w 3272001"/>
                <a:gd name="connsiteY5" fmla="*/ 5485220 h 5485220"/>
                <a:gd name="connsiteX6" fmla="*/ 2990092 w 3272001"/>
                <a:gd name="connsiteY6" fmla="*/ 5485220 h 5485220"/>
                <a:gd name="connsiteX7" fmla="*/ 2983868 w 3272001"/>
                <a:gd name="connsiteY7" fmla="*/ 5480238 h 5485220"/>
                <a:gd name="connsiteX8" fmla="*/ 2881782 w 3272001"/>
                <a:gd name="connsiteY8" fmla="*/ 5117795 h 5485220"/>
                <a:gd name="connsiteX9" fmla="*/ 2962704 w 3272001"/>
                <a:gd name="connsiteY9" fmla="*/ 5117795 h 5485220"/>
                <a:gd name="connsiteX10" fmla="*/ 3049850 w 3272001"/>
                <a:gd name="connsiteY10" fmla="*/ 5029364 h 5485220"/>
                <a:gd name="connsiteX11" fmla="*/ 2962704 w 3272001"/>
                <a:gd name="connsiteY11" fmla="*/ 4940933 h 5485220"/>
                <a:gd name="connsiteX12" fmla="*/ 2833230 w 3272001"/>
                <a:gd name="connsiteY12" fmla="*/ 4940933 h 5485220"/>
                <a:gd name="connsiteX13" fmla="*/ 2768494 w 3272001"/>
                <a:gd name="connsiteY13" fmla="*/ 4710513 h 5485220"/>
                <a:gd name="connsiteX14" fmla="*/ 2844434 w 3272001"/>
                <a:gd name="connsiteY14" fmla="*/ 4710513 h 5485220"/>
                <a:gd name="connsiteX15" fmla="*/ 2934070 w 3272001"/>
                <a:gd name="connsiteY15" fmla="*/ 4620837 h 5485220"/>
                <a:gd name="connsiteX16" fmla="*/ 2844434 w 3272001"/>
                <a:gd name="connsiteY16" fmla="*/ 4532406 h 5485220"/>
                <a:gd name="connsiteX17" fmla="*/ 2718696 w 3272001"/>
                <a:gd name="connsiteY17" fmla="*/ 4532406 h 5485220"/>
                <a:gd name="connsiteX18" fmla="*/ 2641510 w 3272001"/>
                <a:gd name="connsiteY18" fmla="*/ 4259639 h 5485220"/>
                <a:gd name="connsiteX19" fmla="*/ 2712472 w 3272001"/>
                <a:gd name="connsiteY19" fmla="*/ 4259639 h 5485220"/>
                <a:gd name="connsiteX20" fmla="*/ 2800862 w 3272001"/>
                <a:gd name="connsiteY20" fmla="*/ 4171209 h 5485220"/>
                <a:gd name="connsiteX21" fmla="*/ 2712472 w 3272001"/>
                <a:gd name="connsiteY21" fmla="*/ 4081532 h 5485220"/>
                <a:gd name="connsiteX22" fmla="*/ 2591712 w 3272001"/>
                <a:gd name="connsiteY22" fmla="*/ 4081532 h 5485220"/>
                <a:gd name="connsiteX23" fmla="*/ 2535690 w 3272001"/>
                <a:gd name="connsiteY23" fmla="*/ 3878514 h 5485220"/>
                <a:gd name="connsiteX24" fmla="*/ 2604162 w 3272001"/>
                <a:gd name="connsiteY24" fmla="*/ 3878514 h 5485220"/>
                <a:gd name="connsiteX25" fmla="*/ 2692552 w 3272001"/>
                <a:gd name="connsiteY25" fmla="*/ 3790083 h 5485220"/>
                <a:gd name="connsiteX26" fmla="*/ 2604162 w 3272001"/>
                <a:gd name="connsiteY26" fmla="*/ 3701652 h 5485220"/>
                <a:gd name="connsiteX27" fmla="*/ 2485892 w 3272001"/>
                <a:gd name="connsiteY27" fmla="*/ 3701652 h 5485220"/>
                <a:gd name="connsiteX28" fmla="*/ 2412440 w 3272001"/>
                <a:gd name="connsiteY28" fmla="*/ 3437604 h 5485220"/>
                <a:gd name="connsiteX29" fmla="*/ 2484648 w 3272001"/>
                <a:gd name="connsiteY29" fmla="*/ 3437604 h 5485220"/>
                <a:gd name="connsiteX30" fmla="*/ 2573038 w 3272001"/>
                <a:gd name="connsiteY30" fmla="*/ 3349173 h 5485220"/>
                <a:gd name="connsiteX31" fmla="*/ 2484648 w 3272001"/>
                <a:gd name="connsiteY31" fmla="*/ 3260741 h 5485220"/>
                <a:gd name="connsiteX32" fmla="*/ 2362642 w 3272001"/>
                <a:gd name="connsiteY32" fmla="*/ 3260741 h 5485220"/>
                <a:gd name="connsiteX33" fmla="*/ 2290436 w 3272001"/>
                <a:gd name="connsiteY33" fmla="*/ 3004167 h 5485220"/>
                <a:gd name="connsiteX34" fmla="*/ 2355174 w 3272001"/>
                <a:gd name="connsiteY34" fmla="*/ 3004167 h 5485220"/>
                <a:gd name="connsiteX35" fmla="*/ 2443564 w 3272001"/>
                <a:gd name="connsiteY35" fmla="*/ 2914490 h 5485220"/>
                <a:gd name="connsiteX36" fmla="*/ 2355174 w 3272001"/>
                <a:gd name="connsiteY36" fmla="*/ 2826059 h 5485220"/>
                <a:gd name="connsiteX37" fmla="*/ 2240638 w 3272001"/>
                <a:gd name="connsiteY37" fmla="*/ 2826059 h 5485220"/>
                <a:gd name="connsiteX38" fmla="*/ 2168432 w 3272001"/>
                <a:gd name="connsiteY38" fmla="*/ 2569484 h 5485220"/>
                <a:gd name="connsiteX39" fmla="*/ 2233170 w 3272001"/>
                <a:gd name="connsiteY39" fmla="*/ 2569484 h 5485220"/>
                <a:gd name="connsiteX40" fmla="*/ 2322804 w 3272001"/>
                <a:gd name="connsiteY40" fmla="*/ 2481053 h 5485220"/>
                <a:gd name="connsiteX41" fmla="*/ 2233170 w 3272001"/>
                <a:gd name="connsiteY41" fmla="*/ 2392622 h 5485220"/>
                <a:gd name="connsiteX42" fmla="*/ 2119880 w 3272001"/>
                <a:gd name="connsiteY42" fmla="*/ 2392622 h 5485220"/>
                <a:gd name="connsiteX43" fmla="*/ 2057632 w 3272001"/>
                <a:gd name="connsiteY43" fmla="*/ 2172167 h 5485220"/>
                <a:gd name="connsiteX44" fmla="*/ 2121124 w 3272001"/>
                <a:gd name="connsiteY44" fmla="*/ 2172167 h 5485220"/>
                <a:gd name="connsiteX45" fmla="*/ 2209516 w 3272001"/>
                <a:gd name="connsiteY45" fmla="*/ 2082490 h 5485220"/>
                <a:gd name="connsiteX46" fmla="*/ 2121124 w 3272001"/>
                <a:gd name="connsiteY46" fmla="*/ 1995305 h 5485220"/>
                <a:gd name="connsiteX47" fmla="*/ 2007836 w 3272001"/>
                <a:gd name="connsiteY47" fmla="*/ 1995305 h 5485220"/>
                <a:gd name="connsiteX48" fmla="*/ 1939364 w 3272001"/>
                <a:gd name="connsiteY48" fmla="*/ 1747449 h 5485220"/>
                <a:gd name="connsiteX49" fmla="*/ 1997876 w 3272001"/>
                <a:gd name="connsiteY49" fmla="*/ 1747449 h 5485220"/>
                <a:gd name="connsiteX50" fmla="*/ 2087512 w 3272001"/>
                <a:gd name="connsiteY50" fmla="*/ 1657772 h 5485220"/>
                <a:gd name="connsiteX51" fmla="*/ 1997876 w 3272001"/>
                <a:gd name="connsiteY51" fmla="*/ 1569341 h 5485220"/>
                <a:gd name="connsiteX52" fmla="*/ 1888320 w 3272001"/>
                <a:gd name="connsiteY52" fmla="*/ 1569341 h 5485220"/>
                <a:gd name="connsiteX53" fmla="*/ 1819850 w 3272001"/>
                <a:gd name="connsiteY53" fmla="*/ 1322730 h 5485220"/>
                <a:gd name="connsiteX54" fmla="*/ 1878362 w 3272001"/>
                <a:gd name="connsiteY54" fmla="*/ 1322730 h 5485220"/>
                <a:gd name="connsiteX55" fmla="*/ 1966752 w 3272001"/>
                <a:gd name="connsiteY55" fmla="*/ 1233053 h 5485220"/>
                <a:gd name="connsiteX56" fmla="*/ 1878362 w 3272001"/>
                <a:gd name="connsiteY56" fmla="*/ 1144623 h 5485220"/>
                <a:gd name="connsiteX57" fmla="*/ 1770052 w 3272001"/>
                <a:gd name="connsiteY57" fmla="*/ 1144623 h 5485220"/>
                <a:gd name="connsiteX58" fmla="*/ 1707804 w 3272001"/>
                <a:gd name="connsiteY58" fmla="*/ 920431 h 5485220"/>
                <a:gd name="connsiteX59" fmla="*/ 1765072 w 3272001"/>
                <a:gd name="connsiteY59" fmla="*/ 920431 h 5485220"/>
                <a:gd name="connsiteX60" fmla="*/ 1853462 w 3272001"/>
                <a:gd name="connsiteY60" fmla="*/ 832000 h 5485220"/>
                <a:gd name="connsiteX61" fmla="*/ 1765072 w 3272001"/>
                <a:gd name="connsiteY61" fmla="*/ 743569 h 5485220"/>
                <a:gd name="connsiteX62" fmla="*/ 1658008 w 3272001"/>
                <a:gd name="connsiteY62" fmla="*/ 743569 h 5485220"/>
                <a:gd name="connsiteX63" fmla="*/ 1594516 w 3272001"/>
                <a:gd name="connsiteY63" fmla="*/ 519377 h 5485220"/>
                <a:gd name="connsiteX64" fmla="*/ 1630618 w 3272001"/>
                <a:gd name="connsiteY64" fmla="*/ 519377 h 5485220"/>
                <a:gd name="connsiteX65" fmla="*/ 1720254 w 3272001"/>
                <a:gd name="connsiteY65" fmla="*/ 429701 h 5485220"/>
                <a:gd name="connsiteX66" fmla="*/ 1630618 w 3272001"/>
                <a:gd name="connsiteY66" fmla="*/ 341270 h 5485220"/>
                <a:gd name="connsiteX67" fmla="*/ 1544718 w 3272001"/>
                <a:gd name="connsiteY67" fmla="*/ 341270 h 5485220"/>
                <a:gd name="connsiteX68" fmla="*/ 1452592 w 3272001"/>
                <a:gd name="connsiteY68" fmla="*/ 8719 h 5485220"/>
                <a:gd name="connsiteX69" fmla="*/ 1453836 w 3272001"/>
                <a:gd name="connsiteY69" fmla="*/ 3737 h 5485220"/>
                <a:gd name="connsiteX70" fmla="*/ 1458816 w 3272001"/>
                <a:gd name="connsiteY70" fmla="*/ 0 h 5485220"/>
                <a:gd name="connsiteX71" fmla="*/ 4980 w 3272001"/>
                <a:gd name="connsiteY71" fmla="*/ 0 h 5485220"/>
                <a:gd name="connsiteX72" fmla="*/ 252790 w 3272001"/>
                <a:gd name="connsiteY72" fmla="*/ 0 h 5485220"/>
                <a:gd name="connsiteX73" fmla="*/ 259016 w 3272001"/>
                <a:gd name="connsiteY73" fmla="*/ 4982 h 5485220"/>
                <a:gd name="connsiteX74" fmla="*/ 359884 w 3272001"/>
                <a:gd name="connsiteY74" fmla="*/ 361198 h 5485220"/>
                <a:gd name="connsiteX75" fmla="*/ 1170560 w 3272001"/>
                <a:gd name="connsiteY75" fmla="*/ 361198 h 5485220"/>
                <a:gd name="connsiteX76" fmla="*/ 1635050 w 3272001"/>
                <a:gd name="connsiteY76" fmla="*/ 361198 h 5485220"/>
                <a:gd name="connsiteX77" fmla="*/ 1703540 w 3272001"/>
                <a:gd name="connsiteY77" fmla="*/ 429701 h 5485220"/>
                <a:gd name="connsiteX78" fmla="*/ 1635050 w 3272001"/>
                <a:gd name="connsiteY78" fmla="*/ 500695 h 5485220"/>
                <a:gd name="connsiteX79" fmla="*/ 1170560 w 3272001"/>
                <a:gd name="connsiteY79" fmla="*/ 500695 h 5485220"/>
                <a:gd name="connsiteX80" fmla="*/ 399734 w 3272001"/>
                <a:gd name="connsiteY80" fmla="*/ 500695 h 5485220"/>
                <a:gd name="connsiteX81" fmla="*/ 474450 w 3272001"/>
                <a:gd name="connsiteY81" fmla="*/ 762251 h 5485220"/>
                <a:gd name="connsiteX82" fmla="*/ 1298824 w 3272001"/>
                <a:gd name="connsiteY82" fmla="*/ 762251 h 5485220"/>
                <a:gd name="connsiteX83" fmla="*/ 1764558 w 3272001"/>
                <a:gd name="connsiteY83" fmla="*/ 762251 h 5485220"/>
                <a:gd name="connsiteX84" fmla="*/ 1833048 w 3272001"/>
                <a:gd name="connsiteY84" fmla="*/ 832000 h 5485220"/>
                <a:gd name="connsiteX85" fmla="*/ 1764558 w 3272001"/>
                <a:gd name="connsiteY85" fmla="*/ 901748 h 5485220"/>
                <a:gd name="connsiteX86" fmla="*/ 1298824 w 3272001"/>
                <a:gd name="connsiteY86" fmla="*/ 901748 h 5485220"/>
                <a:gd name="connsiteX87" fmla="*/ 514300 w 3272001"/>
                <a:gd name="connsiteY87" fmla="*/ 901748 h 5485220"/>
                <a:gd name="connsiteX88" fmla="*/ 589016 w 3272001"/>
                <a:gd name="connsiteY88" fmla="*/ 1163305 h 5485220"/>
                <a:gd name="connsiteX89" fmla="*/ 1413390 w 3272001"/>
                <a:gd name="connsiteY89" fmla="*/ 1163305 h 5485220"/>
                <a:gd name="connsiteX90" fmla="*/ 1877880 w 3272001"/>
                <a:gd name="connsiteY90" fmla="*/ 1163305 h 5485220"/>
                <a:gd name="connsiteX91" fmla="*/ 1947614 w 3272001"/>
                <a:gd name="connsiteY91" fmla="*/ 1233053 h 5485220"/>
                <a:gd name="connsiteX92" fmla="*/ 1877880 w 3272001"/>
                <a:gd name="connsiteY92" fmla="*/ 1302802 h 5485220"/>
                <a:gd name="connsiteX93" fmla="*/ 1413390 w 3272001"/>
                <a:gd name="connsiteY93" fmla="*/ 1302802 h 5485220"/>
                <a:gd name="connsiteX94" fmla="*/ 628864 w 3272001"/>
                <a:gd name="connsiteY94" fmla="*/ 1302802 h 5485220"/>
                <a:gd name="connsiteX95" fmla="*/ 709808 w 3272001"/>
                <a:gd name="connsiteY95" fmla="*/ 1588023 h 5485220"/>
                <a:gd name="connsiteX96" fmla="*/ 1534182 w 3272001"/>
                <a:gd name="connsiteY96" fmla="*/ 1588023 h 5485220"/>
                <a:gd name="connsiteX97" fmla="*/ 1997426 w 3272001"/>
                <a:gd name="connsiteY97" fmla="*/ 1588023 h 5485220"/>
                <a:gd name="connsiteX98" fmla="*/ 2068406 w 3272001"/>
                <a:gd name="connsiteY98" fmla="*/ 1657772 h 5485220"/>
                <a:gd name="connsiteX99" fmla="*/ 1997426 w 3272001"/>
                <a:gd name="connsiteY99" fmla="*/ 1727521 h 5485220"/>
                <a:gd name="connsiteX100" fmla="*/ 1534182 w 3272001"/>
                <a:gd name="connsiteY100" fmla="*/ 1727521 h 5485220"/>
                <a:gd name="connsiteX101" fmla="*/ 750902 w 3272001"/>
                <a:gd name="connsiteY101" fmla="*/ 1727521 h 5485220"/>
                <a:gd name="connsiteX102" fmla="*/ 831846 w 3272001"/>
                <a:gd name="connsiteY102" fmla="*/ 2013987 h 5485220"/>
                <a:gd name="connsiteX103" fmla="*/ 1656220 w 3272001"/>
                <a:gd name="connsiteY103" fmla="*/ 2013987 h 5485220"/>
                <a:gd name="connsiteX104" fmla="*/ 2120708 w 3272001"/>
                <a:gd name="connsiteY104" fmla="*/ 2013987 h 5485220"/>
                <a:gd name="connsiteX105" fmla="*/ 2190444 w 3272001"/>
                <a:gd name="connsiteY105" fmla="*/ 2082490 h 5485220"/>
                <a:gd name="connsiteX106" fmla="*/ 2120708 w 3272001"/>
                <a:gd name="connsiteY106" fmla="*/ 2153485 h 5485220"/>
                <a:gd name="connsiteX107" fmla="*/ 1656220 w 3272001"/>
                <a:gd name="connsiteY107" fmla="*/ 2153485 h 5485220"/>
                <a:gd name="connsiteX108" fmla="*/ 871694 w 3272001"/>
                <a:gd name="connsiteY108" fmla="*/ 2153485 h 5485220"/>
                <a:gd name="connsiteX109" fmla="*/ 945166 w 3272001"/>
                <a:gd name="connsiteY109" fmla="*/ 2411305 h 5485220"/>
                <a:gd name="connsiteX110" fmla="*/ 1769540 w 3272001"/>
                <a:gd name="connsiteY110" fmla="*/ 2411305 h 5485220"/>
                <a:gd name="connsiteX111" fmla="*/ 2232784 w 3272001"/>
                <a:gd name="connsiteY111" fmla="*/ 2411305 h 5485220"/>
                <a:gd name="connsiteX112" fmla="*/ 2303764 w 3272001"/>
                <a:gd name="connsiteY112" fmla="*/ 2481053 h 5485220"/>
                <a:gd name="connsiteX113" fmla="*/ 2232784 w 3272001"/>
                <a:gd name="connsiteY113" fmla="*/ 2550802 h 5485220"/>
                <a:gd name="connsiteX114" fmla="*/ 1769540 w 3272001"/>
                <a:gd name="connsiteY114" fmla="*/ 2550802 h 5485220"/>
                <a:gd name="connsiteX115" fmla="*/ 985014 w 3272001"/>
                <a:gd name="connsiteY115" fmla="*/ 2550802 h 5485220"/>
                <a:gd name="connsiteX116" fmla="*/ 1068448 w 3272001"/>
                <a:gd name="connsiteY116" fmla="*/ 2845987 h 5485220"/>
                <a:gd name="connsiteX117" fmla="*/ 1890332 w 3272001"/>
                <a:gd name="connsiteY117" fmla="*/ 2845987 h 5485220"/>
                <a:gd name="connsiteX118" fmla="*/ 2354820 w 3272001"/>
                <a:gd name="connsiteY118" fmla="*/ 2845987 h 5485220"/>
                <a:gd name="connsiteX119" fmla="*/ 2424556 w 3272001"/>
                <a:gd name="connsiteY119" fmla="*/ 2914490 h 5485220"/>
                <a:gd name="connsiteX120" fmla="*/ 2354820 w 3272001"/>
                <a:gd name="connsiteY120" fmla="*/ 2984239 h 5485220"/>
                <a:gd name="connsiteX121" fmla="*/ 1890332 w 3272001"/>
                <a:gd name="connsiteY121" fmla="*/ 2984239 h 5485220"/>
                <a:gd name="connsiteX122" fmla="*/ 1109542 w 3272001"/>
                <a:gd name="connsiteY122" fmla="*/ 2984239 h 5485220"/>
                <a:gd name="connsiteX123" fmla="*/ 1192976 w 3272001"/>
                <a:gd name="connsiteY123" fmla="*/ 3279424 h 5485220"/>
                <a:gd name="connsiteX124" fmla="*/ 2019840 w 3272001"/>
                <a:gd name="connsiteY124" fmla="*/ 3279424 h 5485220"/>
                <a:gd name="connsiteX125" fmla="*/ 2484330 w 3272001"/>
                <a:gd name="connsiteY125" fmla="*/ 3279424 h 5485220"/>
                <a:gd name="connsiteX126" fmla="*/ 2554066 w 3272001"/>
                <a:gd name="connsiteY126" fmla="*/ 3349173 h 5485220"/>
                <a:gd name="connsiteX127" fmla="*/ 2484330 w 3272001"/>
                <a:gd name="connsiteY127" fmla="*/ 3418921 h 5485220"/>
                <a:gd name="connsiteX128" fmla="*/ 2019840 w 3272001"/>
                <a:gd name="connsiteY128" fmla="*/ 3418921 h 5485220"/>
                <a:gd name="connsiteX129" fmla="*/ 1232824 w 3272001"/>
                <a:gd name="connsiteY129" fmla="*/ 3418921 h 5485220"/>
                <a:gd name="connsiteX130" fmla="*/ 1318748 w 3272001"/>
                <a:gd name="connsiteY130" fmla="*/ 3720334 h 5485220"/>
                <a:gd name="connsiteX131" fmla="*/ 2139388 w 3272001"/>
                <a:gd name="connsiteY131" fmla="*/ 3720334 h 5485220"/>
                <a:gd name="connsiteX132" fmla="*/ 2603876 w 3272001"/>
                <a:gd name="connsiteY132" fmla="*/ 3720334 h 5485220"/>
                <a:gd name="connsiteX133" fmla="*/ 2672366 w 3272001"/>
                <a:gd name="connsiteY133" fmla="*/ 3790083 h 5485220"/>
                <a:gd name="connsiteX134" fmla="*/ 2603876 w 3272001"/>
                <a:gd name="connsiteY134" fmla="*/ 3859831 h 5485220"/>
                <a:gd name="connsiteX135" fmla="*/ 2139388 w 3272001"/>
                <a:gd name="connsiteY135" fmla="*/ 3859831 h 5485220"/>
                <a:gd name="connsiteX136" fmla="*/ 1358598 w 3272001"/>
                <a:gd name="connsiteY136" fmla="*/ 3859831 h 5485220"/>
                <a:gd name="connsiteX137" fmla="*/ 1427088 w 3272001"/>
                <a:gd name="connsiteY137" fmla="*/ 4100215 h 5485220"/>
                <a:gd name="connsiteX138" fmla="*/ 2247726 w 3272001"/>
                <a:gd name="connsiteY138" fmla="*/ 4100215 h 5485220"/>
                <a:gd name="connsiteX139" fmla="*/ 2712216 w 3272001"/>
                <a:gd name="connsiteY139" fmla="*/ 4100215 h 5485220"/>
                <a:gd name="connsiteX140" fmla="*/ 2781952 w 3272001"/>
                <a:gd name="connsiteY140" fmla="*/ 4171209 h 5485220"/>
                <a:gd name="connsiteX141" fmla="*/ 2712216 w 3272001"/>
                <a:gd name="connsiteY141" fmla="*/ 4239711 h 5485220"/>
                <a:gd name="connsiteX142" fmla="*/ 2247726 w 3272001"/>
                <a:gd name="connsiteY142" fmla="*/ 4239711 h 5485220"/>
                <a:gd name="connsiteX143" fmla="*/ 1466938 w 3272001"/>
                <a:gd name="connsiteY143" fmla="*/ 4239711 h 5485220"/>
                <a:gd name="connsiteX144" fmla="*/ 1556598 w 3272001"/>
                <a:gd name="connsiteY144" fmla="*/ 4551089 h 5485220"/>
                <a:gd name="connsiteX145" fmla="*/ 2380972 w 3272001"/>
                <a:gd name="connsiteY145" fmla="*/ 4551089 h 5485220"/>
                <a:gd name="connsiteX146" fmla="*/ 2844216 w 3272001"/>
                <a:gd name="connsiteY146" fmla="*/ 4551089 h 5485220"/>
                <a:gd name="connsiteX147" fmla="*/ 2915196 w 3272001"/>
                <a:gd name="connsiteY147" fmla="*/ 4620837 h 5485220"/>
                <a:gd name="connsiteX148" fmla="*/ 2844216 w 3272001"/>
                <a:gd name="connsiteY148" fmla="*/ 4690585 h 5485220"/>
                <a:gd name="connsiteX149" fmla="*/ 2380972 w 3272001"/>
                <a:gd name="connsiteY149" fmla="*/ 4690585 h 5485220"/>
                <a:gd name="connsiteX150" fmla="*/ 1596446 w 3272001"/>
                <a:gd name="connsiteY150" fmla="*/ 4690585 h 5485220"/>
                <a:gd name="connsiteX151" fmla="*/ 1672408 w 3272001"/>
                <a:gd name="connsiteY151" fmla="*/ 4959615 h 5485220"/>
                <a:gd name="connsiteX152" fmla="*/ 2498028 w 3272001"/>
                <a:gd name="connsiteY152" fmla="*/ 4959615 h 5485220"/>
                <a:gd name="connsiteX153" fmla="*/ 2962516 w 3272001"/>
                <a:gd name="connsiteY153" fmla="*/ 4959615 h 5485220"/>
                <a:gd name="connsiteX154" fmla="*/ 3031008 w 3272001"/>
                <a:gd name="connsiteY154" fmla="*/ 5029364 h 5485220"/>
                <a:gd name="connsiteX155" fmla="*/ 2962516 w 3272001"/>
                <a:gd name="connsiteY155" fmla="*/ 5099113 h 5485220"/>
                <a:gd name="connsiteX156" fmla="*/ 2498028 w 3272001"/>
                <a:gd name="connsiteY156" fmla="*/ 5099113 h 5485220"/>
                <a:gd name="connsiteX157" fmla="*/ 1712256 w 3272001"/>
                <a:gd name="connsiteY157" fmla="*/ 5099113 h 5485220"/>
                <a:gd name="connsiteX158" fmla="*/ 1820596 w 3272001"/>
                <a:gd name="connsiteY158" fmla="*/ 5476501 h 5485220"/>
                <a:gd name="connsiteX159" fmla="*/ 1819352 w 3272001"/>
                <a:gd name="connsiteY159" fmla="*/ 5481483 h 5485220"/>
                <a:gd name="connsiteX160" fmla="*/ 1814370 w 3272001"/>
                <a:gd name="connsiteY160" fmla="*/ 5485220 h 5485220"/>
                <a:gd name="connsiteX161" fmla="*/ 1537918 w 3272001"/>
                <a:gd name="connsiteY161" fmla="*/ 5485220 h 5485220"/>
                <a:gd name="connsiteX162" fmla="*/ 1531692 w 3272001"/>
                <a:gd name="connsiteY162" fmla="*/ 5480238 h 5485220"/>
                <a:gd name="connsiteX163" fmla="*/ 0 w 3272001"/>
                <a:gd name="connsiteY163" fmla="*/ 8719 h 5485220"/>
                <a:gd name="connsiteX164" fmla="*/ 1244 w 3272001"/>
                <a:gd name="connsiteY164" fmla="*/ 3737 h 5485220"/>
                <a:gd name="connsiteX165" fmla="*/ 4980 w 3272001"/>
                <a:gd name="connsiteY165" fmla="*/ 0 h 548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3272001" h="5485220">
                  <a:moveTo>
                    <a:pt x="1458816" y="0"/>
                  </a:moveTo>
                  <a:lnTo>
                    <a:pt x="1704070" y="0"/>
                  </a:lnTo>
                  <a:cubicBezTo>
                    <a:pt x="1707804" y="0"/>
                    <a:pt x="1710294" y="2491"/>
                    <a:pt x="1710294" y="4982"/>
                  </a:cubicBezTo>
                  <a:lnTo>
                    <a:pt x="3271448" y="5476501"/>
                  </a:lnTo>
                  <a:cubicBezTo>
                    <a:pt x="3272694" y="5478993"/>
                    <a:pt x="3271448" y="5480238"/>
                    <a:pt x="3271448" y="5481483"/>
                  </a:cubicBezTo>
                  <a:cubicBezTo>
                    <a:pt x="3270204" y="5482729"/>
                    <a:pt x="3268960" y="5485220"/>
                    <a:pt x="3265224" y="5485220"/>
                  </a:cubicBezTo>
                  <a:lnTo>
                    <a:pt x="2990092" y="5485220"/>
                  </a:lnTo>
                  <a:cubicBezTo>
                    <a:pt x="2986358" y="5485220"/>
                    <a:pt x="2983868" y="5482729"/>
                    <a:pt x="2983868" y="5480238"/>
                  </a:cubicBezTo>
                  <a:lnTo>
                    <a:pt x="2881782" y="5117795"/>
                  </a:lnTo>
                  <a:lnTo>
                    <a:pt x="2962704" y="5117795"/>
                  </a:lnTo>
                  <a:cubicBezTo>
                    <a:pt x="3011256" y="5117795"/>
                    <a:pt x="3049850" y="5079184"/>
                    <a:pt x="3049850" y="5029364"/>
                  </a:cubicBezTo>
                  <a:cubicBezTo>
                    <a:pt x="3049850" y="4980789"/>
                    <a:pt x="3011256" y="4940933"/>
                    <a:pt x="2962704" y="4940933"/>
                  </a:cubicBezTo>
                  <a:lnTo>
                    <a:pt x="2833230" y="4940933"/>
                  </a:lnTo>
                  <a:lnTo>
                    <a:pt x="2768494" y="4710513"/>
                  </a:lnTo>
                  <a:lnTo>
                    <a:pt x="2844434" y="4710513"/>
                  </a:lnTo>
                  <a:cubicBezTo>
                    <a:pt x="2894232" y="4710513"/>
                    <a:pt x="2934070" y="4669412"/>
                    <a:pt x="2934070" y="4620837"/>
                  </a:cubicBezTo>
                  <a:cubicBezTo>
                    <a:pt x="2934070" y="4572262"/>
                    <a:pt x="2894232" y="4532406"/>
                    <a:pt x="2844434" y="4532406"/>
                  </a:cubicBezTo>
                  <a:lnTo>
                    <a:pt x="2718696" y="4532406"/>
                  </a:lnTo>
                  <a:lnTo>
                    <a:pt x="2641510" y="4259639"/>
                  </a:lnTo>
                  <a:lnTo>
                    <a:pt x="2712472" y="4259639"/>
                  </a:lnTo>
                  <a:cubicBezTo>
                    <a:pt x="2761024" y="4259639"/>
                    <a:pt x="2800862" y="4219783"/>
                    <a:pt x="2800862" y="4171209"/>
                  </a:cubicBezTo>
                  <a:cubicBezTo>
                    <a:pt x="2800862" y="4122633"/>
                    <a:pt x="2761024" y="4081532"/>
                    <a:pt x="2712472" y="4081532"/>
                  </a:cubicBezTo>
                  <a:lnTo>
                    <a:pt x="2591712" y="4081532"/>
                  </a:lnTo>
                  <a:lnTo>
                    <a:pt x="2535690" y="3878514"/>
                  </a:lnTo>
                  <a:lnTo>
                    <a:pt x="2604162" y="3878514"/>
                  </a:lnTo>
                  <a:cubicBezTo>
                    <a:pt x="2652714" y="3878514"/>
                    <a:pt x="2692552" y="3838657"/>
                    <a:pt x="2692552" y="3790083"/>
                  </a:cubicBezTo>
                  <a:cubicBezTo>
                    <a:pt x="2692552" y="3741508"/>
                    <a:pt x="2652714" y="3701652"/>
                    <a:pt x="2604162" y="3701652"/>
                  </a:cubicBezTo>
                  <a:lnTo>
                    <a:pt x="2485892" y="3701652"/>
                  </a:lnTo>
                  <a:lnTo>
                    <a:pt x="2412440" y="3437604"/>
                  </a:lnTo>
                  <a:lnTo>
                    <a:pt x="2484648" y="3437604"/>
                  </a:lnTo>
                  <a:cubicBezTo>
                    <a:pt x="2533200" y="3437604"/>
                    <a:pt x="2573038" y="3398993"/>
                    <a:pt x="2573038" y="3349173"/>
                  </a:cubicBezTo>
                  <a:cubicBezTo>
                    <a:pt x="2573038" y="3300598"/>
                    <a:pt x="2533200" y="3260741"/>
                    <a:pt x="2484648" y="3260741"/>
                  </a:cubicBezTo>
                  <a:lnTo>
                    <a:pt x="2362642" y="3260741"/>
                  </a:lnTo>
                  <a:lnTo>
                    <a:pt x="2290436" y="3004167"/>
                  </a:lnTo>
                  <a:lnTo>
                    <a:pt x="2355174" y="3004167"/>
                  </a:lnTo>
                  <a:cubicBezTo>
                    <a:pt x="2403726" y="3004167"/>
                    <a:pt x="2443564" y="2964311"/>
                    <a:pt x="2443564" y="2914490"/>
                  </a:cubicBezTo>
                  <a:cubicBezTo>
                    <a:pt x="2443564" y="2865915"/>
                    <a:pt x="2403726" y="2826059"/>
                    <a:pt x="2355174" y="2826059"/>
                  </a:cubicBezTo>
                  <a:lnTo>
                    <a:pt x="2240638" y="2826059"/>
                  </a:lnTo>
                  <a:lnTo>
                    <a:pt x="2168432" y="2569484"/>
                  </a:lnTo>
                  <a:lnTo>
                    <a:pt x="2233170" y="2569484"/>
                  </a:lnTo>
                  <a:cubicBezTo>
                    <a:pt x="2282966" y="2569484"/>
                    <a:pt x="2322804" y="2529628"/>
                    <a:pt x="2322804" y="2481053"/>
                  </a:cubicBezTo>
                  <a:cubicBezTo>
                    <a:pt x="2322804" y="2432478"/>
                    <a:pt x="2282966" y="2392622"/>
                    <a:pt x="2233170" y="2392622"/>
                  </a:cubicBezTo>
                  <a:lnTo>
                    <a:pt x="2119880" y="2392622"/>
                  </a:lnTo>
                  <a:lnTo>
                    <a:pt x="2057632" y="2172167"/>
                  </a:lnTo>
                  <a:lnTo>
                    <a:pt x="2121124" y="2172167"/>
                  </a:lnTo>
                  <a:cubicBezTo>
                    <a:pt x="2170922" y="2172167"/>
                    <a:pt x="2209516" y="2132311"/>
                    <a:pt x="2209516" y="2082490"/>
                  </a:cubicBezTo>
                  <a:cubicBezTo>
                    <a:pt x="2209516" y="2033916"/>
                    <a:pt x="2170922" y="1995305"/>
                    <a:pt x="2121124" y="1995305"/>
                  </a:cubicBezTo>
                  <a:lnTo>
                    <a:pt x="2007836" y="1995305"/>
                  </a:lnTo>
                  <a:lnTo>
                    <a:pt x="1939364" y="1747449"/>
                  </a:lnTo>
                  <a:lnTo>
                    <a:pt x="1997876" y="1747449"/>
                  </a:lnTo>
                  <a:cubicBezTo>
                    <a:pt x="2047674" y="1747449"/>
                    <a:pt x="2087512" y="1707592"/>
                    <a:pt x="2087512" y="1657772"/>
                  </a:cubicBezTo>
                  <a:cubicBezTo>
                    <a:pt x="2087512" y="1609197"/>
                    <a:pt x="2047674" y="1569341"/>
                    <a:pt x="1997876" y="1569341"/>
                  </a:cubicBezTo>
                  <a:lnTo>
                    <a:pt x="1888320" y="1569341"/>
                  </a:lnTo>
                  <a:lnTo>
                    <a:pt x="1819850" y="1322730"/>
                  </a:lnTo>
                  <a:lnTo>
                    <a:pt x="1878362" y="1322730"/>
                  </a:lnTo>
                  <a:cubicBezTo>
                    <a:pt x="1926914" y="1322730"/>
                    <a:pt x="1966752" y="1282874"/>
                    <a:pt x="1966752" y="1233053"/>
                  </a:cubicBezTo>
                  <a:cubicBezTo>
                    <a:pt x="1966752" y="1184479"/>
                    <a:pt x="1926914" y="1144623"/>
                    <a:pt x="1878362" y="1144623"/>
                  </a:cubicBezTo>
                  <a:lnTo>
                    <a:pt x="1770052" y="1144623"/>
                  </a:lnTo>
                  <a:lnTo>
                    <a:pt x="1707804" y="920431"/>
                  </a:lnTo>
                  <a:lnTo>
                    <a:pt x="1765072" y="920431"/>
                  </a:lnTo>
                  <a:cubicBezTo>
                    <a:pt x="1813624" y="920431"/>
                    <a:pt x="1853462" y="880575"/>
                    <a:pt x="1853462" y="832000"/>
                  </a:cubicBezTo>
                  <a:cubicBezTo>
                    <a:pt x="1853462" y="782180"/>
                    <a:pt x="1813624" y="743569"/>
                    <a:pt x="1765072" y="743569"/>
                  </a:cubicBezTo>
                  <a:lnTo>
                    <a:pt x="1658008" y="743569"/>
                  </a:lnTo>
                  <a:lnTo>
                    <a:pt x="1594516" y="519377"/>
                  </a:lnTo>
                  <a:lnTo>
                    <a:pt x="1630618" y="519377"/>
                  </a:lnTo>
                  <a:cubicBezTo>
                    <a:pt x="1680416" y="519377"/>
                    <a:pt x="1720254" y="478276"/>
                    <a:pt x="1720254" y="429701"/>
                  </a:cubicBezTo>
                  <a:cubicBezTo>
                    <a:pt x="1720254" y="381126"/>
                    <a:pt x="1680416" y="341270"/>
                    <a:pt x="1630618" y="341270"/>
                  </a:cubicBezTo>
                  <a:lnTo>
                    <a:pt x="1544718" y="341270"/>
                  </a:lnTo>
                  <a:lnTo>
                    <a:pt x="1452592" y="8719"/>
                  </a:lnTo>
                  <a:cubicBezTo>
                    <a:pt x="1451348" y="6228"/>
                    <a:pt x="1451348" y="4982"/>
                    <a:pt x="1453836" y="3737"/>
                  </a:cubicBezTo>
                  <a:cubicBezTo>
                    <a:pt x="1455082" y="1246"/>
                    <a:pt x="1456326" y="0"/>
                    <a:pt x="1458816" y="0"/>
                  </a:cubicBezTo>
                  <a:close/>
                  <a:moveTo>
                    <a:pt x="4980" y="0"/>
                  </a:moveTo>
                  <a:lnTo>
                    <a:pt x="252790" y="0"/>
                  </a:lnTo>
                  <a:cubicBezTo>
                    <a:pt x="254036" y="0"/>
                    <a:pt x="257772" y="2491"/>
                    <a:pt x="259016" y="4982"/>
                  </a:cubicBezTo>
                  <a:lnTo>
                    <a:pt x="359884" y="361198"/>
                  </a:lnTo>
                  <a:lnTo>
                    <a:pt x="1170560" y="361198"/>
                  </a:lnTo>
                  <a:lnTo>
                    <a:pt x="1635050" y="361198"/>
                  </a:lnTo>
                  <a:cubicBezTo>
                    <a:pt x="1672408" y="361198"/>
                    <a:pt x="1703540" y="392335"/>
                    <a:pt x="1703540" y="429701"/>
                  </a:cubicBezTo>
                  <a:cubicBezTo>
                    <a:pt x="1703540" y="469557"/>
                    <a:pt x="1672408" y="500695"/>
                    <a:pt x="1635050" y="500695"/>
                  </a:cubicBezTo>
                  <a:lnTo>
                    <a:pt x="1170560" y="500695"/>
                  </a:lnTo>
                  <a:lnTo>
                    <a:pt x="399734" y="500695"/>
                  </a:lnTo>
                  <a:lnTo>
                    <a:pt x="474450" y="762251"/>
                  </a:lnTo>
                  <a:lnTo>
                    <a:pt x="1298824" y="762251"/>
                  </a:lnTo>
                  <a:lnTo>
                    <a:pt x="1764558" y="762251"/>
                  </a:lnTo>
                  <a:cubicBezTo>
                    <a:pt x="1801918" y="762251"/>
                    <a:pt x="1833048" y="793389"/>
                    <a:pt x="1833048" y="832000"/>
                  </a:cubicBezTo>
                  <a:cubicBezTo>
                    <a:pt x="1833048" y="870611"/>
                    <a:pt x="1801918" y="901748"/>
                    <a:pt x="1764558" y="901748"/>
                  </a:cubicBezTo>
                  <a:lnTo>
                    <a:pt x="1298824" y="901748"/>
                  </a:lnTo>
                  <a:lnTo>
                    <a:pt x="514300" y="901748"/>
                  </a:lnTo>
                  <a:lnTo>
                    <a:pt x="589016" y="1163305"/>
                  </a:lnTo>
                  <a:lnTo>
                    <a:pt x="1413390" y="1163305"/>
                  </a:lnTo>
                  <a:lnTo>
                    <a:pt x="1877880" y="1163305"/>
                  </a:lnTo>
                  <a:cubicBezTo>
                    <a:pt x="1915238" y="1163305"/>
                    <a:pt x="1947614" y="1194443"/>
                    <a:pt x="1947614" y="1233053"/>
                  </a:cubicBezTo>
                  <a:cubicBezTo>
                    <a:pt x="1947614" y="1271664"/>
                    <a:pt x="1915238" y="1302802"/>
                    <a:pt x="1877880" y="1302802"/>
                  </a:cubicBezTo>
                  <a:lnTo>
                    <a:pt x="1413390" y="1302802"/>
                  </a:lnTo>
                  <a:lnTo>
                    <a:pt x="628864" y="1302802"/>
                  </a:lnTo>
                  <a:lnTo>
                    <a:pt x="709808" y="1588023"/>
                  </a:lnTo>
                  <a:lnTo>
                    <a:pt x="1534182" y="1588023"/>
                  </a:lnTo>
                  <a:lnTo>
                    <a:pt x="1997426" y="1588023"/>
                  </a:lnTo>
                  <a:cubicBezTo>
                    <a:pt x="2036030" y="1588023"/>
                    <a:pt x="2068406" y="1620407"/>
                    <a:pt x="2068406" y="1657772"/>
                  </a:cubicBezTo>
                  <a:cubicBezTo>
                    <a:pt x="2068406" y="1696383"/>
                    <a:pt x="2036030" y="1727521"/>
                    <a:pt x="1997426" y="1727521"/>
                  </a:cubicBezTo>
                  <a:lnTo>
                    <a:pt x="1534182" y="1727521"/>
                  </a:lnTo>
                  <a:lnTo>
                    <a:pt x="750902" y="1727521"/>
                  </a:lnTo>
                  <a:lnTo>
                    <a:pt x="831846" y="2013987"/>
                  </a:lnTo>
                  <a:lnTo>
                    <a:pt x="1656220" y="2013987"/>
                  </a:lnTo>
                  <a:lnTo>
                    <a:pt x="2120708" y="2013987"/>
                  </a:lnTo>
                  <a:cubicBezTo>
                    <a:pt x="2159312" y="2013987"/>
                    <a:pt x="2190444" y="2045125"/>
                    <a:pt x="2190444" y="2082490"/>
                  </a:cubicBezTo>
                  <a:cubicBezTo>
                    <a:pt x="2190444" y="2122347"/>
                    <a:pt x="2159312" y="2153485"/>
                    <a:pt x="2120708" y="2153485"/>
                  </a:cubicBezTo>
                  <a:lnTo>
                    <a:pt x="1656220" y="2153485"/>
                  </a:lnTo>
                  <a:lnTo>
                    <a:pt x="871694" y="2153485"/>
                  </a:lnTo>
                  <a:lnTo>
                    <a:pt x="945166" y="2411305"/>
                  </a:lnTo>
                  <a:lnTo>
                    <a:pt x="1769540" y="2411305"/>
                  </a:lnTo>
                  <a:lnTo>
                    <a:pt x="2232784" y="2411305"/>
                  </a:lnTo>
                  <a:cubicBezTo>
                    <a:pt x="2271388" y="2411305"/>
                    <a:pt x="2303764" y="2442443"/>
                    <a:pt x="2303764" y="2481053"/>
                  </a:cubicBezTo>
                  <a:cubicBezTo>
                    <a:pt x="2303764" y="2519664"/>
                    <a:pt x="2271388" y="2550802"/>
                    <a:pt x="2232784" y="2550802"/>
                  </a:cubicBezTo>
                  <a:lnTo>
                    <a:pt x="1769540" y="2550802"/>
                  </a:lnTo>
                  <a:lnTo>
                    <a:pt x="985014" y="2550802"/>
                  </a:lnTo>
                  <a:lnTo>
                    <a:pt x="1068448" y="2845987"/>
                  </a:lnTo>
                  <a:lnTo>
                    <a:pt x="1890332" y="2845987"/>
                  </a:lnTo>
                  <a:lnTo>
                    <a:pt x="2354820" y="2845987"/>
                  </a:lnTo>
                  <a:cubicBezTo>
                    <a:pt x="2393424" y="2845987"/>
                    <a:pt x="2424556" y="2877125"/>
                    <a:pt x="2424556" y="2914490"/>
                  </a:cubicBezTo>
                  <a:cubicBezTo>
                    <a:pt x="2424556" y="2954347"/>
                    <a:pt x="2393424" y="2984239"/>
                    <a:pt x="2354820" y="2984239"/>
                  </a:cubicBezTo>
                  <a:lnTo>
                    <a:pt x="1890332" y="2984239"/>
                  </a:lnTo>
                  <a:lnTo>
                    <a:pt x="1109542" y="2984239"/>
                  </a:lnTo>
                  <a:lnTo>
                    <a:pt x="1192976" y="3279424"/>
                  </a:lnTo>
                  <a:lnTo>
                    <a:pt x="2019840" y="3279424"/>
                  </a:lnTo>
                  <a:lnTo>
                    <a:pt x="2484330" y="3279424"/>
                  </a:lnTo>
                  <a:cubicBezTo>
                    <a:pt x="2522934" y="3279424"/>
                    <a:pt x="2554066" y="3310562"/>
                    <a:pt x="2554066" y="3349173"/>
                  </a:cubicBezTo>
                  <a:cubicBezTo>
                    <a:pt x="2554066" y="3387783"/>
                    <a:pt x="2522934" y="3418921"/>
                    <a:pt x="2484330" y="3418921"/>
                  </a:cubicBezTo>
                  <a:lnTo>
                    <a:pt x="2019840" y="3418921"/>
                  </a:lnTo>
                  <a:lnTo>
                    <a:pt x="1232824" y="3418921"/>
                  </a:lnTo>
                  <a:lnTo>
                    <a:pt x="1318748" y="3720334"/>
                  </a:lnTo>
                  <a:lnTo>
                    <a:pt x="2139388" y="3720334"/>
                  </a:lnTo>
                  <a:lnTo>
                    <a:pt x="2603876" y="3720334"/>
                  </a:lnTo>
                  <a:cubicBezTo>
                    <a:pt x="2641234" y="3720334"/>
                    <a:pt x="2672366" y="3751472"/>
                    <a:pt x="2672366" y="3790083"/>
                  </a:cubicBezTo>
                  <a:cubicBezTo>
                    <a:pt x="2672366" y="3828693"/>
                    <a:pt x="2641234" y="3859831"/>
                    <a:pt x="2603876" y="3859831"/>
                  </a:cubicBezTo>
                  <a:lnTo>
                    <a:pt x="2139388" y="3859831"/>
                  </a:lnTo>
                  <a:lnTo>
                    <a:pt x="1358598" y="3859831"/>
                  </a:lnTo>
                  <a:lnTo>
                    <a:pt x="1427088" y="4100215"/>
                  </a:lnTo>
                  <a:lnTo>
                    <a:pt x="2247726" y="4100215"/>
                  </a:lnTo>
                  <a:lnTo>
                    <a:pt x="2712216" y="4100215"/>
                  </a:lnTo>
                  <a:cubicBezTo>
                    <a:pt x="2750820" y="4100215"/>
                    <a:pt x="2781952" y="4131352"/>
                    <a:pt x="2781952" y="4171209"/>
                  </a:cubicBezTo>
                  <a:cubicBezTo>
                    <a:pt x="2781952" y="4208573"/>
                    <a:pt x="2750820" y="4239711"/>
                    <a:pt x="2712216" y="4239711"/>
                  </a:cubicBezTo>
                  <a:lnTo>
                    <a:pt x="2247726" y="4239711"/>
                  </a:lnTo>
                  <a:lnTo>
                    <a:pt x="1466938" y="4239711"/>
                  </a:lnTo>
                  <a:lnTo>
                    <a:pt x="1556598" y="4551089"/>
                  </a:lnTo>
                  <a:lnTo>
                    <a:pt x="2380972" y="4551089"/>
                  </a:lnTo>
                  <a:lnTo>
                    <a:pt x="2844216" y="4551089"/>
                  </a:lnTo>
                  <a:cubicBezTo>
                    <a:pt x="2884064" y="4551089"/>
                    <a:pt x="2915196" y="4582226"/>
                    <a:pt x="2915196" y="4620837"/>
                  </a:cubicBezTo>
                  <a:cubicBezTo>
                    <a:pt x="2915196" y="4659448"/>
                    <a:pt x="2884064" y="4690585"/>
                    <a:pt x="2844216" y="4690585"/>
                  </a:cubicBezTo>
                  <a:lnTo>
                    <a:pt x="2380972" y="4690585"/>
                  </a:lnTo>
                  <a:lnTo>
                    <a:pt x="1596446" y="4690585"/>
                  </a:lnTo>
                  <a:lnTo>
                    <a:pt x="1672408" y="4959615"/>
                  </a:lnTo>
                  <a:lnTo>
                    <a:pt x="2498028" y="4959615"/>
                  </a:lnTo>
                  <a:lnTo>
                    <a:pt x="2962516" y="4959615"/>
                  </a:lnTo>
                  <a:cubicBezTo>
                    <a:pt x="2999876" y="4959615"/>
                    <a:pt x="3031008" y="4990753"/>
                    <a:pt x="3031008" y="5029364"/>
                  </a:cubicBezTo>
                  <a:cubicBezTo>
                    <a:pt x="3031008" y="5067975"/>
                    <a:pt x="2999876" y="5099113"/>
                    <a:pt x="2962516" y="5099113"/>
                  </a:cubicBezTo>
                  <a:lnTo>
                    <a:pt x="2498028" y="5099113"/>
                  </a:lnTo>
                  <a:lnTo>
                    <a:pt x="1712256" y="5099113"/>
                  </a:lnTo>
                  <a:lnTo>
                    <a:pt x="1820596" y="5476501"/>
                  </a:lnTo>
                  <a:cubicBezTo>
                    <a:pt x="1820596" y="5478993"/>
                    <a:pt x="1820596" y="5480238"/>
                    <a:pt x="1819352" y="5481483"/>
                  </a:cubicBezTo>
                  <a:cubicBezTo>
                    <a:pt x="1818106" y="5482729"/>
                    <a:pt x="1815616" y="5485220"/>
                    <a:pt x="1814370" y="5485220"/>
                  </a:cubicBezTo>
                  <a:lnTo>
                    <a:pt x="1537918" y="5485220"/>
                  </a:lnTo>
                  <a:cubicBezTo>
                    <a:pt x="1534182" y="5485220"/>
                    <a:pt x="1532936" y="5482729"/>
                    <a:pt x="1531692" y="5480238"/>
                  </a:cubicBezTo>
                  <a:lnTo>
                    <a:pt x="0" y="8719"/>
                  </a:lnTo>
                  <a:cubicBezTo>
                    <a:pt x="0" y="6228"/>
                    <a:pt x="0" y="4982"/>
                    <a:pt x="1244" y="3737"/>
                  </a:cubicBezTo>
                  <a:cubicBezTo>
                    <a:pt x="2490" y="1246"/>
                    <a:pt x="3734" y="0"/>
                    <a:pt x="4980" y="0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B552C86-2E3A-4481-AF8C-CE4CB0F664C7}"/>
                </a:ext>
              </a:extLst>
            </p:cNvPr>
            <p:cNvSpPr/>
            <p:nvPr/>
          </p:nvSpPr>
          <p:spPr>
            <a:xfrm>
              <a:off x="20707555" y="7611704"/>
              <a:ext cx="992896" cy="24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8" h="1997">
                  <a:moveTo>
                    <a:pt x="640" y="0"/>
                  </a:moveTo>
                  <a:cubicBezTo>
                    <a:pt x="640" y="0"/>
                    <a:pt x="29" y="511"/>
                    <a:pt x="9" y="553"/>
                  </a:cubicBezTo>
                  <a:cubicBezTo>
                    <a:pt x="-11" y="595"/>
                    <a:pt x="9" y="1997"/>
                    <a:pt x="9" y="1997"/>
                  </a:cubicBezTo>
                  <a:lnTo>
                    <a:pt x="358" y="1995"/>
                  </a:lnTo>
                  <a:cubicBezTo>
                    <a:pt x="486" y="1305"/>
                    <a:pt x="405" y="780"/>
                    <a:pt x="405" y="780"/>
                  </a:cubicBezTo>
                  <a:cubicBezTo>
                    <a:pt x="514" y="741"/>
                    <a:pt x="798" y="532"/>
                    <a:pt x="798" y="532"/>
                  </a:cubicBezTo>
                  <a:close/>
                </a:path>
              </a:pathLst>
            </a:custGeom>
            <a:solidFill>
              <a:srgbClr val="4C487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5DA5E32-CDEA-4488-9812-E94B4A91510F}"/>
                </a:ext>
              </a:extLst>
            </p:cNvPr>
            <p:cNvSpPr/>
            <p:nvPr/>
          </p:nvSpPr>
          <p:spPr>
            <a:xfrm>
              <a:off x="21497387" y="7611704"/>
              <a:ext cx="832189" cy="2921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2346">
                  <a:moveTo>
                    <a:pt x="6" y="0"/>
                  </a:moveTo>
                  <a:cubicBezTo>
                    <a:pt x="6" y="0"/>
                    <a:pt x="-47" y="260"/>
                    <a:pt x="164" y="532"/>
                  </a:cubicBezTo>
                  <a:lnTo>
                    <a:pt x="286" y="2346"/>
                  </a:lnTo>
                  <a:lnTo>
                    <a:pt x="669" y="2330"/>
                  </a:lnTo>
                  <a:lnTo>
                    <a:pt x="669" y="30"/>
                  </a:ln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658307-E553-43C4-9F6C-96301FB37A45}"/>
                </a:ext>
              </a:extLst>
            </p:cNvPr>
            <p:cNvSpPr/>
            <p:nvPr/>
          </p:nvSpPr>
          <p:spPr>
            <a:xfrm>
              <a:off x="20869508" y="5949814"/>
              <a:ext cx="870808" cy="200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0" h="1607">
                  <a:moveTo>
                    <a:pt x="588" y="4"/>
                  </a:moveTo>
                  <a:cubicBezTo>
                    <a:pt x="588" y="3"/>
                    <a:pt x="587" y="1"/>
                    <a:pt x="586" y="1"/>
                  </a:cubicBezTo>
                  <a:cubicBezTo>
                    <a:pt x="585" y="0"/>
                    <a:pt x="583" y="-1"/>
                    <a:pt x="581" y="0"/>
                  </a:cubicBezTo>
                  <a:cubicBezTo>
                    <a:pt x="551" y="11"/>
                    <a:pt x="451" y="48"/>
                    <a:pt x="443" y="62"/>
                  </a:cubicBezTo>
                  <a:cubicBezTo>
                    <a:pt x="435" y="76"/>
                    <a:pt x="342" y="518"/>
                    <a:pt x="329" y="583"/>
                  </a:cubicBezTo>
                  <a:lnTo>
                    <a:pt x="4" y="648"/>
                  </a:lnTo>
                  <a:cubicBezTo>
                    <a:pt x="2" y="648"/>
                    <a:pt x="0" y="651"/>
                    <a:pt x="0" y="653"/>
                  </a:cubicBezTo>
                  <a:lnTo>
                    <a:pt x="15" y="801"/>
                  </a:lnTo>
                  <a:cubicBezTo>
                    <a:pt x="14" y="804"/>
                    <a:pt x="16" y="806"/>
                    <a:pt x="18" y="807"/>
                  </a:cubicBezTo>
                  <a:cubicBezTo>
                    <a:pt x="36" y="818"/>
                    <a:pt x="315" y="788"/>
                    <a:pt x="417" y="726"/>
                  </a:cubicBezTo>
                  <a:lnTo>
                    <a:pt x="418" y="1501"/>
                  </a:lnTo>
                  <a:cubicBezTo>
                    <a:pt x="418" y="1502"/>
                    <a:pt x="418" y="1503"/>
                    <a:pt x="419" y="1503"/>
                  </a:cubicBezTo>
                  <a:cubicBezTo>
                    <a:pt x="421" y="1507"/>
                    <a:pt x="474" y="1599"/>
                    <a:pt x="695" y="1607"/>
                  </a:cubicBezTo>
                  <a:cubicBezTo>
                    <a:pt x="696" y="1607"/>
                    <a:pt x="698" y="1607"/>
                    <a:pt x="699" y="1606"/>
                  </a:cubicBezTo>
                  <a:cubicBezTo>
                    <a:pt x="700" y="1605"/>
                    <a:pt x="701" y="1603"/>
                    <a:pt x="700" y="160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5C2B66-1B08-48CF-B430-8157D422A723}"/>
                </a:ext>
              </a:extLst>
            </p:cNvPr>
            <p:cNvSpPr/>
            <p:nvPr/>
          </p:nvSpPr>
          <p:spPr>
            <a:xfrm>
              <a:off x="21504859" y="5951064"/>
              <a:ext cx="422323" cy="167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1343">
                  <a:moveTo>
                    <a:pt x="135" y="0"/>
                  </a:moveTo>
                  <a:cubicBezTo>
                    <a:pt x="135" y="0"/>
                    <a:pt x="137" y="89"/>
                    <a:pt x="130" y="149"/>
                  </a:cubicBezTo>
                  <a:cubicBezTo>
                    <a:pt x="130" y="149"/>
                    <a:pt x="149" y="58"/>
                    <a:pt x="203" y="21"/>
                  </a:cubicBezTo>
                  <a:lnTo>
                    <a:pt x="340" y="81"/>
                  </a:lnTo>
                  <a:cubicBezTo>
                    <a:pt x="340" y="81"/>
                    <a:pt x="239" y="169"/>
                    <a:pt x="211" y="323"/>
                  </a:cubicBezTo>
                  <a:cubicBezTo>
                    <a:pt x="211" y="323"/>
                    <a:pt x="187" y="427"/>
                    <a:pt x="186" y="623"/>
                  </a:cubicBezTo>
                  <a:cubicBezTo>
                    <a:pt x="186" y="818"/>
                    <a:pt x="138" y="1123"/>
                    <a:pt x="135" y="1343"/>
                  </a:cubicBezTo>
                  <a:lnTo>
                    <a:pt x="0" y="1334"/>
                  </a:lnTo>
                  <a:cubicBezTo>
                    <a:pt x="0" y="1334"/>
                    <a:pt x="29" y="533"/>
                    <a:pt x="49" y="329"/>
                  </a:cubicBezTo>
                  <a:cubicBezTo>
                    <a:pt x="68" y="124"/>
                    <a:pt x="107" y="31"/>
                    <a:pt x="135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F811E93-DC5D-42DB-9BCF-8470B55D7112}"/>
                </a:ext>
              </a:extLst>
            </p:cNvPr>
            <p:cNvSpPr/>
            <p:nvPr/>
          </p:nvSpPr>
          <p:spPr>
            <a:xfrm>
              <a:off x="21625704" y="5863858"/>
              <a:ext cx="109630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71">
                  <a:moveTo>
                    <a:pt x="89" y="0"/>
                  </a:moveTo>
                  <a:cubicBezTo>
                    <a:pt x="33" y="5"/>
                    <a:pt x="7" y="68"/>
                    <a:pt x="3" y="87"/>
                  </a:cubicBezTo>
                  <a:cubicBezTo>
                    <a:pt x="-2" y="105"/>
                    <a:pt x="1" y="118"/>
                    <a:pt x="4" y="125"/>
                  </a:cubicBezTo>
                  <a:cubicBezTo>
                    <a:pt x="4" y="128"/>
                    <a:pt x="7" y="128"/>
                    <a:pt x="8" y="125"/>
                  </a:cubicBezTo>
                  <a:cubicBezTo>
                    <a:pt x="16" y="99"/>
                    <a:pt x="38" y="70"/>
                    <a:pt x="38" y="70"/>
                  </a:cubicBezTo>
                  <a:lnTo>
                    <a:pt x="37" y="17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824C47-F2E6-4F43-9524-2FA862C1B732}"/>
                </a:ext>
              </a:extLst>
            </p:cNvPr>
            <p:cNvSpPr/>
            <p:nvPr/>
          </p:nvSpPr>
          <p:spPr>
            <a:xfrm>
              <a:off x="21572135" y="6007124"/>
              <a:ext cx="112121" cy="160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1292">
                  <a:moveTo>
                    <a:pt x="91" y="20"/>
                  </a:moveTo>
                  <a:cubicBezTo>
                    <a:pt x="91" y="20"/>
                    <a:pt x="81" y="-21"/>
                    <a:pt x="80" y="14"/>
                  </a:cubicBezTo>
                  <a:cubicBezTo>
                    <a:pt x="79" y="50"/>
                    <a:pt x="66" y="115"/>
                    <a:pt x="66" y="115"/>
                  </a:cubicBezTo>
                  <a:cubicBezTo>
                    <a:pt x="58" y="149"/>
                    <a:pt x="50" y="194"/>
                    <a:pt x="44" y="248"/>
                  </a:cubicBezTo>
                  <a:cubicBezTo>
                    <a:pt x="27" y="376"/>
                    <a:pt x="5" y="1133"/>
                    <a:pt x="0" y="1291"/>
                  </a:cubicBezTo>
                  <a:lnTo>
                    <a:pt x="11" y="1292"/>
                  </a:lnTo>
                  <a:cubicBezTo>
                    <a:pt x="15" y="1134"/>
                    <a:pt x="37" y="377"/>
                    <a:pt x="53" y="249"/>
                  </a:cubicBezTo>
                  <a:cubicBezTo>
                    <a:pt x="65" y="161"/>
                    <a:pt x="76" y="103"/>
                    <a:pt x="76" y="103"/>
                  </a:cubicBezTo>
                  <a:cubicBezTo>
                    <a:pt x="77" y="91"/>
                    <a:pt x="91" y="20"/>
                    <a:pt x="91" y="2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6E2335E4-1AB1-4BEC-B2B4-D9D364961A53}"/>
                </a:ext>
              </a:extLst>
            </p:cNvPr>
            <p:cNvSpPr/>
            <p:nvPr/>
          </p:nvSpPr>
          <p:spPr>
            <a:xfrm>
              <a:off x="21634423" y="6167830"/>
              <a:ext cx="56060" cy="337610"/>
            </a:xfrm>
            <a:custGeom>
              <a:avLst/>
              <a:gdLst>
                <a:gd name="connsiteX0" fmla="*/ 9344 w 56060"/>
                <a:gd name="connsiteY0" fmla="*/ 318923 h 337610"/>
                <a:gd name="connsiteX1" fmla="*/ 18688 w 56060"/>
                <a:gd name="connsiteY1" fmla="*/ 328267 h 337610"/>
                <a:gd name="connsiteX2" fmla="*/ 9344 w 56060"/>
                <a:gd name="connsiteY2" fmla="*/ 337610 h 337610"/>
                <a:gd name="connsiteX3" fmla="*/ 0 w 56060"/>
                <a:gd name="connsiteY3" fmla="*/ 328267 h 337610"/>
                <a:gd name="connsiteX4" fmla="*/ 9344 w 56060"/>
                <a:gd name="connsiteY4" fmla="*/ 318923 h 337610"/>
                <a:gd name="connsiteX5" fmla="*/ 24256 w 56060"/>
                <a:gd name="connsiteY5" fmla="*/ 156970 h 337610"/>
                <a:gd name="connsiteX6" fmla="*/ 33636 w 56060"/>
                <a:gd name="connsiteY6" fmla="*/ 166313 h 337610"/>
                <a:gd name="connsiteX7" fmla="*/ 24256 w 56060"/>
                <a:gd name="connsiteY7" fmla="*/ 175657 h 337610"/>
                <a:gd name="connsiteX8" fmla="*/ 13704 w 56060"/>
                <a:gd name="connsiteY8" fmla="*/ 166313 h 337610"/>
                <a:gd name="connsiteX9" fmla="*/ 24256 w 56060"/>
                <a:gd name="connsiteY9" fmla="*/ 156970 h 337610"/>
                <a:gd name="connsiteX10" fmla="*/ 46718 w 56060"/>
                <a:gd name="connsiteY10" fmla="*/ 0 h 337610"/>
                <a:gd name="connsiteX11" fmla="*/ 56060 w 56060"/>
                <a:gd name="connsiteY11" fmla="*/ 9343 h 337610"/>
                <a:gd name="connsiteX12" fmla="*/ 46718 w 56060"/>
                <a:gd name="connsiteY12" fmla="*/ 18687 h 337610"/>
                <a:gd name="connsiteX13" fmla="*/ 37374 w 56060"/>
                <a:gd name="connsiteY13" fmla="*/ 9343 h 337610"/>
                <a:gd name="connsiteX14" fmla="*/ 46718 w 56060"/>
                <a:gd name="connsiteY14" fmla="*/ 0 h 3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060" h="337610">
                  <a:moveTo>
                    <a:pt x="9344" y="318923"/>
                  </a:moveTo>
                  <a:cubicBezTo>
                    <a:pt x="15184" y="318923"/>
                    <a:pt x="18688" y="323595"/>
                    <a:pt x="18688" y="328267"/>
                  </a:cubicBezTo>
                  <a:cubicBezTo>
                    <a:pt x="18688" y="332938"/>
                    <a:pt x="15184" y="337610"/>
                    <a:pt x="9344" y="337610"/>
                  </a:cubicBezTo>
                  <a:cubicBezTo>
                    <a:pt x="3504" y="337610"/>
                    <a:pt x="0" y="332938"/>
                    <a:pt x="0" y="328267"/>
                  </a:cubicBezTo>
                  <a:cubicBezTo>
                    <a:pt x="0" y="323595"/>
                    <a:pt x="3504" y="318923"/>
                    <a:pt x="9344" y="318923"/>
                  </a:cubicBezTo>
                  <a:close/>
                  <a:moveTo>
                    <a:pt x="24256" y="156970"/>
                  </a:moveTo>
                  <a:cubicBezTo>
                    <a:pt x="28946" y="156970"/>
                    <a:pt x="33636" y="160474"/>
                    <a:pt x="33636" y="166313"/>
                  </a:cubicBezTo>
                  <a:cubicBezTo>
                    <a:pt x="33636" y="172153"/>
                    <a:pt x="28946" y="175657"/>
                    <a:pt x="24256" y="175657"/>
                  </a:cubicBezTo>
                  <a:cubicBezTo>
                    <a:pt x="18394" y="175657"/>
                    <a:pt x="13704" y="172153"/>
                    <a:pt x="13704" y="166313"/>
                  </a:cubicBezTo>
                  <a:cubicBezTo>
                    <a:pt x="13704" y="160474"/>
                    <a:pt x="18394" y="156970"/>
                    <a:pt x="24256" y="156970"/>
                  </a:cubicBezTo>
                  <a:close/>
                  <a:moveTo>
                    <a:pt x="46718" y="0"/>
                  </a:moveTo>
                  <a:cubicBezTo>
                    <a:pt x="52558" y="0"/>
                    <a:pt x="56060" y="3504"/>
                    <a:pt x="56060" y="9343"/>
                  </a:cubicBezTo>
                  <a:cubicBezTo>
                    <a:pt x="56060" y="15183"/>
                    <a:pt x="52558" y="18687"/>
                    <a:pt x="46718" y="18687"/>
                  </a:cubicBezTo>
                  <a:cubicBezTo>
                    <a:pt x="40878" y="18687"/>
                    <a:pt x="37374" y="15183"/>
                    <a:pt x="37374" y="9343"/>
                  </a:cubicBezTo>
                  <a:cubicBezTo>
                    <a:pt x="37374" y="3504"/>
                    <a:pt x="40878" y="0"/>
                    <a:pt x="4671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65907D-CFF8-4AB2-9106-C79A17D6C479}"/>
                </a:ext>
              </a:extLst>
            </p:cNvPr>
            <p:cNvSpPr/>
            <p:nvPr/>
          </p:nvSpPr>
          <p:spPr>
            <a:xfrm>
              <a:off x="21668061" y="5967259"/>
              <a:ext cx="1062660" cy="265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4" h="2129">
                  <a:moveTo>
                    <a:pt x="664" y="85"/>
                  </a:moveTo>
                  <a:cubicBezTo>
                    <a:pt x="643" y="64"/>
                    <a:pt x="411" y="7"/>
                    <a:pt x="384" y="0"/>
                  </a:cubicBezTo>
                  <a:cubicBezTo>
                    <a:pt x="383" y="0"/>
                    <a:pt x="382" y="0"/>
                    <a:pt x="381" y="1"/>
                  </a:cubicBezTo>
                  <a:cubicBezTo>
                    <a:pt x="373" y="6"/>
                    <a:pt x="180" y="132"/>
                    <a:pt x="121" y="261"/>
                  </a:cubicBezTo>
                  <a:cubicBezTo>
                    <a:pt x="63" y="391"/>
                    <a:pt x="30" y="903"/>
                    <a:pt x="29" y="924"/>
                  </a:cubicBezTo>
                  <a:cubicBezTo>
                    <a:pt x="29" y="926"/>
                    <a:pt x="3" y="1141"/>
                    <a:pt x="1" y="1251"/>
                  </a:cubicBezTo>
                  <a:cubicBezTo>
                    <a:pt x="-2" y="1360"/>
                    <a:pt x="1" y="2116"/>
                    <a:pt x="1" y="2124"/>
                  </a:cubicBezTo>
                  <a:cubicBezTo>
                    <a:pt x="1" y="2125"/>
                    <a:pt x="2" y="2127"/>
                    <a:pt x="3" y="2127"/>
                  </a:cubicBezTo>
                  <a:cubicBezTo>
                    <a:pt x="3" y="2129"/>
                    <a:pt x="4" y="2129"/>
                    <a:pt x="6" y="2129"/>
                  </a:cubicBezTo>
                  <a:lnTo>
                    <a:pt x="732" y="2118"/>
                  </a:lnTo>
                  <a:cubicBezTo>
                    <a:pt x="733" y="2118"/>
                    <a:pt x="735" y="2118"/>
                    <a:pt x="736" y="2117"/>
                  </a:cubicBezTo>
                  <a:cubicBezTo>
                    <a:pt x="737" y="2116"/>
                    <a:pt x="737" y="2115"/>
                    <a:pt x="737" y="2114"/>
                  </a:cubicBezTo>
                  <a:lnTo>
                    <a:pt x="714" y="806"/>
                  </a:lnTo>
                  <a:cubicBezTo>
                    <a:pt x="835" y="739"/>
                    <a:pt x="851" y="683"/>
                    <a:pt x="852" y="679"/>
                  </a:cubicBezTo>
                  <a:cubicBezTo>
                    <a:pt x="874" y="407"/>
                    <a:pt x="681" y="102"/>
                    <a:pt x="664" y="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F068763-C905-475A-A4C7-238045D91A17}"/>
                </a:ext>
              </a:extLst>
            </p:cNvPr>
            <p:cNvSpPr/>
            <p:nvPr/>
          </p:nvSpPr>
          <p:spPr>
            <a:xfrm>
              <a:off x="21473717" y="5936111"/>
              <a:ext cx="206801" cy="117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944">
                  <a:moveTo>
                    <a:pt x="162" y="0"/>
                  </a:moveTo>
                  <a:cubicBezTo>
                    <a:pt x="160" y="0"/>
                    <a:pt x="120" y="-1"/>
                    <a:pt x="96" y="13"/>
                  </a:cubicBezTo>
                  <a:cubicBezTo>
                    <a:pt x="95" y="13"/>
                    <a:pt x="94" y="14"/>
                    <a:pt x="94" y="15"/>
                  </a:cubicBezTo>
                  <a:cubicBezTo>
                    <a:pt x="93" y="17"/>
                    <a:pt x="68" y="67"/>
                    <a:pt x="63" y="136"/>
                  </a:cubicBezTo>
                  <a:cubicBezTo>
                    <a:pt x="58" y="206"/>
                    <a:pt x="38" y="296"/>
                    <a:pt x="18" y="312"/>
                  </a:cubicBezTo>
                  <a:cubicBezTo>
                    <a:pt x="17" y="312"/>
                    <a:pt x="16" y="314"/>
                    <a:pt x="16" y="316"/>
                  </a:cubicBezTo>
                  <a:cubicBezTo>
                    <a:pt x="16" y="317"/>
                    <a:pt x="17" y="319"/>
                    <a:pt x="19" y="320"/>
                  </a:cubicBezTo>
                  <a:lnTo>
                    <a:pt x="37" y="332"/>
                  </a:lnTo>
                  <a:cubicBezTo>
                    <a:pt x="28" y="342"/>
                    <a:pt x="13" y="367"/>
                    <a:pt x="21" y="422"/>
                  </a:cubicBezTo>
                  <a:cubicBezTo>
                    <a:pt x="23" y="440"/>
                    <a:pt x="25" y="457"/>
                    <a:pt x="28" y="471"/>
                  </a:cubicBezTo>
                  <a:cubicBezTo>
                    <a:pt x="34" y="512"/>
                    <a:pt x="39" y="539"/>
                    <a:pt x="28" y="572"/>
                  </a:cubicBezTo>
                  <a:cubicBezTo>
                    <a:pt x="24" y="586"/>
                    <a:pt x="20" y="597"/>
                    <a:pt x="16" y="607"/>
                  </a:cubicBezTo>
                  <a:cubicBezTo>
                    <a:pt x="7" y="633"/>
                    <a:pt x="0" y="652"/>
                    <a:pt x="0" y="684"/>
                  </a:cubicBezTo>
                  <a:cubicBezTo>
                    <a:pt x="-1" y="698"/>
                    <a:pt x="26" y="900"/>
                    <a:pt x="36" y="937"/>
                  </a:cubicBezTo>
                  <a:lnTo>
                    <a:pt x="36" y="939"/>
                  </a:lnTo>
                  <a:cubicBezTo>
                    <a:pt x="38" y="941"/>
                    <a:pt x="38" y="943"/>
                    <a:pt x="39" y="944"/>
                  </a:cubicBezTo>
                  <a:lnTo>
                    <a:pt x="41" y="944"/>
                  </a:lnTo>
                  <a:cubicBezTo>
                    <a:pt x="42" y="944"/>
                    <a:pt x="43" y="944"/>
                    <a:pt x="44" y="944"/>
                  </a:cubicBezTo>
                  <a:cubicBezTo>
                    <a:pt x="46" y="942"/>
                    <a:pt x="46" y="941"/>
                    <a:pt x="46" y="939"/>
                  </a:cubicBezTo>
                  <a:cubicBezTo>
                    <a:pt x="55" y="726"/>
                    <a:pt x="68" y="449"/>
                    <a:pt x="79" y="341"/>
                  </a:cubicBezTo>
                  <a:cubicBezTo>
                    <a:pt x="101" y="113"/>
                    <a:pt x="145" y="38"/>
                    <a:pt x="161" y="18"/>
                  </a:cubicBezTo>
                  <a:cubicBezTo>
                    <a:pt x="163" y="18"/>
                    <a:pt x="164" y="16"/>
                    <a:pt x="165" y="15"/>
                  </a:cubicBezTo>
                  <a:lnTo>
                    <a:pt x="167" y="7"/>
                  </a:lnTo>
                  <a:cubicBezTo>
                    <a:pt x="168" y="5"/>
                    <a:pt x="167" y="3"/>
                    <a:pt x="167" y="2"/>
                  </a:cubicBezTo>
                  <a:cubicBezTo>
                    <a:pt x="165" y="1"/>
                    <a:pt x="164" y="0"/>
                    <a:pt x="162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31B6512-F22F-428C-BA7A-465E68BEB794}"/>
                </a:ext>
              </a:extLst>
            </p:cNvPr>
            <p:cNvSpPr/>
            <p:nvPr/>
          </p:nvSpPr>
          <p:spPr>
            <a:xfrm>
              <a:off x="21704185" y="5959784"/>
              <a:ext cx="447239" cy="116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935">
                  <a:moveTo>
                    <a:pt x="358" y="7"/>
                  </a:moveTo>
                  <a:cubicBezTo>
                    <a:pt x="358" y="6"/>
                    <a:pt x="357" y="6"/>
                    <a:pt x="355" y="5"/>
                  </a:cubicBezTo>
                  <a:cubicBezTo>
                    <a:pt x="355" y="5"/>
                    <a:pt x="349" y="4"/>
                    <a:pt x="333" y="0"/>
                  </a:cubicBezTo>
                  <a:cubicBezTo>
                    <a:pt x="331" y="-1"/>
                    <a:pt x="330" y="0"/>
                    <a:pt x="328" y="1"/>
                  </a:cubicBezTo>
                  <a:cubicBezTo>
                    <a:pt x="287" y="29"/>
                    <a:pt x="228" y="56"/>
                    <a:pt x="179" y="68"/>
                  </a:cubicBezTo>
                  <a:cubicBezTo>
                    <a:pt x="179" y="69"/>
                    <a:pt x="178" y="69"/>
                    <a:pt x="177" y="69"/>
                  </a:cubicBezTo>
                  <a:cubicBezTo>
                    <a:pt x="176" y="70"/>
                    <a:pt x="75" y="160"/>
                    <a:pt x="45" y="314"/>
                  </a:cubicBezTo>
                  <a:cubicBezTo>
                    <a:pt x="45" y="315"/>
                    <a:pt x="22" y="420"/>
                    <a:pt x="21" y="615"/>
                  </a:cubicBezTo>
                  <a:cubicBezTo>
                    <a:pt x="21" y="703"/>
                    <a:pt x="11" y="813"/>
                    <a:pt x="0" y="929"/>
                  </a:cubicBezTo>
                  <a:cubicBezTo>
                    <a:pt x="0" y="931"/>
                    <a:pt x="2" y="934"/>
                    <a:pt x="4" y="935"/>
                  </a:cubicBezTo>
                  <a:cubicBezTo>
                    <a:pt x="5" y="935"/>
                    <a:pt x="5" y="935"/>
                    <a:pt x="5" y="935"/>
                  </a:cubicBezTo>
                  <a:cubicBezTo>
                    <a:pt x="7" y="935"/>
                    <a:pt x="10" y="933"/>
                    <a:pt x="10" y="930"/>
                  </a:cubicBezTo>
                  <a:cubicBezTo>
                    <a:pt x="10" y="928"/>
                    <a:pt x="56" y="684"/>
                    <a:pt x="78" y="583"/>
                  </a:cubicBezTo>
                  <a:cubicBezTo>
                    <a:pt x="99" y="479"/>
                    <a:pt x="111" y="416"/>
                    <a:pt x="94" y="347"/>
                  </a:cubicBezTo>
                  <a:lnTo>
                    <a:pt x="133" y="347"/>
                  </a:lnTo>
                  <a:cubicBezTo>
                    <a:pt x="135" y="347"/>
                    <a:pt x="136" y="347"/>
                    <a:pt x="137" y="345"/>
                  </a:cubicBezTo>
                  <a:cubicBezTo>
                    <a:pt x="138" y="344"/>
                    <a:pt x="138" y="341"/>
                    <a:pt x="137" y="340"/>
                  </a:cubicBezTo>
                  <a:cubicBezTo>
                    <a:pt x="137" y="339"/>
                    <a:pt x="114" y="294"/>
                    <a:pt x="170" y="206"/>
                  </a:cubicBezTo>
                  <a:cubicBezTo>
                    <a:pt x="199" y="160"/>
                    <a:pt x="243" y="126"/>
                    <a:pt x="281" y="95"/>
                  </a:cubicBezTo>
                  <a:cubicBezTo>
                    <a:pt x="319" y="66"/>
                    <a:pt x="351" y="40"/>
                    <a:pt x="359" y="12"/>
                  </a:cubicBezTo>
                  <a:cubicBezTo>
                    <a:pt x="360" y="10"/>
                    <a:pt x="360" y="9"/>
                    <a:pt x="358" y="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EC5F64D-2682-4A3F-9EC9-4E41A3D8124D}"/>
                </a:ext>
              </a:extLst>
            </p:cNvPr>
            <p:cNvSpPr/>
            <p:nvPr/>
          </p:nvSpPr>
          <p:spPr>
            <a:xfrm>
              <a:off x="21749037" y="5883791"/>
              <a:ext cx="374983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59">
                  <a:moveTo>
                    <a:pt x="7" y="75"/>
                  </a:moveTo>
                  <a:cubicBezTo>
                    <a:pt x="7" y="75"/>
                    <a:pt x="9" y="121"/>
                    <a:pt x="0" y="152"/>
                  </a:cubicBezTo>
                  <a:cubicBezTo>
                    <a:pt x="-1" y="155"/>
                    <a:pt x="2" y="159"/>
                    <a:pt x="6" y="159"/>
                  </a:cubicBezTo>
                  <a:cubicBezTo>
                    <a:pt x="45" y="155"/>
                    <a:pt x="214" y="134"/>
                    <a:pt x="299" y="71"/>
                  </a:cubicBezTo>
                  <a:cubicBezTo>
                    <a:pt x="303" y="68"/>
                    <a:pt x="303" y="63"/>
                    <a:pt x="301" y="59"/>
                  </a:cubicBezTo>
                  <a:cubicBezTo>
                    <a:pt x="290" y="43"/>
                    <a:pt x="264" y="5"/>
                    <a:pt x="247" y="0"/>
                  </a:cubicBezTo>
                  <a:cubicBezTo>
                    <a:pt x="247" y="0"/>
                    <a:pt x="216" y="57"/>
                    <a:pt x="7" y="7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B6110C0-D3E2-482E-9330-863EF140A10D}"/>
                </a:ext>
              </a:extLst>
            </p:cNvPr>
            <p:cNvSpPr/>
            <p:nvPr/>
          </p:nvSpPr>
          <p:spPr>
            <a:xfrm>
              <a:off x="21330451" y="6164094"/>
              <a:ext cx="168182" cy="71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578">
                  <a:moveTo>
                    <a:pt x="131" y="0"/>
                  </a:moveTo>
                  <a:cubicBezTo>
                    <a:pt x="129" y="0"/>
                    <a:pt x="126" y="2"/>
                    <a:pt x="125" y="5"/>
                  </a:cubicBezTo>
                  <a:cubicBezTo>
                    <a:pt x="125" y="9"/>
                    <a:pt x="36" y="416"/>
                    <a:pt x="0" y="578"/>
                  </a:cubicBezTo>
                  <a:cubicBezTo>
                    <a:pt x="18" y="571"/>
                    <a:pt x="34" y="563"/>
                    <a:pt x="47" y="555"/>
                  </a:cubicBezTo>
                  <a:cubicBezTo>
                    <a:pt x="72" y="351"/>
                    <a:pt x="101" y="181"/>
                    <a:pt x="136" y="6"/>
                  </a:cubicBezTo>
                  <a:cubicBezTo>
                    <a:pt x="136" y="4"/>
                    <a:pt x="134" y="1"/>
                    <a:pt x="131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CC8B2AA-EC03-44CE-AFC2-722EBB69BD2E}"/>
                </a:ext>
              </a:extLst>
            </p:cNvPr>
            <p:cNvSpPr/>
            <p:nvPr/>
          </p:nvSpPr>
          <p:spPr>
            <a:xfrm>
              <a:off x="21807589" y="6967630"/>
              <a:ext cx="754950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154">
                  <a:moveTo>
                    <a:pt x="607" y="0"/>
                  </a:moveTo>
                  <a:cubicBezTo>
                    <a:pt x="562" y="20"/>
                    <a:pt x="285" y="139"/>
                    <a:pt x="36" y="139"/>
                  </a:cubicBezTo>
                  <a:cubicBezTo>
                    <a:pt x="26" y="139"/>
                    <a:pt x="18" y="139"/>
                    <a:pt x="9" y="139"/>
                  </a:cubicBezTo>
                  <a:cubicBezTo>
                    <a:pt x="6" y="138"/>
                    <a:pt x="2" y="141"/>
                    <a:pt x="2" y="143"/>
                  </a:cubicBezTo>
                  <a:cubicBezTo>
                    <a:pt x="2" y="144"/>
                    <a:pt x="2" y="144"/>
                    <a:pt x="2" y="144"/>
                  </a:cubicBezTo>
                  <a:lnTo>
                    <a:pt x="0" y="146"/>
                  </a:lnTo>
                  <a:lnTo>
                    <a:pt x="9" y="147"/>
                  </a:lnTo>
                  <a:cubicBezTo>
                    <a:pt x="20" y="149"/>
                    <a:pt x="59" y="154"/>
                    <a:pt x="116" y="154"/>
                  </a:cubicBezTo>
                  <a:cubicBezTo>
                    <a:pt x="235" y="154"/>
                    <a:pt x="427" y="138"/>
                    <a:pt x="599" y="56"/>
                  </a:cubicBezTo>
                  <a:cubicBezTo>
                    <a:pt x="601" y="55"/>
                    <a:pt x="602" y="54"/>
                    <a:pt x="603" y="54"/>
                  </a:cubicBezTo>
                  <a:lnTo>
                    <a:pt x="602" y="2"/>
                  </a:lnTo>
                  <a:cubicBezTo>
                    <a:pt x="604" y="1"/>
                    <a:pt x="605" y="0"/>
                    <a:pt x="607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BB9C48D-0F2B-4D6B-9F75-55931D46EFB6}"/>
                </a:ext>
              </a:extLst>
            </p:cNvPr>
            <p:cNvSpPr/>
            <p:nvPr/>
          </p:nvSpPr>
          <p:spPr>
            <a:xfrm>
              <a:off x="20697589" y="6409515"/>
              <a:ext cx="1243300" cy="1244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9" h="1000">
                  <a:moveTo>
                    <a:pt x="739" y="500"/>
                  </a:moveTo>
                  <a:cubicBezTo>
                    <a:pt x="739" y="635"/>
                    <a:pt x="629" y="745"/>
                    <a:pt x="494" y="745"/>
                  </a:cubicBezTo>
                  <a:cubicBezTo>
                    <a:pt x="359" y="745"/>
                    <a:pt x="249" y="635"/>
                    <a:pt x="249" y="500"/>
                  </a:cubicBezTo>
                  <a:cubicBezTo>
                    <a:pt x="249" y="365"/>
                    <a:pt x="359" y="255"/>
                    <a:pt x="494" y="255"/>
                  </a:cubicBezTo>
                  <a:cubicBezTo>
                    <a:pt x="629" y="255"/>
                    <a:pt x="739" y="365"/>
                    <a:pt x="739" y="500"/>
                  </a:cubicBezTo>
                  <a:close/>
                  <a:moveTo>
                    <a:pt x="988" y="393"/>
                  </a:moveTo>
                  <a:lnTo>
                    <a:pt x="861" y="393"/>
                  </a:lnTo>
                  <a:cubicBezTo>
                    <a:pt x="854" y="367"/>
                    <a:pt x="844" y="343"/>
                    <a:pt x="831" y="319"/>
                  </a:cubicBezTo>
                  <a:lnTo>
                    <a:pt x="921" y="230"/>
                  </a:lnTo>
                  <a:cubicBezTo>
                    <a:pt x="923" y="228"/>
                    <a:pt x="924" y="225"/>
                    <a:pt x="924" y="222"/>
                  </a:cubicBezTo>
                  <a:cubicBezTo>
                    <a:pt x="924" y="220"/>
                    <a:pt x="923" y="217"/>
                    <a:pt x="921" y="215"/>
                  </a:cubicBezTo>
                  <a:lnTo>
                    <a:pt x="784" y="78"/>
                  </a:lnTo>
                  <a:cubicBezTo>
                    <a:pt x="780" y="74"/>
                    <a:pt x="774" y="74"/>
                    <a:pt x="770" y="78"/>
                  </a:cubicBezTo>
                  <a:lnTo>
                    <a:pt x="681" y="167"/>
                  </a:lnTo>
                  <a:cubicBezTo>
                    <a:pt x="657" y="153"/>
                    <a:pt x="633" y="142"/>
                    <a:pt x="607" y="134"/>
                  </a:cubicBezTo>
                  <a:lnTo>
                    <a:pt x="607" y="11"/>
                  </a:lnTo>
                  <a:cubicBezTo>
                    <a:pt x="607" y="5"/>
                    <a:pt x="602" y="0"/>
                    <a:pt x="596" y="0"/>
                  </a:cubicBezTo>
                  <a:lnTo>
                    <a:pt x="403" y="0"/>
                  </a:lnTo>
                  <a:cubicBezTo>
                    <a:pt x="397" y="0"/>
                    <a:pt x="392" y="5"/>
                    <a:pt x="392" y="11"/>
                  </a:cubicBezTo>
                  <a:lnTo>
                    <a:pt x="392" y="131"/>
                  </a:lnTo>
                  <a:cubicBezTo>
                    <a:pt x="365" y="139"/>
                    <a:pt x="339" y="150"/>
                    <a:pt x="314" y="163"/>
                  </a:cubicBezTo>
                  <a:lnTo>
                    <a:pt x="230" y="78"/>
                  </a:lnTo>
                  <a:cubicBezTo>
                    <a:pt x="225" y="74"/>
                    <a:pt x="219" y="74"/>
                    <a:pt x="215" y="78"/>
                  </a:cubicBezTo>
                  <a:lnTo>
                    <a:pt x="78" y="215"/>
                  </a:lnTo>
                  <a:cubicBezTo>
                    <a:pt x="73" y="219"/>
                    <a:pt x="73" y="226"/>
                    <a:pt x="78" y="230"/>
                  </a:cubicBezTo>
                  <a:lnTo>
                    <a:pt x="161" y="313"/>
                  </a:lnTo>
                  <a:cubicBezTo>
                    <a:pt x="147" y="338"/>
                    <a:pt x="135" y="365"/>
                    <a:pt x="127" y="393"/>
                  </a:cubicBezTo>
                  <a:lnTo>
                    <a:pt x="10" y="393"/>
                  </a:lnTo>
                  <a:cubicBezTo>
                    <a:pt x="4" y="393"/>
                    <a:pt x="0" y="397"/>
                    <a:pt x="0" y="403"/>
                  </a:cubicBezTo>
                  <a:lnTo>
                    <a:pt x="0" y="597"/>
                  </a:lnTo>
                  <a:cubicBezTo>
                    <a:pt x="0" y="603"/>
                    <a:pt x="4" y="607"/>
                    <a:pt x="10" y="607"/>
                  </a:cubicBezTo>
                  <a:lnTo>
                    <a:pt x="127" y="607"/>
                  </a:lnTo>
                  <a:cubicBezTo>
                    <a:pt x="135" y="635"/>
                    <a:pt x="147" y="661"/>
                    <a:pt x="161" y="687"/>
                  </a:cubicBezTo>
                  <a:lnTo>
                    <a:pt x="78" y="770"/>
                  </a:lnTo>
                  <a:cubicBezTo>
                    <a:pt x="73" y="774"/>
                    <a:pt x="73" y="781"/>
                    <a:pt x="78" y="784"/>
                  </a:cubicBezTo>
                  <a:lnTo>
                    <a:pt x="215" y="922"/>
                  </a:lnTo>
                  <a:cubicBezTo>
                    <a:pt x="219" y="926"/>
                    <a:pt x="225" y="926"/>
                    <a:pt x="230" y="922"/>
                  </a:cubicBezTo>
                  <a:lnTo>
                    <a:pt x="314" y="837"/>
                  </a:lnTo>
                  <a:cubicBezTo>
                    <a:pt x="339" y="850"/>
                    <a:pt x="365" y="861"/>
                    <a:pt x="392" y="869"/>
                  </a:cubicBezTo>
                  <a:lnTo>
                    <a:pt x="392" y="989"/>
                  </a:lnTo>
                  <a:cubicBezTo>
                    <a:pt x="392" y="995"/>
                    <a:pt x="397" y="1000"/>
                    <a:pt x="403" y="1000"/>
                  </a:cubicBezTo>
                  <a:lnTo>
                    <a:pt x="596" y="1000"/>
                  </a:lnTo>
                  <a:cubicBezTo>
                    <a:pt x="602" y="1000"/>
                    <a:pt x="607" y="995"/>
                    <a:pt x="607" y="989"/>
                  </a:cubicBezTo>
                  <a:lnTo>
                    <a:pt x="607" y="865"/>
                  </a:lnTo>
                  <a:cubicBezTo>
                    <a:pt x="633" y="858"/>
                    <a:pt x="657" y="847"/>
                    <a:pt x="681" y="833"/>
                  </a:cubicBezTo>
                  <a:lnTo>
                    <a:pt x="770" y="922"/>
                  </a:lnTo>
                  <a:cubicBezTo>
                    <a:pt x="774" y="926"/>
                    <a:pt x="780" y="926"/>
                    <a:pt x="784" y="922"/>
                  </a:cubicBezTo>
                  <a:lnTo>
                    <a:pt x="921" y="784"/>
                  </a:lnTo>
                  <a:cubicBezTo>
                    <a:pt x="923" y="783"/>
                    <a:pt x="924" y="780"/>
                    <a:pt x="924" y="778"/>
                  </a:cubicBezTo>
                  <a:cubicBezTo>
                    <a:pt x="924" y="774"/>
                    <a:pt x="923" y="772"/>
                    <a:pt x="921" y="770"/>
                  </a:cubicBezTo>
                  <a:lnTo>
                    <a:pt x="831" y="680"/>
                  </a:lnTo>
                  <a:cubicBezTo>
                    <a:pt x="844" y="657"/>
                    <a:pt x="854" y="633"/>
                    <a:pt x="861" y="607"/>
                  </a:cubicBezTo>
                  <a:lnTo>
                    <a:pt x="988" y="607"/>
                  </a:lnTo>
                  <a:cubicBezTo>
                    <a:pt x="995" y="607"/>
                    <a:pt x="999" y="603"/>
                    <a:pt x="999" y="597"/>
                  </a:cubicBezTo>
                  <a:lnTo>
                    <a:pt x="999" y="403"/>
                  </a:lnTo>
                  <a:cubicBezTo>
                    <a:pt x="999" y="397"/>
                    <a:pt x="995" y="393"/>
                    <a:pt x="988" y="393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71A7A8-0B4A-416C-AFCC-5D167125341D}"/>
                </a:ext>
              </a:extLst>
            </p:cNvPr>
            <p:cNvSpPr/>
            <p:nvPr/>
          </p:nvSpPr>
          <p:spPr>
            <a:xfrm>
              <a:off x="20742438" y="6454364"/>
              <a:ext cx="1153603" cy="115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7" h="927">
                  <a:moveTo>
                    <a:pt x="402" y="918"/>
                  </a:moveTo>
                  <a:lnTo>
                    <a:pt x="525" y="918"/>
                  </a:lnTo>
                  <a:lnTo>
                    <a:pt x="525" y="799"/>
                  </a:lnTo>
                  <a:cubicBezTo>
                    <a:pt x="525" y="797"/>
                    <a:pt x="526" y="795"/>
                    <a:pt x="528" y="794"/>
                  </a:cubicBezTo>
                  <a:lnTo>
                    <a:pt x="557" y="786"/>
                  </a:lnTo>
                  <a:cubicBezTo>
                    <a:pt x="580" y="779"/>
                    <a:pt x="602" y="769"/>
                    <a:pt x="623" y="758"/>
                  </a:cubicBezTo>
                  <a:lnTo>
                    <a:pt x="650" y="742"/>
                  </a:lnTo>
                  <a:cubicBezTo>
                    <a:pt x="652" y="741"/>
                    <a:pt x="655" y="742"/>
                    <a:pt x="656" y="743"/>
                  </a:cubicBezTo>
                  <a:lnTo>
                    <a:pt x="741" y="828"/>
                  </a:lnTo>
                  <a:lnTo>
                    <a:pt x="828" y="742"/>
                  </a:lnTo>
                  <a:lnTo>
                    <a:pt x="741" y="655"/>
                  </a:lnTo>
                  <a:cubicBezTo>
                    <a:pt x="740" y="654"/>
                    <a:pt x="740" y="651"/>
                    <a:pt x="741" y="649"/>
                  </a:cubicBezTo>
                  <a:lnTo>
                    <a:pt x="755" y="623"/>
                  </a:lnTo>
                  <a:cubicBezTo>
                    <a:pt x="766" y="602"/>
                    <a:pt x="775" y="581"/>
                    <a:pt x="781" y="558"/>
                  </a:cubicBezTo>
                  <a:lnTo>
                    <a:pt x="790" y="529"/>
                  </a:lnTo>
                  <a:cubicBezTo>
                    <a:pt x="790" y="527"/>
                    <a:pt x="793" y="525"/>
                    <a:pt x="795" y="525"/>
                  </a:cubicBezTo>
                  <a:lnTo>
                    <a:pt x="917" y="525"/>
                  </a:lnTo>
                  <a:lnTo>
                    <a:pt x="917" y="403"/>
                  </a:lnTo>
                  <a:lnTo>
                    <a:pt x="795" y="403"/>
                  </a:lnTo>
                  <a:cubicBezTo>
                    <a:pt x="793" y="403"/>
                    <a:pt x="790" y="401"/>
                    <a:pt x="790" y="399"/>
                  </a:cubicBezTo>
                  <a:lnTo>
                    <a:pt x="781" y="370"/>
                  </a:lnTo>
                  <a:cubicBezTo>
                    <a:pt x="775" y="347"/>
                    <a:pt x="766" y="326"/>
                    <a:pt x="755" y="305"/>
                  </a:cubicBezTo>
                  <a:lnTo>
                    <a:pt x="741" y="278"/>
                  </a:lnTo>
                  <a:cubicBezTo>
                    <a:pt x="740" y="276"/>
                    <a:pt x="740" y="274"/>
                    <a:pt x="741" y="272"/>
                  </a:cubicBezTo>
                  <a:lnTo>
                    <a:pt x="828" y="186"/>
                  </a:lnTo>
                  <a:lnTo>
                    <a:pt x="741" y="100"/>
                  </a:lnTo>
                  <a:lnTo>
                    <a:pt x="656" y="184"/>
                  </a:lnTo>
                  <a:cubicBezTo>
                    <a:pt x="655" y="186"/>
                    <a:pt x="652" y="187"/>
                    <a:pt x="650" y="186"/>
                  </a:cubicBezTo>
                  <a:lnTo>
                    <a:pt x="623" y="170"/>
                  </a:lnTo>
                  <a:cubicBezTo>
                    <a:pt x="602" y="159"/>
                    <a:pt x="580" y="150"/>
                    <a:pt x="557" y="142"/>
                  </a:cubicBezTo>
                  <a:lnTo>
                    <a:pt x="528" y="134"/>
                  </a:lnTo>
                  <a:cubicBezTo>
                    <a:pt x="526" y="133"/>
                    <a:pt x="525" y="131"/>
                    <a:pt x="525" y="129"/>
                  </a:cubicBezTo>
                  <a:lnTo>
                    <a:pt x="525" y="10"/>
                  </a:lnTo>
                  <a:lnTo>
                    <a:pt x="402" y="10"/>
                  </a:lnTo>
                  <a:lnTo>
                    <a:pt x="402" y="126"/>
                  </a:lnTo>
                  <a:cubicBezTo>
                    <a:pt x="402" y="129"/>
                    <a:pt x="401" y="131"/>
                    <a:pt x="398" y="131"/>
                  </a:cubicBezTo>
                  <a:lnTo>
                    <a:pt x="368" y="140"/>
                  </a:lnTo>
                  <a:cubicBezTo>
                    <a:pt x="345" y="146"/>
                    <a:pt x="321" y="156"/>
                    <a:pt x="299" y="167"/>
                  </a:cubicBezTo>
                  <a:lnTo>
                    <a:pt x="273" y="181"/>
                  </a:lnTo>
                  <a:cubicBezTo>
                    <a:pt x="271" y="183"/>
                    <a:pt x="269" y="183"/>
                    <a:pt x="267" y="181"/>
                  </a:cubicBezTo>
                  <a:lnTo>
                    <a:pt x="186" y="100"/>
                  </a:lnTo>
                  <a:lnTo>
                    <a:pt x="99" y="186"/>
                  </a:lnTo>
                  <a:lnTo>
                    <a:pt x="179" y="266"/>
                  </a:lnTo>
                  <a:cubicBezTo>
                    <a:pt x="181" y="268"/>
                    <a:pt x="181" y="271"/>
                    <a:pt x="180" y="272"/>
                  </a:cubicBezTo>
                  <a:lnTo>
                    <a:pt x="165" y="299"/>
                  </a:lnTo>
                  <a:cubicBezTo>
                    <a:pt x="152" y="321"/>
                    <a:pt x="143" y="345"/>
                    <a:pt x="135" y="370"/>
                  </a:cubicBezTo>
                  <a:lnTo>
                    <a:pt x="127" y="399"/>
                  </a:lnTo>
                  <a:cubicBezTo>
                    <a:pt x="126" y="401"/>
                    <a:pt x="124" y="403"/>
                    <a:pt x="122" y="403"/>
                  </a:cubicBezTo>
                  <a:lnTo>
                    <a:pt x="10" y="403"/>
                  </a:lnTo>
                  <a:lnTo>
                    <a:pt x="10" y="525"/>
                  </a:lnTo>
                  <a:lnTo>
                    <a:pt x="122" y="525"/>
                  </a:lnTo>
                  <a:cubicBezTo>
                    <a:pt x="124" y="525"/>
                    <a:pt x="126" y="527"/>
                    <a:pt x="127" y="529"/>
                  </a:cubicBezTo>
                  <a:lnTo>
                    <a:pt x="135" y="558"/>
                  </a:lnTo>
                  <a:cubicBezTo>
                    <a:pt x="143" y="582"/>
                    <a:pt x="152" y="606"/>
                    <a:pt x="165" y="628"/>
                  </a:cubicBezTo>
                  <a:lnTo>
                    <a:pt x="180" y="655"/>
                  </a:lnTo>
                  <a:cubicBezTo>
                    <a:pt x="181" y="657"/>
                    <a:pt x="181" y="660"/>
                    <a:pt x="179" y="661"/>
                  </a:cubicBezTo>
                  <a:lnTo>
                    <a:pt x="99" y="742"/>
                  </a:lnTo>
                  <a:lnTo>
                    <a:pt x="186" y="828"/>
                  </a:lnTo>
                  <a:lnTo>
                    <a:pt x="267" y="747"/>
                  </a:lnTo>
                  <a:cubicBezTo>
                    <a:pt x="269" y="745"/>
                    <a:pt x="271" y="745"/>
                    <a:pt x="273" y="747"/>
                  </a:cubicBezTo>
                  <a:lnTo>
                    <a:pt x="299" y="760"/>
                  </a:lnTo>
                  <a:cubicBezTo>
                    <a:pt x="321" y="772"/>
                    <a:pt x="345" y="782"/>
                    <a:pt x="368" y="788"/>
                  </a:cubicBezTo>
                  <a:lnTo>
                    <a:pt x="398" y="797"/>
                  </a:lnTo>
                  <a:cubicBezTo>
                    <a:pt x="401" y="797"/>
                    <a:pt x="402" y="799"/>
                    <a:pt x="402" y="801"/>
                  </a:cubicBezTo>
                  <a:close/>
                  <a:moveTo>
                    <a:pt x="530" y="927"/>
                  </a:moveTo>
                  <a:lnTo>
                    <a:pt x="397" y="927"/>
                  </a:lnTo>
                  <a:cubicBezTo>
                    <a:pt x="394" y="927"/>
                    <a:pt x="392" y="926"/>
                    <a:pt x="392" y="922"/>
                  </a:cubicBezTo>
                  <a:lnTo>
                    <a:pt x="392" y="805"/>
                  </a:lnTo>
                  <a:lnTo>
                    <a:pt x="366" y="798"/>
                  </a:lnTo>
                  <a:cubicBezTo>
                    <a:pt x="341" y="791"/>
                    <a:pt x="317" y="782"/>
                    <a:pt x="295" y="770"/>
                  </a:cubicBezTo>
                  <a:lnTo>
                    <a:pt x="271" y="757"/>
                  </a:lnTo>
                  <a:lnTo>
                    <a:pt x="190" y="839"/>
                  </a:lnTo>
                  <a:cubicBezTo>
                    <a:pt x="187" y="841"/>
                    <a:pt x="184" y="841"/>
                    <a:pt x="183" y="839"/>
                  </a:cubicBezTo>
                  <a:lnTo>
                    <a:pt x="88" y="745"/>
                  </a:lnTo>
                  <a:cubicBezTo>
                    <a:pt x="86" y="743"/>
                    <a:pt x="86" y="740"/>
                    <a:pt x="88" y="738"/>
                  </a:cubicBezTo>
                  <a:lnTo>
                    <a:pt x="169" y="657"/>
                  </a:lnTo>
                  <a:lnTo>
                    <a:pt x="156" y="633"/>
                  </a:lnTo>
                  <a:cubicBezTo>
                    <a:pt x="143" y="611"/>
                    <a:pt x="133" y="586"/>
                    <a:pt x="126" y="561"/>
                  </a:cubicBezTo>
                  <a:lnTo>
                    <a:pt x="118" y="535"/>
                  </a:lnTo>
                  <a:lnTo>
                    <a:pt x="5" y="535"/>
                  </a:lnTo>
                  <a:cubicBezTo>
                    <a:pt x="2" y="535"/>
                    <a:pt x="0" y="533"/>
                    <a:pt x="0" y="530"/>
                  </a:cubicBezTo>
                  <a:lnTo>
                    <a:pt x="0" y="398"/>
                  </a:lnTo>
                  <a:cubicBezTo>
                    <a:pt x="0" y="395"/>
                    <a:pt x="2" y="392"/>
                    <a:pt x="5" y="392"/>
                  </a:cubicBezTo>
                  <a:lnTo>
                    <a:pt x="118" y="392"/>
                  </a:lnTo>
                  <a:lnTo>
                    <a:pt x="126" y="367"/>
                  </a:lnTo>
                  <a:cubicBezTo>
                    <a:pt x="133" y="341"/>
                    <a:pt x="143" y="317"/>
                    <a:pt x="156" y="294"/>
                  </a:cubicBezTo>
                  <a:lnTo>
                    <a:pt x="169" y="271"/>
                  </a:lnTo>
                  <a:lnTo>
                    <a:pt x="88" y="190"/>
                  </a:lnTo>
                  <a:cubicBezTo>
                    <a:pt x="86" y="188"/>
                    <a:pt x="86" y="185"/>
                    <a:pt x="88" y="183"/>
                  </a:cubicBezTo>
                  <a:lnTo>
                    <a:pt x="183" y="89"/>
                  </a:lnTo>
                  <a:cubicBezTo>
                    <a:pt x="184" y="87"/>
                    <a:pt x="187" y="87"/>
                    <a:pt x="190" y="89"/>
                  </a:cubicBezTo>
                  <a:lnTo>
                    <a:pt x="271" y="171"/>
                  </a:lnTo>
                  <a:lnTo>
                    <a:pt x="295" y="158"/>
                  </a:lnTo>
                  <a:cubicBezTo>
                    <a:pt x="317" y="146"/>
                    <a:pt x="341" y="137"/>
                    <a:pt x="366" y="130"/>
                  </a:cubicBezTo>
                  <a:lnTo>
                    <a:pt x="392" y="123"/>
                  </a:lnTo>
                  <a:lnTo>
                    <a:pt x="392" y="5"/>
                  </a:lnTo>
                  <a:cubicBezTo>
                    <a:pt x="392" y="2"/>
                    <a:pt x="394" y="0"/>
                    <a:pt x="397" y="0"/>
                  </a:cubicBezTo>
                  <a:lnTo>
                    <a:pt x="530" y="0"/>
                  </a:lnTo>
                  <a:cubicBezTo>
                    <a:pt x="532" y="0"/>
                    <a:pt x="535" y="2"/>
                    <a:pt x="535" y="5"/>
                  </a:cubicBezTo>
                  <a:lnTo>
                    <a:pt x="535" y="125"/>
                  </a:lnTo>
                  <a:lnTo>
                    <a:pt x="560" y="132"/>
                  </a:lnTo>
                  <a:cubicBezTo>
                    <a:pt x="584" y="140"/>
                    <a:pt x="606" y="150"/>
                    <a:pt x="628" y="162"/>
                  </a:cubicBezTo>
                  <a:lnTo>
                    <a:pt x="651" y="174"/>
                  </a:lnTo>
                  <a:lnTo>
                    <a:pt x="737" y="89"/>
                  </a:lnTo>
                  <a:cubicBezTo>
                    <a:pt x="739" y="87"/>
                    <a:pt x="742" y="87"/>
                    <a:pt x="745" y="89"/>
                  </a:cubicBezTo>
                  <a:lnTo>
                    <a:pt x="838" y="183"/>
                  </a:lnTo>
                  <a:cubicBezTo>
                    <a:pt x="840" y="185"/>
                    <a:pt x="840" y="188"/>
                    <a:pt x="838" y="190"/>
                  </a:cubicBezTo>
                  <a:lnTo>
                    <a:pt x="751" y="277"/>
                  </a:lnTo>
                  <a:lnTo>
                    <a:pt x="764" y="300"/>
                  </a:lnTo>
                  <a:cubicBezTo>
                    <a:pt x="775" y="321"/>
                    <a:pt x="784" y="344"/>
                    <a:pt x="791" y="367"/>
                  </a:cubicBezTo>
                  <a:lnTo>
                    <a:pt x="799" y="392"/>
                  </a:lnTo>
                  <a:lnTo>
                    <a:pt x="922" y="392"/>
                  </a:lnTo>
                  <a:cubicBezTo>
                    <a:pt x="925" y="392"/>
                    <a:pt x="927" y="395"/>
                    <a:pt x="927" y="398"/>
                  </a:cubicBezTo>
                  <a:lnTo>
                    <a:pt x="927" y="530"/>
                  </a:lnTo>
                  <a:cubicBezTo>
                    <a:pt x="927" y="533"/>
                    <a:pt x="925" y="535"/>
                    <a:pt x="922" y="535"/>
                  </a:cubicBezTo>
                  <a:lnTo>
                    <a:pt x="799" y="535"/>
                  </a:lnTo>
                  <a:lnTo>
                    <a:pt x="791" y="561"/>
                  </a:lnTo>
                  <a:cubicBezTo>
                    <a:pt x="784" y="584"/>
                    <a:pt x="775" y="606"/>
                    <a:pt x="764" y="628"/>
                  </a:cubicBezTo>
                  <a:lnTo>
                    <a:pt x="751" y="651"/>
                  </a:lnTo>
                  <a:lnTo>
                    <a:pt x="838" y="738"/>
                  </a:lnTo>
                  <a:cubicBezTo>
                    <a:pt x="839" y="738"/>
                    <a:pt x="840" y="740"/>
                    <a:pt x="840" y="742"/>
                  </a:cubicBezTo>
                  <a:cubicBezTo>
                    <a:pt x="840" y="743"/>
                    <a:pt x="839" y="744"/>
                    <a:pt x="838" y="745"/>
                  </a:cubicBezTo>
                  <a:lnTo>
                    <a:pt x="745" y="839"/>
                  </a:lnTo>
                  <a:cubicBezTo>
                    <a:pt x="742" y="841"/>
                    <a:pt x="739" y="841"/>
                    <a:pt x="737" y="839"/>
                  </a:cubicBezTo>
                  <a:lnTo>
                    <a:pt x="651" y="753"/>
                  </a:lnTo>
                  <a:lnTo>
                    <a:pt x="628" y="766"/>
                  </a:lnTo>
                  <a:cubicBezTo>
                    <a:pt x="606" y="778"/>
                    <a:pt x="584" y="788"/>
                    <a:pt x="560" y="795"/>
                  </a:cubicBezTo>
                  <a:lnTo>
                    <a:pt x="535" y="803"/>
                  </a:lnTo>
                  <a:lnTo>
                    <a:pt x="535" y="922"/>
                  </a:lnTo>
                  <a:cubicBezTo>
                    <a:pt x="535" y="926"/>
                    <a:pt x="532" y="927"/>
                    <a:pt x="530" y="92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EFCE9CE-D7FF-4424-9E82-A8640AC19ABD}"/>
                </a:ext>
              </a:extLst>
            </p:cNvPr>
            <p:cNvSpPr/>
            <p:nvPr/>
          </p:nvSpPr>
          <p:spPr>
            <a:xfrm>
              <a:off x="21807589" y="6872949"/>
              <a:ext cx="256633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20">
                  <a:moveTo>
                    <a:pt x="174" y="0"/>
                  </a:moveTo>
                  <a:cubicBezTo>
                    <a:pt x="174" y="0"/>
                    <a:pt x="215" y="146"/>
                    <a:pt x="205" y="200"/>
                  </a:cubicBezTo>
                  <a:cubicBezTo>
                    <a:pt x="205" y="200"/>
                    <a:pt x="63" y="224"/>
                    <a:pt x="0" y="219"/>
                  </a:cubicBezTo>
                  <a:cubicBezTo>
                    <a:pt x="0" y="219"/>
                    <a:pt x="12" y="222"/>
                    <a:pt x="13" y="197"/>
                  </a:cubicBezTo>
                  <a:cubicBezTo>
                    <a:pt x="14" y="170"/>
                    <a:pt x="9" y="35"/>
                    <a:pt x="9" y="3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1265B4F-E44A-4033-9F22-82AEB8C8B9AB}"/>
                </a:ext>
              </a:extLst>
            </p:cNvPr>
            <p:cNvSpPr/>
            <p:nvPr/>
          </p:nvSpPr>
          <p:spPr>
            <a:xfrm>
              <a:off x="21795128" y="7113387"/>
              <a:ext cx="27407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6">
                  <a:moveTo>
                    <a:pt x="0" y="2"/>
                  </a:moveTo>
                  <a:lnTo>
                    <a:pt x="23" y="0"/>
                  </a:lnTo>
                  <a:cubicBezTo>
                    <a:pt x="23" y="0"/>
                    <a:pt x="21" y="25"/>
                    <a:pt x="12" y="26"/>
                  </a:cubicBezTo>
                  <a:cubicBezTo>
                    <a:pt x="5" y="27"/>
                    <a:pt x="0" y="16"/>
                    <a:pt x="0" y="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4CE40D6-F7B1-4DE0-8DB0-2DDFD9F07391}"/>
                </a:ext>
              </a:extLst>
            </p:cNvPr>
            <p:cNvSpPr/>
            <p:nvPr/>
          </p:nvSpPr>
          <p:spPr>
            <a:xfrm>
              <a:off x="21563414" y="6806923"/>
              <a:ext cx="259125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49">
                  <a:moveTo>
                    <a:pt x="205" y="93"/>
                  </a:moveTo>
                  <a:cubicBezTo>
                    <a:pt x="205" y="93"/>
                    <a:pt x="197" y="71"/>
                    <a:pt x="173" y="57"/>
                  </a:cubicBezTo>
                  <a:cubicBezTo>
                    <a:pt x="149" y="43"/>
                    <a:pt x="102" y="34"/>
                    <a:pt x="69" y="10"/>
                  </a:cubicBezTo>
                  <a:cubicBezTo>
                    <a:pt x="37" y="-13"/>
                    <a:pt x="37" y="11"/>
                    <a:pt x="41" y="26"/>
                  </a:cubicBezTo>
                  <a:cubicBezTo>
                    <a:pt x="44" y="41"/>
                    <a:pt x="49" y="54"/>
                    <a:pt x="73" y="65"/>
                  </a:cubicBezTo>
                  <a:cubicBezTo>
                    <a:pt x="96" y="76"/>
                    <a:pt x="111" y="85"/>
                    <a:pt x="111" y="85"/>
                  </a:cubicBezTo>
                  <a:cubicBezTo>
                    <a:pt x="111" y="85"/>
                    <a:pt x="88" y="87"/>
                    <a:pt x="55" y="82"/>
                  </a:cubicBezTo>
                  <a:cubicBezTo>
                    <a:pt x="21" y="77"/>
                    <a:pt x="14" y="56"/>
                    <a:pt x="10" y="55"/>
                  </a:cubicBezTo>
                  <a:cubicBezTo>
                    <a:pt x="6" y="55"/>
                    <a:pt x="-12" y="82"/>
                    <a:pt x="13" y="102"/>
                  </a:cubicBezTo>
                  <a:cubicBezTo>
                    <a:pt x="13" y="102"/>
                    <a:pt x="-7" y="126"/>
                    <a:pt x="16" y="150"/>
                  </a:cubicBezTo>
                  <a:cubicBezTo>
                    <a:pt x="16" y="150"/>
                    <a:pt x="7" y="178"/>
                    <a:pt x="28" y="191"/>
                  </a:cubicBezTo>
                  <a:cubicBezTo>
                    <a:pt x="28" y="191"/>
                    <a:pt x="11" y="202"/>
                    <a:pt x="44" y="231"/>
                  </a:cubicBezTo>
                  <a:cubicBezTo>
                    <a:pt x="78" y="258"/>
                    <a:pt x="209" y="247"/>
                    <a:pt x="209" y="247"/>
                  </a:cubicBezTo>
                  <a:cubicBezTo>
                    <a:pt x="209" y="247"/>
                    <a:pt x="210" y="186"/>
                    <a:pt x="209" y="148"/>
                  </a:cubicBezTo>
                  <a:cubicBezTo>
                    <a:pt x="208" y="110"/>
                    <a:pt x="205" y="93"/>
                    <a:pt x="205" y="9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075525E-6319-40FE-AE65-41FF508F4A35}"/>
                </a:ext>
              </a:extLst>
            </p:cNvPr>
            <p:cNvSpPr/>
            <p:nvPr/>
          </p:nvSpPr>
          <p:spPr>
            <a:xfrm>
              <a:off x="21572135" y="6926519"/>
              <a:ext cx="137037" cy="4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37">
                  <a:moveTo>
                    <a:pt x="107" y="29"/>
                  </a:moveTo>
                  <a:cubicBezTo>
                    <a:pt x="43" y="35"/>
                    <a:pt x="10" y="9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ubicBezTo>
                    <a:pt x="6" y="5"/>
                    <a:pt x="4" y="7"/>
                    <a:pt x="2" y="11"/>
                  </a:cubicBezTo>
                  <a:cubicBezTo>
                    <a:pt x="16" y="22"/>
                    <a:pt x="42" y="37"/>
                    <a:pt x="85" y="37"/>
                  </a:cubicBezTo>
                  <a:cubicBezTo>
                    <a:pt x="93" y="37"/>
                    <a:pt x="100" y="37"/>
                    <a:pt x="107" y="36"/>
                  </a:cubicBezTo>
                  <a:cubicBezTo>
                    <a:pt x="109" y="36"/>
                    <a:pt x="111" y="34"/>
                    <a:pt x="111" y="32"/>
                  </a:cubicBezTo>
                  <a:cubicBezTo>
                    <a:pt x="110" y="30"/>
                    <a:pt x="109" y="28"/>
                    <a:pt x="107" y="29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686F3F5-ED43-4D08-B8BD-DF0F967BB7BF}"/>
                </a:ext>
              </a:extLst>
            </p:cNvPr>
            <p:cNvSpPr/>
            <p:nvPr/>
          </p:nvSpPr>
          <p:spPr>
            <a:xfrm>
              <a:off x="21580855" y="6992545"/>
              <a:ext cx="125825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30">
                  <a:moveTo>
                    <a:pt x="98" y="21"/>
                  </a:moveTo>
                  <a:cubicBezTo>
                    <a:pt x="53" y="25"/>
                    <a:pt x="17" y="8"/>
                    <a:pt x="2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16" y="16"/>
                    <a:pt x="46" y="30"/>
                    <a:pt x="84" y="30"/>
                  </a:cubicBezTo>
                  <a:cubicBezTo>
                    <a:pt x="89" y="30"/>
                    <a:pt x="93" y="29"/>
                    <a:pt x="98" y="29"/>
                  </a:cubicBezTo>
                  <a:cubicBezTo>
                    <a:pt x="101" y="28"/>
                    <a:pt x="102" y="27"/>
                    <a:pt x="102" y="25"/>
                  </a:cubicBezTo>
                  <a:cubicBezTo>
                    <a:pt x="102" y="22"/>
                    <a:pt x="100" y="21"/>
                    <a:pt x="98" y="2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9586245-73B9-4842-A78D-E7E5D349F7AE}"/>
                </a:ext>
              </a:extLst>
            </p:cNvPr>
            <p:cNvSpPr/>
            <p:nvPr/>
          </p:nvSpPr>
          <p:spPr>
            <a:xfrm>
              <a:off x="21593313" y="7041131"/>
              <a:ext cx="107138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5">
                  <a:moveTo>
                    <a:pt x="0" y="8"/>
                  </a:moveTo>
                  <a:cubicBezTo>
                    <a:pt x="12" y="14"/>
                    <a:pt x="41" y="25"/>
                    <a:pt x="76" y="25"/>
                  </a:cubicBezTo>
                  <a:cubicBezTo>
                    <a:pt x="78" y="25"/>
                    <a:pt x="80" y="25"/>
                    <a:pt x="83" y="25"/>
                  </a:cubicBezTo>
                  <a:cubicBezTo>
                    <a:pt x="85" y="25"/>
                    <a:pt x="87" y="23"/>
                    <a:pt x="87" y="21"/>
                  </a:cubicBezTo>
                  <a:cubicBezTo>
                    <a:pt x="87" y="19"/>
                    <a:pt x="85" y="18"/>
                    <a:pt x="83" y="18"/>
                  </a:cubicBezTo>
                  <a:lnTo>
                    <a:pt x="82" y="18"/>
                  </a:lnTo>
                  <a:cubicBezTo>
                    <a:pt x="44" y="19"/>
                    <a:pt x="13" y="6"/>
                    <a:pt x="1" y="0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1" y="4"/>
                    <a:pt x="0" y="8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C19D713-004F-48FB-9F94-B48AA8514FA0}"/>
                </a:ext>
              </a:extLst>
            </p:cNvPr>
            <p:cNvSpPr/>
            <p:nvPr/>
          </p:nvSpPr>
          <p:spPr>
            <a:xfrm>
              <a:off x="21792639" y="6263757"/>
              <a:ext cx="764916" cy="885759"/>
            </a:xfrm>
            <a:custGeom>
              <a:avLst/>
              <a:gdLst>
                <a:gd name="connsiteX0" fmla="*/ 509516 w 764916"/>
                <a:gd name="connsiteY0" fmla="*/ 0 h 885759"/>
                <a:gd name="connsiteX1" fmla="*/ 513236 w 764916"/>
                <a:gd name="connsiteY1" fmla="*/ 2484 h 885759"/>
                <a:gd name="connsiteX2" fmla="*/ 678130 w 764916"/>
                <a:gd name="connsiteY2" fmla="*/ 432318 h 885759"/>
                <a:gd name="connsiteX3" fmla="*/ 761196 w 764916"/>
                <a:gd name="connsiteY3" fmla="*/ 403745 h 885759"/>
                <a:gd name="connsiteX4" fmla="*/ 764916 w 764916"/>
                <a:gd name="connsiteY4" fmla="*/ 406229 h 885759"/>
                <a:gd name="connsiteX5" fmla="*/ 761196 w 764916"/>
                <a:gd name="connsiteY5" fmla="*/ 411198 h 885759"/>
                <a:gd name="connsiteX6" fmla="*/ 683788 w 764916"/>
                <a:gd name="connsiteY6" fmla="*/ 435482 h 885759"/>
                <a:gd name="connsiteX7" fmla="*/ 683670 w 764916"/>
                <a:gd name="connsiteY7" fmla="*/ 435640 h 885759"/>
                <a:gd name="connsiteX8" fmla="*/ 685724 w 764916"/>
                <a:gd name="connsiteY8" fmla="*/ 435118 h 885759"/>
                <a:gd name="connsiteX9" fmla="*/ 735024 w 764916"/>
                <a:gd name="connsiteY9" fmla="*/ 429799 h 885759"/>
                <a:gd name="connsiteX10" fmla="*/ 738756 w 764916"/>
                <a:gd name="connsiteY10" fmla="*/ 433526 h 885759"/>
                <a:gd name="connsiteX11" fmla="*/ 735024 w 764916"/>
                <a:gd name="connsiteY11" fmla="*/ 436011 h 885759"/>
                <a:gd name="connsiteX12" fmla="*/ 537276 w 764916"/>
                <a:gd name="connsiteY12" fmla="*/ 496889 h 885759"/>
                <a:gd name="connsiteX13" fmla="*/ 421612 w 764916"/>
                <a:gd name="connsiteY13" fmla="*/ 547827 h 885759"/>
                <a:gd name="connsiteX14" fmla="*/ 29848 w 764916"/>
                <a:gd name="connsiteY14" fmla="*/ 657158 h 885759"/>
                <a:gd name="connsiteX15" fmla="*/ 34824 w 764916"/>
                <a:gd name="connsiteY15" fmla="*/ 782640 h 885759"/>
                <a:gd name="connsiteX16" fmla="*/ 17412 w 764916"/>
                <a:gd name="connsiteY16" fmla="*/ 885759 h 885759"/>
                <a:gd name="connsiteX17" fmla="*/ 16168 w 764916"/>
                <a:gd name="connsiteY17" fmla="*/ 885759 h 885759"/>
                <a:gd name="connsiteX18" fmla="*/ 8706 w 764916"/>
                <a:gd name="connsiteY18" fmla="*/ 882032 h 885759"/>
                <a:gd name="connsiteX19" fmla="*/ 0 w 764916"/>
                <a:gd name="connsiteY19" fmla="*/ 852214 h 885759"/>
                <a:gd name="connsiteX20" fmla="*/ 6218 w 764916"/>
                <a:gd name="connsiteY20" fmla="*/ 852214 h 885759"/>
                <a:gd name="connsiteX21" fmla="*/ 12436 w 764916"/>
                <a:gd name="connsiteY21" fmla="*/ 878305 h 885759"/>
                <a:gd name="connsiteX22" fmla="*/ 17412 w 764916"/>
                <a:gd name="connsiteY22" fmla="*/ 879547 h 885759"/>
                <a:gd name="connsiteX23" fmla="*/ 28604 w 764916"/>
                <a:gd name="connsiteY23" fmla="*/ 782640 h 885759"/>
                <a:gd name="connsiteX24" fmla="*/ 22386 w 764916"/>
                <a:gd name="connsiteY24" fmla="*/ 654673 h 885759"/>
                <a:gd name="connsiteX25" fmla="*/ 26118 w 764916"/>
                <a:gd name="connsiteY25" fmla="*/ 650946 h 885759"/>
                <a:gd name="connsiteX26" fmla="*/ 420368 w 764916"/>
                <a:gd name="connsiteY26" fmla="*/ 541615 h 885759"/>
                <a:gd name="connsiteX27" fmla="*/ 534788 w 764916"/>
                <a:gd name="connsiteY27" fmla="*/ 490677 h 885759"/>
                <a:gd name="connsiteX28" fmla="*/ 641902 w 764916"/>
                <a:gd name="connsiteY28" fmla="*/ 446261 h 885759"/>
                <a:gd name="connsiteX29" fmla="*/ 673738 w 764916"/>
                <a:gd name="connsiteY29" fmla="*/ 438166 h 885759"/>
                <a:gd name="connsiteX30" fmla="*/ 668082 w 764916"/>
                <a:gd name="connsiteY30" fmla="*/ 424653 h 885759"/>
                <a:gd name="connsiteX31" fmla="*/ 507036 w 764916"/>
                <a:gd name="connsiteY31" fmla="*/ 3727 h 885759"/>
                <a:gd name="connsiteX32" fmla="*/ 509516 w 764916"/>
                <a:gd name="connsiteY32" fmla="*/ 0 h 88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64916" h="885759">
                  <a:moveTo>
                    <a:pt x="509516" y="0"/>
                  </a:moveTo>
                  <a:cubicBezTo>
                    <a:pt x="510756" y="0"/>
                    <a:pt x="511996" y="0"/>
                    <a:pt x="513236" y="2484"/>
                  </a:cubicBezTo>
                  <a:cubicBezTo>
                    <a:pt x="540512" y="108079"/>
                    <a:pt x="659532" y="390079"/>
                    <a:pt x="678130" y="432318"/>
                  </a:cubicBezTo>
                  <a:cubicBezTo>
                    <a:pt x="685568" y="422379"/>
                    <a:pt x="706646" y="404987"/>
                    <a:pt x="761196" y="403745"/>
                  </a:cubicBezTo>
                  <a:cubicBezTo>
                    <a:pt x="762436" y="404987"/>
                    <a:pt x="764916" y="404987"/>
                    <a:pt x="764916" y="406229"/>
                  </a:cubicBezTo>
                  <a:cubicBezTo>
                    <a:pt x="764916" y="408714"/>
                    <a:pt x="762436" y="409956"/>
                    <a:pt x="761196" y="411198"/>
                  </a:cubicBezTo>
                  <a:cubicBezTo>
                    <a:pt x="710986" y="412130"/>
                    <a:pt x="690760" y="427737"/>
                    <a:pt x="683788" y="435482"/>
                  </a:cubicBezTo>
                  <a:lnTo>
                    <a:pt x="683670" y="435640"/>
                  </a:lnTo>
                  <a:lnTo>
                    <a:pt x="685724" y="435118"/>
                  </a:lnTo>
                  <a:cubicBezTo>
                    <a:pt x="700744" y="432439"/>
                    <a:pt x="716680" y="430731"/>
                    <a:pt x="735024" y="429799"/>
                  </a:cubicBezTo>
                  <a:cubicBezTo>
                    <a:pt x="737512" y="429799"/>
                    <a:pt x="738756" y="432284"/>
                    <a:pt x="738756" y="433526"/>
                  </a:cubicBezTo>
                  <a:cubicBezTo>
                    <a:pt x="738756" y="434769"/>
                    <a:pt x="737512" y="436011"/>
                    <a:pt x="735024" y="436011"/>
                  </a:cubicBezTo>
                  <a:cubicBezTo>
                    <a:pt x="662890" y="439738"/>
                    <a:pt x="628066" y="455890"/>
                    <a:pt x="537276" y="496889"/>
                  </a:cubicBezTo>
                  <a:cubicBezTo>
                    <a:pt x="506184" y="510555"/>
                    <a:pt x="468874" y="527949"/>
                    <a:pt x="421612" y="547827"/>
                  </a:cubicBezTo>
                  <a:cubicBezTo>
                    <a:pt x="247496" y="622371"/>
                    <a:pt x="55966" y="653431"/>
                    <a:pt x="29848" y="657158"/>
                  </a:cubicBezTo>
                  <a:cubicBezTo>
                    <a:pt x="29848" y="670824"/>
                    <a:pt x="33580" y="735429"/>
                    <a:pt x="34824" y="782640"/>
                  </a:cubicBezTo>
                  <a:cubicBezTo>
                    <a:pt x="36068" y="844760"/>
                    <a:pt x="36068" y="884517"/>
                    <a:pt x="17412" y="885759"/>
                  </a:cubicBezTo>
                  <a:cubicBezTo>
                    <a:pt x="17412" y="885759"/>
                    <a:pt x="17412" y="885759"/>
                    <a:pt x="16168" y="885759"/>
                  </a:cubicBezTo>
                  <a:cubicBezTo>
                    <a:pt x="13680" y="885759"/>
                    <a:pt x="9950" y="884517"/>
                    <a:pt x="8706" y="882032"/>
                  </a:cubicBezTo>
                  <a:cubicBezTo>
                    <a:pt x="1244" y="874578"/>
                    <a:pt x="0" y="858426"/>
                    <a:pt x="0" y="852214"/>
                  </a:cubicBezTo>
                  <a:cubicBezTo>
                    <a:pt x="1244" y="852214"/>
                    <a:pt x="3732" y="852214"/>
                    <a:pt x="6218" y="852214"/>
                  </a:cubicBezTo>
                  <a:cubicBezTo>
                    <a:pt x="6218" y="858426"/>
                    <a:pt x="7462" y="872093"/>
                    <a:pt x="12436" y="878305"/>
                  </a:cubicBezTo>
                  <a:cubicBezTo>
                    <a:pt x="14924" y="878305"/>
                    <a:pt x="16168" y="879547"/>
                    <a:pt x="17412" y="879547"/>
                  </a:cubicBezTo>
                  <a:cubicBezTo>
                    <a:pt x="29848" y="878305"/>
                    <a:pt x="29848" y="822397"/>
                    <a:pt x="28604" y="782640"/>
                  </a:cubicBezTo>
                  <a:cubicBezTo>
                    <a:pt x="28604" y="729217"/>
                    <a:pt x="22386" y="654673"/>
                    <a:pt x="22386" y="654673"/>
                  </a:cubicBezTo>
                  <a:cubicBezTo>
                    <a:pt x="22386" y="652188"/>
                    <a:pt x="23630" y="650946"/>
                    <a:pt x="26118" y="650946"/>
                  </a:cubicBezTo>
                  <a:cubicBezTo>
                    <a:pt x="27362" y="650946"/>
                    <a:pt x="232572" y="621129"/>
                    <a:pt x="420368" y="541615"/>
                  </a:cubicBezTo>
                  <a:cubicBezTo>
                    <a:pt x="466386" y="521737"/>
                    <a:pt x="503696" y="504343"/>
                    <a:pt x="534788" y="490677"/>
                  </a:cubicBezTo>
                  <a:cubicBezTo>
                    <a:pt x="580806" y="470177"/>
                    <a:pt x="612520" y="455890"/>
                    <a:pt x="641902" y="446261"/>
                  </a:cubicBezTo>
                  <a:lnTo>
                    <a:pt x="673738" y="438166"/>
                  </a:lnTo>
                  <a:lnTo>
                    <a:pt x="668082" y="424653"/>
                  </a:lnTo>
                  <a:cubicBezTo>
                    <a:pt x="640742" y="359721"/>
                    <a:pt x="533072" y="103731"/>
                    <a:pt x="507036" y="3727"/>
                  </a:cubicBezTo>
                  <a:cubicBezTo>
                    <a:pt x="507036" y="2484"/>
                    <a:pt x="507036" y="0"/>
                    <a:pt x="509516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FC816AB-2F23-4129-BFCF-0B7C2A615231}"/>
                </a:ext>
              </a:extLst>
            </p:cNvPr>
            <p:cNvSpPr/>
            <p:nvPr/>
          </p:nvSpPr>
          <p:spPr>
            <a:xfrm>
              <a:off x="20769845" y="6714734"/>
              <a:ext cx="206801" cy="23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90">
                  <a:moveTo>
                    <a:pt x="0" y="140"/>
                  </a:moveTo>
                  <a:cubicBezTo>
                    <a:pt x="0" y="150"/>
                    <a:pt x="15" y="172"/>
                    <a:pt x="53" y="184"/>
                  </a:cubicBezTo>
                  <a:cubicBezTo>
                    <a:pt x="91" y="197"/>
                    <a:pt x="112" y="186"/>
                    <a:pt x="109" y="170"/>
                  </a:cubicBezTo>
                  <a:cubicBezTo>
                    <a:pt x="109" y="170"/>
                    <a:pt x="142" y="169"/>
                    <a:pt x="132" y="135"/>
                  </a:cubicBezTo>
                  <a:cubicBezTo>
                    <a:pt x="132" y="135"/>
                    <a:pt x="152" y="125"/>
                    <a:pt x="146" y="102"/>
                  </a:cubicBezTo>
                  <a:cubicBezTo>
                    <a:pt x="140" y="78"/>
                    <a:pt x="130" y="69"/>
                    <a:pt x="130" y="69"/>
                  </a:cubicBezTo>
                  <a:cubicBezTo>
                    <a:pt x="130" y="69"/>
                    <a:pt x="163" y="68"/>
                    <a:pt x="167" y="46"/>
                  </a:cubicBezTo>
                  <a:cubicBezTo>
                    <a:pt x="170" y="25"/>
                    <a:pt x="115" y="0"/>
                    <a:pt x="85" y="0"/>
                  </a:cubicBezTo>
                  <a:cubicBezTo>
                    <a:pt x="55" y="1"/>
                    <a:pt x="6" y="14"/>
                    <a:pt x="24" y="43"/>
                  </a:cubicBezTo>
                  <a:cubicBezTo>
                    <a:pt x="24" y="43"/>
                    <a:pt x="-3" y="67"/>
                    <a:pt x="14" y="86"/>
                  </a:cubicBezTo>
                  <a:cubicBezTo>
                    <a:pt x="14" y="86"/>
                    <a:pt x="2" y="93"/>
                    <a:pt x="2" y="109"/>
                  </a:cubicBezTo>
                  <a:cubicBezTo>
                    <a:pt x="2" y="125"/>
                    <a:pt x="7" y="127"/>
                    <a:pt x="7" y="127"/>
                  </a:cubicBezTo>
                  <a:cubicBezTo>
                    <a:pt x="7" y="127"/>
                    <a:pt x="0" y="129"/>
                    <a:pt x="0" y="14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A838769-C483-459C-A78B-3D80197DFF1E}"/>
                </a:ext>
              </a:extLst>
            </p:cNvPr>
            <p:cNvSpPr/>
            <p:nvPr/>
          </p:nvSpPr>
          <p:spPr>
            <a:xfrm>
              <a:off x="20828397" y="6758337"/>
              <a:ext cx="110875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34">
                  <a:moveTo>
                    <a:pt x="28" y="2"/>
                  </a:moveTo>
                  <a:cubicBezTo>
                    <a:pt x="19" y="0"/>
                    <a:pt x="11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10" y="5"/>
                    <a:pt x="19" y="5"/>
                    <a:pt x="27" y="7"/>
                  </a:cubicBezTo>
                  <a:cubicBezTo>
                    <a:pt x="52" y="13"/>
                    <a:pt x="73" y="26"/>
                    <a:pt x="83" y="34"/>
                  </a:cubicBezTo>
                  <a:cubicBezTo>
                    <a:pt x="83" y="34"/>
                    <a:pt x="86" y="34"/>
                    <a:pt x="90" y="33"/>
                  </a:cubicBezTo>
                  <a:cubicBezTo>
                    <a:pt x="81" y="25"/>
                    <a:pt x="58" y="8"/>
                    <a:pt x="28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358E26-A890-4585-86EC-55AB8B3C07D5}"/>
                </a:ext>
              </a:extLst>
            </p:cNvPr>
            <p:cNvSpPr/>
            <p:nvPr/>
          </p:nvSpPr>
          <p:spPr>
            <a:xfrm>
              <a:off x="20813444" y="6819380"/>
              <a:ext cx="124579" cy="6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1">
                  <a:moveTo>
                    <a:pt x="97" y="51"/>
                  </a:moveTo>
                  <a:cubicBezTo>
                    <a:pt x="97" y="51"/>
                    <a:pt x="99" y="50"/>
                    <a:pt x="101" y="48"/>
                  </a:cubicBezTo>
                  <a:cubicBezTo>
                    <a:pt x="89" y="34"/>
                    <a:pt x="61" y="7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57" y="12"/>
                    <a:pt x="85" y="37"/>
                    <a:pt x="97" y="5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B676A8-6DCD-4D2F-8499-37489123F047}"/>
                </a:ext>
              </a:extLst>
            </p:cNvPr>
            <p:cNvSpPr/>
            <p:nvPr/>
          </p:nvSpPr>
          <p:spPr>
            <a:xfrm>
              <a:off x="20807219" y="6864229"/>
              <a:ext cx="103401" cy="6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50">
                  <a:moveTo>
                    <a:pt x="79" y="50"/>
                  </a:move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81" y="49"/>
                    <a:pt x="84" y="48"/>
                  </a:cubicBezTo>
                  <a:cubicBezTo>
                    <a:pt x="79" y="37"/>
                    <a:pt x="64" y="16"/>
                    <a:pt x="29" y="6"/>
                  </a:cubicBezTo>
                  <a:cubicBezTo>
                    <a:pt x="20" y="3"/>
                    <a:pt x="11" y="1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0" y="7"/>
                    <a:pt x="18" y="8"/>
                    <a:pt x="28" y="11"/>
                  </a:cubicBezTo>
                  <a:cubicBezTo>
                    <a:pt x="59" y="20"/>
                    <a:pt x="73" y="38"/>
                    <a:pt x="79" y="5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1919A35-AB24-47FB-8B5C-9E3DC8A1B0B1}"/>
                </a:ext>
              </a:extLst>
            </p:cNvPr>
            <p:cNvSpPr/>
            <p:nvPr/>
          </p:nvSpPr>
          <p:spPr>
            <a:xfrm>
              <a:off x="21554694" y="5115138"/>
              <a:ext cx="686431" cy="102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820">
                  <a:moveTo>
                    <a:pt x="376" y="54"/>
                  </a:moveTo>
                  <a:cubicBezTo>
                    <a:pt x="264" y="21"/>
                    <a:pt x="189" y="-12"/>
                    <a:pt x="165" y="5"/>
                  </a:cubicBezTo>
                  <a:cubicBezTo>
                    <a:pt x="140" y="23"/>
                    <a:pt x="88" y="82"/>
                    <a:pt x="66" y="150"/>
                  </a:cubicBezTo>
                  <a:cubicBezTo>
                    <a:pt x="43" y="216"/>
                    <a:pt x="-5" y="247"/>
                    <a:pt x="0" y="260"/>
                  </a:cubicBezTo>
                  <a:cubicBezTo>
                    <a:pt x="5" y="272"/>
                    <a:pt x="43" y="282"/>
                    <a:pt x="43" y="282"/>
                  </a:cubicBezTo>
                  <a:cubicBezTo>
                    <a:pt x="43" y="282"/>
                    <a:pt x="28" y="475"/>
                    <a:pt x="156" y="529"/>
                  </a:cubicBezTo>
                  <a:cubicBezTo>
                    <a:pt x="156" y="529"/>
                    <a:pt x="150" y="597"/>
                    <a:pt x="118" y="694"/>
                  </a:cubicBezTo>
                  <a:lnTo>
                    <a:pt x="105" y="737"/>
                  </a:lnTo>
                  <a:cubicBezTo>
                    <a:pt x="105" y="737"/>
                    <a:pt x="91" y="808"/>
                    <a:pt x="90" y="820"/>
                  </a:cubicBezTo>
                  <a:cubicBezTo>
                    <a:pt x="90" y="820"/>
                    <a:pt x="109" y="729"/>
                    <a:pt x="163" y="692"/>
                  </a:cubicBezTo>
                  <a:cubicBezTo>
                    <a:pt x="336" y="677"/>
                    <a:pt x="387" y="636"/>
                    <a:pt x="400" y="622"/>
                  </a:cubicBezTo>
                  <a:cubicBezTo>
                    <a:pt x="400" y="622"/>
                    <a:pt x="351" y="540"/>
                    <a:pt x="416" y="445"/>
                  </a:cubicBezTo>
                  <a:cubicBezTo>
                    <a:pt x="482" y="351"/>
                    <a:pt x="525" y="313"/>
                    <a:pt x="548" y="214"/>
                  </a:cubicBezTo>
                  <a:cubicBezTo>
                    <a:pt x="570" y="114"/>
                    <a:pt x="490" y="87"/>
                    <a:pt x="376" y="54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62779E9-F7AA-4316-892B-B7D6E9637B14}"/>
                </a:ext>
              </a:extLst>
            </p:cNvPr>
            <p:cNvSpPr/>
            <p:nvPr/>
          </p:nvSpPr>
          <p:spPr>
            <a:xfrm>
              <a:off x="21737825" y="5761703"/>
              <a:ext cx="198081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64">
                  <a:moveTo>
                    <a:pt x="9" y="10"/>
                  </a:moveTo>
                  <a:cubicBezTo>
                    <a:pt x="9" y="10"/>
                    <a:pt x="7" y="30"/>
                    <a:pt x="0" y="64"/>
                  </a:cubicBezTo>
                  <a:cubicBezTo>
                    <a:pt x="91" y="58"/>
                    <a:pt x="160" y="0"/>
                    <a:pt x="160" y="0"/>
                  </a:cubicBezTo>
                  <a:cubicBezTo>
                    <a:pt x="75" y="29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ADEAE82-AE07-4045-B74C-1AA8DAA0AD14}"/>
                </a:ext>
              </a:extLst>
            </p:cNvPr>
            <p:cNvSpPr/>
            <p:nvPr/>
          </p:nvSpPr>
          <p:spPr>
            <a:xfrm>
              <a:off x="21715397" y="4956922"/>
              <a:ext cx="615421" cy="71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575">
                  <a:moveTo>
                    <a:pt x="267" y="468"/>
                  </a:moveTo>
                  <a:cubicBezTo>
                    <a:pt x="267" y="468"/>
                    <a:pt x="231" y="370"/>
                    <a:pt x="267" y="316"/>
                  </a:cubicBezTo>
                  <a:cubicBezTo>
                    <a:pt x="305" y="262"/>
                    <a:pt x="369" y="253"/>
                    <a:pt x="369" y="253"/>
                  </a:cubicBezTo>
                  <a:cubicBezTo>
                    <a:pt x="369" y="253"/>
                    <a:pt x="286" y="282"/>
                    <a:pt x="196" y="238"/>
                  </a:cubicBezTo>
                  <a:cubicBezTo>
                    <a:pt x="107" y="195"/>
                    <a:pt x="50" y="159"/>
                    <a:pt x="16" y="105"/>
                  </a:cubicBezTo>
                  <a:cubicBezTo>
                    <a:pt x="-19" y="52"/>
                    <a:pt x="9" y="17"/>
                    <a:pt x="42" y="23"/>
                  </a:cubicBezTo>
                  <a:cubicBezTo>
                    <a:pt x="74" y="30"/>
                    <a:pt x="91" y="35"/>
                    <a:pt x="103" y="26"/>
                  </a:cubicBezTo>
                  <a:cubicBezTo>
                    <a:pt x="115" y="16"/>
                    <a:pt x="133" y="-6"/>
                    <a:pt x="165" y="1"/>
                  </a:cubicBezTo>
                  <a:cubicBezTo>
                    <a:pt x="197" y="7"/>
                    <a:pt x="430" y="141"/>
                    <a:pt x="458" y="178"/>
                  </a:cubicBezTo>
                  <a:cubicBezTo>
                    <a:pt x="486" y="215"/>
                    <a:pt x="468" y="241"/>
                    <a:pt x="468" y="241"/>
                  </a:cubicBezTo>
                  <a:cubicBezTo>
                    <a:pt x="468" y="241"/>
                    <a:pt x="497" y="258"/>
                    <a:pt x="495" y="290"/>
                  </a:cubicBezTo>
                  <a:cubicBezTo>
                    <a:pt x="494" y="322"/>
                    <a:pt x="457" y="393"/>
                    <a:pt x="412" y="455"/>
                  </a:cubicBezTo>
                  <a:cubicBezTo>
                    <a:pt x="366" y="516"/>
                    <a:pt x="285" y="575"/>
                    <a:pt x="285" y="575"/>
                  </a:cubicBezTo>
                  <a:cubicBezTo>
                    <a:pt x="285" y="575"/>
                    <a:pt x="292" y="546"/>
                    <a:pt x="288" y="511"/>
                  </a:cubicBezTo>
                  <a:cubicBezTo>
                    <a:pt x="288" y="511"/>
                    <a:pt x="333" y="510"/>
                    <a:pt x="360" y="464"/>
                  </a:cubicBezTo>
                  <a:cubicBezTo>
                    <a:pt x="386" y="419"/>
                    <a:pt x="361" y="382"/>
                    <a:pt x="322" y="400"/>
                  </a:cubicBezTo>
                  <a:cubicBezTo>
                    <a:pt x="285" y="417"/>
                    <a:pt x="267" y="468"/>
                    <a:pt x="267" y="468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C5C734A-724D-41EB-A20B-BF5957EDBCF2}"/>
                </a:ext>
              </a:extLst>
            </p:cNvPr>
            <p:cNvSpPr/>
            <p:nvPr/>
          </p:nvSpPr>
          <p:spPr>
            <a:xfrm>
              <a:off x="21709172" y="4950693"/>
              <a:ext cx="627879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586">
                  <a:moveTo>
                    <a:pt x="298" y="521"/>
                  </a:moveTo>
                  <a:cubicBezTo>
                    <a:pt x="300" y="540"/>
                    <a:pt x="299" y="557"/>
                    <a:pt x="297" y="568"/>
                  </a:cubicBezTo>
                  <a:cubicBezTo>
                    <a:pt x="320" y="550"/>
                    <a:pt x="378" y="503"/>
                    <a:pt x="412" y="456"/>
                  </a:cubicBezTo>
                  <a:cubicBezTo>
                    <a:pt x="458" y="395"/>
                    <a:pt x="494" y="325"/>
                    <a:pt x="495" y="294"/>
                  </a:cubicBezTo>
                  <a:cubicBezTo>
                    <a:pt x="496" y="266"/>
                    <a:pt x="472" y="251"/>
                    <a:pt x="471" y="250"/>
                  </a:cubicBezTo>
                  <a:cubicBezTo>
                    <a:pt x="469" y="250"/>
                    <a:pt x="468" y="248"/>
                    <a:pt x="468" y="247"/>
                  </a:cubicBezTo>
                  <a:cubicBezTo>
                    <a:pt x="468" y="246"/>
                    <a:pt x="468" y="244"/>
                    <a:pt x="469" y="243"/>
                  </a:cubicBezTo>
                  <a:cubicBezTo>
                    <a:pt x="469" y="242"/>
                    <a:pt x="484" y="219"/>
                    <a:pt x="458" y="186"/>
                  </a:cubicBezTo>
                  <a:cubicBezTo>
                    <a:pt x="431" y="150"/>
                    <a:pt x="199" y="17"/>
                    <a:pt x="169" y="11"/>
                  </a:cubicBezTo>
                  <a:cubicBezTo>
                    <a:pt x="144" y="6"/>
                    <a:pt x="129" y="19"/>
                    <a:pt x="117" y="30"/>
                  </a:cubicBezTo>
                  <a:cubicBezTo>
                    <a:pt x="115" y="31"/>
                    <a:pt x="113" y="33"/>
                    <a:pt x="111" y="35"/>
                  </a:cubicBezTo>
                  <a:cubicBezTo>
                    <a:pt x="99" y="45"/>
                    <a:pt x="83" y="41"/>
                    <a:pt x="57" y="36"/>
                  </a:cubicBezTo>
                  <a:lnTo>
                    <a:pt x="46" y="34"/>
                  </a:lnTo>
                  <a:cubicBezTo>
                    <a:pt x="33" y="31"/>
                    <a:pt x="22" y="35"/>
                    <a:pt x="16" y="45"/>
                  </a:cubicBezTo>
                  <a:cubicBezTo>
                    <a:pt x="6" y="60"/>
                    <a:pt x="10" y="83"/>
                    <a:pt x="25" y="108"/>
                  </a:cubicBezTo>
                  <a:cubicBezTo>
                    <a:pt x="59" y="161"/>
                    <a:pt x="116" y="196"/>
                    <a:pt x="204" y="239"/>
                  </a:cubicBezTo>
                  <a:cubicBezTo>
                    <a:pt x="264" y="268"/>
                    <a:pt x="321" y="264"/>
                    <a:pt x="351" y="258"/>
                  </a:cubicBezTo>
                  <a:cubicBezTo>
                    <a:pt x="363" y="254"/>
                    <a:pt x="372" y="253"/>
                    <a:pt x="373" y="253"/>
                  </a:cubicBezTo>
                  <a:cubicBezTo>
                    <a:pt x="376" y="253"/>
                    <a:pt x="378" y="254"/>
                    <a:pt x="379" y="257"/>
                  </a:cubicBezTo>
                  <a:cubicBezTo>
                    <a:pt x="379" y="260"/>
                    <a:pt x="378" y="262"/>
                    <a:pt x="375" y="263"/>
                  </a:cubicBezTo>
                  <a:cubicBezTo>
                    <a:pt x="374" y="263"/>
                    <a:pt x="367" y="266"/>
                    <a:pt x="354" y="268"/>
                  </a:cubicBezTo>
                  <a:cubicBezTo>
                    <a:pt x="332" y="276"/>
                    <a:pt x="299" y="291"/>
                    <a:pt x="277" y="324"/>
                  </a:cubicBezTo>
                  <a:cubicBezTo>
                    <a:pt x="250" y="363"/>
                    <a:pt x="265" y="430"/>
                    <a:pt x="273" y="458"/>
                  </a:cubicBezTo>
                  <a:cubicBezTo>
                    <a:pt x="281" y="441"/>
                    <a:pt x="298" y="413"/>
                    <a:pt x="325" y="400"/>
                  </a:cubicBezTo>
                  <a:cubicBezTo>
                    <a:pt x="343" y="392"/>
                    <a:pt x="361" y="394"/>
                    <a:pt x="371" y="406"/>
                  </a:cubicBezTo>
                  <a:cubicBezTo>
                    <a:pt x="384" y="420"/>
                    <a:pt x="384" y="446"/>
                    <a:pt x="369" y="471"/>
                  </a:cubicBezTo>
                  <a:cubicBezTo>
                    <a:pt x="346" y="510"/>
                    <a:pt x="311" y="519"/>
                    <a:pt x="298" y="521"/>
                  </a:cubicBezTo>
                  <a:close/>
                  <a:moveTo>
                    <a:pt x="290" y="586"/>
                  </a:moveTo>
                  <a:cubicBezTo>
                    <a:pt x="288" y="586"/>
                    <a:pt x="287" y="585"/>
                    <a:pt x="286" y="584"/>
                  </a:cubicBezTo>
                  <a:cubicBezTo>
                    <a:pt x="285" y="583"/>
                    <a:pt x="284" y="581"/>
                    <a:pt x="285" y="579"/>
                  </a:cubicBezTo>
                  <a:cubicBezTo>
                    <a:pt x="285" y="579"/>
                    <a:pt x="292" y="550"/>
                    <a:pt x="288" y="517"/>
                  </a:cubicBezTo>
                  <a:cubicBezTo>
                    <a:pt x="288" y="515"/>
                    <a:pt x="288" y="514"/>
                    <a:pt x="289" y="513"/>
                  </a:cubicBezTo>
                  <a:cubicBezTo>
                    <a:pt x="290" y="512"/>
                    <a:pt x="291" y="511"/>
                    <a:pt x="293" y="511"/>
                  </a:cubicBezTo>
                  <a:cubicBezTo>
                    <a:pt x="294" y="511"/>
                    <a:pt x="335" y="508"/>
                    <a:pt x="361" y="466"/>
                  </a:cubicBezTo>
                  <a:cubicBezTo>
                    <a:pt x="373" y="445"/>
                    <a:pt x="374" y="424"/>
                    <a:pt x="363" y="413"/>
                  </a:cubicBezTo>
                  <a:cubicBezTo>
                    <a:pt x="356" y="404"/>
                    <a:pt x="343" y="403"/>
                    <a:pt x="329" y="410"/>
                  </a:cubicBezTo>
                  <a:cubicBezTo>
                    <a:pt x="294" y="425"/>
                    <a:pt x="278" y="474"/>
                    <a:pt x="277" y="474"/>
                  </a:cubicBezTo>
                  <a:cubicBezTo>
                    <a:pt x="277" y="477"/>
                    <a:pt x="275" y="478"/>
                    <a:pt x="273" y="478"/>
                  </a:cubicBezTo>
                  <a:cubicBezTo>
                    <a:pt x="270" y="478"/>
                    <a:pt x="269" y="477"/>
                    <a:pt x="268" y="475"/>
                  </a:cubicBezTo>
                  <a:cubicBezTo>
                    <a:pt x="266" y="471"/>
                    <a:pt x="231" y="374"/>
                    <a:pt x="269" y="318"/>
                  </a:cubicBezTo>
                  <a:cubicBezTo>
                    <a:pt x="283" y="297"/>
                    <a:pt x="301" y="282"/>
                    <a:pt x="319" y="272"/>
                  </a:cubicBezTo>
                  <a:cubicBezTo>
                    <a:pt x="286" y="274"/>
                    <a:pt x="244" y="270"/>
                    <a:pt x="199" y="248"/>
                  </a:cubicBezTo>
                  <a:cubicBezTo>
                    <a:pt x="110" y="204"/>
                    <a:pt x="52" y="168"/>
                    <a:pt x="16" y="114"/>
                  </a:cubicBezTo>
                  <a:cubicBezTo>
                    <a:pt x="-1" y="85"/>
                    <a:pt x="-5" y="58"/>
                    <a:pt x="8" y="40"/>
                  </a:cubicBezTo>
                  <a:cubicBezTo>
                    <a:pt x="16" y="27"/>
                    <a:pt x="32" y="21"/>
                    <a:pt x="48" y="24"/>
                  </a:cubicBezTo>
                  <a:lnTo>
                    <a:pt x="59" y="26"/>
                  </a:lnTo>
                  <a:cubicBezTo>
                    <a:pt x="83" y="31"/>
                    <a:pt x="96" y="34"/>
                    <a:pt x="105" y="27"/>
                  </a:cubicBezTo>
                  <a:cubicBezTo>
                    <a:pt x="107" y="25"/>
                    <a:pt x="109" y="24"/>
                    <a:pt x="110" y="22"/>
                  </a:cubicBezTo>
                  <a:cubicBezTo>
                    <a:pt x="123" y="11"/>
                    <a:pt x="142" y="-5"/>
                    <a:pt x="172" y="1"/>
                  </a:cubicBezTo>
                  <a:cubicBezTo>
                    <a:pt x="203" y="7"/>
                    <a:pt x="437" y="142"/>
                    <a:pt x="467" y="180"/>
                  </a:cubicBezTo>
                  <a:cubicBezTo>
                    <a:pt x="490" y="211"/>
                    <a:pt x="484" y="235"/>
                    <a:pt x="480" y="244"/>
                  </a:cubicBezTo>
                  <a:cubicBezTo>
                    <a:pt x="488" y="250"/>
                    <a:pt x="507" y="268"/>
                    <a:pt x="505" y="295"/>
                  </a:cubicBezTo>
                  <a:cubicBezTo>
                    <a:pt x="504" y="328"/>
                    <a:pt x="469" y="398"/>
                    <a:pt x="421" y="463"/>
                  </a:cubicBezTo>
                  <a:cubicBezTo>
                    <a:pt x="375" y="523"/>
                    <a:pt x="293" y="584"/>
                    <a:pt x="293" y="584"/>
                  </a:cubicBezTo>
                  <a:cubicBezTo>
                    <a:pt x="291" y="585"/>
                    <a:pt x="290" y="586"/>
                    <a:pt x="290" y="586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020814-24C0-49BF-B40E-F9749142DFA8}"/>
                </a:ext>
              </a:extLst>
            </p:cNvPr>
            <p:cNvSpPr/>
            <p:nvPr/>
          </p:nvSpPr>
          <p:spPr>
            <a:xfrm>
              <a:off x="21707924" y="5210121"/>
              <a:ext cx="155726" cy="164137"/>
            </a:xfrm>
            <a:custGeom>
              <a:avLst/>
              <a:gdLst>
                <a:gd name="connsiteX0" fmla="*/ 35772 w 155726"/>
                <a:gd name="connsiteY0" fmla="*/ 106835 h 164137"/>
                <a:gd name="connsiteX1" fmla="*/ 71546 w 155726"/>
                <a:gd name="connsiteY1" fmla="*/ 111705 h 164137"/>
                <a:gd name="connsiteX2" fmla="*/ 101152 w 155726"/>
                <a:gd name="connsiteY2" fmla="*/ 129967 h 164137"/>
                <a:gd name="connsiteX3" fmla="*/ 113488 w 155726"/>
                <a:gd name="connsiteY3" fmla="*/ 142142 h 164137"/>
                <a:gd name="connsiteX4" fmla="*/ 124590 w 155726"/>
                <a:gd name="connsiteY4" fmla="*/ 155534 h 164137"/>
                <a:gd name="connsiteX5" fmla="*/ 123356 w 155726"/>
                <a:gd name="connsiteY5" fmla="*/ 159187 h 164137"/>
                <a:gd name="connsiteX6" fmla="*/ 119656 w 155726"/>
                <a:gd name="connsiteY6" fmla="*/ 159187 h 164137"/>
                <a:gd name="connsiteX7" fmla="*/ 107320 w 155726"/>
                <a:gd name="connsiteY7" fmla="*/ 148229 h 164137"/>
                <a:gd name="connsiteX8" fmla="*/ 94984 w 155726"/>
                <a:gd name="connsiteY8" fmla="*/ 138490 h 164137"/>
                <a:gd name="connsiteX9" fmla="*/ 66612 w 155726"/>
                <a:gd name="connsiteY9" fmla="*/ 122662 h 164137"/>
                <a:gd name="connsiteX10" fmla="*/ 53784 w 155726"/>
                <a:gd name="connsiteY10" fmla="*/ 120552 h 164137"/>
                <a:gd name="connsiteX11" fmla="*/ 53592 w 155726"/>
                <a:gd name="connsiteY11" fmla="*/ 121725 h 164137"/>
                <a:gd name="connsiteX12" fmla="*/ 30788 w 155726"/>
                <a:gd name="connsiteY12" fmla="*/ 164137 h 164137"/>
                <a:gd name="connsiteX13" fmla="*/ 20988 w 155726"/>
                <a:gd name="connsiteY13" fmla="*/ 123093 h 164137"/>
                <a:gd name="connsiteX14" fmla="*/ 21026 w 155726"/>
                <a:gd name="connsiteY14" fmla="*/ 121578 h 164137"/>
                <a:gd name="connsiteX15" fmla="*/ 6166 w 155726"/>
                <a:gd name="connsiteY15" fmla="*/ 125097 h 164137"/>
                <a:gd name="connsiteX16" fmla="*/ 0 w 155726"/>
                <a:gd name="connsiteY16" fmla="*/ 122662 h 164137"/>
                <a:gd name="connsiteX17" fmla="*/ 1232 w 155726"/>
                <a:gd name="connsiteY17" fmla="*/ 116575 h 164137"/>
                <a:gd name="connsiteX18" fmla="*/ 35772 w 155726"/>
                <a:gd name="connsiteY18" fmla="*/ 106835 h 164137"/>
                <a:gd name="connsiteX19" fmla="*/ 69668 w 155726"/>
                <a:gd name="connsiteY19" fmla="*/ 919 h 164137"/>
                <a:gd name="connsiteX20" fmla="*/ 74586 w 155726"/>
                <a:gd name="connsiteY20" fmla="*/ 919 h 164137"/>
                <a:gd name="connsiteX21" fmla="*/ 155726 w 155726"/>
                <a:gd name="connsiteY21" fmla="*/ 72064 h 164137"/>
                <a:gd name="connsiteX22" fmla="*/ 152038 w 155726"/>
                <a:gd name="connsiteY22" fmla="*/ 78197 h 164137"/>
                <a:gd name="connsiteX23" fmla="*/ 149580 w 155726"/>
                <a:gd name="connsiteY23" fmla="*/ 79424 h 164137"/>
                <a:gd name="connsiteX24" fmla="*/ 143432 w 155726"/>
                <a:gd name="connsiteY24" fmla="*/ 76970 h 164137"/>
                <a:gd name="connsiteX25" fmla="*/ 67210 w 155726"/>
                <a:gd name="connsiteY25" fmla="*/ 30359 h 164137"/>
                <a:gd name="connsiteX26" fmla="*/ 62292 w 155726"/>
                <a:gd name="connsiteY26" fmla="*/ 22999 h 164137"/>
                <a:gd name="connsiteX27" fmla="*/ 65980 w 155726"/>
                <a:gd name="connsiteY27" fmla="*/ 4599 h 164137"/>
                <a:gd name="connsiteX28" fmla="*/ 69668 w 155726"/>
                <a:gd name="connsiteY28" fmla="*/ 919 h 1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5726" h="164137">
                  <a:moveTo>
                    <a:pt x="35772" y="106835"/>
                  </a:moveTo>
                  <a:cubicBezTo>
                    <a:pt x="48108" y="105617"/>
                    <a:pt x="60444" y="106835"/>
                    <a:pt x="71546" y="111705"/>
                  </a:cubicBezTo>
                  <a:cubicBezTo>
                    <a:pt x="82648" y="116575"/>
                    <a:pt x="92518" y="122662"/>
                    <a:pt x="101152" y="129967"/>
                  </a:cubicBezTo>
                  <a:cubicBezTo>
                    <a:pt x="106086" y="133620"/>
                    <a:pt x="109788" y="138490"/>
                    <a:pt x="113488" y="142142"/>
                  </a:cubicBezTo>
                  <a:cubicBezTo>
                    <a:pt x="117188" y="147012"/>
                    <a:pt x="120890" y="150664"/>
                    <a:pt x="124590" y="155534"/>
                  </a:cubicBezTo>
                  <a:cubicBezTo>
                    <a:pt x="125824" y="156752"/>
                    <a:pt x="125824" y="159187"/>
                    <a:pt x="123356" y="159187"/>
                  </a:cubicBezTo>
                  <a:cubicBezTo>
                    <a:pt x="122124" y="160404"/>
                    <a:pt x="120890" y="160404"/>
                    <a:pt x="119656" y="159187"/>
                  </a:cubicBezTo>
                  <a:lnTo>
                    <a:pt x="107320" y="148229"/>
                  </a:lnTo>
                  <a:cubicBezTo>
                    <a:pt x="103620" y="144577"/>
                    <a:pt x="99918" y="140925"/>
                    <a:pt x="94984" y="138490"/>
                  </a:cubicBezTo>
                  <a:cubicBezTo>
                    <a:pt x="86350" y="132402"/>
                    <a:pt x="77714" y="126315"/>
                    <a:pt x="66612" y="122662"/>
                  </a:cubicBezTo>
                  <a:lnTo>
                    <a:pt x="53784" y="120552"/>
                  </a:lnTo>
                  <a:lnTo>
                    <a:pt x="53592" y="121725"/>
                  </a:lnTo>
                  <a:cubicBezTo>
                    <a:pt x="51058" y="135178"/>
                    <a:pt x="44302" y="162313"/>
                    <a:pt x="30788" y="164137"/>
                  </a:cubicBezTo>
                  <a:cubicBezTo>
                    <a:pt x="21778" y="164137"/>
                    <a:pt x="20876" y="136774"/>
                    <a:pt x="20988" y="123093"/>
                  </a:cubicBezTo>
                  <a:lnTo>
                    <a:pt x="21026" y="121578"/>
                  </a:lnTo>
                  <a:lnTo>
                    <a:pt x="6166" y="125097"/>
                  </a:lnTo>
                  <a:cubicBezTo>
                    <a:pt x="3700" y="125097"/>
                    <a:pt x="1232" y="125097"/>
                    <a:pt x="0" y="122662"/>
                  </a:cubicBezTo>
                  <a:cubicBezTo>
                    <a:pt x="0" y="120227"/>
                    <a:pt x="0" y="117793"/>
                    <a:pt x="1232" y="116575"/>
                  </a:cubicBezTo>
                  <a:cubicBezTo>
                    <a:pt x="13568" y="110487"/>
                    <a:pt x="24670" y="106835"/>
                    <a:pt x="35772" y="106835"/>
                  </a:cubicBezTo>
                  <a:close/>
                  <a:moveTo>
                    <a:pt x="69668" y="919"/>
                  </a:moveTo>
                  <a:cubicBezTo>
                    <a:pt x="70898" y="-307"/>
                    <a:pt x="72128" y="-307"/>
                    <a:pt x="74586" y="919"/>
                  </a:cubicBezTo>
                  <a:cubicBezTo>
                    <a:pt x="77044" y="919"/>
                    <a:pt x="142202" y="24225"/>
                    <a:pt x="155726" y="72064"/>
                  </a:cubicBezTo>
                  <a:cubicBezTo>
                    <a:pt x="155726" y="74517"/>
                    <a:pt x="154496" y="76970"/>
                    <a:pt x="152038" y="78197"/>
                  </a:cubicBezTo>
                  <a:cubicBezTo>
                    <a:pt x="150808" y="79424"/>
                    <a:pt x="149580" y="79424"/>
                    <a:pt x="149580" y="79424"/>
                  </a:cubicBezTo>
                  <a:cubicBezTo>
                    <a:pt x="147120" y="79424"/>
                    <a:pt x="144662" y="78197"/>
                    <a:pt x="143432" y="76970"/>
                  </a:cubicBezTo>
                  <a:cubicBezTo>
                    <a:pt x="143432" y="76970"/>
                    <a:pt x="110238" y="38945"/>
                    <a:pt x="67210" y="30359"/>
                  </a:cubicBezTo>
                  <a:cubicBezTo>
                    <a:pt x="63522" y="29132"/>
                    <a:pt x="62292" y="26679"/>
                    <a:pt x="62292" y="22999"/>
                  </a:cubicBezTo>
                  <a:lnTo>
                    <a:pt x="65980" y="4599"/>
                  </a:lnTo>
                  <a:cubicBezTo>
                    <a:pt x="65980" y="3373"/>
                    <a:pt x="67210" y="2146"/>
                    <a:pt x="69668" y="91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147E422-453B-46F6-84FC-097216FBC370}"/>
                </a:ext>
              </a:extLst>
            </p:cNvPr>
            <p:cNvSpPr/>
            <p:nvPr/>
          </p:nvSpPr>
          <p:spPr>
            <a:xfrm>
              <a:off x="21883583" y="10516890"/>
              <a:ext cx="382458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169">
                  <a:moveTo>
                    <a:pt x="308" y="0"/>
                  </a:moveTo>
                  <a:lnTo>
                    <a:pt x="308" y="169"/>
                  </a:lnTo>
                  <a:lnTo>
                    <a:pt x="6" y="16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71A7619-BD7E-4A19-9E4B-88EF21E1BA75}"/>
                </a:ext>
              </a:extLst>
            </p:cNvPr>
            <p:cNvSpPr/>
            <p:nvPr/>
          </p:nvSpPr>
          <p:spPr>
            <a:xfrm>
              <a:off x="20739946" y="10097058"/>
              <a:ext cx="378721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161">
                  <a:moveTo>
                    <a:pt x="305" y="0"/>
                  </a:moveTo>
                  <a:lnTo>
                    <a:pt x="305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1103B65-DDC8-4087-9FEE-B6BF99AF8845}"/>
                </a:ext>
              </a:extLst>
            </p:cNvPr>
            <p:cNvSpPr/>
            <p:nvPr/>
          </p:nvSpPr>
          <p:spPr>
            <a:xfrm>
              <a:off x="20169373" y="10148136"/>
              <a:ext cx="1011583" cy="32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259">
                  <a:moveTo>
                    <a:pt x="30" y="259"/>
                  </a:moveTo>
                  <a:lnTo>
                    <a:pt x="760" y="259"/>
                  </a:lnTo>
                  <a:cubicBezTo>
                    <a:pt x="760" y="259"/>
                    <a:pt x="817" y="255"/>
                    <a:pt x="809" y="224"/>
                  </a:cubicBezTo>
                  <a:cubicBezTo>
                    <a:pt x="799" y="194"/>
                    <a:pt x="774" y="147"/>
                    <a:pt x="784" y="120"/>
                  </a:cubicBezTo>
                  <a:cubicBezTo>
                    <a:pt x="794" y="93"/>
                    <a:pt x="825" y="29"/>
                    <a:pt x="809" y="13"/>
                  </a:cubicBezTo>
                  <a:cubicBezTo>
                    <a:pt x="794" y="-2"/>
                    <a:pt x="591" y="16"/>
                    <a:pt x="571" y="35"/>
                  </a:cubicBezTo>
                  <a:cubicBezTo>
                    <a:pt x="552" y="52"/>
                    <a:pt x="542" y="100"/>
                    <a:pt x="514" y="96"/>
                  </a:cubicBezTo>
                  <a:cubicBezTo>
                    <a:pt x="492" y="93"/>
                    <a:pt x="522" y="57"/>
                    <a:pt x="536" y="42"/>
                  </a:cubicBezTo>
                  <a:cubicBezTo>
                    <a:pt x="539" y="38"/>
                    <a:pt x="538" y="33"/>
                    <a:pt x="534" y="31"/>
                  </a:cubicBezTo>
                  <a:cubicBezTo>
                    <a:pt x="517" y="21"/>
                    <a:pt x="477" y="0"/>
                    <a:pt x="459" y="0"/>
                  </a:cubicBezTo>
                  <a:cubicBezTo>
                    <a:pt x="437" y="0"/>
                    <a:pt x="340" y="83"/>
                    <a:pt x="209" y="116"/>
                  </a:cubicBezTo>
                  <a:cubicBezTo>
                    <a:pt x="78" y="149"/>
                    <a:pt x="15" y="161"/>
                    <a:pt x="6" y="184"/>
                  </a:cubicBezTo>
                  <a:cubicBezTo>
                    <a:pt x="-7" y="218"/>
                    <a:pt x="3" y="251"/>
                    <a:pt x="30" y="25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B21AF94-D8D3-4ADD-80F9-3D419415899B}"/>
                </a:ext>
              </a:extLst>
            </p:cNvPr>
            <p:cNvSpPr/>
            <p:nvPr/>
          </p:nvSpPr>
          <p:spPr>
            <a:xfrm>
              <a:off x="21313010" y="10585405"/>
              <a:ext cx="1020303" cy="31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257">
                  <a:moveTo>
                    <a:pt x="47" y="257"/>
                  </a:moveTo>
                  <a:lnTo>
                    <a:pt x="766" y="257"/>
                  </a:lnTo>
                  <a:cubicBezTo>
                    <a:pt x="766" y="257"/>
                    <a:pt x="825" y="262"/>
                    <a:pt x="817" y="224"/>
                  </a:cubicBezTo>
                  <a:cubicBezTo>
                    <a:pt x="809" y="186"/>
                    <a:pt x="784" y="151"/>
                    <a:pt x="790" y="126"/>
                  </a:cubicBezTo>
                  <a:cubicBezTo>
                    <a:pt x="795" y="101"/>
                    <a:pt x="837" y="45"/>
                    <a:pt x="813" y="17"/>
                  </a:cubicBezTo>
                  <a:cubicBezTo>
                    <a:pt x="790" y="-11"/>
                    <a:pt x="684" y="2"/>
                    <a:pt x="638" y="10"/>
                  </a:cubicBezTo>
                  <a:cubicBezTo>
                    <a:pt x="592" y="17"/>
                    <a:pt x="566" y="39"/>
                    <a:pt x="556" y="58"/>
                  </a:cubicBezTo>
                  <a:cubicBezTo>
                    <a:pt x="545" y="78"/>
                    <a:pt x="519" y="106"/>
                    <a:pt x="513" y="91"/>
                  </a:cubicBezTo>
                  <a:cubicBezTo>
                    <a:pt x="507" y="76"/>
                    <a:pt x="555" y="35"/>
                    <a:pt x="550" y="25"/>
                  </a:cubicBezTo>
                  <a:cubicBezTo>
                    <a:pt x="546" y="15"/>
                    <a:pt x="466" y="-7"/>
                    <a:pt x="443" y="4"/>
                  </a:cubicBezTo>
                  <a:cubicBezTo>
                    <a:pt x="419" y="16"/>
                    <a:pt x="307" y="82"/>
                    <a:pt x="224" y="107"/>
                  </a:cubicBezTo>
                  <a:cubicBezTo>
                    <a:pt x="141" y="132"/>
                    <a:pt x="44" y="159"/>
                    <a:pt x="16" y="180"/>
                  </a:cubicBezTo>
                  <a:cubicBezTo>
                    <a:pt x="-11" y="200"/>
                    <a:pt x="-5" y="257"/>
                    <a:pt x="47" y="25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118B62-DE5E-429F-BC30-05F4BC29300F}"/>
                </a:ext>
              </a:extLst>
            </p:cNvPr>
            <p:cNvSpPr/>
            <p:nvPr/>
          </p:nvSpPr>
          <p:spPr>
            <a:xfrm>
              <a:off x="21315502" y="10865711"/>
              <a:ext cx="1014075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32">
                  <a:moveTo>
                    <a:pt x="45" y="32"/>
                  </a:moveTo>
                  <a:lnTo>
                    <a:pt x="764" y="32"/>
                  </a:lnTo>
                  <a:cubicBezTo>
                    <a:pt x="764" y="32"/>
                    <a:pt x="821" y="37"/>
                    <a:pt x="815" y="0"/>
                  </a:cubicBezTo>
                  <a:lnTo>
                    <a:pt x="0" y="0"/>
                  </a:lnTo>
                  <a:cubicBezTo>
                    <a:pt x="4" y="17"/>
                    <a:pt x="18" y="32"/>
                    <a:pt x="45" y="3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7738A35-E6FF-4ABD-BF04-1BBC33EB4632}"/>
                </a:ext>
              </a:extLst>
            </p:cNvPr>
            <p:cNvSpPr/>
            <p:nvPr/>
          </p:nvSpPr>
          <p:spPr>
            <a:xfrm>
              <a:off x="21996950" y="10585405"/>
              <a:ext cx="336364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68">
                  <a:moveTo>
                    <a:pt x="89" y="10"/>
                  </a:moveTo>
                  <a:cubicBezTo>
                    <a:pt x="43" y="17"/>
                    <a:pt x="17" y="39"/>
                    <a:pt x="7" y="58"/>
                  </a:cubicBezTo>
                  <a:cubicBezTo>
                    <a:pt x="5" y="62"/>
                    <a:pt x="2" y="65"/>
                    <a:pt x="0" y="68"/>
                  </a:cubicBezTo>
                  <a:cubicBezTo>
                    <a:pt x="32" y="58"/>
                    <a:pt x="103" y="39"/>
                    <a:pt x="142" y="38"/>
                  </a:cubicBezTo>
                  <a:cubicBezTo>
                    <a:pt x="183" y="38"/>
                    <a:pt x="228" y="41"/>
                    <a:pt x="269" y="52"/>
                  </a:cubicBezTo>
                  <a:cubicBezTo>
                    <a:pt x="273" y="38"/>
                    <a:pt x="272" y="27"/>
                    <a:pt x="264" y="17"/>
                  </a:cubicBezTo>
                  <a:cubicBezTo>
                    <a:pt x="241" y="-11"/>
                    <a:pt x="135" y="2"/>
                    <a:pt x="89" y="1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36410DD-E6E5-441B-A848-E7831F593008}"/>
                </a:ext>
              </a:extLst>
            </p:cNvPr>
            <p:cNvSpPr/>
            <p:nvPr/>
          </p:nvSpPr>
          <p:spPr>
            <a:xfrm>
              <a:off x="20170619" y="10428439"/>
              <a:ext cx="1005354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34">
                  <a:moveTo>
                    <a:pt x="28" y="34"/>
                  </a:moveTo>
                  <a:lnTo>
                    <a:pt x="758" y="34"/>
                  </a:lnTo>
                  <a:cubicBezTo>
                    <a:pt x="758" y="34"/>
                    <a:pt x="814" y="30"/>
                    <a:pt x="807" y="0"/>
                  </a:cubicBezTo>
                  <a:lnTo>
                    <a:pt x="0" y="0"/>
                  </a:lnTo>
                  <a:cubicBezTo>
                    <a:pt x="3" y="16"/>
                    <a:pt x="13" y="30"/>
                    <a:pt x="28" y="3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CB306E8-1471-4549-A860-C7850FD75684}"/>
                </a:ext>
              </a:extLst>
            </p:cNvPr>
            <p:cNvSpPr/>
            <p:nvPr/>
          </p:nvSpPr>
          <p:spPr>
            <a:xfrm>
              <a:off x="20859538" y="10158102"/>
              <a:ext cx="320168" cy="6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52">
                  <a:moveTo>
                    <a:pt x="16" y="28"/>
                  </a:moveTo>
                  <a:cubicBezTo>
                    <a:pt x="10" y="33"/>
                    <a:pt x="5" y="42"/>
                    <a:pt x="0" y="52"/>
                  </a:cubicBezTo>
                  <a:cubicBezTo>
                    <a:pt x="19" y="42"/>
                    <a:pt x="46" y="34"/>
                    <a:pt x="78" y="33"/>
                  </a:cubicBezTo>
                  <a:cubicBezTo>
                    <a:pt x="78" y="33"/>
                    <a:pt x="193" y="32"/>
                    <a:pt x="258" y="27"/>
                  </a:cubicBezTo>
                  <a:cubicBezTo>
                    <a:pt x="259" y="18"/>
                    <a:pt x="258" y="10"/>
                    <a:pt x="254" y="6"/>
                  </a:cubicBezTo>
                  <a:cubicBezTo>
                    <a:pt x="239" y="-9"/>
                    <a:pt x="36" y="9"/>
                    <a:pt x="16" y="2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DF474E4-ED96-4E1D-9E34-8FB421C6FA43}"/>
                </a:ext>
              </a:extLst>
            </p:cNvPr>
            <p:cNvSpPr/>
            <p:nvPr/>
          </p:nvSpPr>
          <p:spPr>
            <a:xfrm>
              <a:off x="13052165" y="8331771"/>
              <a:ext cx="470909" cy="1377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1107">
                  <a:moveTo>
                    <a:pt x="353" y="402"/>
                  </a:moveTo>
                  <a:cubicBezTo>
                    <a:pt x="355" y="137"/>
                    <a:pt x="371" y="37"/>
                    <a:pt x="379" y="0"/>
                  </a:cubicBezTo>
                  <a:cubicBezTo>
                    <a:pt x="367" y="10"/>
                    <a:pt x="341" y="27"/>
                    <a:pt x="316" y="44"/>
                  </a:cubicBezTo>
                  <a:lnTo>
                    <a:pt x="315" y="44"/>
                  </a:lnTo>
                  <a:cubicBezTo>
                    <a:pt x="311" y="47"/>
                    <a:pt x="308" y="49"/>
                    <a:pt x="305" y="51"/>
                  </a:cubicBezTo>
                  <a:lnTo>
                    <a:pt x="304" y="52"/>
                  </a:lnTo>
                  <a:cubicBezTo>
                    <a:pt x="297" y="56"/>
                    <a:pt x="290" y="60"/>
                    <a:pt x="284" y="65"/>
                  </a:cubicBezTo>
                  <a:lnTo>
                    <a:pt x="283" y="65"/>
                  </a:lnTo>
                  <a:cubicBezTo>
                    <a:pt x="281" y="67"/>
                    <a:pt x="278" y="69"/>
                    <a:pt x="275" y="71"/>
                  </a:cubicBezTo>
                  <a:lnTo>
                    <a:pt x="274" y="71"/>
                  </a:lnTo>
                  <a:cubicBezTo>
                    <a:pt x="272" y="73"/>
                    <a:pt x="269" y="74"/>
                    <a:pt x="267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4" y="78"/>
                    <a:pt x="262" y="79"/>
                    <a:pt x="260" y="80"/>
                  </a:cubicBezTo>
                  <a:lnTo>
                    <a:pt x="259" y="80"/>
                  </a:lnTo>
                  <a:cubicBezTo>
                    <a:pt x="257" y="82"/>
                    <a:pt x="256" y="82"/>
                    <a:pt x="254" y="83"/>
                  </a:cubicBezTo>
                  <a:cubicBezTo>
                    <a:pt x="254" y="84"/>
                    <a:pt x="254" y="84"/>
                    <a:pt x="254" y="84"/>
                  </a:cubicBezTo>
                  <a:cubicBezTo>
                    <a:pt x="252" y="84"/>
                    <a:pt x="251" y="85"/>
                    <a:pt x="250" y="85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4" y="85"/>
                    <a:pt x="242" y="9"/>
                    <a:pt x="234" y="4"/>
                  </a:cubicBezTo>
                  <a:cubicBezTo>
                    <a:pt x="232" y="2"/>
                    <a:pt x="231" y="2"/>
                    <a:pt x="229" y="1"/>
                  </a:cubicBezTo>
                  <a:cubicBezTo>
                    <a:pt x="223" y="-1"/>
                    <a:pt x="220" y="0"/>
                    <a:pt x="220" y="0"/>
                  </a:cubicBezTo>
                  <a:cubicBezTo>
                    <a:pt x="211" y="36"/>
                    <a:pt x="213" y="127"/>
                    <a:pt x="213" y="127"/>
                  </a:cubicBezTo>
                  <a:cubicBezTo>
                    <a:pt x="207" y="54"/>
                    <a:pt x="188" y="3"/>
                    <a:pt x="188" y="3"/>
                  </a:cubicBezTo>
                  <a:lnTo>
                    <a:pt x="187" y="3"/>
                  </a:lnTo>
                  <a:cubicBezTo>
                    <a:pt x="184" y="5"/>
                    <a:pt x="162" y="16"/>
                    <a:pt x="163" y="73"/>
                  </a:cubicBezTo>
                  <a:cubicBezTo>
                    <a:pt x="163" y="79"/>
                    <a:pt x="156" y="85"/>
                    <a:pt x="149" y="82"/>
                  </a:cubicBezTo>
                  <a:cubicBezTo>
                    <a:pt x="114" y="71"/>
                    <a:pt x="19" y="39"/>
                    <a:pt x="0" y="8"/>
                  </a:cubicBezTo>
                  <a:cubicBezTo>
                    <a:pt x="56" y="204"/>
                    <a:pt x="40" y="943"/>
                    <a:pt x="36" y="1107"/>
                  </a:cubicBezTo>
                  <a:lnTo>
                    <a:pt x="366" y="1090"/>
                  </a:lnTo>
                  <a:cubicBezTo>
                    <a:pt x="358" y="824"/>
                    <a:pt x="352" y="556"/>
                    <a:pt x="353" y="402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7A3BDC0-ABB1-4746-9727-2A8CF2DCCDDC}"/>
                </a:ext>
              </a:extLst>
            </p:cNvPr>
            <p:cNvSpPr/>
            <p:nvPr/>
          </p:nvSpPr>
          <p:spPr>
            <a:xfrm>
              <a:off x="12758155" y="9732041"/>
              <a:ext cx="1167307" cy="25713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8" h="2065">
                  <a:moveTo>
                    <a:pt x="64" y="0"/>
                  </a:moveTo>
                  <a:cubicBezTo>
                    <a:pt x="64" y="0"/>
                    <a:pt x="-11" y="2048"/>
                    <a:pt x="2" y="2053"/>
                  </a:cubicBezTo>
                  <a:cubicBezTo>
                    <a:pt x="15" y="2058"/>
                    <a:pt x="366" y="2062"/>
                    <a:pt x="376" y="2053"/>
                  </a:cubicBezTo>
                  <a:cubicBezTo>
                    <a:pt x="385" y="2046"/>
                    <a:pt x="426" y="544"/>
                    <a:pt x="437" y="227"/>
                  </a:cubicBezTo>
                  <a:cubicBezTo>
                    <a:pt x="437" y="224"/>
                    <a:pt x="441" y="224"/>
                    <a:pt x="441" y="227"/>
                  </a:cubicBezTo>
                  <a:cubicBezTo>
                    <a:pt x="456" y="545"/>
                    <a:pt x="539" y="2056"/>
                    <a:pt x="550" y="2058"/>
                  </a:cubicBezTo>
                  <a:cubicBezTo>
                    <a:pt x="563" y="2062"/>
                    <a:pt x="922" y="2071"/>
                    <a:pt x="936" y="2058"/>
                  </a:cubicBezTo>
                  <a:cubicBezTo>
                    <a:pt x="949" y="2046"/>
                    <a:pt x="894" y="0"/>
                    <a:pt x="894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A186CB0-AD97-4925-A9CC-6470120A56D9}"/>
                </a:ext>
              </a:extLst>
            </p:cNvPr>
            <p:cNvSpPr/>
            <p:nvPr/>
          </p:nvSpPr>
          <p:spPr>
            <a:xfrm>
              <a:off x="12359505" y="8325539"/>
              <a:ext cx="746229" cy="2363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1898">
                  <a:moveTo>
                    <a:pt x="553" y="0"/>
                  </a:moveTo>
                  <a:cubicBezTo>
                    <a:pt x="553" y="0"/>
                    <a:pt x="239" y="126"/>
                    <a:pt x="216" y="189"/>
                  </a:cubicBezTo>
                  <a:cubicBezTo>
                    <a:pt x="192" y="254"/>
                    <a:pt x="168" y="723"/>
                    <a:pt x="152" y="764"/>
                  </a:cubicBezTo>
                  <a:cubicBezTo>
                    <a:pt x="136" y="804"/>
                    <a:pt x="-10" y="1183"/>
                    <a:pt x="1" y="1190"/>
                  </a:cubicBezTo>
                  <a:cubicBezTo>
                    <a:pt x="11" y="1198"/>
                    <a:pt x="163" y="1251"/>
                    <a:pt x="172" y="1250"/>
                  </a:cubicBezTo>
                  <a:cubicBezTo>
                    <a:pt x="181" y="1249"/>
                    <a:pt x="325" y="883"/>
                    <a:pt x="325" y="883"/>
                  </a:cubicBezTo>
                  <a:cubicBezTo>
                    <a:pt x="325" y="883"/>
                    <a:pt x="296" y="1896"/>
                    <a:pt x="305" y="1898"/>
                  </a:cubicBezTo>
                  <a:cubicBezTo>
                    <a:pt x="314" y="1901"/>
                    <a:pt x="595" y="1890"/>
                    <a:pt x="599" y="1882"/>
                  </a:cubicBezTo>
                  <a:cubicBezTo>
                    <a:pt x="604" y="1875"/>
                    <a:pt x="591" y="1145"/>
                    <a:pt x="591" y="1145"/>
                  </a:cubicBezTo>
                  <a:cubicBezTo>
                    <a:pt x="591" y="1145"/>
                    <a:pt x="621" y="193"/>
                    <a:pt x="55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82C1662-85DB-452A-8DD1-5713A3B172EE}"/>
                </a:ext>
              </a:extLst>
            </p:cNvPr>
            <p:cNvSpPr/>
            <p:nvPr/>
          </p:nvSpPr>
          <p:spPr>
            <a:xfrm>
              <a:off x="13491929" y="8306856"/>
              <a:ext cx="682694" cy="236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1901">
                  <a:moveTo>
                    <a:pt x="33" y="0"/>
                  </a:moveTo>
                  <a:cubicBezTo>
                    <a:pt x="33" y="0"/>
                    <a:pt x="3" y="41"/>
                    <a:pt x="0" y="422"/>
                  </a:cubicBezTo>
                  <a:cubicBezTo>
                    <a:pt x="-2" y="803"/>
                    <a:pt x="38" y="1890"/>
                    <a:pt x="45" y="1895"/>
                  </a:cubicBezTo>
                  <a:cubicBezTo>
                    <a:pt x="51" y="1900"/>
                    <a:pt x="388" y="1905"/>
                    <a:pt x="394" y="1895"/>
                  </a:cubicBezTo>
                  <a:cubicBezTo>
                    <a:pt x="401" y="1885"/>
                    <a:pt x="387" y="867"/>
                    <a:pt x="387" y="867"/>
                  </a:cubicBezTo>
                  <a:cubicBezTo>
                    <a:pt x="387" y="867"/>
                    <a:pt x="508" y="776"/>
                    <a:pt x="544" y="659"/>
                  </a:cubicBezTo>
                  <a:cubicBezTo>
                    <a:pt x="581" y="541"/>
                    <a:pt x="407" y="182"/>
                    <a:pt x="345" y="133"/>
                  </a:cubicBezTo>
                  <a:cubicBezTo>
                    <a:pt x="284" y="84"/>
                    <a:pt x="87" y="9"/>
                    <a:pt x="3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2C0BF7E-8090-430F-94D8-618A7F0DF44F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F56396D-C5C5-4991-9A13-ACFA546896B5}"/>
                </a:ext>
              </a:extLst>
            </p:cNvPr>
            <p:cNvSpPr/>
            <p:nvPr/>
          </p:nvSpPr>
          <p:spPr>
            <a:xfrm>
              <a:off x="13280145" y="8335509"/>
              <a:ext cx="44849" cy="35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82">
                  <a:moveTo>
                    <a:pt x="31" y="185"/>
                  </a:moveTo>
                  <a:cubicBezTo>
                    <a:pt x="32" y="238"/>
                    <a:pt x="32" y="281"/>
                    <a:pt x="32" y="282"/>
                  </a:cubicBezTo>
                  <a:lnTo>
                    <a:pt x="37" y="282"/>
                  </a:lnTo>
                  <a:cubicBezTo>
                    <a:pt x="37" y="281"/>
                    <a:pt x="37" y="238"/>
                    <a:pt x="35" y="185"/>
                  </a:cubicBezTo>
                  <a:cubicBezTo>
                    <a:pt x="35" y="167"/>
                    <a:pt x="30" y="124"/>
                    <a:pt x="30" y="124"/>
                  </a:cubicBezTo>
                  <a:cubicBezTo>
                    <a:pt x="24" y="51"/>
                    <a:pt x="5" y="0"/>
                    <a:pt x="5" y="0"/>
                  </a:cubicBezTo>
                  <a:lnTo>
                    <a:pt x="4" y="0"/>
                  </a:lnTo>
                  <a:cubicBezTo>
                    <a:pt x="3" y="1"/>
                    <a:pt x="2" y="1"/>
                    <a:pt x="0" y="2"/>
                  </a:cubicBezTo>
                  <a:cubicBezTo>
                    <a:pt x="3" y="17"/>
                    <a:pt x="22" y="86"/>
                    <a:pt x="31" y="1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09EE38A-EB01-4B68-BDF3-008D0AF9C917}"/>
                </a:ext>
              </a:extLst>
            </p:cNvPr>
            <p:cNvSpPr/>
            <p:nvPr/>
          </p:nvSpPr>
          <p:spPr>
            <a:xfrm>
              <a:off x="13342431" y="8477529"/>
              <a:ext cx="18687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6">
                  <a:moveTo>
                    <a:pt x="16" y="8"/>
                  </a:moveTo>
                  <a:cubicBezTo>
                    <a:pt x="16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6" y="13"/>
                    <a:pt x="16" y="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EDDB8D1-240F-43B7-8FF4-D6ECDDF9FBAA}"/>
                </a:ext>
              </a:extLst>
            </p:cNvPr>
            <p:cNvSpPr/>
            <p:nvPr/>
          </p:nvSpPr>
          <p:spPr>
            <a:xfrm>
              <a:off x="13342431" y="8608337"/>
              <a:ext cx="18687" cy="1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7">
                  <a:moveTo>
                    <a:pt x="16" y="9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6" y="13"/>
                    <a:pt x="16" y="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B8323D2-4B34-4E64-BD36-392D7232A7BF}"/>
                </a:ext>
              </a:extLst>
            </p:cNvPr>
            <p:cNvSpPr/>
            <p:nvPr/>
          </p:nvSpPr>
          <p:spPr>
            <a:xfrm>
              <a:off x="12882737" y="8325539"/>
              <a:ext cx="219259" cy="91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739">
                  <a:moveTo>
                    <a:pt x="0" y="57"/>
                  </a:moveTo>
                  <a:lnTo>
                    <a:pt x="177" y="739"/>
                  </a:lnTo>
                  <a:cubicBezTo>
                    <a:pt x="178" y="455"/>
                    <a:pt x="170" y="107"/>
                    <a:pt x="132" y="0"/>
                  </a:cubicBezTo>
                  <a:cubicBezTo>
                    <a:pt x="132" y="0"/>
                    <a:pt x="70" y="25"/>
                    <a:pt x="0" y="5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6C15E4D-7209-4746-BC2A-2011ADA879F7}"/>
                </a:ext>
              </a:extLst>
            </p:cNvPr>
            <p:cNvSpPr/>
            <p:nvPr/>
          </p:nvSpPr>
          <p:spPr>
            <a:xfrm>
              <a:off x="13491929" y="8306856"/>
              <a:ext cx="188115" cy="93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754">
                  <a:moveTo>
                    <a:pt x="152" y="38"/>
                  </a:moveTo>
                  <a:cubicBezTo>
                    <a:pt x="102" y="19"/>
                    <a:pt x="55" y="3"/>
                    <a:pt x="33" y="0"/>
                  </a:cubicBezTo>
                  <a:cubicBezTo>
                    <a:pt x="33" y="0"/>
                    <a:pt x="3" y="41"/>
                    <a:pt x="0" y="422"/>
                  </a:cubicBezTo>
                  <a:cubicBezTo>
                    <a:pt x="0" y="505"/>
                    <a:pt x="1" y="622"/>
                    <a:pt x="4" y="754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E758A8E-5318-447F-8548-9E8A5D67298C}"/>
                </a:ext>
              </a:extLst>
            </p:cNvPr>
            <p:cNvSpPr/>
            <p:nvPr/>
          </p:nvSpPr>
          <p:spPr>
            <a:xfrm>
              <a:off x="13326236" y="8242074"/>
              <a:ext cx="209293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58">
                  <a:moveTo>
                    <a:pt x="0" y="72"/>
                  </a:moveTo>
                  <a:cubicBezTo>
                    <a:pt x="0" y="72"/>
                    <a:pt x="6" y="70"/>
                    <a:pt x="14" y="76"/>
                  </a:cubicBezTo>
                  <a:cubicBezTo>
                    <a:pt x="22" y="81"/>
                    <a:pt x="24" y="157"/>
                    <a:pt x="28" y="158"/>
                  </a:cubicBezTo>
                  <a:cubicBezTo>
                    <a:pt x="33" y="159"/>
                    <a:pt x="164" y="71"/>
                    <a:pt x="168" y="65"/>
                  </a:cubicBezTo>
                  <a:cubicBezTo>
                    <a:pt x="171" y="59"/>
                    <a:pt x="168" y="5"/>
                    <a:pt x="111" y="0"/>
                  </a:cubicBezTo>
                  <a:cubicBezTo>
                    <a:pt x="111" y="0"/>
                    <a:pt x="121" y="20"/>
                    <a:pt x="109" y="28"/>
                  </a:cubicBezTo>
                  <a:cubicBezTo>
                    <a:pt x="71" y="52"/>
                    <a:pt x="17" y="61"/>
                    <a:pt x="0" y="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F197AF4-0AB3-4D1F-B0AC-49B8FB08B1A4}"/>
                </a:ext>
              </a:extLst>
            </p:cNvPr>
            <p:cNvSpPr/>
            <p:nvPr/>
          </p:nvSpPr>
          <p:spPr>
            <a:xfrm>
              <a:off x="12927586" y="8749112"/>
              <a:ext cx="874546" cy="100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805">
                  <a:moveTo>
                    <a:pt x="24" y="9"/>
                  </a:moveTo>
                  <a:lnTo>
                    <a:pt x="679" y="0"/>
                  </a:lnTo>
                  <a:cubicBezTo>
                    <a:pt x="693" y="-1"/>
                    <a:pt x="704" y="11"/>
                    <a:pt x="703" y="25"/>
                  </a:cubicBezTo>
                  <a:lnTo>
                    <a:pt x="668" y="773"/>
                  </a:lnTo>
                  <a:cubicBezTo>
                    <a:pt x="667" y="786"/>
                    <a:pt x="657" y="796"/>
                    <a:pt x="644" y="796"/>
                  </a:cubicBezTo>
                  <a:lnTo>
                    <a:pt x="63" y="805"/>
                  </a:lnTo>
                  <a:cubicBezTo>
                    <a:pt x="50" y="806"/>
                    <a:pt x="39" y="796"/>
                    <a:pt x="38" y="783"/>
                  </a:cubicBezTo>
                  <a:lnTo>
                    <a:pt x="0" y="34"/>
                  </a:lnTo>
                  <a:cubicBezTo>
                    <a:pt x="0" y="21"/>
                    <a:pt x="11" y="10"/>
                    <a:pt x="24" y="9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43FC976-FD83-4270-B47B-D0969F42EED3}"/>
                </a:ext>
              </a:extLst>
            </p:cNvPr>
            <p:cNvSpPr/>
            <p:nvPr/>
          </p:nvSpPr>
          <p:spPr>
            <a:xfrm>
              <a:off x="13141862" y="8674364"/>
              <a:ext cx="398653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" h="109">
                  <a:moveTo>
                    <a:pt x="121" y="31"/>
                  </a:moveTo>
                  <a:cubicBezTo>
                    <a:pt x="122" y="27"/>
                    <a:pt x="126" y="22"/>
                    <a:pt x="153" y="20"/>
                  </a:cubicBezTo>
                  <a:cubicBezTo>
                    <a:pt x="180" y="18"/>
                    <a:pt x="206" y="23"/>
                    <a:pt x="206" y="31"/>
                  </a:cubicBezTo>
                  <a:cubicBezTo>
                    <a:pt x="206" y="40"/>
                    <a:pt x="184" y="43"/>
                    <a:pt x="164" y="42"/>
                  </a:cubicBezTo>
                  <a:cubicBezTo>
                    <a:pt x="144" y="42"/>
                    <a:pt x="119" y="40"/>
                    <a:pt x="121" y="31"/>
                  </a:cubicBezTo>
                  <a:close/>
                  <a:moveTo>
                    <a:pt x="258" y="63"/>
                  </a:moveTo>
                  <a:cubicBezTo>
                    <a:pt x="249" y="39"/>
                    <a:pt x="222" y="0"/>
                    <a:pt x="155" y="0"/>
                  </a:cubicBezTo>
                  <a:cubicBezTo>
                    <a:pt x="94" y="0"/>
                    <a:pt x="70" y="46"/>
                    <a:pt x="63" y="66"/>
                  </a:cubicBezTo>
                  <a:lnTo>
                    <a:pt x="0" y="67"/>
                  </a:lnTo>
                  <a:lnTo>
                    <a:pt x="3" y="97"/>
                  </a:lnTo>
                  <a:cubicBezTo>
                    <a:pt x="3" y="104"/>
                    <a:pt x="9" y="109"/>
                    <a:pt x="16" y="109"/>
                  </a:cubicBezTo>
                  <a:lnTo>
                    <a:pt x="308" y="107"/>
                  </a:lnTo>
                  <a:cubicBezTo>
                    <a:pt x="315" y="107"/>
                    <a:pt x="321" y="100"/>
                    <a:pt x="321" y="94"/>
                  </a:cubicBezTo>
                  <a:lnTo>
                    <a:pt x="321" y="62"/>
                  </a:ln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A5F4D79-DFEA-40ED-A510-5365215D2033}"/>
                </a:ext>
              </a:extLst>
            </p:cNvPr>
            <p:cNvSpPr/>
            <p:nvPr/>
          </p:nvSpPr>
          <p:spPr>
            <a:xfrm>
              <a:off x="12150212" y="9810526"/>
              <a:ext cx="411111" cy="41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36">
                  <a:moveTo>
                    <a:pt x="172" y="0"/>
                  </a:moveTo>
                  <a:cubicBezTo>
                    <a:pt x="158" y="7"/>
                    <a:pt x="139" y="17"/>
                    <a:pt x="123" y="37"/>
                  </a:cubicBezTo>
                  <a:cubicBezTo>
                    <a:pt x="92" y="76"/>
                    <a:pt x="15" y="161"/>
                    <a:pt x="5" y="168"/>
                  </a:cubicBezTo>
                  <a:cubicBezTo>
                    <a:pt x="-6" y="176"/>
                    <a:pt x="0" y="195"/>
                    <a:pt x="27" y="186"/>
                  </a:cubicBezTo>
                  <a:cubicBezTo>
                    <a:pt x="54" y="177"/>
                    <a:pt x="114" y="112"/>
                    <a:pt x="128" y="117"/>
                  </a:cubicBezTo>
                  <a:cubicBezTo>
                    <a:pt x="141" y="123"/>
                    <a:pt x="111" y="173"/>
                    <a:pt x="85" y="200"/>
                  </a:cubicBezTo>
                  <a:cubicBezTo>
                    <a:pt x="60" y="225"/>
                    <a:pt x="32" y="272"/>
                    <a:pt x="48" y="282"/>
                  </a:cubicBezTo>
                  <a:cubicBezTo>
                    <a:pt x="64" y="290"/>
                    <a:pt x="75" y="273"/>
                    <a:pt x="75" y="273"/>
                  </a:cubicBezTo>
                  <a:cubicBezTo>
                    <a:pt x="75" y="273"/>
                    <a:pt x="51" y="323"/>
                    <a:pt x="71" y="333"/>
                  </a:cubicBezTo>
                  <a:cubicBezTo>
                    <a:pt x="90" y="344"/>
                    <a:pt x="105" y="320"/>
                    <a:pt x="105" y="320"/>
                  </a:cubicBezTo>
                  <a:cubicBezTo>
                    <a:pt x="105" y="320"/>
                    <a:pt x="106" y="335"/>
                    <a:pt x="125" y="332"/>
                  </a:cubicBezTo>
                  <a:cubicBezTo>
                    <a:pt x="145" y="328"/>
                    <a:pt x="154" y="311"/>
                    <a:pt x="154" y="311"/>
                  </a:cubicBezTo>
                  <a:cubicBezTo>
                    <a:pt x="154" y="311"/>
                    <a:pt x="165" y="328"/>
                    <a:pt x="196" y="289"/>
                  </a:cubicBezTo>
                  <a:cubicBezTo>
                    <a:pt x="226" y="249"/>
                    <a:pt x="318" y="113"/>
                    <a:pt x="331" y="56"/>
                  </a:cubicBezTo>
                  <a:cubicBezTo>
                    <a:pt x="299" y="48"/>
                    <a:pt x="196" y="12"/>
                    <a:pt x="172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8D9BC79-6918-41DF-8C1B-E949F29D191F}"/>
                </a:ext>
              </a:extLst>
            </p:cNvPr>
            <p:cNvSpPr/>
            <p:nvPr/>
          </p:nvSpPr>
          <p:spPr>
            <a:xfrm>
              <a:off x="12231188" y="9987425"/>
              <a:ext cx="114613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40">
                  <a:moveTo>
                    <a:pt x="89" y="1"/>
                  </a:moveTo>
                  <a:cubicBezTo>
                    <a:pt x="88" y="2"/>
                    <a:pt x="55" y="54"/>
                    <a:pt x="29" y="91"/>
                  </a:cubicBezTo>
                  <a:cubicBezTo>
                    <a:pt x="16" y="109"/>
                    <a:pt x="6" y="127"/>
                    <a:pt x="0" y="140"/>
                  </a:cubicBezTo>
                  <a:cubicBezTo>
                    <a:pt x="5" y="138"/>
                    <a:pt x="8" y="134"/>
                    <a:pt x="10" y="132"/>
                  </a:cubicBezTo>
                  <a:cubicBezTo>
                    <a:pt x="15" y="121"/>
                    <a:pt x="23" y="107"/>
                    <a:pt x="33" y="94"/>
                  </a:cubicBezTo>
                  <a:cubicBezTo>
                    <a:pt x="60" y="57"/>
                    <a:pt x="93" y="4"/>
                    <a:pt x="93" y="4"/>
                  </a:cubicBezTo>
                  <a:cubicBezTo>
                    <a:pt x="94" y="3"/>
                    <a:pt x="93" y="1"/>
                    <a:pt x="92" y="0"/>
                  </a:cubicBezTo>
                  <a:cubicBezTo>
                    <a:pt x="91" y="0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C1E7EC2-4CCD-4046-B1B2-A00C86C1543A}"/>
                </a:ext>
              </a:extLst>
            </p:cNvPr>
            <p:cNvSpPr/>
            <p:nvPr/>
          </p:nvSpPr>
          <p:spPr>
            <a:xfrm>
              <a:off x="12274791" y="10001129"/>
              <a:ext cx="113367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4">
                  <a:moveTo>
                    <a:pt x="87" y="1"/>
                  </a:moveTo>
                  <a:cubicBezTo>
                    <a:pt x="78" y="19"/>
                    <a:pt x="60" y="47"/>
                    <a:pt x="43" y="74"/>
                  </a:cubicBezTo>
                  <a:cubicBezTo>
                    <a:pt x="28" y="98"/>
                    <a:pt x="14" y="119"/>
                    <a:pt x="8" y="130"/>
                  </a:cubicBezTo>
                  <a:cubicBezTo>
                    <a:pt x="0" y="146"/>
                    <a:pt x="-1" y="163"/>
                    <a:pt x="1" y="174"/>
                  </a:cubicBezTo>
                  <a:cubicBezTo>
                    <a:pt x="4" y="170"/>
                    <a:pt x="6" y="167"/>
                    <a:pt x="6" y="167"/>
                  </a:cubicBezTo>
                  <a:cubicBezTo>
                    <a:pt x="6" y="167"/>
                    <a:pt x="6" y="168"/>
                    <a:pt x="6" y="169"/>
                  </a:cubicBezTo>
                  <a:cubicBezTo>
                    <a:pt x="5" y="159"/>
                    <a:pt x="6" y="145"/>
                    <a:pt x="12" y="133"/>
                  </a:cubicBezTo>
                  <a:cubicBezTo>
                    <a:pt x="18" y="122"/>
                    <a:pt x="32" y="100"/>
                    <a:pt x="47" y="77"/>
                  </a:cubicBezTo>
                  <a:cubicBezTo>
                    <a:pt x="64" y="50"/>
                    <a:pt x="82" y="21"/>
                    <a:pt x="92" y="3"/>
                  </a:cubicBezTo>
                  <a:cubicBezTo>
                    <a:pt x="92" y="2"/>
                    <a:pt x="92" y="1"/>
                    <a:pt x="91" y="0"/>
                  </a:cubicBezTo>
                  <a:cubicBezTo>
                    <a:pt x="89" y="-1"/>
                    <a:pt x="88" y="0"/>
                    <a:pt x="87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A266B69-DC20-48B2-B071-D6AB1870AAF5}"/>
                </a:ext>
              </a:extLst>
            </p:cNvPr>
            <p:cNvSpPr/>
            <p:nvPr/>
          </p:nvSpPr>
          <p:spPr>
            <a:xfrm>
              <a:off x="12332097" y="10017327"/>
              <a:ext cx="102155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50">
                  <a:moveTo>
                    <a:pt x="78" y="1"/>
                  </a:moveTo>
                  <a:cubicBezTo>
                    <a:pt x="72" y="12"/>
                    <a:pt x="60" y="29"/>
                    <a:pt x="47" y="46"/>
                  </a:cubicBezTo>
                  <a:cubicBezTo>
                    <a:pt x="26" y="73"/>
                    <a:pt x="6" y="101"/>
                    <a:pt x="1" y="119"/>
                  </a:cubicBezTo>
                  <a:cubicBezTo>
                    <a:pt x="-2" y="132"/>
                    <a:pt x="2" y="144"/>
                    <a:pt x="5" y="150"/>
                  </a:cubicBezTo>
                  <a:cubicBezTo>
                    <a:pt x="7" y="147"/>
                    <a:pt x="8" y="145"/>
                    <a:pt x="8" y="145"/>
                  </a:cubicBezTo>
                  <a:cubicBezTo>
                    <a:pt x="8" y="145"/>
                    <a:pt x="9" y="145"/>
                    <a:pt x="9" y="146"/>
                  </a:cubicBezTo>
                  <a:cubicBezTo>
                    <a:pt x="6" y="140"/>
                    <a:pt x="4" y="130"/>
                    <a:pt x="6" y="121"/>
                  </a:cubicBezTo>
                  <a:cubicBezTo>
                    <a:pt x="10" y="104"/>
                    <a:pt x="32" y="74"/>
                    <a:pt x="51" y="49"/>
                  </a:cubicBezTo>
                  <a:cubicBezTo>
                    <a:pt x="64" y="31"/>
                    <a:pt x="76" y="15"/>
                    <a:pt x="83" y="3"/>
                  </a:cubicBezTo>
                  <a:cubicBezTo>
                    <a:pt x="84" y="2"/>
                    <a:pt x="83" y="1"/>
                    <a:pt x="82" y="0"/>
                  </a:cubicBezTo>
                  <a:cubicBezTo>
                    <a:pt x="81" y="0"/>
                    <a:pt x="79" y="0"/>
                    <a:pt x="78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4609436-93E1-4E41-BD58-30981BCEA451}"/>
                </a:ext>
              </a:extLst>
            </p:cNvPr>
            <p:cNvSpPr/>
            <p:nvPr/>
          </p:nvSpPr>
          <p:spPr>
            <a:xfrm>
              <a:off x="12755663" y="8745374"/>
              <a:ext cx="37374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61">
                  <a:moveTo>
                    <a:pt x="31" y="3"/>
                  </a:move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lnTo>
                    <a:pt x="0" y="561"/>
                  </a:lnTo>
                  <a:cubicBezTo>
                    <a:pt x="4" y="551"/>
                    <a:pt x="6" y="546"/>
                    <a:pt x="6" y="546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0BCA712-8629-4A48-9811-A509AC1370D3}"/>
                </a:ext>
              </a:extLst>
            </p:cNvPr>
            <p:cNvSpPr/>
            <p:nvPr/>
          </p:nvSpPr>
          <p:spPr>
            <a:xfrm>
              <a:off x="13800886" y="9071768"/>
              <a:ext cx="165690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05">
                  <a:moveTo>
                    <a:pt x="3" y="105"/>
                  </a:moveTo>
                  <a:cubicBezTo>
                    <a:pt x="2" y="105"/>
                    <a:pt x="2" y="105"/>
                    <a:pt x="2" y="105"/>
                  </a:cubicBezTo>
                  <a:cubicBezTo>
                    <a:pt x="0" y="104"/>
                    <a:pt x="0" y="102"/>
                    <a:pt x="1" y="101"/>
                  </a:cubicBezTo>
                  <a:cubicBezTo>
                    <a:pt x="2" y="100"/>
                    <a:pt x="59" y="41"/>
                    <a:pt x="130" y="0"/>
                  </a:cubicBezTo>
                  <a:cubicBezTo>
                    <a:pt x="131" y="0"/>
                    <a:pt x="133" y="0"/>
                    <a:pt x="133" y="1"/>
                  </a:cubicBezTo>
                  <a:cubicBezTo>
                    <a:pt x="135" y="3"/>
                    <a:pt x="134" y="4"/>
                    <a:pt x="133" y="5"/>
                  </a:cubicBezTo>
                  <a:cubicBezTo>
                    <a:pt x="62" y="44"/>
                    <a:pt x="5" y="104"/>
                    <a:pt x="5" y="104"/>
                  </a:cubicBezTo>
                  <a:cubicBezTo>
                    <a:pt x="5" y="105"/>
                    <a:pt x="4" y="105"/>
                    <a:pt x="3" y="105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C24D033-447F-4192-A79C-024B195C386A}"/>
                </a:ext>
              </a:extLst>
            </p:cNvPr>
            <p:cNvSpPr/>
            <p:nvPr/>
          </p:nvSpPr>
          <p:spPr>
            <a:xfrm>
              <a:off x="13519337" y="9180155"/>
              <a:ext cx="311448" cy="28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27">
                  <a:moveTo>
                    <a:pt x="202" y="227"/>
                  </a:moveTo>
                  <a:cubicBezTo>
                    <a:pt x="202" y="227"/>
                    <a:pt x="255" y="199"/>
                    <a:pt x="234" y="155"/>
                  </a:cubicBezTo>
                  <a:cubicBezTo>
                    <a:pt x="234" y="155"/>
                    <a:pt x="255" y="128"/>
                    <a:pt x="236" y="108"/>
                  </a:cubicBezTo>
                  <a:cubicBezTo>
                    <a:pt x="236" y="108"/>
                    <a:pt x="254" y="95"/>
                    <a:pt x="251" y="72"/>
                  </a:cubicBezTo>
                  <a:cubicBezTo>
                    <a:pt x="249" y="48"/>
                    <a:pt x="234" y="45"/>
                    <a:pt x="234" y="45"/>
                  </a:cubicBezTo>
                  <a:cubicBezTo>
                    <a:pt x="234" y="45"/>
                    <a:pt x="250" y="32"/>
                    <a:pt x="242" y="14"/>
                  </a:cubicBezTo>
                  <a:cubicBezTo>
                    <a:pt x="234" y="-4"/>
                    <a:pt x="213" y="0"/>
                    <a:pt x="213" y="0"/>
                  </a:cubicBezTo>
                  <a:lnTo>
                    <a:pt x="213" y="6"/>
                  </a:lnTo>
                  <a:cubicBezTo>
                    <a:pt x="213" y="6"/>
                    <a:pt x="96" y="9"/>
                    <a:pt x="65" y="13"/>
                  </a:cubicBezTo>
                  <a:cubicBezTo>
                    <a:pt x="35" y="16"/>
                    <a:pt x="15" y="13"/>
                    <a:pt x="9" y="32"/>
                  </a:cubicBezTo>
                  <a:cubicBezTo>
                    <a:pt x="4" y="50"/>
                    <a:pt x="20" y="56"/>
                    <a:pt x="30" y="57"/>
                  </a:cubicBezTo>
                  <a:cubicBezTo>
                    <a:pt x="30" y="57"/>
                    <a:pt x="2" y="60"/>
                    <a:pt x="0" y="77"/>
                  </a:cubicBezTo>
                  <a:cubicBezTo>
                    <a:pt x="-1" y="94"/>
                    <a:pt x="4" y="104"/>
                    <a:pt x="34" y="108"/>
                  </a:cubicBezTo>
                  <a:cubicBezTo>
                    <a:pt x="34" y="108"/>
                    <a:pt x="24" y="113"/>
                    <a:pt x="24" y="128"/>
                  </a:cubicBezTo>
                  <a:cubicBezTo>
                    <a:pt x="24" y="144"/>
                    <a:pt x="39" y="151"/>
                    <a:pt x="54" y="151"/>
                  </a:cubicBezTo>
                  <a:cubicBezTo>
                    <a:pt x="54" y="151"/>
                    <a:pt x="40" y="176"/>
                    <a:pt x="70" y="182"/>
                  </a:cubicBezTo>
                  <a:cubicBezTo>
                    <a:pt x="99" y="187"/>
                    <a:pt x="204" y="197"/>
                    <a:pt x="204" y="197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8899DC8-A3FD-4577-9FBB-10D534E3D2B0}"/>
                </a:ext>
              </a:extLst>
            </p:cNvPr>
            <p:cNvSpPr/>
            <p:nvPr/>
          </p:nvSpPr>
          <p:spPr>
            <a:xfrm>
              <a:off x="13534286" y="9242445"/>
              <a:ext cx="229226" cy="14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3">
                  <a:moveTo>
                    <a:pt x="185" y="3"/>
                  </a:moveTo>
                  <a:cubicBezTo>
                    <a:pt x="185" y="2"/>
                    <a:pt x="184" y="0"/>
                    <a:pt x="182" y="0"/>
                  </a:cubicBezTo>
                  <a:lnTo>
                    <a:pt x="17" y="6"/>
                  </a:lnTo>
                  <a:lnTo>
                    <a:pt x="18" y="7"/>
                  </a:lnTo>
                  <a:cubicBezTo>
                    <a:pt x="18" y="7"/>
                    <a:pt x="8" y="8"/>
                    <a:pt x="0" y="13"/>
                  </a:cubicBezTo>
                  <a:lnTo>
                    <a:pt x="182" y="5"/>
                  </a:lnTo>
                  <a:cubicBezTo>
                    <a:pt x="184" y="5"/>
                    <a:pt x="185" y="4"/>
                    <a:pt x="185" y="3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1F9F738-6E59-4CB1-B778-C96BF32BFD9A}"/>
                </a:ext>
              </a:extLst>
            </p:cNvPr>
            <p:cNvSpPr/>
            <p:nvPr/>
          </p:nvSpPr>
          <p:spPr>
            <a:xfrm>
              <a:off x="13555465" y="9314701"/>
              <a:ext cx="210539" cy="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5">
                  <a:moveTo>
                    <a:pt x="168" y="5"/>
                  </a:moveTo>
                  <a:cubicBezTo>
                    <a:pt x="169" y="5"/>
                    <a:pt x="170" y="4"/>
                    <a:pt x="170" y="3"/>
                  </a:cubicBezTo>
                  <a:cubicBezTo>
                    <a:pt x="170" y="2"/>
                    <a:pt x="169" y="0"/>
                    <a:pt x="168" y="0"/>
                  </a:cubicBezTo>
                  <a:lnTo>
                    <a:pt x="5" y="0"/>
                  </a:lnTo>
                  <a:cubicBezTo>
                    <a:pt x="5" y="0"/>
                    <a:pt x="2" y="2"/>
                    <a:pt x="0" y="5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B3E7F7B-2CFA-412D-ACD5-70922AAC56DB}"/>
                </a:ext>
              </a:extLst>
            </p:cNvPr>
            <p:cNvSpPr/>
            <p:nvPr/>
          </p:nvSpPr>
          <p:spPr>
            <a:xfrm>
              <a:off x="13584118" y="9368270"/>
              <a:ext cx="179394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">
                  <a:moveTo>
                    <a:pt x="142" y="9"/>
                  </a:moveTo>
                  <a:cubicBezTo>
                    <a:pt x="144" y="9"/>
                    <a:pt x="145" y="7"/>
                    <a:pt x="145" y="6"/>
                  </a:cubicBezTo>
                  <a:cubicBezTo>
                    <a:pt x="145" y="5"/>
                    <a:pt x="144" y="4"/>
                    <a:pt x="142" y="4"/>
                  </a:cubicBezTo>
                  <a:lnTo>
                    <a:pt x="2" y="0"/>
                  </a:ln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FE9738-03A4-45AD-953E-852E8ADFBDBF}"/>
                </a:ext>
              </a:extLst>
            </p:cNvPr>
            <p:cNvSpPr/>
            <p:nvPr/>
          </p:nvSpPr>
          <p:spPr>
            <a:xfrm>
              <a:off x="13773478" y="9425576"/>
              <a:ext cx="16195" cy="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7">
                  <a:moveTo>
                    <a:pt x="12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1" y="7"/>
                  </a:lnTo>
                  <a:lnTo>
                    <a:pt x="12" y="7"/>
                  </a:ln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A62F9F7-7C9D-4CA6-AA76-B8AEB0761824}"/>
                </a:ext>
              </a:extLst>
            </p:cNvPr>
            <p:cNvSpPr/>
            <p:nvPr/>
          </p:nvSpPr>
          <p:spPr>
            <a:xfrm>
              <a:off x="13769741" y="9386957"/>
              <a:ext cx="204310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01">
                  <a:moveTo>
                    <a:pt x="0" y="101"/>
                  </a:moveTo>
                  <a:cubicBezTo>
                    <a:pt x="38" y="91"/>
                    <a:pt x="99" y="73"/>
                    <a:pt x="165" y="41"/>
                  </a:cubicBezTo>
                  <a:cubicBezTo>
                    <a:pt x="164" y="15"/>
                    <a:pt x="164" y="0"/>
                    <a:pt x="164" y="0"/>
                  </a:cubicBezTo>
                  <a:cubicBezTo>
                    <a:pt x="164" y="0"/>
                    <a:pt x="78" y="59"/>
                    <a:pt x="0" y="93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9797EC6-82B3-41AE-8F6F-8F7E08F5521A}"/>
                </a:ext>
              </a:extLst>
            </p:cNvPr>
            <p:cNvSpPr/>
            <p:nvPr/>
          </p:nvSpPr>
          <p:spPr>
            <a:xfrm>
              <a:off x="12836643" y="12294634"/>
              <a:ext cx="320168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127">
                  <a:moveTo>
                    <a:pt x="0" y="127"/>
                  </a:moveTo>
                  <a:lnTo>
                    <a:pt x="258" y="127"/>
                  </a:lnTo>
                  <a:lnTo>
                    <a:pt x="2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7342045-4FA9-41A4-9706-FF36DA1EE2A6}"/>
                </a:ext>
              </a:extLst>
            </p:cNvPr>
            <p:cNvSpPr/>
            <p:nvPr/>
          </p:nvSpPr>
          <p:spPr>
            <a:xfrm>
              <a:off x="13467014" y="12299618"/>
              <a:ext cx="409865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" h="123">
                  <a:moveTo>
                    <a:pt x="30" y="0"/>
                  </a:moveTo>
                  <a:cubicBezTo>
                    <a:pt x="31" y="38"/>
                    <a:pt x="13" y="81"/>
                    <a:pt x="0" y="123"/>
                  </a:cubicBezTo>
                  <a:lnTo>
                    <a:pt x="330" y="123"/>
                  </a:lnTo>
                  <a:cubicBezTo>
                    <a:pt x="313" y="82"/>
                    <a:pt x="309" y="43"/>
                    <a:pt x="306" y="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5B87F2F-E2AE-4547-AC37-0F4976F9799D}"/>
                </a:ext>
              </a:extLst>
            </p:cNvPr>
            <p:cNvSpPr/>
            <p:nvPr/>
          </p:nvSpPr>
          <p:spPr>
            <a:xfrm>
              <a:off x="12278528" y="12336988"/>
              <a:ext cx="961751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" h="261">
                  <a:moveTo>
                    <a:pt x="373" y="47"/>
                  </a:moveTo>
                  <a:cubicBezTo>
                    <a:pt x="373" y="47"/>
                    <a:pt x="416" y="27"/>
                    <a:pt x="442" y="8"/>
                  </a:cubicBezTo>
                  <a:cubicBezTo>
                    <a:pt x="468" y="-12"/>
                    <a:pt x="512" y="13"/>
                    <a:pt x="510" y="19"/>
                  </a:cubicBezTo>
                  <a:cubicBezTo>
                    <a:pt x="508" y="24"/>
                    <a:pt x="488" y="53"/>
                    <a:pt x="495" y="55"/>
                  </a:cubicBezTo>
                  <a:cubicBezTo>
                    <a:pt x="502" y="57"/>
                    <a:pt x="515" y="35"/>
                    <a:pt x="549" y="28"/>
                  </a:cubicBezTo>
                  <a:cubicBezTo>
                    <a:pt x="584" y="21"/>
                    <a:pt x="599" y="29"/>
                    <a:pt x="641" y="24"/>
                  </a:cubicBezTo>
                  <a:cubicBezTo>
                    <a:pt x="682" y="18"/>
                    <a:pt x="712" y="1"/>
                    <a:pt x="735" y="13"/>
                  </a:cubicBezTo>
                  <a:cubicBezTo>
                    <a:pt x="758" y="25"/>
                    <a:pt x="736" y="57"/>
                    <a:pt x="735" y="86"/>
                  </a:cubicBezTo>
                  <a:cubicBezTo>
                    <a:pt x="733" y="114"/>
                    <a:pt x="737" y="133"/>
                    <a:pt x="755" y="168"/>
                  </a:cubicBezTo>
                  <a:cubicBezTo>
                    <a:pt x="772" y="205"/>
                    <a:pt x="784" y="241"/>
                    <a:pt x="753" y="261"/>
                  </a:cubicBezTo>
                  <a:lnTo>
                    <a:pt x="30" y="261"/>
                  </a:lnTo>
                  <a:cubicBezTo>
                    <a:pt x="30" y="261"/>
                    <a:pt x="8" y="265"/>
                    <a:pt x="3" y="226"/>
                  </a:cubicBezTo>
                  <a:cubicBezTo>
                    <a:pt x="-2" y="187"/>
                    <a:pt x="-8" y="164"/>
                    <a:pt x="36" y="149"/>
                  </a:cubicBezTo>
                  <a:cubicBezTo>
                    <a:pt x="81" y="133"/>
                    <a:pt x="208" y="131"/>
                    <a:pt x="373" y="4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F7B29EA-21AE-462C-81A1-941DDF99C579}"/>
                </a:ext>
              </a:extLst>
            </p:cNvPr>
            <p:cNvSpPr/>
            <p:nvPr/>
          </p:nvSpPr>
          <p:spPr>
            <a:xfrm>
              <a:off x="13444589" y="12334500"/>
              <a:ext cx="452222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263">
                  <a:moveTo>
                    <a:pt x="38" y="33"/>
                  </a:moveTo>
                  <a:cubicBezTo>
                    <a:pt x="38" y="33"/>
                    <a:pt x="31" y="95"/>
                    <a:pt x="53" y="95"/>
                  </a:cubicBezTo>
                  <a:cubicBezTo>
                    <a:pt x="75" y="95"/>
                    <a:pt x="59" y="41"/>
                    <a:pt x="77" y="24"/>
                  </a:cubicBezTo>
                  <a:cubicBezTo>
                    <a:pt x="120" y="-15"/>
                    <a:pt x="279" y="2"/>
                    <a:pt x="294" y="16"/>
                  </a:cubicBezTo>
                  <a:cubicBezTo>
                    <a:pt x="308" y="31"/>
                    <a:pt x="287" y="85"/>
                    <a:pt x="307" y="92"/>
                  </a:cubicBezTo>
                  <a:cubicBezTo>
                    <a:pt x="326" y="99"/>
                    <a:pt x="328" y="41"/>
                    <a:pt x="336" y="38"/>
                  </a:cubicBezTo>
                  <a:cubicBezTo>
                    <a:pt x="345" y="35"/>
                    <a:pt x="355" y="36"/>
                    <a:pt x="361" y="70"/>
                  </a:cubicBezTo>
                  <a:cubicBezTo>
                    <a:pt x="365" y="94"/>
                    <a:pt x="364" y="179"/>
                    <a:pt x="363" y="228"/>
                  </a:cubicBezTo>
                  <a:cubicBezTo>
                    <a:pt x="363" y="248"/>
                    <a:pt x="347" y="263"/>
                    <a:pt x="327" y="263"/>
                  </a:cubicBezTo>
                  <a:lnTo>
                    <a:pt x="36" y="263"/>
                  </a:lnTo>
                  <a:cubicBezTo>
                    <a:pt x="15" y="263"/>
                    <a:pt x="-1" y="246"/>
                    <a:pt x="0" y="226"/>
                  </a:cubicBezTo>
                  <a:cubicBezTo>
                    <a:pt x="2" y="166"/>
                    <a:pt x="8" y="55"/>
                    <a:pt x="16" y="38"/>
                  </a:cubicBezTo>
                  <a:cubicBezTo>
                    <a:pt x="27" y="15"/>
                    <a:pt x="39" y="15"/>
                    <a:pt x="38" y="33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C5D073-12DB-4353-B125-7E0C8A19CE07}"/>
                </a:ext>
              </a:extLst>
            </p:cNvPr>
            <p:cNvSpPr/>
            <p:nvPr/>
          </p:nvSpPr>
          <p:spPr>
            <a:xfrm>
              <a:off x="12282266" y="12613557"/>
              <a:ext cx="956768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39">
                  <a:moveTo>
                    <a:pt x="0" y="4"/>
                  </a:moveTo>
                  <a:cubicBezTo>
                    <a:pt x="5" y="43"/>
                    <a:pt x="27" y="39"/>
                    <a:pt x="27" y="39"/>
                  </a:cubicBezTo>
                  <a:lnTo>
                    <a:pt x="750" y="39"/>
                  </a:lnTo>
                  <a:cubicBezTo>
                    <a:pt x="765" y="29"/>
                    <a:pt x="770" y="16"/>
                    <a:pt x="769" y="0"/>
                  </a:cubicBezTo>
                  <a:lnTo>
                    <a:pt x="0" y="0"/>
                  </a:ln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0A431B0-71C7-4653-862B-AA8C042D110A}"/>
                </a:ext>
              </a:extLst>
            </p:cNvPr>
            <p:cNvSpPr/>
            <p:nvPr/>
          </p:nvSpPr>
          <p:spPr>
            <a:xfrm>
              <a:off x="12812973" y="12336988"/>
              <a:ext cx="393670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81">
                  <a:moveTo>
                    <a:pt x="45" y="81"/>
                  </a:moveTo>
                  <a:cubicBezTo>
                    <a:pt x="64" y="88"/>
                    <a:pt x="88" y="51"/>
                    <a:pt x="125" y="48"/>
                  </a:cubicBezTo>
                  <a:cubicBezTo>
                    <a:pt x="162" y="45"/>
                    <a:pt x="241" y="42"/>
                    <a:pt x="281" y="58"/>
                  </a:cubicBezTo>
                  <a:cubicBezTo>
                    <a:pt x="291" y="62"/>
                    <a:pt x="301" y="64"/>
                    <a:pt x="309" y="65"/>
                  </a:cubicBezTo>
                  <a:cubicBezTo>
                    <a:pt x="315" y="42"/>
                    <a:pt x="324" y="23"/>
                    <a:pt x="306" y="13"/>
                  </a:cubicBezTo>
                  <a:cubicBezTo>
                    <a:pt x="283" y="1"/>
                    <a:pt x="253" y="18"/>
                    <a:pt x="212" y="24"/>
                  </a:cubicBezTo>
                  <a:cubicBezTo>
                    <a:pt x="170" y="29"/>
                    <a:pt x="155" y="21"/>
                    <a:pt x="120" y="28"/>
                  </a:cubicBezTo>
                  <a:cubicBezTo>
                    <a:pt x="86" y="35"/>
                    <a:pt x="73" y="57"/>
                    <a:pt x="66" y="55"/>
                  </a:cubicBezTo>
                  <a:cubicBezTo>
                    <a:pt x="59" y="53"/>
                    <a:pt x="79" y="24"/>
                    <a:pt x="81" y="19"/>
                  </a:cubicBezTo>
                  <a:cubicBezTo>
                    <a:pt x="83" y="13"/>
                    <a:pt x="39" y="-12"/>
                    <a:pt x="13" y="8"/>
                  </a:cubicBezTo>
                  <a:cubicBezTo>
                    <a:pt x="9" y="11"/>
                    <a:pt x="4" y="13"/>
                    <a:pt x="0" y="16"/>
                  </a:cubicBezTo>
                  <a:cubicBezTo>
                    <a:pt x="23" y="18"/>
                    <a:pt x="52" y="21"/>
                    <a:pt x="56" y="25"/>
                  </a:cubicBezTo>
                  <a:cubicBezTo>
                    <a:pt x="61" y="34"/>
                    <a:pt x="25" y="73"/>
                    <a:pt x="45" y="81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F9357FC-7BAF-4476-946A-83EEE0B70153}"/>
                </a:ext>
              </a:extLst>
            </p:cNvPr>
            <p:cNvSpPr/>
            <p:nvPr/>
          </p:nvSpPr>
          <p:spPr>
            <a:xfrm>
              <a:off x="13460785" y="12334500"/>
              <a:ext cx="424815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112">
                  <a:moveTo>
                    <a:pt x="342" y="48"/>
                  </a:moveTo>
                  <a:cubicBezTo>
                    <a:pt x="336" y="36"/>
                    <a:pt x="329" y="36"/>
                    <a:pt x="323" y="38"/>
                  </a:cubicBezTo>
                  <a:cubicBezTo>
                    <a:pt x="315" y="41"/>
                    <a:pt x="313" y="99"/>
                    <a:pt x="294" y="92"/>
                  </a:cubicBezTo>
                  <a:cubicBezTo>
                    <a:pt x="274" y="85"/>
                    <a:pt x="295" y="31"/>
                    <a:pt x="281" y="16"/>
                  </a:cubicBezTo>
                  <a:cubicBezTo>
                    <a:pt x="266" y="2"/>
                    <a:pt x="107" y="-15"/>
                    <a:pt x="64" y="24"/>
                  </a:cubicBezTo>
                  <a:cubicBezTo>
                    <a:pt x="46" y="41"/>
                    <a:pt x="62" y="95"/>
                    <a:pt x="40" y="95"/>
                  </a:cubicBezTo>
                  <a:cubicBezTo>
                    <a:pt x="18" y="95"/>
                    <a:pt x="25" y="33"/>
                    <a:pt x="25" y="33"/>
                  </a:cubicBezTo>
                  <a:cubicBezTo>
                    <a:pt x="26" y="15"/>
                    <a:pt x="14" y="15"/>
                    <a:pt x="3" y="38"/>
                  </a:cubicBezTo>
                  <a:cubicBezTo>
                    <a:pt x="2" y="41"/>
                    <a:pt x="1" y="44"/>
                    <a:pt x="0" y="49"/>
                  </a:cubicBezTo>
                  <a:cubicBezTo>
                    <a:pt x="3" y="75"/>
                    <a:pt x="10" y="106"/>
                    <a:pt x="25" y="111"/>
                  </a:cubicBezTo>
                  <a:cubicBezTo>
                    <a:pt x="51" y="118"/>
                    <a:pt x="65" y="97"/>
                    <a:pt x="70" y="57"/>
                  </a:cubicBezTo>
                  <a:cubicBezTo>
                    <a:pt x="75" y="16"/>
                    <a:pt x="177" y="14"/>
                    <a:pt x="216" y="19"/>
                  </a:cubicBezTo>
                  <a:cubicBezTo>
                    <a:pt x="256" y="25"/>
                    <a:pt x="270" y="26"/>
                    <a:pt x="272" y="40"/>
                  </a:cubicBezTo>
                  <a:cubicBezTo>
                    <a:pt x="274" y="54"/>
                    <a:pt x="266" y="111"/>
                    <a:pt x="297" y="107"/>
                  </a:cubicBezTo>
                  <a:cubicBezTo>
                    <a:pt x="326" y="103"/>
                    <a:pt x="323" y="51"/>
                    <a:pt x="342" y="4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7F36F85-5076-4F8F-B7B4-305A5DDC43A1}"/>
                </a:ext>
              </a:extLst>
            </p:cNvPr>
            <p:cNvSpPr/>
            <p:nvPr/>
          </p:nvSpPr>
          <p:spPr>
            <a:xfrm>
              <a:off x="13444589" y="12617294"/>
              <a:ext cx="450977" cy="4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">
                  <a:moveTo>
                    <a:pt x="363" y="0"/>
                  </a:moveTo>
                  <a:lnTo>
                    <a:pt x="0" y="0"/>
                  </a:lnTo>
                  <a:cubicBezTo>
                    <a:pt x="0" y="20"/>
                    <a:pt x="16" y="36"/>
                    <a:pt x="36" y="36"/>
                  </a:cubicBezTo>
                  <a:lnTo>
                    <a:pt x="327" y="36"/>
                  </a:lnTo>
                  <a:cubicBezTo>
                    <a:pt x="347" y="36"/>
                    <a:pt x="363" y="21"/>
                    <a:pt x="363" y="1"/>
                  </a:cubicBezTo>
                  <a:cubicBezTo>
                    <a:pt x="363" y="0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3933751-DC8B-48AF-A9E1-F1FD453EBC55}"/>
                </a:ext>
              </a:extLst>
            </p:cNvPr>
            <p:cNvSpPr/>
            <p:nvPr/>
          </p:nvSpPr>
          <p:spPr>
            <a:xfrm>
              <a:off x="13364859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9E663E0-49ED-4681-800F-E5E18DD5CBD8}"/>
                </a:ext>
              </a:extLst>
            </p:cNvPr>
            <p:cNvSpPr/>
            <p:nvPr/>
          </p:nvSpPr>
          <p:spPr>
            <a:xfrm>
              <a:off x="13362364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BF1E4F9-2E99-4AE0-ADE6-44AD3FA71E4F}"/>
                </a:ext>
              </a:extLst>
            </p:cNvPr>
            <p:cNvSpPr/>
            <p:nvPr/>
          </p:nvSpPr>
          <p:spPr>
            <a:xfrm>
              <a:off x="13368596" y="8435172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9E17652-FF4B-4D4A-A12E-5499525A1BD7}"/>
                </a:ext>
              </a:extLst>
            </p:cNvPr>
            <p:cNvSpPr/>
            <p:nvPr/>
          </p:nvSpPr>
          <p:spPr>
            <a:xfrm>
              <a:off x="12890208" y="7482142"/>
              <a:ext cx="799798" cy="100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3" h="809">
                  <a:moveTo>
                    <a:pt x="350" y="683"/>
                  </a:moveTo>
                  <a:cubicBezTo>
                    <a:pt x="341" y="719"/>
                    <a:pt x="343" y="809"/>
                    <a:pt x="343" y="809"/>
                  </a:cubicBezTo>
                  <a:cubicBezTo>
                    <a:pt x="337" y="736"/>
                    <a:pt x="318" y="685"/>
                    <a:pt x="318" y="685"/>
                  </a:cubicBezTo>
                  <a:lnTo>
                    <a:pt x="317" y="685"/>
                  </a:lnTo>
                  <a:cubicBezTo>
                    <a:pt x="314" y="687"/>
                    <a:pt x="292" y="698"/>
                    <a:pt x="293" y="755"/>
                  </a:cubicBezTo>
                  <a:cubicBezTo>
                    <a:pt x="293" y="761"/>
                    <a:pt x="286" y="767"/>
                    <a:pt x="279" y="764"/>
                  </a:cubicBezTo>
                  <a:cubicBezTo>
                    <a:pt x="269" y="761"/>
                    <a:pt x="253" y="756"/>
                    <a:pt x="236" y="750"/>
                  </a:cubicBezTo>
                  <a:lnTo>
                    <a:pt x="185" y="654"/>
                  </a:lnTo>
                  <a:cubicBezTo>
                    <a:pt x="185" y="654"/>
                    <a:pt x="209" y="605"/>
                    <a:pt x="206" y="542"/>
                  </a:cubicBezTo>
                  <a:cubicBezTo>
                    <a:pt x="206" y="542"/>
                    <a:pt x="96" y="487"/>
                    <a:pt x="62" y="389"/>
                  </a:cubicBezTo>
                  <a:cubicBezTo>
                    <a:pt x="62" y="389"/>
                    <a:pt x="23" y="408"/>
                    <a:pt x="5" y="346"/>
                  </a:cubicBezTo>
                  <a:cubicBezTo>
                    <a:pt x="-14" y="283"/>
                    <a:pt x="25" y="255"/>
                    <a:pt x="45" y="279"/>
                  </a:cubicBezTo>
                  <a:cubicBezTo>
                    <a:pt x="45" y="279"/>
                    <a:pt x="45" y="128"/>
                    <a:pt x="137" y="48"/>
                  </a:cubicBezTo>
                  <a:cubicBezTo>
                    <a:pt x="230" y="-32"/>
                    <a:pt x="505" y="-4"/>
                    <a:pt x="549" y="70"/>
                  </a:cubicBezTo>
                  <a:cubicBezTo>
                    <a:pt x="593" y="144"/>
                    <a:pt x="598" y="251"/>
                    <a:pt x="598" y="251"/>
                  </a:cubicBezTo>
                  <a:cubicBezTo>
                    <a:pt x="598" y="251"/>
                    <a:pt x="604" y="222"/>
                    <a:pt x="628" y="231"/>
                  </a:cubicBezTo>
                  <a:cubicBezTo>
                    <a:pt x="652" y="240"/>
                    <a:pt x="652" y="352"/>
                    <a:pt x="589" y="369"/>
                  </a:cubicBezTo>
                  <a:cubicBezTo>
                    <a:pt x="589" y="369"/>
                    <a:pt x="554" y="473"/>
                    <a:pt x="470" y="525"/>
                  </a:cubicBezTo>
                  <a:cubicBezTo>
                    <a:pt x="470" y="525"/>
                    <a:pt x="446" y="573"/>
                    <a:pt x="461" y="610"/>
                  </a:cubicBezTo>
                  <a:cubicBezTo>
                    <a:pt x="462" y="611"/>
                    <a:pt x="463" y="613"/>
                    <a:pt x="463" y="615"/>
                  </a:cubicBezTo>
                  <a:cubicBezTo>
                    <a:pt x="465" y="621"/>
                    <a:pt x="468" y="632"/>
                    <a:pt x="459" y="638"/>
                  </a:cubicBezTo>
                  <a:cubicBezTo>
                    <a:pt x="421" y="662"/>
                    <a:pt x="367" y="671"/>
                    <a:pt x="350" y="682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C46538E-C442-4720-89EE-99192B880EAE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F7F4E52-9148-44FE-9FCB-960A1F344CAA}"/>
                </a:ext>
              </a:extLst>
            </p:cNvPr>
            <p:cNvSpPr/>
            <p:nvPr/>
          </p:nvSpPr>
          <p:spPr>
            <a:xfrm>
              <a:off x="12922603" y="7282815"/>
              <a:ext cx="731280" cy="55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449">
                  <a:moveTo>
                    <a:pt x="32" y="442"/>
                  </a:moveTo>
                  <a:cubicBezTo>
                    <a:pt x="29" y="449"/>
                    <a:pt x="21" y="451"/>
                    <a:pt x="16" y="447"/>
                  </a:cubicBezTo>
                  <a:cubicBezTo>
                    <a:pt x="11" y="443"/>
                    <a:pt x="6" y="438"/>
                    <a:pt x="4" y="432"/>
                  </a:cubicBezTo>
                  <a:cubicBezTo>
                    <a:pt x="2" y="420"/>
                    <a:pt x="-7" y="351"/>
                    <a:pt x="15" y="295"/>
                  </a:cubicBezTo>
                  <a:cubicBezTo>
                    <a:pt x="37" y="241"/>
                    <a:pt x="42" y="234"/>
                    <a:pt x="48" y="182"/>
                  </a:cubicBezTo>
                  <a:cubicBezTo>
                    <a:pt x="55" y="130"/>
                    <a:pt x="71" y="80"/>
                    <a:pt x="137" y="76"/>
                  </a:cubicBezTo>
                  <a:cubicBezTo>
                    <a:pt x="204" y="71"/>
                    <a:pt x="240" y="83"/>
                    <a:pt x="328" y="43"/>
                  </a:cubicBezTo>
                  <a:cubicBezTo>
                    <a:pt x="417" y="4"/>
                    <a:pt x="497" y="-16"/>
                    <a:pt x="538" y="17"/>
                  </a:cubicBezTo>
                  <a:cubicBezTo>
                    <a:pt x="580" y="51"/>
                    <a:pt x="594" y="145"/>
                    <a:pt x="534" y="208"/>
                  </a:cubicBezTo>
                  <a:cubicBezTo>
                    <a:pt x="534" y="208"/>
                    <a:pt x="585" y="309"/>
                    <a:pt x="588" y="392"/>
                  </a:cubicBezTo>
                  <a:cubicBezTo>
                    <a:pt x="588" y="392"/>
                    <a:pt x="572" y="420"/>
                    <a:pt x="566" y="419"/>
                  </a:cubicBezTo>
                  <a:cubicBezTo>
                    <a:pt x="559" y="419"/>
                    <a:pt x="560" y="338"/>
                    <a:pt x="536" y="288"/>
                  </a:cubicBezTo>
                  <a:cubicBezTo>
                    <a:pt x="512" y="238"/>
                    <a:pt x="491" y="236"/>
                    <a:pt x="491" y="236"/>
                  </a:cubicBezTo>
                  <a:cubicBezTo>
                    <a:pt x="491" y="236"/>
                    <a:pt x="435" y="254"/>
                    <a:pt x="382" y="245"/>
                  </a:cubicBezTo>
                  <a:cubicBezTo>
                    <a:pt x="329" y="237"/>
                    <a:pt x="256" y="200"/>
                    <a:pt x="196" y="212"/>
                  </a:cubicBezTo>
                  <a:cubicBezTo>
                    <a:pt x="136" y="223"/>
                    <a:pt x="90" y="266"/>
                    <a:pt x="71" y="310"/>
                  </a:cubicBezTo>
                  <a:cubicBezTo>
                    <a:pt x="55" y="344"/>
                    <a:pt x="41" y="415"/>
                    <a:pt x="32" y="442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1BDBF2-D769-4BBA-9E81-8159AF0B4226}"/>
                </a:ext>
              </a:extLst>
            </p:cNvPr>
            <p:cNvSpPr/>
            <p:nvPr/>
          </p:nvSpPr>
          <p:spPr>
            <a:xfrm>
              <a:off x="13534286" y="7540694"/>
              <a:ext cx="119596" cy="26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211">
                  <a:moveTo>
                    <a:pt x="0" y="28"/>
                  </a:moveTo>
                  <a:cubicBezTo>
                    <a:pt x="0" y="28"/>
                    <a:pt x="21" y="30"/>
                    <a:pt x="45" y="80"/>
                  </a:cubicBezTo>
                  <a:cubicBezTo>
                    <a:pt x="69" y="130"/>
                    <a:pt x="68" y="211"/>
                    <a:pt x="75" y="211"/>
                  </a:cubicBezTo>
                  <a:cubicBezTo>
                    <a:pt x="81" y="212"/>
                    <a:pt x="97" y="184"/>
                    <a:pt x="97" y="184"/>
                  </a:cubicBezTo>
                  <a:cubicBezTo>
                    <a:pt x="94" y="101"/>
                    <a:pt x="43" y="0"/>
                    <a:pt x="43" y="0"/>
                  </a:cubicBezTo>
                  <a:cubicBezTo>
                    <a:pt x="28" y="1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383838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BA4C127-DFA1-45AA-9CF3-CD3E20D03A00}"/>
                </a:ext>
              </a:extLst>
            </p:cNvPr>
            <p:cNvSpPr/>
            <p:nvPr/>
          </p:nvSpPr>
          <p:spPr>
            <a:xfrm>
              <a:off x="13146845" y="8136182"/>
              <a:ext cx="327643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68">
                  <a:moveTo>
                    <a:pt x="0" y="17"/>
                  </a:moveTo>
                  <a:cubicBezTo>
                    <a:pt x="0" y="17"/>
                    <a:pt x="55" y="46"/>
                    <a:pt x="131" y="43"/>
                  </a:cubicBezTo>
                  <a:cubicBezTo>
                    <a:pt x="208" y="40"/>
                    <a:pt x="264" y="0"/>
                    <a:pt x="264" y="0"/>
                  </a:cubicBezTo>
                  <a:cubicBezTo>
                    <a:pt x="264" y="0"/>
                    <a:pt x="212" y="63"/>
                    <a:pt x="132" y="68"/>
                  </a:cubicBezTo>
                  <a:cubicBezTo>
                    <a:pt x="62" y="72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4507C8F-1AEA-4254-9014-82A05DB792FE}"/>
                </a:ext>
              </a:extLst>
            </p:cNvPr>
            <p:cNvSpPr/>
            <p:nvPr/>
          </p:nvSpPr>
          <p:spPr>
            <a:xfrm>
              <a:off x="13099813" y="7651569"/>
              <a:ext cx="414541" cy="281550"/>
            </a:xfrm>
            <a:custGeom>
              <a:avLst/>
              <a:gdLst>
                <a:gd name="connsiteX0" fmla="*/ 219643 w 414541"/>
                <a:gd name="connsiteY0" fmla="*/ 105893 h 281550"/>
                <a:gd name="connsiteX1" fmla="*/ 225734 w 414541"/>
                <a:gd name="connsiteY1" fmla="*/ 112078 h 281550"/>
                <a:gd name="connsiteX2" fmla="*/ 246442 w 414541"/>
                <a:gd name="connsiteY2" fmla="*/ 234543 h 281550"/>
                <a:gd name="connsiteX3" fmla="*/ 245224 w 414541"/>
                <a:gd name="connsiteY3" fmla="*/ 267943 h 281550"/>
                <a:gd name="connsiteX4" fmla="*/ 205026 w 414541"/>
                <a:gd name="connsiteY4" fmla="*/ 281550 h 281550"/>
                <a:gd name="connsiteX5" fmla="*/ 202590 w 414541"/>
                <a:gd name="connsiteY5" fmla="*/ 281550 h 281550"/>
                <a:gd name="connsiteX6" fmla="*/ 201372 w 414541"/>
                <a:gd name="connsiteY6" fmla="*/ 281550 h 281550"/>
                <a:gd name="connsiteX7" fmla="*/ 195281 w 414541"/>
                <a:gd name="connsiteY7" fmla="*/ 275365 h 281550"/>
                <a:gd name="connsiteX8" fmla="*/ 201372 w 414541"/>
                <a:gd name="connsiteY8" fmla="*/ 269180 h 281550"/>
                <a:gd name="connsiteX9" fmla="*/ 202590 w 414541"/>
                <a:gd name="connsiteY9" fmla="*/ 269180 h 281550"/>
                <a:gd name="connsiteX10" fmla="*/ 235479 w 414541"/>
                <a:gd name="connsiteY10" fmla="*/ 260521 h 281550"/>
                <a:gd name="connsiteX11" fmla="*/ 234261 w 414541"/>
                <a:gd name="connsiteY11" fmla="*/ 238255 h 281550"/>
                <a:gd name="connsiteX12" fmla="*/ 213553 w 414541"/>
                <a:gd name="connsiteY12" fmla="*/ 112078 h 281550"/>
                <a:gd name="connsiteX13" fmla="*/ 219643 w 414541"/>
                <a:gd name="connsiteY13" fmla="*/ 105893 h 281550"/>
                <a:gd name="connsiteX14" fmla="*/ 94690 w 414541"/>
                <a:gd name="connsiteY14" fmla="*/ 105893 h 281550"/>
                <a:gd name="connsiteX15" fmla="*/ 121803 w 414541"/>
                <a:gd name="connsiteY15" fmla="*/ 105893 h 281550"/>
                <a:gd name="connsiteX16" fmla="*/ 124268 w 414541"/>
                <a:gd name="connsiteY16" fmla="*/ 109411 h 281550"/>
                <a:gd name="connsiteX17" fmla="*/ 123036 w 414541"/>
                <a:gd name="connsiteY17" fmla="*/ 112928 h 281550"/>
                <a:gd name="connsiteX18" fmla="*/ 95923 w 414541"/>
                <a:gd name="connsiteY18" fmla="*/ 118791 h 281550"/>
                <a:gd name="connsiteX19" fmla="*/ 90635 w 414541"/>
                <a:gd name="connsiteY19" fmla="*/ 119477 h 281550"/>
                <a:gd name="connsiteX20" fmla="*/ 90635 w 414541"/>
                <a:gd name="connsiteY20" fmla="*/ 138991 h 281550"/>
                <a:gd name="connsiteX21" fmla="*/ 75039 w 414541"/>
                <a:gd name="connsiteY21" fmla="*/ 169428 h 281550"/>
                <a:gd name="connsiteX22" fmla="*/ 58244 w 414541"/>
                <a:gd name="connsiteY22" fmla="*/ 138991 h 281550"/>
                <a:gd name="connsiteX23" fmla="*/ 58244 w 414541"/>
                <a:gd name="connsiteY23" fmla="*/ 122994 h 281550"/>
                <a:gd name="connsiteX24" fmla="*/ 14585 w 414541"/>
                <a:gd name="connsiteY24" fmla="*/ 125826 h 281550"/>
                <a:gd name="connsiteX25" fmla="*/ 9655 w 414541"/>
                <a:gd name="connsiteY25" fmla="*/ 121136 h 281550"/>
                <a:gd name="connsiteX26" fmla="*/ 13352 w 414541"/>
                <a:gd name="connsiteY26" fmla="*/ 117619 h 281550"/>
                <a:gd name="connsiteX27" fmla="*/ 67578 w 414541"/>
                <a:gd name="connsiteY27" fmla="*/ 108238 h 281550"/>
                <a:gd name="connsiteX28" fmla="*/ 94690 w 414541"/>
                <a:gd name="connsiteY28" fmla="*/ 105893 h 281550"/>
                <a:gd name="connsiteX29" fmla="*/ 412076 w 414541"/>
                <a:gd name="connsiteY29" fmla="*/ 99664 h 281550"/>
                <a:gd name="connsiteX30" fmla="*/ 414541 w 414541"/>
                <a:gd name="connsiteY30" fmla="*/ 104354 h 281550"/>
                <a:gd name="connsiteX31" fmla="*/ 413309 w 414541"/>
                <a:gd name="connsiteY31" fmla="*/ 106699 h 281550"/>
                <a:gd name="connsiteX32" fmla="*/ 386196 w 414541"/>
                <a:gd name="connsiteY32" fmla="*/ 112562 h 281550"/>
                <a:gd name="connsiteX33" fmla="*/ 381960 w 414541"/>
                <a:gd name="connsiteY33" fmla="*/ 113295 h 281550"/>
                <a:gd name="connsiteX34" fmla="*/ 380949 w 414541"/>
                <a:gd name="connsiteY34" fmla="*/ 132762 h 281550"/>
                <a:gd name="connsiteX35" fmla="*/ 364131 w 414541"/>
                <a:gd name="connsiteY35" fmla="*/ 163199 h 281550"/>
                <a:gd name="connsiteX36" fmla="*/ 348514 w 414541"/>
                <a:gd name="connsiteY36" fmla="*/ 132762 h 281550"/>
                <a:gd name="connsiteX37" fmla="*/ 348514 w 414541"/>
                <a:gd name="connsiteY37" fmla="*/ 117709 h 281550"/>
                <a:gd name="connsiteX38" fmla="*/ 304858 w 414541"/>
                <a:gd name="connsiteY38" fmla="*/ 119597 h 281550"/>
                <a:gd name="connsiteX39" fmla="*/ 299928 w 414541"/>
                <a:gd name="connsiteY39" fmla="*/ 116080 h 281550"/>
                <a:gd name="connsiteX40" fmla="*/ 303625 w 414541"/>
                <a:gd name="connsiteY40" fmla="*/ 111390 h 281550"/>
                <a:gd name="connsiteX41" fmla="*/ 357851 w 414541"/>
                <a:gd name="connsiteY41" fmla="*/ 103182 h 281550"/>
                <a:gd name="connsiteX42" fmla="*/ 383731 w 414541"/>
                <a:gd name="connsiteY42" fmla="*/ 100837 h 281550"/>
                <a:gd name="connsiteX43" fmla="*/ 412076 w 414541"/>
                <a:gd name="connsiteY43" fmla="*/ 99664 h 281550"/>
                <a:gd name="connsiteX44" fmla="*/ 82281 w 414541"/>
                <a:gd name="connsiteY44" fmla="*/ 13700 h 281550"/>
                <a:gd name="connsiteX45" fmla="*/ 98306 w 414541"/>
                <a:gd name="connsiteY45" fmla="*/ 16130 h 281550"/>
                <a:gd name="connsiteX46" fmla="*/ 111865 w 414541"/>
                <a:gd name="connsiteY46" fmla="*/ 18559 h 281550"/>
                <a:gd name="connsiteX47" fmla="*/ 116796 w 414541"/>
                <a:gd name="connsiteY47" fmla="*/ 27061 h 281550"/>
                <a:gd name="connsiteX48" fmla="*/ 111865 w 414541"/>
                <a:gd name="connsiteY48" fmla="*/ 31920 h 281550"/>
                <a:gd name="connsiteX49" fmla="*/ 110633 w 414541"/>
                <a:gd name="connsiteY49" fmla="*/ 31920 h 281550"/>
                <a:gd name="connsiteX50" fmla="*/ 97073 w 414541"/>
                <a:gd name="connsiteY50" fmla="*/ 31920 h 281550"/>
                <a:gd name="connsiteX51" fmla="*/ 83514 w 414541"/>
                <a:gd name="connsiteY51" fmla="*/ 33135 h 281550"/>
                <a:gd name="connsiteX52" fmla="*/ 56395 w 414541"/>
                <a:gd name="connsiteY52" fmla="*/ 36779 h 281550"/>
                <a:gd name="connsiteX53" fmla="*/ 32974 w 414541"/>
                <a:gd name="connsiteY53" fmla="*/ 46496 h 281550"/>
                <a:gd name="connsiteX54" fmla="*/ 12019 w 414541"/>
                <a:gd name="connsiteY54" fmla="*/ 61072 h 281550"/>
                <a:gd name="connsiteX55" fmla="*/ 10786 w 414541"/>
                <a:gd name="connsiteY55" fmla="*/ 61072 h 281550"/>
                <a:gd name="connsiteX56" fmla="*/ 925 w 414541"/>
                <a:gd name="connsiteY56" fmla="*/ 61072 h 281550"/>
                <a:gd name="connsiteX57" fmla="*/ 925 w 414541"/>
                <a:gd name="connsiteY57" fmla="*/ 53784 h 281550"/>
                <a:gd name="connsiteX58" fmla="*/ 23113 w 414541"/>
                <a:gd name="connsiteY58" fmla="*/ 30705 h 281550"/>
                <a:gd name="connsiteX59" fmla="*/ 51464 w 414541"/>
                <a:gd name="connsiteY59" fmla="*/ 17344 h 281550"/>
                <a:gd name="connsiteX60" fmla="*/ 82281 w 414541"/>
                <a:gd name="connsiteY60" fmla="*/ 13700 h 281550"/>
                <a:gd name="connsiteX61" fmla="*/ 352887 w 414541"/>
                <a:gd name="connsiteY61" fmla="*/ 0 h 281550"/>
                <a:gd name="connsiteX62" fmla="*/ 383707 w 414541"/>
                <a:gd name="connsiteY62" fmla="*/ 5989 h 281550"/>
                <a:gd name="connsiteX63" fmla="*/ 409597 w 414541"/>
                <a:gd name="connsiteY63" fmla="*/ 17969 h 281550"/>
                <a:gd name="connsiteX64" fmla="*/ 412062 w 414541"/>
                <a:gd name="connsiteY64" fmla="*/ 26354 h 281550"/>
                <a:gd name="connsiteX65" fmla="*/ 404665 w 414541"/>
                <a:gd name="connsiteY65" fmla="*/ 28749 h 281550"/>
                <a:gd name="connsiteX66" fmla="*/ 378776 w 414541"/>
                <a:gd name="connsiteY66" fmla="*/ 23958 h 281550"/>
                <a:gd name="connsiteX67" fmla="*/ 352887 w 414541"/>
                <a:gd name="connsiteY67" fmla="*/ 21562 h 281550"/>
                <a:gd name="connsiteX68" fmla="*/ 328231 w 414541"/>
                <a:gd name="connsiteY68" fmla="*/ 23958 h 281550"/>
                <a:gd name="connsiteX69" fmla="*/ 304807 w 414541"/>
                <a:gd name="connsiteY69" fmla="*/ 31145 h 281550"/>
                <a:gd name="connsiteX70" fmla="*/ 303575 w 414541"/>
                <a:gd name="connsiteY70" fmla="*/ 31145 h 281550"/>
                <a:gd name="connsiteX71" fmla="*/ 294945 w 414541"/>
                <a:gd name="connsiteY71" fmla="*/ 27552 h 281550"/>
                <a:gd name="connsiteX72" fmla="*/ 297411 w 414541"/>
                <a:gd name="connsiteY72" fmla="*/ 20364 h 281550"/>
                <a:gd name="connsiteX73" fmla="*/ 323300 w 414541"/>
                <a:gd name="connsiteY73" fmla="*/ 5989 h 281550"/>
                <a:gd name="connsiteX74" fmla="*/ 352887 w 414541"/>
                <a:gd name="connsiteY74" fmla="*/ 0 h 28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14541" h="281550">
                  <a:moveTo>
                    <a:pt x="219643" y="105893"/>
                  </a:moveTo>
                  <a:cubicBezTo>
                    <a:pt x="222079" y="105893"/>
                    <a:pt x="225734" y="108367"/>
                    <a:pt x="225734" y="112078"/>
                  </a:cubicBezTo>
                  <a:cubicBezTo>
                    <a:pt x="225734" y="112078"/>
                    <a:pt x="231824" y="196196"/>
                    <a:pt x="246442" y="234543"/>
                  </a:cubicBezTo>
                  <a:cubicBezTo>
                    <a:pt x="251314" y="248151"/>
                    <a:pt x="251314" y="259284"/>
                    <a:pt x="245224" y="267943"/>
                  </a:cubicBezTo>
                  <a:cubicBezTo>
                    <a:pt x="236697" y="281550"/>
                    <a:pt x="215989" y="281550"/>
                    <a:pt x="205026" y="281550"/>
                  </a:cubicBezTo>
                  <a:lnTo>
                    <a:pt x="202590" y="281550"/>
                  </a:lnTo>
                  <a:lnTo>
                    <a:pt x="201372" y="281550"/>
                  </a:lnTo>
                  <a:cubicBezTo>
                    <a:pt x="198935" y="281550"/>
                    <a:pt x="195281" y="279076"/>
                    <a:pt x="195281" y="275365"/>
                  </a:cubicBezTo>
                  <a:cubicBezTo>
                    <a:pt x="195281" y="271654"/>
                    <a:pt x="198935" y="269180"/>
                    <a:pt x="201372" y="269180"/>
                  </a:cubicBezTo>
                  <a:lnTo>
                    <a:pt x="202590" y="269180"/>
                  </a:lnTo>
                  <a:cubicBezTo>
                    <a:pt x="212335" y="269180"/>
                    <a:pt x="229388" y="269180"/>
                    <a:pt x="235479" y="260521"/>
                  </a:cubicBezTo>
                  <a:cubicBezTo>
                    <a:pt x="239133" y="255573"/>
                    <a:pt x="237915" y="248151"/>
                    <a:pt x="234261" y="238255"/>
                  </a:cubicBezTo>
                  <a:cubicBezTo>
                    <a:pt x="219643" y="198670"/>
                    <a:pt x="213553" y="115789"/>
                    <a:pt x="213553" y="112078"/>
                  </a:cubicBezTo>
                  <a:cubicBezTo>
                    <a:pt x="213553" y="109604"/>
                    <a:pt x="215989" y="105893"/>
                    <a:pt x="219643" y="105893"/>
                  </a:cubicBezTo>
                  <a:close/>
                  <a:moveTo>
                    <a:pt x="94690" y="105893"/>
                  </a:moveTo>
                  <a:cubicBezTo>
                    <a:pt x="103317" y="105893"/>
                    <a:pt x="113176" y="105893"/>
                    <a:pt x="121803" y="105893"/>
                  </a:cubicBezTo>
                  <a:cubicBezTo>
                    <a:pt x="123036" y="105893"/>
                    <a:pt x="124268" y="107066"/>
                    <a:pt x="124268" y="109411"/>
                  </a:cubicBezTo>
                  <a:cubicBezTo>
                    <a:pt x="124268" y="110583"/>
                    <a:pt x="124268" y="111756"/>
                    <a:pt x="123036" y="112928"/>
                  </a:cubicBezTo>
                  <a:cubicBezTo>
                    <a:pt x="113176" y="115273"/>
                    <a:pt x="104550" y="117619"/>
                    <a:pt x="95923" y="118791"/>
                  </a:cubicBezTo>
                  <a:lnTo>
                    <a:pt x="90635" y="119477"/>
                  </a:lnTo>
                  <a:lnTo>
                    <a:pt x="90635" y="138991"/>
                  </a:lnTo>
                  <a:cubicBezTo>
                    <a:pt x="90635" y="156036"/>
                    <a:pt x="83437" y="169428"/>
                    <a:pt x="75039" y="169428"/>
                  </a:cubicBezTo>
                  <a:cubicBezTo>
                    <a:pt x="65442" y="169428"/>
                    <a:pt x="58244" y="156036"/>
                    <a:pt x="58244" y="138991"/>
                  </a:cubicBezTo>
                  <a:lnTo>
                    <a:pt x="58244" y="122994"/>
                  </a:lnTo>
                  <a:lnTo>
                    <a:pt x="14585" y="125826"/>
                  </a:lnTo>
                  <a:cubicBezTo>
                    <a:pt x="12120" y="125826"/>
                    <a:pt x="9655" y="124654"/>
                    <a:pt x="9655" y="121136"/>
                  </a:cubicBezTo>
                  <a:cubicBezTo>
                    <a:pt x="9655" y="118791"/>
                    <a:pt x="10887" y="117619"/>
                    <a:pt x="13352" y="117619"/>
                  </a:cubicBezTo>
                  <a:cubicBezTo>
                    <a:pt x="31838" y="112928"/>
                    <a:pt x="49092" y="110583"/>
                    <a:pt x="67578" y="108238"/>
                  </a:cubicBezTo>
                  <a:cubicBezTo>
                    <a:pt x="76204" y="107066"/>
                    <a:pt x="86064" y="107066"/>
                    <a:pt x="94690" y="105893"/>
                  </a:cubicBezTo>
                  <a:close/>
                  <a:moveTo>
                    <a:pt x="412076" y="99664"/>
                  </a:moveTo>
                  <a:cubicBezTo>
                    <a:pt x="413309" y="100837"/>
                    <a:pt x="414541" y="102009"/>
                    <a:pt x="414541" y="104354"/>
                  </a:cubicBezTo>
                  <a:cubicBezTo>
                    <a:pt x="414541" y="105527"/>
                    <a:pt x="414541" y="106699"/>
                    <a:pt x="413309" y="106699"/>
                  </a:cubicBezTo>
                  <a:cubicBezTo>
                    <a:pt x="403449" y="109044"/>
                    <a:pt x="394823" y="111390"/>
                    <a:pt x="386196" y="112562"/>
                  </a:cubicBezTo>
                  <a:lnTo>
                    <a:pt x="381960" y="113295"/>
                  </a:lnTo>
                  <a:lnTo>
                    <a:pt x="380949" y="132762"/>
                  </a:lnTo>
                  <a:cubicBezTo>
                    <a:pt x="380949" y="149807"/>
                    <a:pt x="373741" y="163199"/>
                    <a:pt x="364131" y="163199"/>
                  </a:cubicBezTo>
                  <a:cubicBezTo>
                    <a:pt x="355722" y="163199"/>
                    <a:pt x="348514" y="149807"/>
                    <a:pt x="348514" y="132762"/>
                  </a:cubicBezTo>
                  <a:lnTo>
                    <a:pt x="348514" y="117709"/>
                  </a:lnTo>
                  <a:lnTo>
                    <a:pt x="304858" y="119597"/>
                  </a:lnTo>
                  <a:cubicBezTo>
                    <a:pt x="302393" y="119597"/>
                    <a:pt x="299928" y="118425"/>
                    <a:pt x="299928" y="116080"/>
                  </a:cubicBezTo>
                  <a:cubicBezTo>
                    <a:pt x="299928" y="113735"/>
                    <a:pt x="301160" y="111390"/>
                    <a:pt x="303625" y="111390"/>
                  </a:cubicBezTo>
                  <a:cubicBezTo>
                    <a:pt x="322111" y="106699"/>
                    <a:pt x="339365" y="104354"/>
                    <a:pt x="357851" y="103182"/>
                  </a:cubicBezTo>
                  <a:cubicBezTo>
                    <a:pt x="366477" y="102009"/>
                    <a:pt x="375104" y="100837"/>
                    <a:pt x="383731" y="100837"/>
                  </a:cubicBezTo>
                  <a:cubicBezTo>
                    <a:pt x="393590" y="99664"/>
                    <a:pt x="403449" y="99664"/>
                    <a:pt x="412076" y="99664"/>
                  </a:cubicBezTo>
                  <a:close/>
                  <a:moveTo>
                    <a:pt x="82281" y="13700"/>
                  </a:moveTo>
                  <a:cubicBezTo>
                    <a:pt x="87212" y="13700"/>
                    <a:pt x="92143" y="14915"/>
                    <a:pt x="98306" y="16130"/>
                  </a:cubicBezTo>
                  <a:cubicBezTo>
                    <a:pt x="103237" y="16130"/>
                    <a:pt x="108167" y="17344"/>
                    <a:pt x="111865" y="18559"/>
                  </a:cubicBezTo>
                  <a:cubicBezTo>
                    <a:pt x="116796" y="19773"/>
                    <a:pt x="118029" y="23417"/>
                    <a:pt x="116796" y="27061"/>
                  </a:cubicBezTo>
                  <a:cubicBezTo>
                    <a:pt x="116796" y="28276"/>
                    <a:pt x="114331" y="30705"/>
                    <a:pt x="111865" y="31920"/>
                  </a:cubicBezTo>
                  <a:lnTo>
                    <a:pt x="110633" y="31920"/>
                  </a:lnTo>
                  <a:cubicBezTo>
                    <a:pt x="105702" y="31920"/>
                    <a:pt x="102004" y="31920"/>
                    <a:pt x="97073" y="31920"/>
                  </a:cubicBezTo>
                  <a:lnTo>
                    <a:pt x="83514" y="33135"/>
                  </a:lnTo>
                  <a:cubicBezTo>
                    <a:pt x="73652" y="33135"/>
                    <a:pt x="65024" y="34349"/>
                    <a:pt x="56395" y="36779"/>
                  </a:cubicBezTo>
                  <a:cubicBezTo>
                    <a:pt x="47766" y="39208"/>
                    <a:pt x="40370" y="41637"/>
                    <a:pt x="32974" y="46496"/>
                  </a:cubicBezTo>
                  <a:cubicBezTo>
                    <a:pt x="25578" y="50140"/>
                    <a:pt x="16949" y="54998"/>
                    <a:pt x="12019" y="61072"/>
                  </a:cubicBezTo>
                  <a:lnTo>
                    <a:pt x="10786" y="61072"/>
                  </a:lnTo>
                  <a:cubicBezTo>
                    <a:pt x="8321" y="63501"/>
                    <a:pt x="4623" y="63501"/>
                    <a:pt x="925" y="61072"/>
                  </a:cubicBezTo>
                  <a:cubicBezTo>
                    <a:pt x="-308" y="59857"/>
                    <a:pt x="-308" y="56213"/>
                    <a:pt x="925" y="53784"/>
                  </a:cubicBezTo>
                  <a:cubicBezTo>
                    <a:pt x="5855" y="44066"/>
                    <a:pt x="13251" y="36779"/>
                    <a:pt x="23113" y="30705"/>
                  </a:cubicBezTo>
                  <a:cubicBezTo>
                    <a:pt x="30509" y="24632"/>
                    <a:pt x="41603" y="19773"/>
                    <a:pt x="51464" y="17344"/>
                  </a:cubicBezTo>
                  <a:cubicBezTo>
                    <a:pt x="62558" y="14915"/>
                    <a:pt x="72420" y="13700"/>
                    <a:pt x="82281" y="13700"/>
                  </a:cubicBezTo>
                  <a:close/>
                  <a:moveTo>
                    <a:pt x="352887" y="0"/>
                  </a:moveTo>
                  <a:cubicBezTo>
                    <a:pt x="363983" y="1198"/>
                    <a:pt x="373845" y="2396"/>
                    <a:pt x="383707" y="5989"/>
                  </a:cubicBezTo>
                  <a:cubicBezTo>
                    <a:pt x="393570" y="8385"/>
                    <a:pt x="402200" y="13176"/>
                    <a:pt x="409597" y="17969"/>
                  </a:cubicBezTo>
                  <a:cubicBezTo>
                    <a:pt x="413295" y="20364"/>
                    <a:pt x="413295" y="23958"/>
                    <a:pt x="412062" y="26354"/>
                  </a:cubicBezTo>
                  <a:cubicBezTo>
                    <a:pt x="410829" y="28749"/>
                    <a:pt x="407131" y="29947"/>
                    <a:pt x="404665" y="28749"/>
                  </a:cubicBezTo>
                  <a:cubicBezTo>
                    <a:pt x="396036" y="26354"/>
                    <a:pt x="387406" y="25156"/>
                    <a:pt x="378776" y="23958"/>
                  </a:cubicBezTo>
                  <a:cubicBezTo>
                    <a:pt x="370147" y="22760"/>
                    <a:pt x="361517" y="21562"/>
                    <a:pt x="352887" y="21562"/>
                  </a:cubicBezTo>
                  <a:cubicBezTo>
                    <a:pt x="345490" y="21562"/>
                    <a:pt x="336861" y="22760"/>
                    <a:pt x="328231" y="23958"/>
                  </a:cubicBezTo>
                  <a:cubicBezTo>
                    <a:pt x="319601" y="26354"/>
                    <a:pt x="312204" y="27552"/>
                    <a:pt x="304807" y="31145"/>
                  </a:cubicBezTo>
                  <a:lnTo>
                    <a:pt x="303575" y="31145"/>
                  </a:lnTo>
                  <a:cubicBezTo>
                    <a:pt x="299876" y="32343"/>
                    <a:pt x="297411" y="31145"/>
                    <a:pt x="294945" y="27552"/>
                  </a:cubicBezTo>
                  <a:cubicBezTo>
                    <a:pt x="294945" y="25156"/>
                    <a:pt x="294945" y="22760"/>
                    <a:pt x="297411" y="20364"/>
                  </a:cubicBezTo>
                  <a:cubicBezTo>
                    <a:pt x="304807" y="13176"/>
                    <a:pt x="313437" y="8385"/>
                    <a:pt x="323300" y="5989"/>
                  </a:cubicBezTo>
                  <a:cubicBezTo>
                    <a:pt x="333162" y="2396"/>
                    <a:pt x="343025" y="0"/>
                    <a:pt x="352887" y="0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73684C-1F3D-4BD7-AC34-AE4E5200A454}"/>
                </a:ext>
              </a:extLst>
            </p:cNvPr>
            <p:cNvSpPr/>
            <p:nvPr/>
          </p:nvSpPr>
          <p:spPr>
            <a:xfrm>
              <a:off x="10747447" y="12648439"/>
              <a:ext cx="12124042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33" h="21">
                  <a:moveTo>
                    <a:pt x="9723" y="21"/>
                  </a:moveTo>
                  <a:lnTo>
                    <a:pt x="10" y="21"/>
                  </a:ln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9723" y="0"/>
                  </a:lnTo>
                  <a:cubicBezTo>
                    <a:pt x="9729" y="0"/>
                    <a:pt x="9733" y="5"/>
                    <a:pt x="9733" y="11"/>
                  </a:cubicBezTo>
                  <a:cubicBezTo>
                    <a:pt x="9733" y="16"/>
                    <a:pt x="9729" y="21"/>
                    <a:pt x="9723" y="21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3FDE1-002B-4897-957C-E2DF86EBA65B}"/>
                </a:ext>
              </a:extLst>
            </p:cNvPr>
            <p:cNvSpPr/>
            <p:nvPr/>
          </p:nvSpPr>
          <p:spPr>
            <a:xfrm>
              <a:off x="21821293" y="3789615"/>
              <a:ext cx="606701" cy="74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602">
                  <a:moveTo>
                    <a:pt x="482" y="294"/>
                  </a:moveTo>
                  <a:cubicBezTo>
                    <a:pt x="486" y="276"/>
                    <a:pt x="488" y="257"/>
                    <a:pt x="488" y="239"/>
                  </a:cubicBezTo>
                  <a:cubicBezTo>
                    <a:pt x="488" y="107"/>
                    <a:pt x="379" y="0"/>
                    <a:pt x="244" y="0"/>
                  </a:cubicBezTo>
                  <a:cubicBezTo>
                    <a:pt x="110" y="0"/>
                    <a:pt x="0" y="107"/>
                    <a:pt x="0" y="239"/>
                  </a:cubicBezTo>
                  <a:cubicBezTo>
                    <a:pt x="0" y="257"/>
                    <a:pt x="3" y="276"/>
                    <a:pt x="7" y="294"/>
                  </a:cubicBezTo>
                  <a:cubicBezTo>
                    <a:pt x="11" y="311"/>
                    <a:pt x="17" y="327"/>
                    <a:pt x="25" y="342"/>
                  </a:cubicBezTo>
                  <a:cubicBezTo>
                    <a:pt x="58" y="421"/>
                    <a:pt x="111" y="498"/>
                    <a:pt x="117" y="507"/>
                  </a:cubicBezTo>
                  <a:cubicBezTo>
                    <a:pt x="125" y="518"/>
                    <a:pt x="126" y="541"/>
                    <a:pt x="126" y="541"/>
                  </a:cubicBezTo>
                  <a:cubicBezTo>
                    <a:pt x="142" y="599"/>
                    <a:pt x="244" y="602"/>
                    <a:pt x="244" y="602"/>
                  </a:cubicBezTo>
                  <a:cubicBezTo>
                    <a:pt x="244" y="602"/>
                    <a:pt x="346" y="602"/>
                    <a:pt x="362" y="544"/>
                  </a:cubicBezTo>
                  <a:cubicBezTo>
                    <a:pt x="362" y="544"/>
                    <a:pt x="364" y="518"/>
                    <a:pt x="371" y="507"/>
                  </a:cubicBezTo>
                  <a:cubicBezTo>
                    <a:pt x="378" y="498"/>
                    <a:pt x="431" y="421"/>
                    <a:pt x="464" y="342"/>
                  </a:cubicBezTo>
                  <a:cubicBezTo>
                    <a:pt x="472" y="327"/>
                    <a:pt x="477" y="311"/>
                    <a:pt x="482" y="294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3A926D6-C3C8-428E-85C2-B4EEA3ED56DA}"/>
                </a:ext>
              </a:extLst>
            </p:cNvPr>
            <p:cNvSpPr/>
            <p:nvPr/>
          </p:nvSpPr>
          <p:spPr>
            <a:xfrm>
              <a:off x="22015637" y="4048740"/>
              <a:ext cx="215522" cy="40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330">
                  <a:moveTo>
                    <a:pt x="62" y="328"/>
                  </a:moveTo>
                  <a:cubicBezTo>
                    <a:pt x="56" y="302"/>
                    <a:pt x="51" y="277"/>
                    <a:pt x="45" y="251"/>
                  </a:cubicBezTo>
                  <a:cubicBezTo>
                    <a:pt x="40" y="226"/>
                    <a:pt x="34" y="201"/>
                    <a:pt x="29" y="175"/>
                  </a:cubicBezTo>
                  <a:cubicBezTo>
                    <a:pt x="20" y="124"/>
                    <a:pt x="9" y="73"/>
                    <a:pt x="0" y="23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5" y="18"/>
                    <a:pt x="6" y="18"/>
                    <a:pt x="7" y="19"/>
                  </a:cubicBezTo>
                  <a:cubicBezTo>
                    <a:pt x="11" y="24"/>
                    <a:pt x="15" y="29"/>
                    <a:pt x="20" y="34"/>
                  </a:cubicBezTo>
                  <a:lnTo>
                    <a:pt x="23" y="38"/>
                  </a:lnTo>
                  <a:lnTo>
                    <a:pt x="23" y="39"/>
                  </a:lnTo>
                  <a:cubicBezTo>
                    <a:pt x="24" y="39"/>
                    <a:pt x="23" y="37"/>
                    <a:pt x="20" y="39"/>
                  </a:cubicBezTo>
                  <a:cubicBezTo>
                    <a:pt x="18" y="40"/>
                    <a:pt x="19" y="40"/>
                    <a:pt x="18" y="40"/>
                  </a:cubicBezTo>
                  <a:lnTo>
                    <a:pt x="19" y="39"/>
                  </a:lnTo>
                  <a:lnTo>
                    <a:pt x="22" y="29"/>
                  </a:lnTo>
                  <a:cubicBezTo>
                    <a:pt x="24" y="23"/>
                    <a:pt x="26" y="17"/>
                    <a:pt x="29" y="10"/>
                  </a:cubicBezTo>
                  <a:lnTo>
                    <a:pt x="30" y="8"/>
                  </a:lnTo>
                  <a:lnTo>
                    <a:pt x="31" y="7"/>
                  </a:lnTo>
                  <a:cubicBezTo>
                    <a:pt x="35" y="4"/>
                    <a:pt x="39" y="7"/>
                    <a:pt x="39" y="8"/>
                  </a:cubicBezTo>
                  <a:cubicBezTo>
                    <a:pt x="40" y="10"/>
                    <a:pt x="41" y="11"/>
                    <a:pt x="42" y="13"/>
                  </a:cubicBezTo>
                  <a:lnTo>
                    <a:pt x="46" y="22"/>
                  </a:lnTo>
                  <a:cubicBezTo>
                    <a:pt x="47" y="25"/>
                    <a:pt x="48" y="28"/>
                    <a:pt x="50" y="31"/>
                  </a:cubicBezTo>
                  <a:cubicBezTo>
                    <a:pt x="50" y="32"/>
                    <a:pt x="51" y="34"/>
                    <a:pt x="52" y="34"/>
                  </a:cubicBezTo>
                  <a:cubicBezTo>
                    <a:pt x="53" y="35"/>
                    <a:pt x="54" y="35"/>
                    <a:pt x="52" y="35"/>
                  </a:cubicBezTo>
                  <a:cubicBezTo>
                    <a:pt x="52" y="35"/>
                    <a:pt x="53" y="34"/>
                    <a:pt x="54" y="34"/>
                  </a:cubicBezTo>
                  <a:cubicBezTo>
                    <a:pt x="55" y="32"/>
                    <a:pt x="56" y="31"/>
                    <a:pt x="57" y="30"/>
                  </a:cubicBezTo>
                  <a:cubicBezTo>
                    <a:pt x="58" y="27"/>
                    <a:pt x="59" y="24"/>
                    <a:pt x="61" y="21"/>
                  </a:cubicBezTo>
                  <a:cubicBezTo>
                    <a:pt x="64" y="15"/>
                    <a:pt x="68" y="10"/>
                    <a:pt x="72" y="4"/>
                  </a:cubicBezTo>
                  <a:cubicBezTo>
                    <a:pt x="74" y="2"/>
                    <a:pt x="75" y="1"/>
                    <a:pt x="78" y="0"/>
                  </a:cubicBezTo>
                  <a:cubicBezTo>
                    <a:pt x="80" y="0"/>
                    <a:pt x="82" y="0"/>
                    <a:pt x="83" y="1"/>
                  </a:cubicBezTo>
                  <a:cubicBezTo>
                    <a:pt x="85" y="1"/>
                    <a:pt x="86" y="2"/>
                    <a:pt x="86" y="3"/>
                  </a:cubicBezTo>
                  <a:cubicBezTo>
                    <a:pt x="89" y="7"/>
                    <a:pt x="90" y="10"/>
                    <a:pt x="91" y="13"/>
                  </a:cubicBezTo>
                  <a:cubicBezTo>
                    <a:pt x="94" y="19"/>
                    <a:pt x="96" y="26"/>
                    <a:pt x="99" y="31"/>
                  </a:cubicBezTo>
                  <a:cubicBezTo>
                    <a:pt x="100" y="34"/>
                    <a:pt x="102" y="37"/>
                    <a:pt x="102" y="37"/>
                  </a:cubicBezTo>
                  <a:lnTo>
                    <a:pt x="103" y="37"/>
                  </a:lnTo>
                  <a:cubicBezTo>
                    <a:pt x="103" y="35"/>
                    <a:pt x="104" y="34"/>
                    <a:pt x="105" y="33"/>
                  </a:cubicBezTo>
                  <a:cubicBezTo>
                    <a:pt x="108" y="28"/>
                    <a:pt x="111" y="22"/>
                    <a:pt x="115" y="17"/>
                  </a:cubicBezTo>
                  <a:cubicBezTo>
                    <a:pt x="116" y="13"/>
                    <a:pt x="118" y="10"/>
                    <a:pt x="120" y="7"/>
                  </a:cubicBezTo>
                  <a:cubicBezTo>
                    <a:pt x="121" y="6"/>
                    <a:pt x="122" y="5"/>
                    <a:pt x="124" y="3"/>
                  </a:cubicBezTo>
                  <a:cubicBezTo>
                    <a:pt x="125" y="2"/>
                    <a:pt x="126" y="0"/>
                    <a:pt x="131" y="0"/>
                  </a:cubicBezTo>
                  <a:cubicBezTo>
                    <a:pt x="135" y="0"/>
                    <a:pt x="137" y="2"/>
                    <a:pt x="138" y="4"/>
                  </a:cubicBezTo>
                  <a:cubicBezTo>
                    <a:pt x="139" y="6"/>
                    <a:pt x="139" y="8"/>
                    <a:pt x="140" y="10"/>
                  </a:cubicBezTo>
                  <a:cubicBezTo>
                    <a:pt x="141" y="13"/>
                    <a:pt x="142" y="17"/>
                    <a:pt x="143" y="19"/>
                  </a:cubicBezTo>
                  <a:cubicBezTo>
                    <a:pt x="143" y="23"/>
                    <a:pt x="144" y="26"/>
                    <a:pt x="145" y="29"/>
                  </a:cubicBezTo>
                  <a:cubicBezTo>
                    <a:pt x="145" y="31"/>
                    <a:pt x="146" y="32"/>
                    <a:pt x="146" y="32"/>
                  </a:cubicBezTo>
                  <a:cubicBezTo>
                    <a:pt x="146" y="33"/>
                    <a:pt x="146" y="32"/>
                    <a:pt x="146" y="32"/>
                  </a:cubicBezTo>
                  <a:cubicBezTo>
                    <a:pt x="144" y="32"/>
                    <a:pt x="145" y="32"/>
                    <a:pt x="145" y="32"/>
                  </a:cubicBezTo>
                  <a:cubicBezTo>
                    <a:pt x="149" y="29"/>
                    <a:pt x="152" y="23"/>
                    <a:pt x="157" y="18"/>
                  </a:cubicBezTo>
                  <a:cubicBezTo>
                    <a:pt x="159" y="15"/>
                    <a:pt x="160" y="12"/>
                    <a:pt x="163" y="10"/>
                  </a:cubicBezTo>
                  <a:cubicBezTo>
                    <a:pt x="164" y="8"/>
                    <a:pt x="165" y="8"/>
                    <a:pt x="166" y="7"/>
                  </a:cubicBezTo>
                  <a:cubicBezTo>
                    <a:pt x="167" y="7"/>
                    <a:pt x="167" y="7"/>
                    <a:pt x="168" y="7"/>
                  </a:cubicBezTo>
                  <a:cubicBezTo>
                    <a:pt x="169" y="7"/>
                    <a:pt x="170" y="7"/>
                    <a:pt x="170" y="7"/>
                  </a:cubicBezTo>
                  <a:cubicBezTo>
                    <a:pt x="171" y="7"/>
                    <a:pt x="171" y="6"/>
                    <a:pt x="173" y="8"/>
                  </a:cubicBezTo>
                  <a:cubicBezTo>
                    <a:pt x="175" y="10"/>
                    <a:pt x="174" y="10"/>
                    <a:pt x="174" y="10"/>
                  </a:cubicBezTo>
                  <a:cubicBezTo>
                    <a:pt x="174" y="11"/>
                    <a:pt x="174" y="11"/>
                    <a:pt x="174" y="12"/>
                  </a:cubicBezTo>
                  <a:lnTo>
                    <a:pt x="174" y="13"/>
                  </a:lnTo>
                  <a:lnTo>
                    <a:pt x="174" y="16"/>
                  </a:lnTo>
                  <a:cubicBezTo>
                    <a:pt x="171" y="43"/>
                    <a:pt x="166" y="69"/>
                    <a:pt x="162" y="94"/>
                  </a:cubicBezTo>
                  <a:lnTo>
                    <a:pt x="148" y="173"/>
                  </a:lnTo>
                  <a:cubicBezTo>
                    <a:pt x="138" y="224"/>
                    <a:pt x="128" y="276"/>
                    <a:pt x="117" y="328"/>
                  </a:cubicBezTo>
                  <a:cubicBezTo>
                    <a:pt x="116" y="329"/>
                    <a:pt x="115" y="330"/>
                    <a:pt x="114" y="330"/>
                  </a:cubicBezTo>
                  <a:cubicBezTo>
                    <a:pt x="112" y="329"/>
                    <a:pt x="111" y="328"/>
                    <a:pt x="111" y="327"/>
                  </a:cubicBezTo>
                  <a:lnTo>
                    <a:pt x="140" y="171"/>
                  </a:lnTo>
                  <a:lnTo>
                    <a:pt x="154" y="93"/>
                  </a:lnTo>
                  <a:cubicBezTo>
                    <a:pt x="159" y="67"/>
                    <a:pt x="164" y="41"/>
                    <a:pt x="166" y="15"/>
                  </a:cubicBezTo>
                  <a:lnTo>
                    <a:pt x="166" y="13"/>
                  </a:lnTo>
                  <a:lnTo>
                    <a:pt x="166" y="12"/>
                  </a:lnTo>
                  <a:cubicBezTo>
                    <a:pt x="167" y="12"/>
                    <a:pt x="166" y="11"/>
                    <a:pt x="168" y="13"/>
                  </a:cubicBezTo>
                  <a:cubicBezTo>
                    <a:pt x="170" y="15"/>
                    <a:pt x="169" y="14"/>
                    <a:pt x="170" y="14"/>
                  </a:cubicBezTo>
                  <a:cubicBezTo>
                    <a:pt x="170" y="14"/>
                    <a:pt x="169" y="15"/>
                    <a:pt x="168" y="15"/>
                  </a:cubicBezTo>
                  <a:cubicBezTo>
                    <a:pt x="166" y="17"/>
                    <a:pt x="165" y="19"/>
                    <a:pt x="163" y="22"/>
                  </a:cubicBezTo>
                  <a:cubicBezTo>
                    <a:pt x="159" y="28"/>
                    <a:pt x="156" y="33"/>
                    <a:pt x="149" y="39"/>
                  </a:cubicBezTo>
                  <a:cubicBezTo>
                    <a:pt x="148" y="39"/>
                    <a:pt x="148" y="40"/>
                    <a:pt x="144" y="40"/>
                  </a:cubicBezTo>
                  <a:cubicBezTo>
                    <a:pt x="142" y="40"/>
                    <a:pt x="141" y="38"/>
                    <a:pt x="140" y="37"/>
                  </a:cubicBezTo>
                  <a:cubicBezTo>
                    <a:pt x="138" y="35"/>
                    <a:pt x="138" y="33"/>
                    <a:pt x="137" y="31"/>
                  </a:cubicBezTo>
                  <a:cubicBezTo>
                    <a:pt x="137" y="28"/>
                    <a:pt x="136" y="24"/>
                    <a:pt x="135" y="21"/>
                  </a:cubicBezTo>
                  <a:cubicBezTo>
                    <a:pt x="134" y="18"/>
                    <a:pt x="133" y="15"/>
                    <a:pt x="133" y="12"/>
                  </a:cubicBezTo>
                  <a:cubicBezTo>
                    <a:pt x="132" y="9"/>
                    <a:pt x="130" y="7"/>
                    <a:pt x="130" y="7"/>
                  </a:cubicBezTo>
                  <a:cubicBezTo>
                    <a:pt x="131" y="7"/>
                    <a:pt x="130" y="7"/>
                    <a:pt x="129" y="8"/>
                  </a:cubicBezTo>
                  <a:cubicBezTo>
                    <a:pt x="128" y="9"/>
                    <a:pt x="127" y="10"/>
                    <a:pt x="127" y="12"/>
                  </a:cubicBezTo>
                  <a:cubicBezTo>
                    <a:pt x="125" y="15"/>
                    <a:pt x="123" y="17"/>
                    <a:pt x="122" y="20"/>
                  </a:cubicBezTo>
                  <a:cubicBezTo>
                    <a:pt x="118" y="26"/>
                    <a:pt x="116" y="32"/>
                    <a:pt x="111" y="37"/>
                  </a:cubicBezTo>
                  <a:cubicBezTo>
                    <a:pt x="110" y="39"/>
                    <a:pt x="110" y="40"/>
                    <a:pt x="108" y="42"/>
                  </a:cubicBezTo>
                  <a:cubicBezTo>
                    <a:pt x="107" y="43"/>
                    <a:pt x="107" y="43"/>
                    <a:pt x="105" y="44"/>
                  </a:cubicBezTo>
                  <a:cubicBezTo>
                    <a:pt x="103" y="45"/>
                    <a:pt x="100" y="45"/>
                    <a:pt x="99" y="44"/>
                  </a:cubicBezTo>
                  <a:cubicBezTo>
                    <a:pt x="94" y="41"/>
                    <a:pt x="94" y="37"/>
                    <a:pt x="92" y="34"/>
                  </a:cubicBezTo>
                  <a:cubicBezTo>
                    <a:pt x="89" y="28"/>
                    <a:pt x="87" y="21"/>
                    <a:pt x="85" y="16"/>
                  </a:cubicBezTo>
                  <a:cubicBezTo>
                    <a:pt x="83" y="13"/>
                    <a:pt x="82" y="10"/>
                    <a:pt x="80" y="8"/>
                  </a:cubicBezTo>
                  <a:cubicBezTo>
                    <a:pt x="80" y="7"/>
                    <a:pt x="80" y="8"/>
                    <a:pt x="80" y="7"/>
                  </a:cubicBezTo>
                  <a:cubicBezTo>
                    <a:pt x="80" y="7"/>
                    <a:pt x="78" y="8"/>
                    <a:pt x="78" y="9"/>
                  </a:cubicBezTo>
                  <a:cubicBezTo>
                    <a:pt x="74" y="13"/>
                    <a:pt x="71" y="19"/>
                    <a:pt x="68" y="25"/>
                  </a:cubicBezTo>
                  <a:cubicBezTo>
                    <a:pt x="66" y="28"/>
                    <a:pt x="65" y="31"/>
                    <a:pt x="63" y="34"/>
                  </a:cubicBezTo>
                  <a:cubicBezTo>
                    <a:pt x="62" y="35"/>
                    <a:pt x="61" y="37"/>
                    <a:pt x="60" y="38"/>
                  </a:cubicBezTo>
                  <a:cubicBezTo>
                    <a:pt x="59" y="40"/>
                    <a:pt x="58" y="42"/>
                    <a:pt x="54" y="43"/>
                  </a:cubicBezTo>
                  <a:cubicBezTo>
                    <a:pt x="52" y="43"/>
                    <a:pt x="50" y="42"/>
                    <a:pt x="48" y="42"/>
                  </a:cubicBezTo>
                  <a:cubicBezTo>
                    <a:pt x="48" y="41"/>
                    <a:pt x="47" y="40"/>
                    <a:pt x="46" y="39"/>
                  </a:cubicBezTo>
                  <a:cubicBezTo>
                    <a:pt x="45" y="37"/>
                    <a:pt x="44" y="36"/>
                    <a:pt x="43" y="34"/>
                  </a:cubicBezTo>
                  <a:cubicBezTo>
                    <a:pt x="41" y="31"/>
                    <a:pt x="40" y="28"/>
                    <a:pt x="39" y="25"/>
                  </a:cubicBezTo>
                  <a:lnTo>
                    <a:pt x="35" y="16"/>
                  </a:lnTo>
                  <a:cubicBezTo>
                    <a:pt x="34" y="15"/>
                    <a:pt x="33" y="13"/>
                    <a:pt x="33" y="13"/>
                  </a:cubicBezTo>
                  <a:cubicBezTo>
                    <a:pt x="32" y="12"/>
                    <a:pt x="34" y="14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3" y="18"/>
                    <a:pt x="31" y="25"/>
                    <a:pt x="29" y="31"/>
                  </a:cubicBez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cubicBezTo>
                    <a:pt x="25" y="43"/>
                    <a:pt x="26" y="43"/>
                    <a:pt x="24" y="45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9" y="45"/>
                    <a:pt x="19" y="45"/>
                    <a:pt x="18" y="45"/>
                  </a:cubicBezTo>
                  <a:lnTo>
                    <a:pt x="17" y="43"/>
                  </a:lnTo>
                  <a:lnTo>
                    <a:pt x="13" y="40"/>
                  </a:lnTo>
                  <a:cubicBezTo>
                    <a:pt x="9" y="35"/>
                    <a:pt x="5" y="29"/>
                    <a:pt x="1" y="24"/>
                  </a:cubicBezTo>
                  <a:lnTo>
                    <a:pt x="7" y="21"/>
                  </a:lnTo>
                  <a:cubicBezTo>
                    <a:pt x="18" y="71"/>
                    <a:pt x="28" y="123"/>
                    <a:pt x="39" y="174"/>
                  </a:cubicBezTo>
                  <a:cubicBezTo>
                    <a:pt x="44" y="199"/>
                    <a:pt x="48" y="225"/>
                    <a:pt x="53" y="250"/>
                  </a:cubicBezTo>
                  <a:cubicBezTo>
                    <a:pt x="58" y="275"/>
                    <a:pt x="63" y="301"/>
                    <a:pt x="67" y="327"/>
                  </a:cubicBezTo>
                  <a:cubicBezTo>
                    <a:pt x="67" y="328"/>
                    <a:pt x="66" y="329"/>
                    <a:pt x="65" y="330"/>
                  </a:cubicBezTo>
                  <a:cubicBezTo>
                    <a:pt x="63" y="330"/>
                    <a:pt x="62" y="329"/>
                    <a:pt x="62" y="32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16EA796-903F-4047-800F-76D358F98C30}"/>
                </a:ext>
              </a:extLst>
            </p:cNvPr>
            <p:cNvSpPr/>
            <p:nvPr/>
          </p:nvSpPr>
          <p:spPr>
            <a:xfrm>
              <a:off x="2187237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73" y="104"/>
                  </a:moveTo>
                  <a:lnTo>
                    <a:pt x="3" y="17"/>
                  </a:lnTo>
                  <a:cubicBezTo>
                    <a:pt x="-1" y="13"/>
                    <a:pt x="0" y="6"/>
                    <a:pt x="4" y="3"/>
                  </a:cubicBezTo>
                  <a:cubicBezTo>
                    <a:pt x="8" y="-1"/>
                    <a:pt x="15" y="0"/>
                    <a:pt x="18" y="4"/>
                  </a:cubicBezTo>
                  <a:cubicBezTo>
                    <a:pt x="19" y="4"/>
                    <a:pt x="19" y="4"/>
                    <a:pt x="19" y="5"/>
                  </a:cubicBezTo>
                  <a:lnTo>
                    <a:pt x="79" y="99"/>
                  </a:lnTo>
                  <a:cubicBezTo>
                    <a:pt x="81" y="101"/>
                    <a:pt x="80" y="104"/>
                    <a:pt x="78" y="104"/>
                  </a:cubicBezTo>
                  <a:cubicBezTo>
                    <a:pt x="76" y="106"/>
                    <a:pt x="75" y="105"/>
                    <a:pt x="73" y="10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C097CED-66A9-4D4A-8CE1-758AFAEC01BE}"/>
                </a:ext>
              </a:extLst>
            </p:cNvPr>
            <p:cNvSpPr/>
            <p:nvPr/>
          </p:nvSpPr>
          <p:spPr>
            <a:xfrm>
              <a:off x="2227974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1" y="99"/>
                  </a:moveTo>
                  <a:lnTo>
                    <a:pt x="62" y="5"/>
                  </a:lnTo>
                  <a:cubicBezTo>
                    <a:pt x="64" y="0"/>
                    <a:pt x="71" y="-1"/>
                    <a:pt x="76" y="2"/>
                  </a:cubicBezTo>
                  <a:cubicBezTo>
                    <a:pt x="81" y="5"/>
                    <a:pt x="82" y="11"/>
                    <a:pt x="79" y="16"/>
                  </a:cubicBezTo>
                  <a:lnTo>
                    <a:pt x="78" y="17"/>
                  </a:lnTo>
                  <a:lnTo>
                    <a:pt x="8" y="104"/>
                  </a:lnTo>
                  <a:cubicBezTo>
                    <a:pt x="6" y="106"/>
                    <a:pt x="4" y="106"/>
                    <a:pt x="2" y="104"/>
                  </a:cubicBezTo>
                  <a:cubicBezTo>
                    <a:pt x="0" y="103"/>
                    <a:pt x="0" y="101"/>
                    <a:pt x="1" y="9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977E75-9E6C-449A-BB1C-739F7BFFD7BA}"/>
                </a:ext>
              </a:extLst>
            </p:cNvPr>
            <p:cNvSpPr/>
            <p:nvPr/>
          </p:nvSpPr>
          <p:spPr>
            <a:xfrm>
              <a:off x="22112808" y="3575339"/>
              <a:ext cx="24916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28">
                  <a:moveTo>
                    <a:pt x="6" y="123"/>
                  </a:move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-1"/>
                    <a:pt x="21" y="3"/>
                    <a:pt x="21" y="9"/>
                  </a:cubicBezTo>
                  <a:lnTo>
                    <a:pt x="21" y="10"/>
                  </a:lnTo>
                  <a:lnTo>
                    <a:pt x="16" y="123"/>
                  </a:lnTo>
                  <a:cubicBezTo>
                    <a:pt x="16" y="126"/>
                    <a:pt x="13" y="129"/>
                    <a:pt x="11" y="128"/>
                  </a:cubicBezTo>
                  <a:cubicBezTo>
                    <a:pt x="8" y="128"/>
                    <a:pt x="6" y="126"/>
                    <a:pt x="6" y="12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D94297-BE71-4DC6-BA3A-AAEC5048E1C2}"/>
                </a:ext>
              </a:extLst>
            </p:cNvPr>
            <p:cNvSpPr/>
            <p:nvPr/>
          </p:nvSpPr>
          <p:spPr>
            <a:xfrm>
              <a:off x="21989475" y="4407528"/>
              <a:ext cx="267845" cy="2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22">
                  <a:moveTo>
                    <a:pt x="2" y="17"/>
                  </a:moveTo>
                  <a:cubicBezTo>
                    <a:pt x="36" y="6"/>
                    <a:pt x="72" y="1"/>
                    <a:pt x="108" y="0"/>
                  </a:cubicBezTo>
                  <a:cubicBezTo>
                    <a:pt x="126" y="1"/>
                    <a:pt x="144" y="1"/>
                    <a:pt x="162" y="4"/>
                  </a:cubicBezTo>
                  <a:cubicBezTo>
                    <a:pt x="180" y="7"/>
                    <a:pt x="197" y="11"/>
                    <a:pt x="214" y="16"/>
                  </a:cubicBezTo>
                  <a:cubicBezTo>
                    <a:pt x="216" y="17"/>
                    <a:pt x="216" y="18"/>
                    <a:pt x="216" y="19"/>
                  </a:cubicBezTo>
                  <a:cubicBezTo>
                    <a:pt x="216" y="22"/>
                    <a:pt x="214" y="22"/>
                    <a:pt x="212" y="22"/>
                  </a:cubicBezTo>
                  <a:cubicBezTo>
                    <a:pt x="195" y="18"/>
                    <a:pt x="178" y="16"/>
                    <a:pt x="160" y="14"/>
                  </a:cubicBezTo>
                  <a:cubicBezTo>
                    <a:pt x="143" y="12"/>
                    <a:pt x="126" y="11"/>
                    <a:pt x="108" y="11"/>
                  </a:cubicBezTo>
                  <a:cubicBezTo>
                    <a:pt x="90" y="11"/>
                    <a:pt x="73" y="12"/>
                    <a:pt x="55" y="13"/>
                  </a:cubicBezTo>
                  <a:cubicBezTo>
                    <a:pt x="38" y="15"/>
                    <a:pt x="21" y="18"/>
                    <a:pt x="3" y="22"/>
                  </a:cubicBezTo>
                  <a:cubicBezTo>
                    <a:pt x="2" y="22"/>
                    <a:pt x="1" y="21"/>
                    <a:pt x="0" y="19"/>
                  </a:cubicBezTo>
                  <a:cubicBezTo>
                    <a:pt x="0" y="18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D13C874-876F-4096-87C9-320D9D619245}"/>
                </a:ext>
              </a:extLst>
            </p:cNvPr>
            <p:cNvSpPr/>
            <p:nvPr/>
          </p:nvSpPr>
          <p:spPr>
            <a:xfrm>
              <a:off x="21960822" y="4463585"/>
              <a:ext cx="325152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" h="144">
                  <a:moveTo>
                    <a:pt x="14" y="93"/>
                  </a:moveTo>
                  <a:cubicBezTo>
                    <a:pt x="12" y="93"/>
                    <a:pt x="12" y="91"/>
                    <a:pt x="12" y="89"/>
                  </a:cubicBezTo>
                  <a:cubicBezTo>
                    <a:pt x="12" y="89"/>
                    <a:pt x="14" y="88"/>
                    <a:pt x="15" y="88"/>
                  </a:cubicBezTo>
                  <a:cubicBezTo>
                    <a:pt x="28" y="92"/>
                    <a:pt x="42" y="94"/>
                    <a:pt x="55" y="95"/>
                  </a:cubicBezTo>
                  <a:cubicBezTo>
                    <a:pt x="68" y="98"/>
                    <a:pt x="82" y="98"/>
                    <a:pt x="96" y="99"/>
                  </a:cubicBezTo>
                  <a:cubicBezTo>
                    <a:pt x="109" y="100"/>
                    <a:pt x="123" y="100"/>
                    <a:pt x="136" y="100"/>
                  </a:cubicBezTo>
                  <a:cubicBezTo>
                    <a:pt x="151" y="100"/>
                    <a:pt x="164" y="99"/>
                    <a:pt x="177" y="99"/>
                  </a:cubicBezTo>
                  <a:cubicBezTo>
                    <a:pt x="179" y="99"/>
                    <a:pt x="181" y="100"/>
                    <a:pt x="181" y="102"/>
                  </a:cubicBezTo>
                  <a:cubicBezTo>
                    <a:pt x="181" y="104"/>
                    <a:pt x="180" y="105"/>
                    <a:pt x="178" y="105"/>
                  </a:cubicBezTo>
                  <a:cubicBezTo>
                    <a:pt x="165" y="107"/>
                    <a:pt x="151" y="108"/>
                    <a:pt x="137" y="109"/>
                  </a:cubicBezTo>
                  <a:cubicBezTo>
                    <a:pt x="123" y="110"/>
                    <a:pt x="109" y="109"/>
                    <a:pt x="95" y="109"/>
                  </a:cubicBezTo>
                  <a:cubicBezTo>
                    <a:pt x="81" y="108"/>
                    <a:pt x="67" y="107"/>
                    <a:pt x="54" y="104"/>
                  </a:cubicBezTo>
                  <a:cubicBezTo>
                    <a:pt x="40" y="102"/>
                    <a:pt x="26" y="99"/>
                    <a:pt x="14" y="93"/>
                  </a:cubicBezTo>
                  <a:close/>
                  <a:moveTo>
                    <a:pt x="94" y="61"/>
                  </a:moveTo>
                  <a:cubicBezTo>
                    <a:pt x="119" y="63"/>
                    <a:pt x="144" y="63"/>
                    <a:pt x="169" y="62"/>
                  </a:cubicBezTo>
                  <a:cubicBezTo>
                    <a:pt x="182" y="62"/>
                    <a:pt x="194" y="61"/>
                    <a:pt x="206" y="60"/>
                  </a:cubicBezTo>
                  <a:cubicBezTo>
                    <a:pt x="219" y="58"/>
                    <a:pt x="231" y="57"/>
                    <a:pt x="244" y="55"/>
                  </a:cubicBezTo>
                  <a:cubicBezTo>
                    <a:pt x="245" y="54"/>
                    <a:pt x="246" y="55"/>
                    <a:pt x="246" y="57"/>
                  </a:cubicBezTo>
                  <a:cubicBezTo>
                    <a:pt x="246" y="58"/>
                    <a:pt x="246" y="59"/>
                    <a:pt x="245" y="60"/>
                  </a:cubicBezTo>
                  <a:cubicBezTo>
                    <a:pt x="220" y="67"/>
                    <a:pt x="194" y="70"/>
                    <a:pt x="170" y="71"/>
                  </a:cubicBezTo>
                  <a:cubicBezTo>
                    <a:pt x="144" y="72"/>
                    <a:pt x="119" y="71"/>
                    <a:pt x="94" y="67"/>
                  </a:cubicBezTo>
                  <a:cubicBezTo>
                    <a:pt x="92" y="66"/>
                    <a:pt x="91" y="65"/>
                    <a:pt x="92" y="64"/>
                  </a:cubicBezTo>
                  <a:cubicBezTo>
                    <a:pt x="92" y="63"/>
                    <a:pt x="93" y="61"/>
                    <a:pt x="94" y="61"/>
                  </a:cubicBezTo>
                  <a:close/>
                  <a:moveTo>
                    <a:pt x="14" y="124"/>
                  </a:moveTo>
                  <a:cubicBezTo>
                    <a:pt x="14" y="133"/>
                    <a:pt x="21" y="141"/>
                    <a:pt x="29" y="144"/>
                  </a:cubicBezTo>
                  <a:lnTo>
                    <a:pt x="234" y="144"/>
                  </a:lnTo>
                  <a:cubicBezTo>
                    <a:pt x="243" y="141"/>
                    <a:pt x="250" y="133"/>
                    <a:pt x="250" y="124"/>
                  </a:cubicBezTo>
                  <a:lnTo>
                    <a:pt x="250" y="76"/>
                  </a:lnTo>
                  <a:cubicBezTo>
                    <a:pt x="250" y="76"/>
                    <a:pt x="261" y="63"/>
                    <a:pt x="262" y="55"/>
                  </a:cubicBezTo>
                  <a:cubicBezTo>
                    <a:pt x="262" y="47"/>
                    <a:pt x="250" y="33"/>
                    <a:pt x="250" y="33"/>
                  </a:cubicBezTo>
                  <a:lnTo>
                    <a:pt x="250" y="3"/>
                  </a:lnTo>
                  <a:cubicBezTo>
                    <a:pt x="250" y="3"/>
                    <a:pt x="209" y="29"/>
                    <a:pt x="133" y="29"/>
                  </a:cubicBezTo>
                  <a:cubicBezTo>
                    <a:pt x="58" y="29"/>
                    <a:pt x="14" y="0"/>
                    <a:pt x="14" y="0"/>
                  </a:cubicBezTo>
                  <a:lnTo>
                    <a:pt x="14" y="68"/>
                  </a:lnTo>
                  <a:cubicBezTo>
                    <a:pt x="14" y="68"/>
                    <a:pt x="0" y="84"/>
                    <a:pt x="0" y="91"/>
                  </a:cubicBezTo>
                  <a:cubicBezTo>
                    <a:pt x="0" y="98"/>
                    <a:pt x="14" y="114"/>
                    <a:pt x="14" y="11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731E9B2-C407-486C-B48D-3D4748EE27B8}"/>
                </a:ext>
              </a:extLst>
            </p:cNvPr>
            <p:cNvSpPr/>
            <p:nvPr/>
          </p:nvSpPr>
          <p:spPr>
            <a:xfrm>
              <a:off x="22018128" y="4651703"/>
              <a:ext cx="218014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39">
                  <a:moveTo>
                    <a:pt x="0" y="0"/>
                  </a:moveTo>
                  <a:cubicBezTo>
                    <a:pt x="21" y="24"/>
                    <a:pt x="53" y="39"/>
                    <a:pt x="87" y="39"/>
                  </a:cubicBezTo>
                  <a:cubicBezTo>
                    <a:pt x="123" y="39"/>
                    <a:pt x="154" y="24"/>
                    <a:pt x="176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7CCAC70-2355-4852-B6CA-9360A32A1698}"/>
                </a:ext>
              </a:extLst>
            </p:cNvPr>
            <p:cNvSpPr/>
            <p:nvPr/>
          </p:nvSpPr>
          <p:spPr>
            <a:xfrm>
              <a:off x="12794283" y="6206451"/>
              <a:ext cx="863337" cy="772391"/>
            </a:xfrm>
            <a:custGeom>
              <a:avLst/>
              <a:gdLst>
                <a:gd name="connsiteX0" fmla="*/ 737454 w 863337"/>
                <a:gd name="connsiteY0" fmla="*/ 381212 h 772391"/>
                <a:gd name="connsiteX1" fmla="*/ 857166 w 863337"/>
                <a:gd name="connsiteY1" fmla="*/ 381212 h 772391"/>
                <a:gd name="connsiteX2" fmla="*/ 863337 w 863337"/>
                <a:gd name="connsiteY2" fmla="*/ 387421 h 772391"/>
                <a:gd name="connsiteX3" fmla="*/ 863337 w 863337"/>
                <a:gd name="connsiteY3" fmla="*/ 766182 h 772391"/>
                <a:gd name="connsiteX4" fmla="*/ 857166 w 863337"/>
                <a:gd name="connsiteY4" fmla="*/ 772391 h 772391"/>
                <a:gd name="connsiteX5" fmla="*/ 737454 w 863337"/>
                <a:gd name="connsiteY5" fmla="*/ 772391 h 772391"/>
                <a:gd name="connsiteX6" fmla="*/ 731283 w 863337"/>
                <a:gd name="connsiteY6" fmla="*/ 766182 h 772391"/>
                <a:gd name="connsiteX7" fmla="*/ 731283 w 863337"/>
                <a:gd name="connsiteY7" fmla="*/ 387421 h 772391"/>
                <a:gd name="connsiteX8" fmla="*/ 737454 w 863337"/>
                <a:gd name="connsiteY8" fmla="*/ 381212 h 772391"/>
                <a:gd name="connsiteX9" fmla="*/ 494514 w 863337"/>
                <a:gd name="connsiteY9" fmla="*/ 178148 h 772391"/>
                <a:gd name="connsiteX10" fmla="*/ 614237 w 863337"/>
                <a:gd name="connsiteY10" fmla="*/ 178148 h 772391"/>
                <a:gd name="connsiteX11" fmla="*/ 620408 w 863337"/>
                <a:gd name="connsiteY11" fmla="*/ 184364 h 772391"/>
                <a:gd name="connsiteX12" fmla="*/ 620408 w 863337"/>
                <a:gd name="connsiteY12" fmla="*/ 766175 h 772391"/>
                <a:gd name="connsiteX13" fmla="*/ 614237 w 863337"/>
                <a:gd name="connsiteY13" fmla="*/ 772391 h 772391"/>
                <a:gd name="connsiteX14" fmla="*/ 494514 w 863337"/>
                <a:gd name="connsiteY14" fmla="*/ 772391 h 772391"/>
                <a:gd name="connsiteX15" fmla="*/ 487108 w 863337"/>
                <a:gd name="connsiteY15" fmla="*/ 766175 h 772391"/>
                <a:gd name="connsiteX16" fmla="*/ 487108 w 863337"/>
                <a:gd name="connsiteY16" fmla="*/ 184364 h 772391"/>
                <a:gd name="connsiteX17" fmla="*/ 494514 w 863337"/>
                <a:gd name="connsiteY17" fmla="*/ 178148 h 772391"/>
                <a:gd name="connsiteX18" fmla="*/ 250338 w 863337"/>
                <a:gd name="connsiteY18" fmla="*/ 64781 h 772391"/>
                <a:gd name="connsiteX19" fmla="*/ 370061 w 863337"/>
                <a:gd name="connsiteY19" fmla="*/ 64781 h 772391"/>
                <a:gd name="connsiteX20" fmla="*/ 376232 w 863337"/>
                <a:gd name="connsiteY20" fmla="*/ 72243 h 772391"/>
                <a:gd name="connsiteX21" fmla="*/ 376232 w 863337"/>
                <a:gd name="connsiteY21" fmla="*/ 766173 h 772391"/>
                <a:gd name="connsiteX22" fmla="*/ 370061 w 863337"/>
                <a:gd name="connsiteY22" fmla="*/ 772391 h 772391"/>
                <a:gd name="connsiteX23" fmla="*/ 250338 w 863337"/>
                <a:gd name="connsiteY23" fmla="*/ 772391 h 772391"/>
                <a:gd name="connsiteX24" fmla="*/ 242932 w 863337"/>
                <a:gd name="connsiteY24" fmla="*/ 766173 h 772391"/>
                <a:gd name="connsiteX25" fmla="*/ 242932 w 863337"/>
                <a:gd name="connsiteY25" fmla="*/ 72243 h 772391"/>
                <a:gd name="connsiteX26" fmla="*/ 250338 w 863337"/>
                <a:gd name="connsiteY26" fmla="*/ 64781 h 772391"/>
                <a:gd name="connsiteX27" fmla="*/ 6171 w 863337"/>
                <a:gd name="connsiteY27" fmla="*/ 0 h 772391"/>
                <a:gd name="connsiteX28" fmla="*/ 125883 w 863337"/>
                <a:gd name="connsiteY28" fmla="*/ 0 h 772391"/>
                <a:gd name="connsiteX29" fmla="*/ 132054 w 863337"/>
                <a:gd name="connsiteY29" fmla="*/ 7463 h 772391"/>
                <a:gd name="connsiteX30" fmla="*/ 132054 w 863337"/>
                <a:gd name="connsiteY30" fmla="*/ 766172 h 772391"/>
                <a:gd name="connsiteX31" fmla="*/ 125883 w 863337"/>
                <a:gd name="connsiteY31" fmla="*/ 772391 h 772391"/>
                <a:gd name="connsiteX32" fmla="*/ 6171 w 863337"/>
                <a:gd name="connsiteY32" fmla="*/ 772391 h 772391"/>
                <a:gd name="connsiteX33" fmla="*/ 0 w 863337"/>
                <a:gd name="connsiteY33" fmla="*/ 766172 h 772391"/>
                <a:gd name="connsiteX34" fmla="*/ 0 w 863337"/>
                <a:gd name="connsiteY34" fmla="*/ 7463 h 772391"/>
                <a:gd name="connsiteX35" fmla="*/ 6171 w 863337"/>
                <a:gd name="connsiteY35" fmla="*/ 0 h 7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63337" h="772391">
                  <a:moveTo>
                    <a:pt x="737454" y="381212"/>
                  </a:moveTo>
                  <a:lnTo>
                    <a:pt x="857166" y="381212"/>
                  </a:lnTo>
                  <a:cubicBezTo>
                    <a:pt x="860869" y="381212"/>
                    <a:pt x="863337" y="383696"/>
                    <a:pt x="863337" y="387421"/>
                  </a:cubicBezTo>
                  <a:lnTo>
                    <a:pt x="863337" y="766182"/>
                  </a:lnTo>
                  <a:cubicBezTo>
                    <a:pt x="863337" y="769908"/>
                    <a:pt x="860869" y="772391"/>
                    <a:pt x="857166" y="772391"/>
                  </a:cubicBezTo>
                  <a:lnTo>
                    <a:pt x="737454" y="772391"/>
                  </a:lnTo>
                  <a:cubicBezTo>
                    <a:pt x="733751" y="772391"/>
                    <a:pt x="731283" y="769908"/>
                    <a:pt x="731283" y="766182"/>
                  </a:cubicBezTo>
                  <a:lnTo>
                    <a:pt x="731283" y="387421"/>
                  </a:lnTo>
                  <a:cubicBezTo>
                    <a:pt x="731283" y="383696"/>
                    <a:pt x="733751" y="381212"/>
                    <a:pt x="737454" y="381212"/>
                  </a:cubicBezTo>
                  <a:close/>
                  <a:moveTo>
                    <a:pt x="494514" y="178148"/>
                  </a:moveTo>
                  <a:lnTo>
                    <a:pt x="614237" y="178148"/>
                  </a:lnTo>
                  <a:cubicBezTo>
                    <a:pt x="616705" y="178148"/>
                    <a:pt x="620408" y="181878"/>
                    <a:pt x="620408" y="184364"/>
                  </a:cubicBezTo>
                  <a:lnTo>
                    <a:pt x="620408" y="766175"/>
                  </a:lnTo>
                  <a:cubicBezTo>
                    <a:pt x="620408" y="769905"/>
                    <a:pt x="616705" y="772391"/>
                    <a:pt x="614237" y="772391"/>
                  </a:cubicBezTo>
                  <a:lnTo>
                    <a:pt x="494514" y="772391"/>
                  </a:lnTo>
                  <a:cubicBezTo>
                    <a:pt x="489577" y="772391"/>
                    <a:pt x="487108" y="769905"/>
                    <a:pt x="487108" y="766175"/>
                  </a:cubicBezTo>
                  <a:lnTo>
                    <a:pt x="487108" y="184364"/>
                  </a:lnTo>
                  <a:cubicBezTo>
                    <a:pt x="487108" y="181878"/>
                    <a:pt x="489577" y="178148"/>
                    <a:pt x="494514" y="178148"/>
                  </a:cubicBezTo>
                  <a:close/>
                  <a:moveTo>
                    <a:pt x="250338" y="64781"/>
                  </a:moveTo>
                  <a:lnTo>
                    <a:pt x="370061" y="64781"/>
                  </a:lnTo>
                  <a:cubicBezTo>
                    <a:pt x="373763" y="64781"/>
                    <a:pt x="376232" y="68512"/>
                    <a:pt x="376232" y="72243"/>
                  </a:cubicBezTo>
                  <a:lnTo>
                    <a:pt x="376232" y="766173"/>
                  </a:lnTo>
                  <a:cubicBezTo>
                    <a:pt x="376232" y="769904"/>
                    <a:pt x="373763" y="772391"/>
                    <a:pt x="370061" y="772391"/>
                  </a:cubicBezTo>
                  <a:lnTo>
                    <a:pt x="250338" y="772391"/>
                  </a:lnTo>
                  <a:cubicBezTo>
                    <a:pt x="246635" y="772391"/>
                    <a:pt x="242932" y="769904"/>
                    <a:pt x="242932" y="766173"/>
                  </a:cubicBezTo>
                  <a:lnTo>
                    <a:pt x="242932" y="72243"/>
                  </a:lnTo>
                  <a:cubicBezTo>
                    <a:pt x="242932" y="68512"/>
                    <a:pt x="246635" y="64781"/>
                    <a:pt x="250338" y="64781"/>
                  </a:cubicBezTo>
                  <a:close/>
                  <a:moveTo>
                    <a:pt x="6171" y="0"/>
                  </a:moveTo>
                  <a:lnTo>
                    <a:pt x="125883" y="0"/>
                  </a:lnTo>
                  <a:cubicBezTo>
                    <a:pt x="130820" y="0"/>
                    <a:pt x="132054" y="3732"/>
                    <a:pt x="132054" y="7463"/>
                  </a:cubicBezTo>
                  <a:lnTo>
                    <a:pt x="132054" y="766172"/>
                  </a:lnTo>
                  <a:cubicBezTo>
                    <a:pt x="132054" y="769904"/>
                    <a:pt x="130820" y="772391"/>
                    <a:pt x="125883" y="772391"/>
                  </a:cubicBezTo>
                  <a:lnTo>
                    <a:pt x="6171" y="772391"/>
                  </a:lnTo>
                  <a:cubicBezTo>
                    <a:pt x="2468" y="772391"/>
                    <a:pt x="0" y="769904"/>
                    <a:pt x="0" y="766172"/>
                  </a:cubicBezTo>
                  <a:lnTo>
                    <a:pt x="0" y="7463"/>
                  </a:lnTo>
                  <a:cubicBezTo>
                    <a:pt x="0" y="3732"/>
                    <a:pt x="2468" y="0"/>
                    <a:pt x="6171" y="0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B7FA7AC8-4858-4398-B3E2-F3DC652D6A34}"/>
                </a:ext>
              </a:extLst>
            </p:cNvPr>
            <p:cNvSpPr/>
            <p:nvPr/>
          </p:nvSpPr>
          <p:spPr>
            <a:xfrm>
              <a:off x="16889203" y="7558549"/>
              <a:ext cx="566136" cy="541698"/>
            </a:xfrm>
            <a:custGeom>
              <a:avLst/>
              <a:gdLst>
                <a:gd name="connsiteX0" fmla="*/ 376302 w 566136"/>
                <a:gd name="connsiteY0" fmla="*/ 20763 h 541698"/>
                <a:gd name="connsiteX1" fmla="*/ 398658 w 566136"/>
                <a:gd name="connsiteY1" fmla="*/ 35677 h 541698"/>
                <a:gd name="connsiteX2" fmla="*/ 389964 w 566136"/>
                <a:gd name="connsiteY2" fmla="*/ 56805 h 541698"/>
                <a:gd name="connsiteX3" fmla="*/ 388722 w 566136"/>
                <a:gd name="connsiteY3" fmla="*/ 56805 h 541698"/>
                <a:gd name="connsiteX4" fmla="*/ 254594 w 566136"/>
                <a:gd name="connsiteY4" fmla="*/ 136346 h 541698"/>
                <a:gd name="connsiteX5" fmla="*/ 196224 w 566136"/>
                <a:gd name="connsiteY5" fmla="*/ 186059 h 541698"/>
                <a:gd name="connsiteX6" fmla="*/ 145304 w 566136"/>
                <a:gd name="connsiteY6" fmla="*/ 243229 h 541698"/>
                <a:gd name="connsiteX7" fmla="*/ 68306 w 566136"/>
                <a:gd name="connsiteY7" fmla="*/ 378697 h 541698"/>
                <a:gd name="connsiteX8" fmla="*/ 42226 w 566136"/>
                <a:gd name="connsiteY8" fmla="*/ 453267 h 541698"/>
                <a:gd name="connsiteX9" fmla="*/ 26080 w 566136"/>
                <a:gd name="connsiteY9" fmla="*/ 530322 h 541698"/>
                <a:gd name="connsiteX10" fmla="*/ 24838 w 566136"/>
                <a:gd name="connsiteY10" fmla="*/ 531565 h 541698"/>
                <a:gd name="connsiteX11" fmla="*/ 11178 w 566136"/>
                <a:gd name="connsiteY11" fmla="*/ 541507 h 541698"/>
                <a:gd name="connsiteX12" fmla="*/ 0 w 566136"/>
                <a:gd name="connsiteY12" fmla="*/ 529079 h 541698"/>
                <a:gd name="connsiteX13" fmla="*/ 8694 w 566136"/>
                <a:gd name="connsiteY13" fmla="*/ 445810 h 541698"/>
                <a:gd name="connsiteX14" fmla="*/ 29806 w 566136"/>
                <a:gd name="connsiteY14" fmla="*/ 365026 h 541698"/>
                <a:gd name="connsiteX15" fmla="*/ 104322 w 566136"/>
                <a:gd name="connsiteY15" fmla="*/ 213401 h 541698"/>
                <a:gd name="connsiteX16" fmla="*/ 157724 w 566136"/>
                <a:gd name="connsiteY16" fmla="*/ 147532 h 541698"/>
                <a:gd name="connsiteX17" fmla="*/ 222304 w 566136"/>
                <a:gd name="connsiteY17" fmla="*/ 91604 h 541698"/>
                <a:gd name="connsiteX18" fmla="*/ 376302 w 566136"/>
                <a:gd name="connsiteY18" fmla="*/ 20763 h 541698"/>
                <a:gd name="connsiteX19" fmla="*/ 510124 w 566136"/>
                <a:gd name="connsiteY19" fmla="*/ 792 h 541698"/>
                <a:gd name="connsiteX20" fmla="*/ 560658 w 566136"/>
                <a:gd name="connsiteY20" fmla="*/ 15274 h 541698"/>
                <a:gd name="connsiteX21" fmla="*/ 564356 w 566136"/>
                <a:gd name="connsiteY21" fmla="*/ 32171 h 541698"/>
                <a:gd name="connsiteX22" fmla="*/ 550798 w 566136"/>
                <a:gd name="connsiteY22" fmla="*/ 38205 h 541698"/>
                <a:gd name="connsiteX23" fmla="*/ 507660 w 566136"/>
                <a:gd name="connsiteY23" fmla="*/ 32171 h 541698"/>
                <a:gd name="connsiteX24" fmla="*/ 485474 w 566136"/>
                <a:gd name="connsiteY24" fmla="*/ 32171 h 541698"/>
                <a:gd name="connsiteX25" fmla="*/ 463288 w 566136"/>
                <a:gd name="connsiteY25" fmla="*/ 32171 h 541698"/>
                <a:gd name="connsiteX26" fmla="*/ 462056 w 566136"/>
                <a:gd name="connsiteY26" fmla="*/ 32171 h 541698"/>
                <a:gd name="connsiteX27" fmla="*/ 449730 w 566136"/>
                <a:gd name="connsiteY27" fmla="*/ 18895 h 541698"/>
                <a:gd name="connsiteX28" fmla="*/ 458358 w 566136"/>
                <a:gd name="connsiteY28" fmla="*/ 6826 h 541698"/>
                <a:gd name="connsiteX29" fmla="*/ 484242 w 566136"/>
                <a:gd name="connsiteY29" fmla="*/ 1999 h 541698"/>
                <a:gd name="connsiteX30" fmla="*/ 510124 w 566136"/>
                <a:gd name="connsiteY30" fmla="*/ 792 h 54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136" h="541698">
                  <a:moveTo>
                    <a:pt x="376302" y="20763"/>
                  </a:moveTo>
                  <a:cubicBezTo>
                    <a:pt x="386238" y="18277"/>
                    <a:pt x="397416" y="25735"/>
                    <a:pt x="398658" y="35677"/>
                  </a:cubicBezTo>
                  <a:cubicBezTo>
                    <a:pt x="401140" y="44377"/>
                    <a:pt x="397416" y="54320"/>
                    <a:pt x="389964" y="56805"/>
                  </a:cubicBezTo>
                  <a:lnTo>
                    <a:pt x="388722" y="56805"/>
                  </a:lnTo>
                  <a:cubicBezTo>
                    <a:pt x="341528" y="82905"/>
                    <a:pt x="296820" y="106518"/>
                    <a:pt x="254594" y="136346"/>
                  </a:cubicBezTo>
                  <a:cubicBezTo>
                    <a:pt x="234724" y="151260"/>
                    <a:pt x="214852" y="167417"/>
                    <a:pt x="196224" y="186059"/>
                  </a:cubicBezTo>
                  <a:cubicBezTo>
                    <a:pt x="178836" y="204702"/>
                    <a:pt x="161450" y="223344"/>
                    <a:pt x="145304" y="243229"/>
                  </a:cubicBezTo>
                  <a:cubicBezTo>
                    <a:pt x="114256" y="284242"/>
                    <a:pt x="88176" y="330227"/>
                    <a:pt x="68306" y="378697"/>
                  </a:cubicBezTo>
                  <a:cubicBezTo>
                    <a:pt x="58370" y="403554"/>
                    <a:pt x="49676" y="428410"/>
                    <a:pt x="42226" y="453267"/>
                  </a:cubicBezTo>
                  <a:cubicBezTo>
                    <a:pt x="34774" y="478123"/>
                    <a:pt x="28564" y="505465"/>
                    <a:pt x="26080" y="530322"/>
                  </a:cubicBezTo>
                  <a:lnTo>
                    <a:pt x="24838" y="531565"/>
                  </a:lnTo>
                  <a:cubicBezTo>
                    <a:pt x="23596" y="537779"/>
                    <a:pt x="18628" y="542750"/>
                    <a:pt x="11178" y="541507"/>
                  </a:cubicBezTo>
                  <a:cubicBezTo>
                    <a:pt x="4968" y="540265"/>
                    <a:pt x="0" y="535293"/>
                    <a:pt x="0" y="529079"/>
                  </a:cubicBezTo>
                  <a:cubicBezTo>
                    <a:pt x="0" y="500494"/>
                    <a:pt x="3726" y="473152"/>
                    <a:pt x="8694" y="445810"/>
                  </a:cubicBezTo>
                  <a:cubicBezTo>
                    <a:pt x="13662" y="418468"/>
                    <a:pt x="21112" y="391125"/>
                    <a:pt x="29806" y="365026"/>
                  </a:cubicBezTo>
                  <a:cubicBezTo>
                    <a:pt x="47194" y="311585"/>
                    <a:pt x="72032" y="260629"/>
                    <a:pt x="104322" y="213401"/>
                  </a:cubicBezTo>
                  <a:cubicBezTo>
                    <a:pt x="120466" y="191030"/>
                    <a:pt x="139096" y="168660"/>
                    <a:pt x="157724" y="147532"/>
                  </a:cubicBezTo>
                  <a:cubicBezTo>
                    <a:pt x="178836" y="127646"/>
                    <a:pt x="199950" y="109004"/>
                    <a:pt x="222304" y="91604"/>
                  </a:cubicBezTo>
                  <a:cubicBezTo>
                    <a:pt x="268256" y="56805"/>
                    <a:pt x="320416" y="31949"/>
                    <a:pt x="376302" y="20763"/>
                  </a:cubicBezTo>
                  <a:close/>
                  <a:moveTo>
                    <a:pt x="510124" y="792"/>
                  </a:moveTo>
                  <a:cubicBezTo>
                    <a:pt x="527380" y="1999"/>
                    <a:pt x="544636" y="5619"/>
                    <a:pt x="560658" y="15274"/>
                  </a:cubicBezTo>
                  <a:cubicBezTo>
                    <a:pt x="565588" y="18895"/>
                    <a:pt x="568054" y="26136"/>
                    <a:pt x="564356" y="32171"/>
                  </a:cubicBezTo>
                  <a:cubicBezTo>
                    <a:pt x="560658" y="36998"/>
                    <a:pt x="555728" y="39412"/>
                    <a:pt x="550798" y="38205"/>
                  </a:cubicBezTo>
                  <a:cubicBezTo>
                    <a:pt x="536008" y="35791"/>
                    <a:pt x="522450" y="33378"/>
                    <a:pt x="507660" y="32171"/>
                  </a:cubicBezTo>
                  <a:cubicBezTo>
                    <a:pt x="500264" y="32171"/>
                    <a:pt x="492868" y="32171"/>
                    <a:pt x="485474" y="32171"/>
                  </a:cubicBezTo>
                  <a:cubicBezTo>
                    <a:pt x="478078" y="32171"/>
                    <a:pt x="470684" y="32171"/>
                    <a:pt x="463288" y="32171"/>
                  </a:cubicBezTo>
                  <a:lnTo>
                    <a:pt x="462056" y="32171"/>
                  </a:lnTo>
                  <a:cubicBezTo>
                    <a:pt x="455892" y="30964"/>
                    <a:pt x="449730" y="24930"/>
                    <a:pt x="449730" y="18895"/>
                  </a:cubicBezTo>
                  <a:cubicBezTo>
                    <a:pt x="449730" y="12860"/>
                    <a:pt x="453428" y="9240"/>
                    <a:pt x="458358" y="6826"/>
                  </a:cubicBezTo>
                  <a:cubicBezTo>
                    <a:pt x="466986" y="4412"/>
                    <a:pt x="475614" y="1999"/>
                    <a:pt x="484242" y="1999"/>
                  </a:cubicBezTo>
                  <a:cubicBezTo>
                    <a:pt x="492868" y="-415"/>
                    <a:pt x="500264" y="-415"/>
                    <a:pt x="510124" y="7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 hangingPunct="0"/>
              <a:endParaRPr lang="en-US" sz="900" kern="1200" dirty="0">
                <a:latin typeface="+mj-lt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03" name="TextBox 502">
            <a:extLst>
              <a:ext uri="{FF2B5EF4-FFF2-40B4-BE49-F238E27FC236}">
                <a16:creationId xmlns:a16="http://schemas.microsoft.com/office/drawing/2014/main" id="{5136E953-5503-4FE4-AA5C-45AA9F28ADE1}"/>
              </a:ext>
            </a:extLst>
          </p:cNvPr>
          <p:cNvSpPr txBox="1"/>
          <p:nvPr/>
        </p:nvSpPr>
        <p:spPr>
          <a:xfrm>
            <a:off x="762000" y="-158101"/>
            <a:ext cx="10668000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370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Machine Learning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96F4BD5-2744-4AF5-9767-F207A231DD7A}"/>
              </a:ext>
            </a:extLst>
          </p:cNvPr>
          <p:cNvSpPr txBox="1"/>
          <p:nvPr/>
        </p:nvSpPr>
        <p:spPr>
          <a:xfrm>
            <a:off x="762001" y="918735"/>
            <a:ext cx="10668000" cy="33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-6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2ED32E1C-887B-4D00-A5E4-FDB498F1BE03}"/>
              </a:ext>
            </a:extLst>
          </p:cNvPr>
          <p:cNvSpPr txBox="1"/>
          <p:nvPr/>
        </p:nvSpPr>
        <p:spPr>
          <a:xfrm>
            <a:off x="2202176" y="2104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Supervised Learning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A331474-4C3B-4419-9869-E68A4E8A382A}"/>
              </a:ext>
            </a:extLst>
          </p:cNvPr>
          <p:cNvSpPr txBox="1"/>
          <p:nvPr/>
        </p:nvSpPr>
        <p:spPr>
          <a:xfrm>
            <a:off x="2202176" y="248080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Regression and Classification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6C9C97E3-1862-43A0-8E43-B7E5C895D2EF}"/>
              </a:ext>
            </a:extLst>
          </p:cNvPr>
          <p:cNvSpPr txBox="1"/>
          <p:nvPr/>
        </p:nvSpPr>
        <p:spPr>
          <a:xfrm>
            <a:off x="2202176" y="356410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499">
              <a:tabLst>
                <a:tab pos="417385" algn="l"/>
              </a:tabLst>
            </a:pPr>
            <a:r>
              <a:rPr lang="en-GB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Unsupervised Learning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D71AC68E-CB09-4E17-9E53-D81F50318372}"/>
              </a:ext>
            </a:extLst>
          </p:cNvPr>
          <p:cNvSpPr txBox="1"/>
          <p:nvPr/>
        </p:nvSpPr>
        <p:spPr>
          <a:xfrm>
            <a:off x="2202176" y="394003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Association and Clustering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505DEB-7C3A-4B2F-B53C-83A21E4A3EC5}"/>
              </a:ext>
            </a:extLst>
          </p:cNvPr>
          <p:cNvSpPr txBox="1"/>
          <p:nvPr/>
        </p:nvSpPr>
        <p:spPr>
          <a:xfrm>
            <a:off x="2202176" y="5025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499">
              <a:tabLst>
                <a:tab pos="417385" algn="l"/>
              </a:tabLst>
            </a:pPr>
            <a:r>
              <a:rPr lang="en-GB" sz="1700" b="1" spc="-15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Reinforcement Learning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CA7CE49-6D2B-4686-B72E-EB8E59857E5D}"/>
              </a:ext>
            </a:extLst>
          </p:cNvPr>
          <p:cNvSpPr txBox="1"/>
          <p:nvPr/>
        </p:nvSpPr>
        <p:spPr>
          <a:xfrm>
            <a:off x="2202176" y="5399262"/>
            <a:ext cx="2883353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+mj-lt"/>
                <a:cs typeface="Poppins" panose="00000500000000000000" pitchFamily="2" charset="0"/>
              </a:rPr>
              <a:t>Learn From Environment</a:t>
            </a:r>
          </a:p>
        </p:txBody>
      </p:sp>
    </p:spTree>
    <p:extLst>
      <p:ext uri="{BB962C8B-B14F-4D97-AF65-F5344CB8AC3E}">
        <p14:creationId xmlns:p14="http://schemas.microsoft.com/office/powerpoint/2010/main" val="98724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59999" y="3658167"/>
            <a:ext cx="4337447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Deep Learning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5797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6441-B6E0-264F-277C-0EEFC3DE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Neural Networks, with more layers  and modules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has a model which can take any input/output type and size</a:t>
            </a:r>
          </a:p>
          <a:p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EB197-391F-C804-6F2E-0DB5E467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3694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0317B5-EE63-9AFC-221E-DA7B4245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Deep Learning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8A0F96C-2AA5-773D-2B3D-7D2B028B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14" y="1455463"/>
            <a:ext cx="8331200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52A50-42B8-70D3-B1A4-C2BFEB74D923}"/>
              </a:ext>
            </a:extLst>
          </p:cNvPr>
          <p:cNvSpPr txBox="1"/>
          <p:nvPr/>
        </p:nvSpPr>
        <p:spPr>
          <a:xfrm rot="16200000">
            <a:off x="5520130" y="767072"/>
            <a:ext cx="515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5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CC5CB-22A9-19C5-DD79-00D10563AF71}"/>
              </a:ext>
            </a:extLst>
          </p:cNvPr>
          <p:cNvSpPr txBox="1"/>
          <p:nvPr/>
        </p:nvSpPr>
        <p:spPr>
          <a:xfrm rot="16200000">
            <a:off x="2023242" y="767072"/>
            <a:ext cx="515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50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C527B-BDFD-1DD9-8F12-9D2F78A72E9E}"/>
              </a:ext>
            </a:extLst>
          </p:cNvPr>
          <p:cNvSpPr txBox="1"/>
          <p:nvPr/>
        </p:nvSpPr>
        <p:spPr>
          <a:xfrm rot="16200000">
            <a:off x="9237807" y="724030"/>
            <a:ext cx="515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50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74E6F-1A47-AFE8-908F-6BABE59EAF06}"/>
              </a:ext>
            </a:extLst>
          </p:cNvPr>
          <p:cNvSpPr txBox="1"/>
          <p:nvPr/>
        </p:nvSpPr>
        <p:spPr>
          <a:xfrm>
            <a:off x="1849858" y="829607"/>
            <a:ext cx="119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Input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2585E-0432-0C09-2273-8E2A23A48BEF}"/>
              </a:ext>
            </a:extLst>
          </p:cNvPr>
          <p:cNvSpPr txBox="1"/>
          <p:nvPr/>
        </p:nvSpPr>
        <p:spPr>
          <a:xfrm>
            <a:off x="5244222" y="786566"/>
            <a:ext cx="150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Hidden Layers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3A94-53D2-009A-D47D-0E05FCD42CEF}"/>
              </a:ext>
            </a:extLst>
          </p:cNvPr>
          <p:cNvSpPr txBox="1"/>
          <p:nvPr/>
        </p:nvSpPr>
        <p:spPr>
          <a:xfrm>
            <a:off x="8953896" y="786566"/>
            <a:ext cx="150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36504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212F3900-DA68-5D61-9237-DEDD8BA0F3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688975"/>
            <a:ext cx="11410950" cy="55911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D55E1-AD12-2B73-42C3-424416ADA922}"/>
              </a:ext>
            </a:extLst>
          </p:cNvPr>
          <p:cNvSpPr txBox="1"/>
          <p:nvPr/>
        </p:nvSpPr>
        <p:spPr>
          <a:xfrm>
            <a:off x="333684" y="6450388"/>
            <a:ext cx="7635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>
                <a:hlinkClick r:id="rId3" tooltip="https://foroingenieros.com/f/foroingenieros/plataforma-inteligencia-artificial-ml-dl-data/c012"/>
              </a:rPr>
              <a:t>This Photo</a:t>
            </a:r>
            <a:r>
              <a:rPr lang="en-PK" sz="900" dirty="0"/>
              <a:t> by Unknown Author is licensed under </a:t>
            </a:r>
            <a:r>
              <a:rPr lang="en-PK" sz="900" dirty="0">
                <a:hlinkClick r:id="rId4" tooltip="https://creativecommons.org/licenses/by/3.0/"/>
              </a:rPr>
              <a:t>CC BY</a:t>
            </a:r>
            <a:endParaRPr lang="en-PK" sz="900" dirty="0"/>
          </a:p>
        </p:txBody>
      </p:sp>
    </p:spTree>
    <p:extLst>
      <p:ext uri="{BB962C8B-B14F-4D97-AF65-F5344CB8AC3E}">
        <p14:creationId xmlns:p14="http://schemas.microsoft.com/office/powerpoint/2010/main" val="360370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59999" y="3658167"/>
            <a:ext cx="4337447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Demonstration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8259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3FEDEF-F662-70DA-EA9A-1E9D8D59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pc="106" dirty="0"/>
              <a:t>Does </a:t>
            </a:r>
            <a:r>
              <a:rPr lang="en-GB" spc="148" dirty="0"/>
              <a:t>an </a:t>
            </a:r>
            <a:r>
              <a:rPr lang="en-GB" spc="106" dirty="0"/>
              <a:t>Integer </a:t>
            </a:r>
            <a:r>
              <a:rPr lang="en-GB" spc="148" dirty="0"/>
              <a:t>Have </a:t>
            </a:r>
            <a:r>
              <a:rPr lang="en-GB" spc="116" dirty="0"/>
              <a:t>Non-Leading</a:t>
            </a:r>
            <a:r>
              <a:rPr lang="en-GB" spc="-21" dirty="0"/>
              <a:t> </a:t>
            </a:r>
            <a:r>
              <a:rPr lang="en-GB" spc="127" dirty="0"/>
              <a:t>Zeros?</a:t>
            </a:r>
          </a:p>
          <a:p>
            <a:endParaRPr lang="en-GB" spc="127" dirty="0"/>
          </a:p>
          <a:p>
            <a:pPr marL="373096" indent="-293914">
              <a:spcBef>
                <a:spcPts val="917"/>
              </a:spcBef>
              <a:buClr>
                <a:srgbClr val="3232B2"/>
              </a:buClr>
              <a:buChar char="•"/>
              <a:tabLst>
                <a:tab pos="374438" algn="l"/>
              </a:tabLst>
            </a:pPr>
            <a:r>
              <a:rPr lang="en-GB" spc="127" dirty="0">
                <a:latin typeface="Times New Roman"/>
                <a:cs typeface="Times New Roman"/>
              </a:rPr>
              <a:t>31903 </a:t>
            </a:r>
            <a:r>
              <a:rPr lang="en-GB" spc="-42" dirty="0">
                <a:latin typeface="Times New Roman"/>
                <a:cs typeface="Times New Roman"/>
              </a:rPr>
              <a:t>is</a:t>
            </a:r>
            <a:r>
              <a:rPr lang="en-GB" spc="-159" dirty="0">
                <a:latin typeface="Times New Roman"/>
                <a:cs typeface="Times New Roman"/>
              </a:rPr>
              <a:t> </a:t>
            </a:r>
            <a:r>
              <a:rPr lang="en-GB" spc="85" dirty="0">
                <a:latin typeface="Times New Roman"/>
                <a:cs typeface="Times New Roman"/>
              </a:rPr>
              <a:t>true</a:t>
            </a:r>
            <a:endParaRPr lang="en-GB" dirty="0">
              <a:latin typeface="Times New Roman"/>
              <a:cs typeface="Times New Roman"/>
            </a:endParaRPr>
          </a:p>
          <a:p>
            <a:pPr marL="373096" indent="-293914">
              <a:spcBef>
                <a:spcPts val="708"/>
              </a:spcBef>
              <a:buClr>
                <a:srgbClr val="3232B2"/>
              </a:buClr>
              <a:buChar char="•"/>
              <a:tabLst>
                <a:tab pos="374438" algn="l"/>
              </a:tabLst>
            </a:pPr>
            <a:r>
              <a:rPr lang="en-GB" spc="127" dirty="0">
                <a:latin typeface="Times New Roman"/>
                <a:cs typeface="Times New Roman"/>
              </a:rPr>
              <a:t>82392 </a:t>
            </a:r>
            <a:r>
              <a:rPr lang="en-GB" spc="-42" dirty="0">
                <a:latin typeface="Times New Roman"/>
                <a:cs typeface="Times New Roman"/>
              </a:rPr>
              <a:t>is</a:t>
            </a:r>
            <a:r>
              <a:rPr lang="en-GB" spc="-180" dirty="0">
                <a:latin typeface="Times New Roman"/>
                <a:cs typeface="Times New Roman"/>
              </a:rPr>
              <a:t> </a:t>
            </a:r>
            <a:r>
              <a:rPr lang="en-GB" dirty="0">
                <a:latin typeface="Times New Roman"/>
                <a:cs typeface="Times New Roman"/>
              </a:rPr>
              <a:t>false</a:t>
            </a:r>
          </a:p>
          <a:p>
            <a:endParaRPr lang="en-PK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6CB7DEB-B2F5-E217-CD71-4420B5D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137" dirty="0"/>
              <a:t>Demonstration </a:t>
            </a:r>
            <a:r>
              <a:rPr lang="en-GB" spc="32" dirty="0"/>
              <a:t>Using </a:t>
            </a:r>
            <a:r>
              <a:rPr lang="en-GB" spc="63" dirty="0"/>
              <a:t>Postgres</a:t>
            </a:r>
            <a:endParaRPr lang="en-PK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93013-D997-A7BF-B8B0-06B0E3D3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1985">
              <a:spcBef>
                <a:spcPts val="201"/>
              </a:spcBef>
            </a:pPr>
            <a:r>
              <a:rPr lang="en-GB" sz="2000" spc="-21" dirty="0">
                <a:latin typeface="Noto Sans Mono CJK JP Bold"/>
                <a:cs typeface="Noto Sans Mono CJK JP Bold"/>
              </a:rPr>
              <a:t>CREATE EXTENSION </a:t>
            </a:r>
            <a:r>
              <a:rPr lang="en-GB" sz="2000" spc="-11" dirty="0">
                <a:latin typeface="Noto Sans Mono CJK JP Bold"/>
                <a:cs typeface="Noto Sans Mono CJK JP Bold"/>
              </a:rPr>
              <a:t>IF NOT </a:t>
            </a:r>
            <a:r>
              <a:rPr lang="en-GB" sz="2000" spc="-21" dirty="0">
                <a:latin typeface="Noto Sans Mono CJK JP Bold"/>
                <a:cs typeface="Noto Sans Mono CJK JP Bold"/>
              </a:rPr>
              <a:t>EXISTS</a:t>
            </a:r>
            <a:r>
              <a:rPr lang="en-GB" sz="2000" spc="127" dirty="0">
                <a:latin typeface="Noto Sans Mono CJK JP Bold"/>
                <a:cs typeface="Noto Sans Mono CJK JP Bold"/>
              </a:rPr>
              <a:t> </a:t>
            </a:r>
            <a:r>
              <a:rPr lang="en-GB" sz="2000" spc="-21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plperl;</a:t>
            </a:r>
            <a:endParaRPr lang="en-GB" sz="2000" dirty="0">
              <a:latin typeface="Noto Sans Mono CJK JP Bold"/>
              <a:cs typeface="Noto Sans Mono CJK JP Bold"/>
            </a:endParaRPr>
          </a:p>
          <a:p>
            <a:pPr>
              <a:spcBef>
                <a:spcPts val="116"/>
              </a:spcBef>
            </a:pPr>
            <a:endParaRPr lang="en-GB" sz="1600" dirty="0">
              <a:latin typeface="Noto Sans Mono CJK JP Bold"/>
              <a:cs typeface="Noto Sans Mono CJK JP Bold"/>
            </a:endParaRPr>
          </a:p>
          <a:p>
            <a:pPr marL="26841" marR="10737"/>
            <a:r>
              <a:rPr lang="en-GB" spc="-53" dirty="0">
                <a:latin typeface="Times New Roman"/>
                <a:cs typeface="Times New Roman"/>
              </a:rPr>
              <a:t>All </a:t>
            </a:r>
            <a:r>
              <a:rPr lang="en-GB" spc="32" dirty="0">
                <a:latin typeface="Times New Roman"/>
                <a:cs typeface="Times New Roman"/>
              </a:rPr>
              <a:t>queries </a:t>
            </a:r>
            <a:r>
              <a:rPr lang="en-GB" spc="42" dirty="0">
                <a:latin typeface="Times New Roman"/>
                <a:cs typeface="Times New Roman"/>
              </a:rPr>
              <a:t>in </a:t>
            </a:r>
            <a:r>
              <a:rPr lang="en-GB" spc="32" dirty="0">
                <a:latin typeface="Times New Roman"/>
                <a:cs typeface="Times New Roman"/>
              </a:rPr>
              <a:t>this </a:t>
            </a:r>
            <a:r>
              <a:rPr lang="en-GB" spc="53" dirty="0">
                <a:latin typeface="Times New Roman"/>
                <a:cs typeface="Times New Roman"/>
              </a:rPr>
              <a:t>presentation </a:t>
            </a:r>
            <a:r>
              <a:rPr lang="en-GB" spc="42" dirty="0">
                <a:latin typeface="Times New Roman"/>
                <a:cs typeface="Times New Roman"/>
              </a:rPr>
              <a:t>can be </a:t>
            </a:r>
            <a:r>
              <a:rPr lang="en-GB" spc="74" dirty="0">
                <a:latin typeface="Times New Roman"/>
                <a:cs typeface="Times New Roman"/>
              </a:rPr>
              <a:t>downloaded from </a:t>
            </a:r>
            <a:r>
              <a:rPr lang="en-GB" sz="2400" spc="-11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2"/>
              </a:rPr>
              <a:t>https://momjian.us/main/writings/ </a:t>
            </a:r>
            <a:r>
              <a:rPr lang="en-GB" sz="2400" spc="-11" dirty="0">
                <a:solidFill>
                  <a:srgbClr val="0000FF"/>
                </a:solidFill>
                <a:latin typeface="Noto Sans Mono CJK JP Bold"/>
                <a:cs typeface="Noto Sans Mono CJK JP Bold"/>
              </a:rPr>
              <a:t> </a:t>
            </a:r>
            <a:r>
              <a:rPr lang="en-GB" sz="2400" spc="-11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2"/>
              </a:rPr>
              <a:t>pgsql/AI.sql</a:t>
            </a:r>
            <a:r>
              <a:rPr lang="en-GB" sz="2400" spc="-11" dirty="0">
                <a:latin typeface="Times New Roman"/>
                <a:cs typeface="Times New Roman"/>
              </a:rPr>
              <a:t>.</a:t>
            </a:r>
            <a:endParaRPr lang="en-GB" sz="2400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63" dirty="0"/>
              <a:t>Install</a:t>
            </a:r>
            <a:r>
              <a:rPr spc="11" dirty="0"/>
              <a:t> </a:t>
            </a:r>
            <a:r>
              <a:rPr spc="21" dirty="0"/>
              <a:t>PL/Perl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DC07-4068-4DAD-0930-9B5EB9D6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generate_tensor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@tensor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this many digits or more?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divisible by zero? $value % 10 == 0, );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map to t/f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grep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’t’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�f’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@tensor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encode_typed_literal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@tensor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</a:t>
            </a:r>
            <a:r>
              <a:rPr lang="en-GB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plperl STRICT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Generate</a:t>
            </a:r>
            <a:r>
              <a:rPr spc="21" dirty="0"/>
              <a:t> </a:t>
            </a:r>
            <a:r>
              <a:rPr spc="63" dirty="0"/>
              <a:t>Tensor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9278" r="19278"/>
          <a:stretch/>
        </p:blipFill>
        <p:spPr>
          <a:xfrm>
            <a:off x="0" y="1522413"/>
            <a:ext cx="2770188" cy="4508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>
                <a:solidFill>
                  <a:srgbClr val="0070C0"/>
                </a:solidFill>
                <a:latin typeface="+mj-lt"/>
              </a:rPr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Principal Engineer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Percona LLC</a:t>
            </a:r>
            <a:endParaRPr lang="ko-KR" altLang="en-US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ibrar_ahmad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https://www.linkedin.com/in/ibrarahmed74/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PostgreSQL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Books</a:t>
            </a:r>
          </a:p>
        </p:txBody>
      </p:sp>
      <p:grpSp>
        <p:nvGrpSpPr>
          <p:cNvPr id="22" name="Google Shape;16970;p75">
            <a:extLst>
              <a:ext uri="{FF2B5EF4-FFF2-40B4-BE49-F238E27FC236}">
                <a16:creationId xmlns:a16="http://schemas.microsoft.com/office/drawing/2014/main" id="{70B1B09F-265C-7345-BA25-0D1A1856CE01}"/>
              </a:ext>
            </a:extLst>
          </p:cNvPr>
          <p:cNvGrpSpPr/>
          <p:nvPr/>
        </p:nvGrpSpPr>
        <p:grpSpPr>
          <a:xfrm>
            <a:off x="4253183" y="4767115"/>
            <a:ext cx="412963" cy="353610"/>
            <a:chOff x="2870687" y="3796508"/>
            <a:chExt cx="375421" cy="353610"/>
          </a:xfrm>
          <a:solidFill>
            <a:srgbClr val="0070C0"/>
          </a:solidFill>
        </p:grpSpPr>
        <p:sp>
          <p:nvSpPr>
            <p:cNvPr id="27" name="Google Shape;16971;p75">
              <a:extLst>
                <a:ext uri="{FF2B5EF4-FFF2-40B4-BE49-F238E27FC236}">
                  <a16:creationId xmlns:a16="http://schemas.microsoft.com/office/drawing/2014/main" id="{ADDD582E-C925-7F47-B93B-9A12DA297162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72;p75">
              <a:extLst>
                <a:ext uri="{FF2B5EF4-FFF2-40B4-BE49-F238E27FC236}">
                  <a16:creationId xmlns:a16="http://schemas.microsoft.com/office/drawing/2014/main" id="{0ABFB0C0-9EE1-9747-92DE-C71A8D32D389}"/>
                </a:ext>
              </a:extLst>
            </p:cNvPr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73;p75">
              <a:extLst>
                <a:ext uri="{FF2B5EF4-FFF2-40B4-BE49-F238E27FC236}">
                  <a16:creationId xmlns:a16="http://schemas.microsoft.com/office/drawing/2014/main" id="{DFECB5BA-7FBE-AF4F-8D9A-E369D1B0E8CB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74;p75">
              <a:extLst>
                <a:ext uri="{FF2B5EF4-FFF2-40B4-BE49-F238E27FC236}">
                  <a16:creationId xmlns:a16="http://schemas.microsoft.com/office/drawing/2014/main" id="{18F85DB0-8A40-9B42-9972-153DA262E92E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7065;p75">
            <a:extLst>
              <a:ext uri="{FF2B5EF4-FFF2-40B4-BE49-F238E27FC236}">
                <a16:creationId xmlns:a16="http://schemas.microsoft.com/office/drawing/2014/main" id="{2F6B7F4C-B8B4-8240-B724-B3D6522FDDA1}"/>
              </a:ext>
            </a:extLst>
          </p:cNvPr>
          <p:cNvGrpSpPr/>
          <p:nvPr/>
        </p:nvGrpSpPr>
        <p:grpSpPr>
          <a:xfrm>
            <a:off x="4274056" y="5681561"/>
            <a:ext cx="372740" cy="353610"/>
            <a:chOff x="3744430" y="3796534"/>
            <a:chExt cx="372740" cy="353610"/>
          </a:xfrm>
          <a:solidFill>
            <a:srgbClr val="0070C0"/>
          </a:solidFill>
        </p:grpSpPr>
        <p:sp>
          <p:nvSpPr>
            <p:cNvPr id="49" name="Google Shape;17066;p75">
              <a:extLst>
                <a:ext uri="{FF2B5EF4-FFF2-40B4-BE49-F238E27FC236}">
                  <a16:creationId xmlns:a16="http://schemas.microsoft.com/office/drawing/2014/main" id="{BEA0FC39-2FDA-6A4B-AC21-EFC0F3B0077D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7067;p75">
              <a:extLst>
                <a:ext uri="{FF2B5EF4-FFF2-40B4-BE49-F238E27FC236}">
                  <a16:creationId xmlns:a16="http://schemas.microsoft.com/office/drawing/2014/main" id="{CB1DE677-1091-794E-A3D3-9539EC37DC97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68;p75">
              <a:extLst>
                <a:ext uri="{FF2B5EF4-FFF2-40B4-BE49-F238E27FC236}">
                  <a16:creationId xmlns:a16="http://schemas.microsoft.com/office/drawing/2014/main" id="{422CAF92-FAA1-0647-B540-0E8F5EFA366B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069;p75">
              <a:extLst>
                <a:ext uri="{FF2B5EF4-FFF2-40B4-BE49-F238E27FC236}">
                  <a16:creationId xmlns:a16="http://schemas.microsoft.com/office/drawing/2014/main" id="{3D4960EE-06EF-8549-A1D8-B2C106D85908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070;p75">
              <a:extLst>
                <a:ext uri="{FF2B5EF4-FFF2-40B4-BE49-F238E27FC236}">
                  <a16:creationId xmlns:a16="http://schemas.microsoft.com/office/drawing/2014/main" id="{426C9450-6288-8D4C-8387-5DB9E9F7B212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71;p75">
              <a:extLst>
                <a:ext uri="{FF2B5EF4-FFF2-40B4-BE49-F238E27FC236}">
                  <a16:creationId xmlns:a16="http://schemas.microsoft.com/office/drawing/2014/main" id="{A86E44E7-EFB0-064B-96B3-079F72962679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72;p75">
              <a:extLst>
                <a:ext uri="{FF2B5EF4-FFF2-40B4-BE49-F238E27FC236}">
                  <a16:creationId xmlns:a16="http://schemas.microsoft.com/office/drawing/2014/main" id="{EB41E621-B015-C148-A168-599AC87EDD51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73;p75">
              <a:extLst>
                <a:ext uri="{FF2B5EF4-FFF2-40B4-BE49-F238E27FC236}">
                  <a16:creationId xmlns:a16="http://schemas.microsoft.com/office/drawing/2014/main" id="{2E7BC7C3-08EA-B349-9476-4C7CDDE1D0DA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74;p75">
              <a:extLst>
                <a:ext uri="{FF2B5EF4-FFF2-40B4-BE49-F238E27FC236}">
                  <a16:creationId xmlns:a16="http://schemas.microsoft.com/office/drawing/2014/main" id="{CBA259EA-7693-3240-BBB4-799353FC5D80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7206;p75">
            <a:extLst>
              <a:ext uri="{FF2B5EF4-FFF2-40B4-BE49-F238E27FC236}">
                <a16:creationId xmlns:a16="http://schemas.microsoft.com/office/drawing/2014/main" id="{3B26565C-A9C7-CC48-A122-BCE242AFCF48}"/>
              </a:ext>
            </a:extLst>
          </p:cNvPr>
          <p:cNvGrpSpPr/>
          <p:nvPr/>
        </p:nvGrpSpPr>
        <p:grpSpPr>
          <a:xfrm>
            <a:off x="4212422" y="3891378"/>
            <a:ext cx="372844" cy="353610"/>
            <a:chOff x="4186663" y="3796534"/>
            <a:chExt cx="372844" cy="353610"/>
          </a:xfrm>
          <a:solidFill>
            <a:srgbClr val="0070C0"/>
          </a:solidFill>
        </p:grpSpPr>
        <p:sp>
          <p:nvSpPr>
            <p:cNvPr id="59" name="Google Shape;17207;p75">
              <a:extLst>
                <a:ext uri="{FF2B5EF4-FFF2-40B4-BE49-F238E27FC236}">
                  <a16:creationId xmlns:a16="http://schemas.microsoft.com/office/drawing/2014/main" id="{4C4D0225-0169-CE42-B0BA-B81CBF0ECADD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08;p75">
              <a:extLst>
                <a:ext uri="{FF2B5EF4-FFF2-40B4-BE49-F238E27FC236}">
                  <a16:creationId xmlns:a16="http://schemas.microsoft.com/office/drawing/2014/main" id="{F9313CBC-1607-CC41-B3E6-883F720BFA60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209;p75">
              <a:extLst>
                <a:ext uri="{FF2B5EF4-FFF2-40B4-BE49-F238E27FC236}">
                  <a16:creationId xmlns:a16="http://schemas.microsoft.com/office/drawing/2014/main" id="{CC0445A4-B953-EC47-BB7B-BB5F8E1746EC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7210;p75">
              <a:extLst>
                <a:ext uri="{FF2B5EF4-FFF2-40B4-BE49-F238E27FC236}">
                  <a16:creationId xmlns:a16="http://schemas.microsoft.com/office/drawing/2014/main" id="{FE5DC5C5-9D50-C440-8757-6BD18DB745E2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211;p75">
              <a:extLst>
                <a:ext uri="{FF2B5EF4-FFF2-40B4-BE49-F238E27FC236}">
                  <a16:creationId xmlns:a16="http://schemas.microsoft.com/office/drawing/2014/main" id="{FFC4D3B5-BDAB-6E4A-8265-7B89F73A911D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297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FE7EF-A407-E981-81CB-CBD90629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training_set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GB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randint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))::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generate_series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training_set </a:t>
            </a: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generate_tensor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Create </a:t>
            </a:r>
            <a:r>
              <a:rPr spc="159" dirty="0"/>
              <a:t>and </a:t>
            </a:r>
            <a:r>
              <a:rPr spc="95" dirty="0"/>
              <a:t>Populate </a:t>
            </a:r>
            <a:r>
              <a:rPr spc="148" dirty="0"/>
              <a:t>Input</a:t>
            </a:r>
            <a:r>
              <a:rPr spc="-11" dirty="0"/>
              <a:t> </a:t>
            </a:r>
            <a:r>
              <a:rPr spc="74" dirty="0"/>
              <a:t>Layer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CE3C04-881F-69D8-77AD-72C6EB17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41">
              <a:lnSpc>
                <a:spcPts val="2018"/>
              </a:lnSpc>
              <a:spcBef>
                <a:spcPts val="201"/>
              </a:spcBef>
            </a:pPr>
            <a:endParaRPr lang="en-GB" spc="-21" dirty="0">
              <a:latin typeface="Noto Sans Mono CJK JP Bold"/>
              <a:cs typeface="Noto Sans Mono CJK JP Bold"/>
            </a:endParaRPr>
          </a:p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lang="en-GB" spc="-21" dirty="0">
                <a:latin typeface="Noto Sans Mono CJK JP Bold"/>
                <a:cs typeface="Noto Sans Mono CJK JP Bold"/>
              </a:rPr>
              <a:t>SELECT </a:t>
            </a:r>
            <a:r>
              <a:rPr lang="en-GB" spc="-11" dirty="0">
                <a:latin typeface="Noto Sans Mono CJK JP Bold"/>
                <a:cs typeface="Noto Sans Mono CJK JP Bold"/>
              </a:rPr>
              <a:t>* </a:t>
            </a:r>
            <a:r>
              <a:rPr lang="en-GB" spc="-21" dirty="0">
                <a:latin typeface="Noto Sans Mono CJK JP Bold"/>
                <a:cs typeface="Noto Sans Mono CJK JP Bold"/>
              </a:rPr>
              <a:t>FROM </a:t>
            </a:r>
            <a:r>
              <a:rPr lang="en-GB" spc="-21" dirty="0" err="1">
                <a:solidFill>
                  <a:srgbClr val="FF0000"/>
                </a:solidFill>
                <a:latin typeface="Noto Sans Mono CJK JP Bold"/>
                <a:cs typeface="Noto Sans Mono CJK JP Bold"/>
              </a:rPr>
              <a:t>training_set</a:t>
            </a:r>
            <a:r>
              <a:rPr lang="en-GB" spc="-21" dirty="0">
                <a:solidFill>
                  <a:srgbClr val="FF0000"/>
                </a:solidFill>
                <a:latin typeface="Noto Sans Mono CJK JP Bold"/>
                <a:cs typeface="Noto Sans Mono CJK JP Bold"/>
              </a:rPr>
              <a:t> </a:t>
            </a:r>
            <a:r>
              <a:rPr lang="en-GB" spc="-21" dirty="0">
                <a:latin typeface="Noto Sans Mono CJK JP Bold"/>
                <a:cs typeface="Noto Sans Mono CJK JP Bold"/>
              </a:rPr>
              <a:t>LIMIT</a:t>
            </a:r>
            <a:r>
              <a:rPr lang="en-GB" spc="169" dirty="0">
                <a:latin typeface="Noto Sans Mono CJK JP Bold"/>
                <a:cs typeface="Noto Sans Mono CJK JP Bold"/>
              </a:rPr>
              <a:t> </a:t>
            </a:r>
            <a:r>
              <a:rPr lang="en-GB" spc="-11" dirty="0">
                <a:latin typeface="Noto Sans Mono CJK JP Bold"/>
                <a:cs typeface="Noto Sans Mono CJK JP Bold"/>
              </a:rPr>
              <a:t>10;</a:t>
            </a:r>
            <a:endParaRPr lang="en-P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48" dirty="0"/>
              <a:t>Input</a:t>
            </a:r>
            <a:r>
              <a:rPr dirty="0"/>
              <a:t> </a:t>
            </a:r>
            <a:r>
              <a:rPr spc="74" dirty="0"/>
              <a:t>Layer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FD27578-8290-7C10-9468-274B1219E1FB}"/>
              </a:ext>
            </a:extLst>
          </p:cNvPr>
          <p:cNvSpPr txBox="1"/>
          <p:nvPr/>
        </p:nvSpPr>
        <p:spPr>
          <a:xfrm>
            <a:off x="190329" y="2341267"/>
            <a:ext cx="4140511" cy="315570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R="10737">
              <a:lnSpc>
                <a:spcPts val="2018"/>
              </a:lnSpc>
              <a:spcBef>
                <a:spcPts val="201"/>
              </a:spcBef>
            </a:pP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Value.       |</a:t>
            </a:r>
            <a:r>
              <a:rPr lang="en-GB" sz="1800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training_output</a:t>
            </a:r>
          </a:p>
          <a:p>
            <a:pPr marR="10737">
              <a:lnSpc>
                <a:spcPts val="2018"/>
              </a:lnSpc>
              <a:spcBef>
                <a:spcPts val="201"/>
              </a:spcBef>
            </a:pPr>
            <a:r>
              <a:rPr lang="en-GB" sz="1800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------------+-----------</a:t>
            </a:r>
            <a:r>
              <a:rPr lang="en-GB" sz="1800" spc="85" dirty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691" spc="-2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18"/>
              </a:lnSpc>
              <a:spcBef>
                <a:spcPts val="201"/>
              </a:spcBef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28762748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1987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44550313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1987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72 </a:t>
            </a:r>
            <a:r>
              <a:rPr lang="en-US"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20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4891026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9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3413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11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62 </a:t>
            </a:r>
            <a:r>
              <a:rPr lang="en-US"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20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86517976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967 </a:t>
            </a:r>
            <a:r>
              <a:rPr lang="en-US"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0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636667644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10737">
              <a:lnSpc>
                <a:spcPts val="2018"/>
              </a:lnSpc>
            </a:pP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36419 </a:t>
            </a:r>
            <a:r>
              <a:rPr lang="en-US"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11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760124E-42EC-0F5E-611F-403B13A9DC91}"/>
              </a:ext>
            </a:extLst>
          </p:cNvPr>
          <p:cNvSpPr txBox="1"/>
          <p:nvPr/>
        </p:nvSpPr>
        <p:spPr>
          <a:xfrm>
            <a:off x="4366261" y="2341266"/>
            <a:ext cx="5905671" cy="315570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lang="en-GB" sz="1800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| tensor</a:t>
            </a:r>
          </a:p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lang="en-GB" sz="1800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</a:t>
            </a:r>
            <a:endParaRPr lang="en-US" sz="1691" spc="-1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sz="1691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t,t,t,t,t,t,t,t,f,f,f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1987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{t,t,t,t,t,t,t,t,f,f,f}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1987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{t,t,f,f,f,f,f,f,f,f,f}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{t,t,t,t,t,t,t,f,f,f,f}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{t,t,t,t,f,f,f,f,f,f,f}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{t,t,f,f,f,f,f,f,f,f,f}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{t,t,t,t,t,t,t,t,f,f,f}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{t,t,t,f,f,f,f,f,f,f,f}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0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{t,t,t,t,t,t,t,t,t,f,f}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18"/>
              </a:lnSpc>
            </a:pPr>
            <a:r>
              <a:rPr sz="1691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sz="1691" spc="-5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91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{t,t,t,t,t,f,f,f,f,f,f}</a:t>
            </a:r>
            <a:endParaRPr sz="169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92B90-BBA9-447E-9100-88A70698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generate_weight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desired_output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spi_exec_query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$status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$rv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-&gt;{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$nrows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$rv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-&gt;{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processed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$desired_output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@success_neurons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@desired_neurons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10" y="110852"/>
            <a:ext cx="11846761" cy="529032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Generate </a:t>
            </a:r>
            <a:r>
              <a:rPr spc="42" dirty="0"/>
              <a:t>Weights </a:t>
            </a:r>
            <a:r>
              <a:rPr spc="127" dirty="0"/>
              <a:t>for</a:t>
            </a:r>
            <a:r>
              <a:rPr spc="74" dirty="0"/>
              <a:t> </a:t>
            </a:r>
            <a:r>
              <a:rPr spc="63" dirty="0"/>
              <a:t>Tensor</a:t>
            </a:r>
            <a:r>
              <a:rPr lang="en-US" spc="63" dirty="0"/>
              <a:t> (</a:t>
            </a:r>
            <a:r>
              <a:rPr lang="en-US" spc="63" dirty="0" err="1"/>
              <a:t>Cont</a:t>
            </a:r>
            <a:r>
              <a:rPr lang="en-US" spc="63" dirty="0"/>
              <a:t>…)</a:t>
            </a:r>
            <a:endParaRPr spc="63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AB35D-6BAB-63F3-CCDD-DCCDA861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$nrows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$rv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-&gt;{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$tensor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-&gt;{(</a:t>
            </a:r>
            <a:r>
              <a:rPr lang="en-GB" sz="1600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%$row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$training_output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{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GB" sz="1600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%$row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only process training rows that match our desired 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foreach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$#$tensor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$success_neurons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$desired_neurons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Neuron value matches desired output value;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does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value match the desired output?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$tensor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$desired_output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Prediction success/failures that match our desired output.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$success_neurons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]++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$training_output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$desired_output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$desired_neurons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]++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$desired_input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$training_output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$desired_output</a:t>
            </a:r>
            <a:r>
              <a:rPr lang="en-GB" sz="16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sz="1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P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10" y="110852"/>
            <a:ext cx="11846761" cy="529032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Generate </a:t>
            </a:r>
            <a:r>
              <a:rPr spc="42" dirty="0"/>
              <a:t>Weights </a:t>
            </a:r>
            <a:r>
              <a:rPr spc="127" dirty="0"/>
              <a:t>for</a:t>
            </a:r>
            <a:r>
              <a:rPr spc="74" dirty="0"/>
              <a:t> </a:t>
            </a:r>
            <a:r>
              <a:rPr spc="63" dirty="0"/>
              <a:t>Tensor</a:t>
            </a:r>
            <a:r>
              <a:rPr lang="en-US" spc="63" dirty="0"/>
              <a:t> (</a:t>
            </a:r>
            <a:r>
              <a:rPr lang="en-US" spc="63" dirty="0" err="1"/>
              <a:t>Cont</a:t>
            </a:r>
            <a:r>
              <a:rPr lang="en-US" spc="63" dirty="0"/>
              <a:t>…)</a:t>
            </a:r>
            <a:endParaRPr spc="63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10" y="110852"/>
            <a:ext cx="11846761" cy="529032"/>
          </a:xfrm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Generate </a:t>
            </a:r>
            <a:r>
              <a:rPr spc="42" dirty="0"/>
              <a:t>Weights </a:t>
            </a:r>
            <a:r>
              <a:rPr spc="127" dirty="0"/>
              <a:t>for</a:t>
            </a:r>
            <a:r>
              <a:rPr spc="74" dirty="0"/>
              <a:t> </a:t>
            </a:r>
            <a:r>
              <a:rPr spc="63" dirty="0"/>
              <a:t>Tensor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0D38D8-4E3D-5F71-18D8-6D561309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compute percentage of tests that matched requested outcome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my $neuron (0 ..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$#success_neurons</a:t>
            </a:r>
            <a:r>
              <a:rPr lang="en-GB" b="1" i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$desired_neurons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$success_neurons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$desired_neurons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$sum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balance weights so they total the observed probability;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this prevents an overly-predictive output value from skewing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the results.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$#weight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$neuron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$desired_input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$nrows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encode_typed_literal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/>
              <a:t>$$ </a:t>
            </a:r>
            <a:r>
              <a:rPr lang="en-GB" b="1" dirty="0">
                <a:solidFill>
                  <a:srgbClr val="800000"/>
                </a:solidFill>
              </a:rPr>
              <a:t>LANGUAGE</a:t>
            </a:r>
            <a:r>
              <a:rPr lang="en-GB" dirty="0"/>
              <a:t> plperl STRICT</a:t>
            </a:r>
            <a:r>
              <a:rPr lang="en-GB" dirty="0">
                <a:solidFill>
                  <a:srgbClr val="808030"/>
                </a:solidFill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ED009-0C51-D5F6-3A7D-758DF4E4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weights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our neuron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matches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desired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tensor_mask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tensor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desired_output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$tensor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400000"/>
                </a:solidFill>
              </a:rPr>
              <a:t>shift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$weight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400000"/>
                </a:solidFill>
              </a:rPr>
              <a:t>shift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$desired_output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400000"/>
                </a:solidFill>
              </a:rPr>
              <a:t>shift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@result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()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/>
              <a:t>	elog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/>
              <a:t>ERROR</a:t>
            </a:r>
            <a:r>
              <a:rPr lang="en-GB" dirty="0">
                <a:solidFill>
                  <a:srgbClr val="808030"/>
                </a:solidFill>
              </a:rPr>
              <a:t>,</a:t>
            </a:r>
            <a:r>
              <a:rPr lang="en-GB" dirty="0"/>
              <a:t> ’tensor </a:t>
            </a:r>
            <a:r>
              <a:rPr lang="en-GB" dirty="0">
                <a:solidFill>
                  <a:srgbClr val="808030"/>
                </a:solidFill>
              </a:rPr>
              <a:t>and</a:t>
            </a:r>
            <a:r>
              <a:rPr lang="en-GB" dirty="0"/>
              <a:t> weight lengths differ’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if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>
                <a:solidFill>
                  <a:srgbClr val="797997"/>
                </a:solidFill>
              </a:rPr>
              <a:t>$#$tensor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!=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$#$weight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foreach</a:t>
            </a:r>
            <a:r>
              <a:rPr lang="en-GB" dirty="0"/>
              <a:t> </a:t>
            </a:r>
            <a:r>
              <a:rPr lang="en-GB" b="1" dirty="0">
                <a:solidFill>
                  <a:srgbClr val="800000"/>
                </a:solidFill>
              </a:rPr>
              <a:t>my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</a:t>
            </a:r>
            <a:r>
              <a:rPr lang="en-GB" dirty="0" err="1">
                <a:solidFill>
                  <a:srgbClr val="797997"/>
                </a:solidFill>
              </a:rPr>
              <a:t>i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>
                <a:solidFill>
                  <a:srgbClr val="008C00"/>
                </a:solidFill>
              </a:rPr>
              <a:t>0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..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$#$tensor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800080"/>
                </a:solidFill>
              </a:rPr>
              <a:t>{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>
                <a:solidFill>
                  <a:srgbClr val="400000"/>
                </a:solidFill>
              </a:rPr>
              <a:t>		push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>
                <a:solidFill>
                  <a:srgbClr val="797997"/>
                </a:solidFill>
              </a:rPr>
              <a:t>@result</a:t>
            </a:r>
            <a:r>
              <a:rPr lang="en-GB" dirty="0">
                <a:solidFill>
                  <a:srgbClr val="808030"/>
                </a:solidFill>
              </a:rPr>
              <a:t>,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(</a:t>
            </a:r>
            <a:r>
              <a:rPr lang="en-GB" dirty="0">
                <a:solidFill>
                  <a:srgbClr val="797997"/>
                </a:solidFill>
              </a:rPr>
              <a:t>$tensor</a:t>
            </a:r>
            <a:r>
              <a:rPr lang="en-GB" dirty="0">
                <a:solidFill>
                  <a:srgbClr val="808030"/>
                </a:solidFill>
              </a:rPr>
              <a:t>-&gt;[</a:t>
            </a:r>
            <a:r>
              <a:rPr lang="en-GB" dirty="0">
                <a:solidFill>
                  <a:srgbClr val="797997"/>
                </a:solidFill>
              </a:rPr>
              <a:t>$</a:t>
            </a:r>
            <a:r>
              <a:rPr lang="en-GB" dirty="0" err="1">
                <a:solidFill>
                  <a:srgbClr val="797997"/>
                </a:solidFill>
              </a:rPr>
              <a:t>i</a:t>
            </a:r>
            <a:r>
              <a:rPr lang="en-GB" dirty="0">
                <a:solidFill>
                  <a:srgbClr val="808030"/>
                </a:solidFill>
              </a:rPr>
              <a:t>]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eq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$desired_output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?</a:t>
            </a:r>
            <a:r>
              <a:rPr lang="en-GB" dirty="0"/>
              <a:t> </a:t>
            </a:r>
            <a:r>
              <a:rPr lang="en-GB" dirty="0">
                <a:solidFill>
                  <a:srgbClr val="797997"/>
                </a:solidFill>
              </a:rPr>
              <a:t>$weight</a:t>
            </a:r>
            <a:r>
              <a:rPr lang="en-GB" dirty="0">
                <a:solidFill>
                  <a:srgbClr val="808030"/>
                </a:solidFill>
              </a:rPr>
              <a:t>-&gt;[</a:t>
            </a:r>
            <a:r>
              <a:rPr lang="en-GB" dirty="0">
                <a:solidFill>
                  <a:srgbClr val="797997"/>
                </a:solidFill>
              </a:rPr>
              <a:t>$</a:t>
            </a:r>
            <a:r>
              <a:rPr lang="en-GB" dirty="0" err="1">
                <a:solidFill>
                  <a:srgbClr val="797997"/>
                </a:solidFill>
              </a:rPr>
              <a:t>i</a:t>
            </a:r>
            <a:r>
              <a:rPr lang="en-GB" dirty="0">
                <a:solidFill>
                  <a:srgbClr val="808030"/>
                </a:solidFill>
              </a:rPr>
              <a:t>]</a:t>
            </a:r>
            <a:r>
              <a:rPr lang="en-GB" dirty="0"/>
              <a:t> </a:t>
            </a:r>
            <a:r>
              <a:rPr lang="en-GB" dirty="0">
                <a:solidFill>
                  <a:srgbClr val="808030"/>
                </a:solidFill>
              </a:rPr>
              <a:t>:</a:t>
            </a:r>
            <a:r>
              <a:rPr lang="en-GB" dirty="0"/>
              <a:t> </a:t>
            </a:r>
            <a:r>
              <a:rPr lang="en-GB" dirty="0">
                <a:solidFill>
                  <a:srgbClr val="008C00"/>
                </a:solidFill>
              </a:rPr>
              <a:t>0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>
                <a:solidFill>
                  <a:srgbClr val="800080"/>
                </a:solidFill>
              </a:rPr>
              <a:t>	}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</a:rPr>
              <a:t>	return</a:t>
            </a:r>
            <a:r>
              <a:rPr lang="en-GB" dirty="0"/>
              <a:t> encode_typed_literal</a:t>
            </a:r>
            <a:r>
              <a:rPr lang="en-GB" dirty="0">
                <a:solidFill>
                  <a:srgbClr val="808030"/>
                </a:solidFill>
              </a:rPr>
              <a:t>(\</a:t>
            </a:r>
            <a:r>
              <a:rPr lang="en-GB" dirty="0">
                <a:solidFill>
                  <a:srgbClr val="797997"/>
                </a:solidFill>
              </a:rPr>
              <a:t>@result</a:t>
            </a:r>
            <a:r>
              <a:rPr lang="en-GB" dirty="0">
                <a:solidFill>
                  <a:srgbClr val="808030"/>
                </a:solidFill>
              </a:rPr>
              <a:t>,</a:t>
            </a:r>
            <a:r>
              <a:rPr lang="en-GB" dirty="0"/>
              <a:t> ’real</a:t>
            </a:r>
            <a:r>
              <a:rPr lang="en-GB" dirty="0">
                <a:solidFill>
                  <a:srgbClr val="808030"/>
                </a:solidFill>
              </a:rPr>
              <a:t>[]</a:t>
            </a:r>
            <a:r>
              <a:rPr lang="en-GB" dirty="0"/>
              <a:t>’</a:t>
            </a:r>
            <a:r>
              <a:rPr lang="en-GB" dirty="0">
                <a:solidFill>
                  <a:srgbClr val="808030"/>
                </a:solidFill>
              </a:rPr>
              <a:t>)</a:t>
            </a:r>
            <a:r>
              <a:rPr lang="en-GB" dirty="0">
                <a:solidFill>
                  <a:srgbClr val="800080"/>
                </a:solidFill>
              </a:rPr>
              <a:t>;</a:t>
            </a:r>
            <a:r>
              <a:rPr lang="en-GB" dirty="0"/>
              <a:t> </a:t>
            </a:r>
          </a:p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plperl STRICT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Create</a:t>
            </a:r>
            <a:r>
              <a:rPr spc="11" dirty="0"/>
              <a:t> </a:t>
            </a:r>
            <a:r>
              <a:rPr spc="85" dirty="0"/>
              <a:t>Tensor_Mask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8DC51-438C-CAA8-0F9C-5FC00B03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41">
              <a:lnSpc>
                <a:spcPct val="12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sum_weight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weight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$weight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sum weights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my $</a:t>
            </a:r>
            <a:r>
              <a:rPr lang="en-GB" dirty="0" err="1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 .. $#$weight) {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$sum += $weight-&gt;[$</a:t>
            </a:r>
            <a:r>
              <a:rPr lang="en-GB" dirty="0" err="1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encode_typed_literal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’real’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plperl STRICT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Create</a:t>
            </a:r>
            <a:r>
              <a:rPr spc="32" dirty="0"/>
              <a:t> </a:t>
            </a:r>
            <a:r>
              <a:rPr spc="53" dirty="0"/>
              <a:t>Sum_Weight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6DE54-B611-0437-6D16-E509BE2A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R="304650">
              <a:lnSpc>
                <a:spcPct val="110000"/>
              </a:lnSpc>
              <a:spcBef>
                <a:spcPts val="201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--Normalize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so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probabilities total one</a:t>
            </a:r>
          </a:p>
          <a:p>
            <a:pPr marR="304650">
              <a:lnSpc>
                <a:spcPct val="11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softmax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val1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val2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304650">
              <a:lnSpc>
                <a:spcPct val="11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$$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4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$val2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What percentage is each of the total?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@result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$val1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$val2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encode_typed_literal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lang="en-GB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@result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’real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plperl STRICT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37" dirty="0"/>
              <a:t>Create</a:t>
            </a:r>
            <a:r>
              <a:rPr dirty="0"/>
              <a:t> </a:t>
            </a:r>
            <a:r>
              <a:rPr spc="106" dirty="0"/>
              <a:t>Soft_Max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E6A5A-D096-1A9D-1E5A-5F2C395D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tensor_weight_true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x2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training_set’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endParaRPr lang="en-GB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endParaRPr lang="en-GB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tensor_weight_false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generate_weight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tensor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x1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training_output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x2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training_set’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weight</a:t>
            </a:r>
            <a:r>
              <a:rPr lang="en-GB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95" dirty="0"/>
              <a:t>Store</a:t>
            </a:r>
            <a:r>
              <a:rPr spc="-21" dirty="0"/>
              <a:t> </a:t>
            </a:r>
            <a:r>
              <a:rPr spc="42" dirty="0"/>
              <a:t>Weights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12B127-EF33-2C6A-2B5F-46CBEA57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41">
              <a:lnSpc>
                <a:spcPts val="2018"/>
              </a:lnSpc>
              <a:spcBef>
                <a:spcPts val="201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pc="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tensor_weight_true</a:t>
            </a: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21005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90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865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{0.020473005,0.021917565,0.024002228,0.026247077,0.028482921,</a:t>
            </a:r>
            <a:r>
              <a:rPr lang="en-GB" spc="39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889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0.030471962,0.032726202,0.034238704,0.036621932,0,0.0641184}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41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pc="6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tensor_weight_false</a:t>
            </a: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14981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59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865">
              <a:lnSpc>
                <a:spcPts val="2018"/>
              </a:lnSpc>
              <a:spcBef>
                <a:spcPts val="11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{0,0.0820682,0.07662672,0.074060954,0.07129263,0.068018064,</a:t>
            </a:r>
            <a:r>
              <a:rPr lang="en-GB" spc="26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889">
              <a:lnSpc>
                <a:spcPts val="201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0.06497674,0.061864104,0.059269458,0.058057636,0.06446551}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16" dirty="0"/>
              <a:t>Stored</a:t>
            </a:r>
            <a:r>
              <a:rPr spc="-42" dirty="0"/>
              <a:t> </a:t>
            </a:r>
            <a:r>
              <a:rPr spc="42" dirty="0"/>
              <a:t>Weights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37DE7A-49FC-8B4D-AD54-16AB7F1D8BB4}"/>
              </a:ext>
            </a:extLst>
          </p:cNvPr>
          <p:cNvGrpSpPr/>
          <p:nvPr/>
        </p:nvGrpSpPr>
        <p:grpSpPr>
          <a:xfrm>
            <a:off x="2965026" y="3467452"/>
            <a:ext cx="2968933" cy="2968993"/>
            <a:chOff x="2965026" y="3467452"/>
            <a:chExt cx="2968933" cy="2968993"/>
          </a:xfrm>
        </p:grpSpPr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AF794873-1792-7147-8DD5-EB655C7D1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026" y="3467452"/>
              <a:ext cx="2968933" cy="2968993"/>
            </a:xfrm>
            <a:custGeom>
              <a:avLst/>
              <a:gdLst>
                <a:gd name="T0" fmla="*/ 1313778 w 4766"/>
                <a:gd name="T1" fmla="*/ 2978376 h 4766"/>
                <a:gd name="T2" fmla="*/ 134579 w 4766"/>
                <a:gd name="T3" fmla="*/ 1799177 h 4766"/>
                <a:gd name="T4" fmla="*/ 134579 w 4766"/>
                <a:gd name="T5" fmla="*/ 1799177 h 4766"/>
                <a:gd name="T6" fmla="*/ 134579 w 4766"/>
                <a:gd name="T7" fmla="*/ 1313778 h 4766"/>
                <a:gd name="T8" fmla="*/ 1313778 w 4766"/>
                <a:gd name="T9" fmla="*/ 134579 h 4766"/>
                <a:gd name="T10" fmla="*/ 1313778 w 4766"/>
                <a:gd name="T11" fmla="*/ 134579 h 4766"/>
                <a:gd name="T12" fmla="*/ 1799830 w 4766"/>
                <a:gd name="T13" fmla="*/ 134579 h 4766"/>
                <a:gd name="T14" fmla="*/ 2978376 w 4766"/>
                <a:gd name="T15" fmla="*/ 1313778 h 4766"/>
                <a:gd name="T16" fmla="*/ 2978376 w 4766"/>
                <a:gd name="T17" fmla="*/ 1313778 h 4766"/>
                <a:gd name="T18" fmla="*/ 2978376 w 4766"/>
                <a:gd name="T19" fmla="*/ 1799177 h 4766"/>
                <a:gd name="T20" fmla="*/ 1799830 w 4766"/>
                <a:gd name="T21" fmla="*/ 2978376 h 4766"/>
                <a:gd name="T22" fmla="*/ 1799830 w 4766"/>
                <a:gd name="T23" fmla="*/ 2978376 h 4766"/>
                <a:gd name="T24" fmla="*/ 1313778 w 4766"/>
                <a:gd name="T25" fmla="*/ 2978376 h 47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6">
                  <a:moveTo>
                    <a:pt x="2011" y="4559"/>
                  </a:moveTo>
                  <a:lnTo>
                    <a:pt x="206" y="2754"/>
                  </a:lnTo>
                  <a:cubicBezTo>
                    <a:pt x="0" y="2549"/>
                    <a:pt x="0" y="2216"/>
                    <a:pt x="206" y="2011"/>
                  </a:cubicBezTo>
                  <a:lnTo>
                    <a:pt x="2011" y="206"/>
                  </a:lnTo>
                  <a:cubicBezTo>
                    <a:pt x="2216" y="0"/>
                    <a:pt x="2549" y="0"/>
                    <a:pt x="2755" y="206"/>
                  </a:cubicBezTo>
                  <a:lnTo>
                    <a:pt x="4559" y="2011"/>
                  </a:lnTo>
                  <a:cubicBezTo>
                    <a:pt x="4765" y="2216"/>
                    <a:pt x="4765" y="2549"/>
                    <a:pt x="4559" y="2754"/>
                  </a:cubicBezTo>
                  <a:lnTo>
                    <a:pt x="2755" y="4559"/>
                  </a:lnTo>
                  <a:cubicBezTo>
                    <a:pt x="2549" y="4765"/>
                    <a:pt x="2216" y="4765"/>
                    <a:pt x="2011" y="455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A02D449-F76E-7847-A2F2-76DFFB42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908" y="3951464"/>
              <a:ext cx="449012" cy="446437"/>
            </a:xfrm>
            <a:custGeom>
              <a:avLst/>
              <a:gdLst>
                <a:gd name="connsiteX0" fmla="*/ 418964 w 898023"/>
                <a:gd name="connsiteY0" fmla="*/ 767781 h 892874"/>
                <a:gd name="connsiteX1" fmla="*/ 432697 w 898023"/>
                <a:gd name="connsiteY1" fmla="*/ 781514 h 892874"/>
                <a:gd name="connsiteX2" fmla="*/ 432697 w 898023"/>
                <a:gd name="connsiteY2" fmla="*/ 836445 h 892874"/>
                <a:gd name="connsiteX3" fmla="*/ 418964 w 898023"/>
                <a:gd name="connsiteY3" fmla="*/ 848930 h 892874"/>
                <a:gd name="connsiteX4" fmla="*/ 406479 w 898023"/>
                <a:gd name="connsiteY4" fmla="*/ 836445 h 892874"/>
                <a:gd name="connsiteX5" fmla="*/ 406479 w 898023"/>
                <a:gd name="connsiteY5" fmla="*/ 781514 h 892874"/>
                <a:gd name="connsiteX6" fmla="*/ 418964 w 898023"/>
                <a:gd name="connsiteY6" fmla="*/ 767781 h 892874"/>
                <a:gd name="connsiteX7" fmla="*/ 774649 w 898023"/>
                <a:gd name="connsiteY7" fmla="*/ 529988 h 892874"/>
                <a:gd name="connsiteX8" fmla="*/ 753409 w 898023"/>
                <a:gd name="connsiteY8" fmla="*/ 543705 h 892874"/>
                <a:gd name="connsiteX9" fmla="*/ 752159 w 898023"/>
                <a:gd name="connsiteY9" fmla="*/ 544952 h 892874"/>
                <a:gd name="connsiteX10" fmla="*/ 750910 w 898023"/>
                <a:gd name="connsiteY10" fmla="*/ 546199 h 892874"/>
                <a:gd name="connsiteX11" fmla="*/ 750910 w 898023"/>
                <a:gd name="connsiteY11" fmla="*/ 552435 h 892874"/>
                <a:gd name="connsiteX12" fmla="*/ 750910 w 898023"/>
                <a:gd name="connsiteY12" fmla="*/ 553682 h 892874"/>
                <a:gd name="connsiteX13" fmla="*/ 750910 w 898023"/>
                <a:gd name="connsiteY13" fmla="*/ 554929 h 892874"/>
                <a:gd name="connsiteX14" fmla="*/ 769651 w 898023"/>
                <a:gd name="connsiteY14" fmla="*/ 577375 h 892874"/>
                <a:gd name="connsiteX15" fmla="*/ 842119 w 898023"/>
                <a:gd name="connsiteY15" fmla="*/ 592340 h 892874"/>
                <a:gd name="connsiteX16" fmla="*/ 835871 w 898023"/>
                <a:gd name="connsiteY16" fmla="*/ 582363 h 892874"/>
                <a:gd name="connsiteX17" fmla="*/ 842119 w 898023"/>
                <a:gd name="connsiteY17" fmla="*/ 551188 h 892874"/>
                <a:gd name="connsiteX18" fmla="*/ 852114 w 898023"/>
                <a:gd name="connsiteY18" fmla="*/ 544952 h 892874"/>
                <a:gd name="connsiteX19" fmla="*/ 778397 w 898023"/>
                <a:gd name="connsiteY19" fmla="*/ 529988 h 892874"/>
                <a:gd name="connsiteX20" fmla="*/ 774649 w 898023"/>
                <a:gd name="connsiteY20" fmla="*/ 529988 h 892874"/>
                <a:gd name="connsiteX21" fmla="*/ 506021 w 898023"/>
                <a:gd name="connsiteY21" fmla="*/ 407779 h 892874"/>
                <a:gd name="connsiteX22" fmla="*/ 449796 w 898023"/>
                <a:gd name="connsiteY22" fmla="*/ 462648 h 892874"/>
                <a:gd name="connsiteX23" fmla="*/ 452295 w 898023"/>
                <a:gd name="connsiteY23" fmla="*/ 471377 h 892874"/>
                <a:gd name="connsiteX24" fmla="*/ 528511 w 898023"/>
                <a:gd name="connsiteY24" fmla="*/ 487589 h 892874"/>
                <a:gd name="connsiteX25" fmla="*/ 528511 w 898023"/>
                <a:gd name="connsiteY25" fmla="*/ 477613 h 892874"/>
                <a:gd name="connsiteX26" fmla="*/ 506021 w 898023"/>
                <a:gd name="connsiteY26" fmla="*/ 407779 h 892874"/>
                <a:gd name="connsiteX27" fmla="*/ 416062 w 898023"/>
                <a:gd name="connsiteY27" fmla="*/ 365380 h 892874"/>
                <a:gd name="connsiteX28" fmla="*/ 304862 w 898023"/>
                <a:gd name="connsiteY28" fmla="*/ 477613 h 892874"/>
                <a:gd name="connsiteX29" fmla="*/ 416062 w 898023"/>
                <a:gd name="connsiteY29" fmla="*/ 589846 h 892874"/>
                <a:gd name="connsiteX30" fmla="*/ 522263 w 898023"/>
                <a:gd name="connsiteY30" fmla="*/ 513777 h 892874"/>
                <a:gd name="connsiteX31" fmla="*/ 447297 w 898023"/>
                <a:gd name="connsiteY31" fmla="*/ 497565 h 892874"/>
                <a:gd name="connsiteX32" fmla="*/ 416062 w 898023"/>
                <a:gd name="connsiteY32" fmla="*/ 513777 h 892874"/>
                <a:gd name="connsiteX33" fmla="*/ 381077 w 898023"/>
                <a:gd name="connsiteY33" fmla="*/ 477613 h 892874"/>
                <a:gd name="connsiteX34" fmla="*/ 416062 w 898023"/>
                <a:gd name="connsiteY34" fmla="*/ 441449 h 892874"/>
                <a:gd name="connsiteX35" fmla="*/ 431055 w 898023"/>
                <a:gd name="connsiteY35" fmla="*/ 443943 h 892874"/>
                <a:gd name="connsiteX36" fmla="*/ 486030 w 898023"/>
                <a:gd name="connsiteY36" fmla="*/ 389073 h 892874"/>
                <a:gd name="connsiteX37" fmla="*/ 468538 w 898023"/>
                <a:gd name="connsiteY37" fmla="*/ 377850 h 892874"/>
                <a:gd name="connsiteX38" fmla="*/ 416062 w 898023"/>
                <a:gd name="connsiteY38" fmla="*/ 365380 h 892874"/>
                <a:gd name="connsiteX39" fmla="*/ 603477 w 898023"/>
                <a:gd name="connsiteY39" fmla="*/ 309263 h 892874"/>
                <a:gd name="connsiteX40" fmla="*/ 523513 w 898023"/>
                <a:gd name="connsiteY40" fmla="*/ 389073 h 892874"/>
                <a:gd name="connsiteX41" fmla="*/ 554749 w 898023"/>
                <a:gd name="connsiteY41" fmla="*/ 477613 h 892874"/>
                <a:gd name="connsiteX42" fmla="*/ 554749 w 898023"/>
                <a:gd name="connsiteY42" fmla="*/ 493824 h 892874"/>
                <a:gd name="connsiteX43" fmla="*/ 665948 w 898023"/>
                <a:gd name="connsiteY43" fmla="*/ 517518 h 892874"/>
                <a:gd name="connsiteX44" fmla="*/ 668447 w 898023"/>
                <a:gd name="connsiteY44" fmla="*/ 477613 h 892874"/>
                <a:gd name="connsiteX45" fmla="*/ 603477 w 898023"/>
                <a:gd name="connsiteY45" fmla="*/ 309263 h 892874"/>
                <a:gd name="connsiteX46" fmla="*/ 416062 w 898023"/>
                <a:gd name="connsiteY46" fmla="*/ 226959 h 892874"/>
                <a:gd name="connsiteX47" fmla="*/ 164925 w 898023"/>
                <a:gd name="connsiteY47" fmla="*/ 477613 h 892874"/>
                <a:gd name="connsiteX48" fmla="*/ 416062 w 898023"/>
                <a:gd name="connsiteY48" fmla="*/ 729513 h 892874"/>
                <a:gd name="connsiteX49" fmla="*/ 660951 w 898023"/>
                <a:gd name="connsiteY49" fmla="*/ 542458 h 892874"/>
                <a:gd name="connsiteX50" fmla="*/ 548502 w 898023"/>
                <a:gd name="connsiteY50" fmla="*/ 518765 h 892874"/>
                <a:gd name="connsiteX51" fmla="*/ 416062 w 898023"/>
                <a:gd name="connsiteY51" fmla="*/ 616033 h 892874"/>
                <a:gd name="connsiteX52" fmla="*/ 277374 w 898023"/>
                <a:gd name="connsiteY52" fmla="*/ 477613 h 892874"/>
                <a:gd name="connsiteX53" fmla="*/ 416062 w 898023"/>
                <a:gd name="connsiteY53" fmla="*/ 339192 h 892874"/>
                <a:gd name="connsiteX54" fmla="*/ 479783 w 898023"/>
                <a:gd name="connsiteY54" fmla="*/ 354156 h 892874"/>
                <a:gd name="connsiteX55" fmla="*/ 506021 w 898023"/>
                <a:gd name="connsiteY55" fmla="*/ 371615 h 892874"/>
                <a:gd name="connsiteX56" fmla="*/ 585985 w 898023"/>
                <a:gd name="connsiteY56" fmla="*/ 291805 h 892874"/>
                <a:gd name="connsiteX57" fmla="*/ 416062 w 898023"/>
                <a:gd name="connsiteY57" fmla="*/ 226959 h 892874"/>
                <a:gd name="connsiteX58" fmla="*/ 700933 w 898023"/>
                <a:gd name="connsiteY58" fmla="*/ 211995 h 892874"/>
                <a:gd name="connsiteX59" fmla="*/ 622218 w 898023"/>
                <a:gd name="connsiteY59" fmla="*/ 291805 h 892874"/>
                <a:gd name="connsiteX60" fmla="*/ 694685 w 898023"/>
                <a:gd name="connsiteY60" fmla="*/ 477613 h 892874"/>
                <a:gd name="connsiteX61" fmla="*/ 690937 w 898023"/>
                <a:gd name="connsiteY61" fmla="*/ 522506 h 892874"/>
                <a:gd name="connsiteX62" fmla="*/ 729670 w 898023"/>
                <a:gd name="connsiteY62" fmla="*/ 531235 h 892874"/>
                <a:gd name="connsiteX63" fmla="*/ 783395 w 898023"/>
                <a:gd name="connsiteY63" fmla="*/ 505047 h 892874"/>
                <a:gd name="connsiteX64" fmla="*/ 804636 w 898023"/>
                <a:gd name="connsiteY64" fmla="*/ 508789 h 892874"/>
                <a:gd name="connsiteX65" fmla="*/ 807134 w 898023"/>
                <a:gd name="connsiteY65" fmla="*/ 477613 h 892874"/>
                <a:gd name="connsiteX66" fmla="*/ 700933 w 898023"/>
                <a:gd name="connsiteY66" fmla="*/ 211995 h 892874"/>
                <a:gd name="connsiteX67" fmla="*/ 416062 w 898023"/>
                <a:gd name="connsiteY67" fmla="*/ 88539 h 892874"/>
                <a:gd name="connsiteX68" fmla="*/ 27488 w 898023"/>
                <a:gd name="connsiteY68" fmla="*/ 477613 h 892874"/>
                <a:gd name="connsiteX69" fmla="*/ 416062 w 898023"/>
                <a:gd name="connsiteY69" fmla="*/ 866686 h 892874"/>
                <a:gd name="connsiteX70" fmla="*/ 784645 w 898023"/>
                <a:gd name="connsiteY70" fmla="*/ 607304 h 892874"/>
                <a:gd name="connsiteX71" fmla="*/ 764654 w 898023"/>
                <a:gd name="connsiteY71" fmla="*/ 602316 h 892874"/>
                <a:gd name="connsiteX72" fmla="*/ 724672 w 898023"/>
                <a:gd name="connsiteY72" fmla="*/ 557423 h 892874"/>
                <a:gd name="connsiteX73" fmla="*/ 724672 w 898023"/>
                <a:gd name="connsiteY73" fmla="*/ 556176 h 892874"/>
                <a:gd name="connsiteX74" fmla="*/ 685939 w 898023"/>
                <a:gd name="connsiteY74" fmla="*/ 548694 h 892874"/>
                <a:gd name="connsiteX75" fmla="*/ 416062 w 898023"/>
                <a:gd name="connsiteY75" fmla="*/ 755701 h 892874"/>
                <a:gd name="connsiteX76" fmla="*/ 138687 w 898023"/>
                <a:gd name="connsiteY76" fmla="*/ 477613 h 892874"/>
                <a:gd name="connsiteX77" fmla="*/ 416062 w 898023"/>
                <a:gd name="connsiteY77" fmla="*/ 199525 h 892874"/>
                <a:gd name="connsiteX78" fmla="*/ 603477 w 898023"/>
                <a:gd name="connsiteY78" fmla="*/ 271852 h 892874"/>
                <a:gd name="connsiteX79" fmla="*/ 682191 w 898023"/>
                <a:gd name="connsiteY79" fmla="*/ 193290 h 892874"/>
                <a:gd name="connsiteX80" fmla="*/ 416062 w 898023"/>
                <a:gd name="connsiteY80" fmla="*/ 88539 h 892874"/>
                <a:gd name="connsiteX81" fmla="*/ 827125 w 898023"/>
                <a:gd name="connsiteY81" fmla="*/ 38658 h 892874"/>
                <a:gd name="connsiteX82" fmla="*/ 774649 w 898023"/>
                <a:gd name="connsiteY82" fmla="*/ 91033 h 892874"/>
                <a:gd name="connsiteX83" fmla="*/ 770901 w 898023"/>
                <a:gd name="connsiteY83" fmla="*/ 118468 h 892874"/>
                <a:gd name="connsiteX84" fmla="*/ 772150 w 898023"/>
                <a:gd name="connsiteY84" fmla="*/ 119715 h 892874"/>
                <a:gd name="connsiteX85" fmla="*/ 773400 w 898023"/>
                <a:gd name="connsiteY85" fmla="*/ 120962 h 892874"/>
                <a:gd name="connsiteX86" fmla="*/ 777148 w 898023"/>
                <a:gd name="connsiteY86" fmla="*/ 125950 h 892874"/>
                <a:gd name="connsiteX87" fmla="*/ 779647 w 898023"/>
                <a:gd name="connsiteY87" fmla="*/ 127197 h 892874"/>
                <a:gd name="connsiteX88" fmla="*/ 808384 w 898023"/>
                <a:gd name="connsiteY88" fmla="*/ 123456 h 892874"/>
                <a:gd name="connsiteX89" fmla="*/ 859611 w 898023"/>
                <a:gd name="connsiteY89" fmla="*/ 71081 h 892874"/>
                <a:gd name="connsiteX90" fmla="*/ 849615 w 898023"/>
                <a:gd name="connsiteY90" fmla="*/ 71081 h 892874"/>
                <a:gd name="connsiteX91" fmla="*/ 827125 w 898023"/>
                <a:gd name="connsiteY91" fmla="*/ 48634 h 892874"/>
                <a:gd name="connsiteX92" fmla="*/ 842119 w 898023"/>
                <a:gd name="connsiteY92" fmla="*/ 1247 h 892874"/>
                <a:gd name="connsiteX93" fmla="*/ 853364 w 898023"/>
                <a:gd name="connsiteY93" fmla="*/ 18705 h 892874"/>
                <a:gd name="connsiteX94" fmla="*/ 853364 w 898023"/>
                <a:gd name="connsiteY94" fmla="*/ 44893 h 892874"/>
                <a:gd name="connsiteX95" fmla="*/ 879602 w 898023"/>
                <a:gd name="connsiteY95" fmla="*/ 44893 h 892874"/>
                <a:gd name="connsiteX96" fmla="*/ 895844 w 898023"/>
                <a:gd name="connsiteY96" fmla="*/ 56116 h 892874"/>
                <a:gd name="connsiteX97" fmla="*/ 893345 w 898023"/>
                <a:gd name="connsiteY97" fmla="*/ 76069 h 892874"/>
                <a:gd name="connsiteX98" fmla="*/ 825876 w 898023"/>
                <a:gd name="connsiteY98" fmla="*/ 142161 h 892874"/>
                <a:gd name="connsiteX99" fmla="*/ 790892 w 898023"/>
                <a:gd name="connsiteY99" fmla="*/ 155879 h 892874"/>
                <a:gd name="connsiteX100" fmla="*/ 767153 w 898023"/>
                <a:gd name="connsiteY100" fmla="*/ 149643 h 892874"/>
                <a:gd name="connsiteX101" fmla="*/ 764654 w 898023"/>
                <a:gd name="connsiteY101" fmla="*/ 148396 h 892874"/>
                <a:gd name="connsiteX102" fmla="*/ 719674 w 898023"/>
                <a:gd name="connsiteY102" fmla="*/ 193290 h 892874"/>
                <a:gd name="connsiteX103" fmla="*/ 832123 w 898023"/>
                <a:gd name="connsiteY103" fmla="*/ 477613 h 892874"/>
                <a:gd name="connsiteX104" fmla="*/ 830874 w 898023"/>
                <a:gd name="connsiteY104" fmla="*/ 515024 h 892874"/>
                <a:gd name="connsiteX105" fmla="*/ 875853 w 898023"/>
                <a:gd name="connsiteY105" fmla="*/ 523753 h 892874"/>
                <a:gd name="connsiteX106" fmla="*/ 889597 w 898023"/>
                <a:gd name="connsiteY106" fmla="*/ 537470 h 892874"/>
                <a:gd name="connsiteX107" fmla="*/ 882100 w 898023"/>
                <a:gd name="connsiteY107" fmla="*/ 556176 h 892874"/>
                <a:gd name="connsiteX108" fmla="*/ 859611 w 898023"/>
                <a:gd name="connsiteY108" fmla="*/ 571140 h 892874"/>
                <a:gd name="connsiteX109" fmla="*/ 874604 w 898023"/>
                <a:gd name="connsiteY109" fmla="*/ 593587 h 892874"/>
                <a:gd name="connsiteX110" fmla="*/ 874604 w 898023"/>
                <a:gd name="connsiteY110" fmla="*/ 613539 h 892874"/>
                <a:gd name="connsiteX111" fmla="*/ 859611 w 898023"/>
                <a:gd name="connsiteY111" fmla="*/ 621021 h 892874"/>
                <a:gd name="connsiteX112" fmla="*/ 855862 w 898023"/>
                <a:gd name="connsiteY112" fmla="*/ 621021 h 892874"/>
                <a:gd name="connsiteX113" fmla="*/ 809633 w 898023"/>
                <a:gd name="connsiteY113" fmla="*/ 611045 h 892874"/>
                <a:gd name="connsiteX114" fmla="*/ 416062 w 898023"/>
                <a:gd name="connsiteY114" fmla="*/ 892874 h 892874"/>
                <a:gd name="connsiteX115" fmla="*/ 0 w 898023"/>
                <a:gd name="connsiteY115" fmla="*/ 477613 h 892874"/>
                <a:gd name="connsiteX116" fmla="*/ 416062 w 898023"/>
                <a:gd name="connsiteY116" fmla="*/ 62351 h 892874"/>
                <a:gd name="connsiteX117" fmla="*/ 700933 w 898023"/>
                <a:gd name="connsiteY117" fmla="*/ 175831 h 892874"/>
                <a:gd name="connsiteX118" fmla="*/ 747162 w 898023"/>
                <a:gd name="connsiteY118" fmla="*/ 129691 h 892874"/>
                <a:gd name="connsiteX119" fmla="*/ 755908 w 898023"/>
                <a:gd name="connsiteY119" fmla="*/ 71081 h 892874"/>
                <a:gd name="connsiteX120" fmla="*/ 822128 w 898023"/>
                <a:gd name="connsiteY120" fmla="*/ 4988 h 892874"/>
                <a:gd name="connsiteX121" fmla="*/ 842119 w 898023"/>
                <a:gd name="connsiteY121" fmla="*/ 1247 h 8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898023" h="892874">
                  <a:moveTo>
                    <a:pt x="418964" y="767781"/>
                  </a:moveTo>
                  <a:cubicBezTo>
                    <a:pt x="426454" y="767781"/>
                    <a:pt x="432697" y="774023"/>
                    <a:pt x="432697" y="781514"/>
                  </a:cubicBezTo>
                  <a:lnTo>
                    <a:pt x="432697" y="836445"/>
                  </a:lnTo>
                  <a:cubicBezTo>
                    <a:pt x="432697" y="843936"/>
                    <a:pt x="426454" y="848930"/>
                    <a:pt x="418964" y="848930"/>
                  </a:cubicBezTo>
                  <a:cubicBezTo>
                    <a:pt x="412721" y="848930"/>
                    <a:pt x="406479" y="843936"/>
                    <a:pt x="406479" y="836445"/>
                  </a:cubicBezTo>
                  <a:lnTo>
                    <a:pt x="406479" y="781514"/>
                  </a:lnTo>
                  <a:cubicBezTo>
                    <a:pt x="406479" y="774023"/>
                    <a:pt x="412721" y="767781"/>
                    <a:pt x="418964" y="767781"/>
                  </a:cubicBezTo>
                  <a:close/>
                  <a:moveTo>
                    <a:pt x="774649" y="529988"/>
                  </a:moveTo>
                  <a:cubicBezTo>
                    <a:pt x="764654" y="529988"/>
                    <a:pt x="757157" y="534976"/>
                    <a:pt x="753409" y="543705"/>
                  </a:cubicBezTo>
                  <a:lnTo>
                    <a:pt x="752159" y="544952"/>
                  </a:lnTo>
                  <a:cubicBezTo>
                    <a:pt x="750910" y="546199"/>
                    <a:pt x="750910" y="546199"/>
                    <a:pt x="750910" y="546199"/>
                  </a:cubicBezTo>
                  <a:lnTo>
                    <a:pt x="750910" y="552435"/>
                  </a:lnTo>
                  <a:cubicBezTo>
                    <a:pt x="749660" y="552435"/>
                    <a:pt x="749660" y="552435"/>
                    <a:pt x="750910" y="553682"/>
                  </a:cubicBezTo>
                  <a:lnTo>
                    <a:pt x="750910" y="554929"/>
                  </a:lnTo>
                  <a:cubicBezTo>
                    <a:pt x="750910" y="566152"/>
                    <a:pt x="758406" y="574881"/>
                    <a:pt x="769651" y="577375"/>
                  </a:cubicBezTo>
                  <a:lnTo>
                    <a:pt x="842119" y="592340"/>
                  </a:lnTo>
                  <a:lnTo>
                    <a:pt x="835871" y="582363"/>
                  </a:lnTo>
                  <a:cubicBezTo>
                    <a:pt x="829624" y="572387"/>
                    <a:pt x="830874" y="557423"/>
                    <a:pt x="842119" y="551188"/>
                  </a:cubicBezTo>
                  <a:lnTo>
                    <a:pt x="852114" y="544952"/>
                  </a:lnTo>
                  <a:lnTo>
                    <a:pt x="778397" y="529988"/>
                  </a:lnTo>
                  <a:cubicBezTo>
                    <a:pt x="777148" y="529988"/>
                    <a:pt x="775899" y="529988"/>
                    <a:pt x="774649" y="529988"/>
                  </a:cubicBezTo>
                  <a:close/>
                  <a:moveTo>
                    <a:pt x="506021" y="407779"/>
                  </a:moveTo>
                  <a:lnTo>
                    <a:pt x="449796" y="462648"/>
                  </a:lnTo>
                  <a:cubicBezTo>
                    <a:pt x="451046" y="465142"/>
                    <a:pt x="452295" y="468883"/>
                    <a:pt x="452295" y="471377"/>
                  </a:cubicBezTo>
                  <a:lnTo>
                    <a:pt x="528511" y="487589"/>
                  </a:lnTo>
                  <a:cubicBezTo>
                    <a:pt x="528511" y="485095"/>
                    <a:pt x="528511" y="481354"/>
                    <a:pt x="528511" y="477613"/>
                  </a:cubicBezTo>
                  <a:cubicBezTo>
                    <a:pt x="528511" y="451425"/>
                    <a:pt x="521014" y="427731"/>
                    <a:pt x="506021" y="407779"/>
                  </a:cubicBezTo>
                  <a:close/>
                  <a:moveTo>
                    <a:pt x="416062" y="365380"/>
                  </a:moveTo>
                  <a:cubicBezTo>
                    <a:pt x="354839" y="365380"/>
                    <a:pt x="304862" y="415261"/>
                    <a:pt x="304862" y="477613"/>
                  </a:cubicBezTo>
                  <a:cubicBezTo>
                    <a:pt x="304862" y="539964"/>
                    <a:pt x="354839" y="589846"/>
                    <a:pt x="416062" y="589846"/>
                  </a:cubicBezTo>
                  <a:cubicBezTo>
                    <a:pt x="466039" y="589846"/>
                    <a:pt x="507270" y="557423"/>
                    <a:pt x="522263" y="513777"/>
                  </a:cubicBezTo>
                  <a:lnTo>
                    <a:pt x="447297" y="497565"/>
                  </a:lnTo>
                  <a:cubicBezTo>
                    <a:pt x="441050" y="507542"/>
                    <a:pt x="429805" y="513777"/>
                    <a:pt x="416062" y="513777"/>
                  </a:cubicBezTo>
                  <a:cubicBezTo>
                    <a:pt x="397320" y="513777"/>
                    <a:pt x="381077" y="497565"/>
                    <a:pt x="381077" y="477613"/>
                  </a:cubicBezTo>
                  <a:cubicBezTo>
                    <a:pt x="381077" y="457660"/>
                    <a:pt x="397320" y="441449"/>
                    <a:pt x="416062" y="441449"/>
                  </a:cubicBezTo>
                  <a:cubicBezTo>
                    <a:pt x="422309" y="441449"/>
                    <a:pt x="427306" y="442696"/>
                    <a:pt x="431055" y="443943"/>
                  </a:cubicBezTo>
                  <a:lnTo>
                    <a:pt x="486030" y="389073"/>
                  </a:lnTo>
                  <a:cubicBezTo>
                    <a:pt x="481032" y="385332"/>
                    <a:pt x="474785" y="381591"/>
                    <a:pt x="468538" y="377850"/>
                  </a:cubicBezTo>
                  <a:cubicBezTo>
                    <a:pt x="452295" y="370368"/>
                    <a:pt x="434803" y="365380"/>
                    <a:pt x="416062" y="365380"/>
                  </a:cubicBezTo>
                  <a:close/>
                  <a:moveTo>
                    <a:pt x="603477" y="309263"/>
                  </a:moveTo>
                  <a:lnTo>
                    <a:pt x="523513" y="389073"/>
                  </a:lnTo>
                  <a:cubicBezTo>
                    <a:pt x="543504" y="414014"/>
                    <a:pt x="554749" y="443943"/>
                    <a:pt x="554749" y="477613"/>
                  </a:cubicBezTo>
                  <a:cubicBezTo>
                    <a:pt x="554749" y="483848"/>
                    <a:pt x="554749" y="488836"/>
                    <a:pt x="554749" y="493824"/>
                  </a:cubicBezTo>
                  <a:lnTo>
                    <a:pt x="665948" y="517518"/>
                  </a:lnTo>
                  <a:cubicBezTo>
                    <a:pt x="667198" y="505047"/>
                    <a:pt x="668447" y="491330"/>
                    <a:pt x="668447" y="477613"/>
                  </a:cubicBezTo>
                  <a:cubicBezTo>
                    <a:pt x="668447" y="412767"/>
                    <a:pt x="644708" y="354156"/>
                    <a:pt x="603477" y="309263"/>
                  </a:cubicBezTo>
                  <a:close/>
                  <a:moveTo>
                    <a:pt x="416062" y="226959"/>
                  </a:moveTo>
                  <a:cubicBezTo>
                    <a:pt x="277374" y="226959"/>
                    <a:pt x="164925" y="339192"/>
                    <a:pt x="164925" y="477613"/>
                  </a:cubicBezTo>
                  <a:cubicBezTo>
                    <a:pt x="164925" y="616033"/>
                    <a:pt x="277374" y="729513"/>
                    <a:pt x="416062" y="729513"/>
                  </a:cubicBezTo>
                  <a:cubicBezTo>
                    <a:pt x="533508" y="729513"/>
                    <a:pt x="630964" y="650950"/>
                    <a:pt x="660951" y="542458"/>
                  </a:cubicBezTo>
                  <a:lnTo>
                    <a:pt x="548502" y="518765"/>
                  </a:lnTo>
                  <a:cubicBezTo>
                    <a:pt x="531010" y="576128"/>
                    <a:pt x="478533" y="616033"/>
                    <a:pt x="416062" y="616033"/>
                  </a:cubicBezTo>
                  <a:cubicBezTo>
                    <a:pt x="341096" y="616033"/>
                    <a:pt x="277374" y="554929"/>
                    <a:pt x="277374" y="477613"/>
                  </a:cubicBezTo>
                  <a:cubicBezTo>
                    <a:pt x="277374" y="400297"/>
                    <a:pt x="341096" y="339192"/>
                    <a:pt x="416062" y="339192"/>
                  </a:cubicBezTo>
                  <a:cubicBezTo>
                    <a:pt x="438551" y="339192"/>
                    <a:pt x="461041" y="344180"/>
                    <a:pt x="479783" y="354156"/>
                  </a:cubicBezTo>
                  <a:cubicBezTo>
                    <a:pt x="489778" y="359145"/>
                    <a:pt x="498524" y="364133"/>
                    <a:pt x="506021" y="371615"/>
                  </a:cubicBezTo>
                  <a:lnTo>
                    <a:pt x="585985" y="291805"/>
                  </a:lnTo>
                  <a:cubicBezTo>
                    <a:pt x="541005" y="250653"/>
                    <a:pt x="482282" y="226959"/>
                    <a:pt x="416062" y="226959"/>
                  </a:cubicBezTo>
                  <a:close/>
                  <a:moveTo>
                    <a:pt x="700933" y="211995"/>
                  </a:moveTo>
                  <a:lnTo>
                    <a:pt x="622218" y="291805"/>
                  </a:lnTo>
                  <a:cubicBezTo>
                    <a:pt x="667198" y="340439"/>
                    <a:pt x="694685" y="405285"/>
                    <a:pt x="694685" y="477613"/>
                  </a:cubicBezTo>
                  <a:cubicBezTo>
                    <a:pt x="694685" y="492577"/>
                    <a:pt x="693436" y="508789"/>
                    <a:pt x="690937" y="522506"/>
                  </a:cubicBezTo>
                  <a:lnTo>
                    <a:pt x="729670" y="531235"/>
                  </a:lnTo>
                  <a:cubicBezTo>
                    <a:pt x="739665" y="511283"/>
                    <a:pt x="762155" y="501306"/>
                    <a:pt x="783395" y="505047"/>
                  </a:cubicBezTo>
                  <a:lnTo>
                    <a:pt x="804636" y="508789"/>
                  </a:lnTo>
                  <a:cubicBezTo>
                    <a:pt x="807134" y="498812"/>
                    <a:pt x="807134" y="487589"/>
                    <a:pt x="807134" y="477613"/>
                  </a:cubicBezTo>
                  <a:cubicBezTo>
                    <a:pt x="807134" y="375356"/>
                    <a:pt x="767153" y="281829"/>
                    <a:pt x="700933" y="211995"/>
                  </a:cubicBezTo>
                  <a:close/>
                  <a:moveTo>
                    <a:pt x="416062" y="88539"/>
                  </a:moveTo>
                  <a:cubicBezTo>
                    <a:pt x="202408" y="88539"/>
                    <a:pt x="27488" y="263123"/>
                    <a:pt x="27488" y="477613"/>
                  </a:cubicBezTo>
                  <a:cubicBezTo>
                    <a:pt x="27488" y="692102"/>
                    <a:pt x="202408" y="866686"/>
                    <a:pt x="416062" y="866686"/>
                  </a:cubicBezTo>
                  <a:cubicBezTo>
                    <a:pt x="583486" y="866686"/>
                    <a:pt x="729670" y="763183"/>
                    <a:pt x="784645" y="607304"/>
                  </a:cubicBezTo>
                  <a:lnTo>
                    <a:pt x="764654" y="602316"/>
                  </a:lnTo>
                  <a:cubicBezTo>
                    <a:pt x="742164" y="598575"/>
                    <a:pt x="725921" y="579869"/>
                    <a:pt x="724672" y="557423"/>
                  </a:cubicBezTo>
                  <a:cubicBezTo>
                    <a:pt x="724672" y="557423"/>
                    <a:pt x="724672" y="557423"/>
                    <a:pt x="724672" y="556176"/>
                  </a:cubicBezTo>
                  <a:lnTo>
                    <a:pt x="685939" y="548694"/>
                  </a:lnTo>
                  <a:cubicBezTo>
                    <a:pt x="654704" y="667161"/>
                    <a:pt x="546003" y="755701"/>
                    <a:pt x="416062" y="755701"/>
                  </a:cubicBezTo>
                  <a:cubicBezTo>
                    <a:pt x="263631" y="755701"/>
                    <a:pt x="138687" y="630998"/>
                    <a:pt x="138687" y="477613"/>
                  </a:cubicBezTo>
                  <a:cubicBezTo>
                    <a:pt x="138687" y="324228"/>
                    <a:pt x="263631" y="199525"/>
                    <a:pt x="416062" y="199525"/>
                  </a:cubicBezTo>
                  <a:cubicBezTo>
                    <a:pt x="488529" y="199525"/>
                    <a:pt x="554749" y="226959"/>
                    <a:pt x="603477" y="271852"/>
                  </a:cubicBezTo>
                  <a:lnTo>
                    <a:pt x="682191" y="193290"/>
                  </a:lnTo>
                  <a:cubicBezTo>
                    <a:pt x="613472" y="128444"/>
                    <a:pt x="519765" y="88539"/>
                    <a:pt x="416062" y="88539"/>
                  </a:cubicBezTo>
                  <a:close/>
                  <a:moveTo>
                    <a:pt x="827125" y="38658"/>
                  </a:moveTo>
                  <a:lnTo>
                    <a:pt x="774649" y="91033"/>
                  </a:lnTo>
                  <a:cubicBezTo>
                    <a:pt x="767153" y="97268"/>
                    <a:pt x="764654" y="109738"/>
                    <a:pt x="770901" y="118468"/>
                  </a:cubicBezTo>
                  <a:lnTo>
                    <a:pt x="772150" y="119715"/>
                  </a:lnTo>
                  <a:cubicBezTo>
                    <a:pt x="772150" y="120962"/>
                    <a:pt x="772150" y="120962"/>
                    <a:pt x="773400" y="120962"/>
                  </a:cubicBezTo>
                  <a:lnTo>
                    <a:pt x="777148" y="125950"/>
                  </a:lnTo>
                  <a:lnTo>
                    <a:pt x="779647" y="127197"/>
                  </a:lnTo>
                  <a:cubicBezTo>
                    <a:pt x="788393" y="132185"/>
                    <a:pt x="800887" y="130938"/>
                    <a:pt x="808384" y="123456"/>
                  </a:cubicBezTo>
                  <a:lnTo>
                    <a:pt x="859611" y="71081"/>
                  </a:lnTo>
                  <a:lnTo>
                    <a:pt x="849615" y="71081"/>
                  </a:lnTo>
                  <a:cubicBezTo>
                    <a:pt x="837121" y="71081"/>
                    <a:pt x="827125" y="61104"/>
                    <a:pt x="827125" y="48634"/>
                  </a:cubicBezTo>
                  <a:close/>
                  <a:moveTo>
                    <a:pt x="842119" y="1247"/>
                  </a:moveTo>
                  <a:cubicBezTo>
                    <a:pt x="848366" y="4988"/>
                    <a:pt x="853364" y="11223"/>
                    <a:pt x="853364" y="18705"/>
                  </a:cubicBezTo>
                  <a:lnTo>
                    <a:pt x="853364" y="44893"/>
                  </a:lnTo>
                  <a:lnTo>
                    <a:pt x="879602" y="44893"/>
                  </a:lnTo>
                  <a:cubicBezTo>
                    <a:pt x="887098" y="44893"/>
                    <a:pt x="893345" y="49881"/>
                    <a:pt x="895844" y="56116"/>
                  </a:cubicBezTo>
                  <a:cubicBezTo>
                    <a:pt x="899593" y="63598"/>
                    <a:pt x="898343" y="71081"/>
                    <a:pt x="893345" y="76069"/>
                  </a:cubicBezTo>
                  <a:lnTo>
                    <a:pt x="825876" y="142161"/>
                  </a:lnTo>
                  <a:cubicBezTo>
                    <a:pt x="815880" y="152138"/>
                    <a:pt x="804636" y="155879"/>
                    <a:pt x="790892" y="155879"/>
                  </a:cubicBezTo>
                  <a:cubicBezTo>
                    <a:pt x="782146" y="155879"/>
                    <a:pt x="774649" y="154632"/>
                    <a:pt x="767153" y="149643"/>
                  </a:cubicBezTo>
                  <a:cubicBezTo>
                    <a:pt x="765903" y="149643"/>
                    <a:pt x="764654" y="149643"/>
                    <a:pt x="764654" y="148396"/>
                  </a:cubicBezTo>
                  <a:lnTo>
                    <a:pt x="719674" y="193290"/>
                  </a:lnTo>
                  <a:cubicBezTo>
                    <a:pt x="789642" y="268111"/>
                    <a:pt x="832123" y="367874"/>
                    <a:pt x="832123" y="477613"/>
                  </a:cubicBezTo>
                  <a:cubicBezTo>
                    <a:pt x="832123" y="490083"/>
                    <a:pt x="832123" y="502553"/>
                    <a:pt x="830874" y="515024"/>
                  </a:cubicBezTo>
                  <a:lnTo>
                    <a:pt x="875853" y="523753"/>
                  </a:lnTo>
                  <a:cubicBezTo>
                    <a:pt x="883350" y="525000"/>
                    <a:pt x="888348" y="529988"/>
                    <a:pt x="889597" y="537470"/>
                  </a:cubicBezTo>
                  <a:cubicBezTo>
                    <a:pt x="890846" y="544952"/>
                    <a:pt x="888348" y="552435"/>
                    <a:pt x="882100" y="556176"/>
                  </a:cubicBezTo>
                  <a:lnTo>
                    <a:pt x="859611" y="571140"/>
                  </a:lnTo>
                  <a:lnTo>
                    <a:pt x="874604" y="593587"/>
                  </a:lnTo>
                  <a:cubicBezTo>
                    <a:pt x="879602" y="599822"/>
                    <a:pt x="879602" y="607304"/>
                    <a:pt x="874604" y="613539"/>
                  </a:cubicBezTo>
                  <a:cubicBezTo>
                    <a:pt x="872105" y="618527"/>
                    <a:pt x="865858" y="621021"/>
                    <a:pt x="859611" y="621021"/>
                  </a:cubicBezTo>
                  <a:cubicBezTo>
                    <a:pt x="858361" y="621021"/>
                    <a:pt x="857112" y="621021"/>
                    <a:pt x="855862" y="621021"/>
                  </a:cubicBezTo>
                  <a:lnTo>
                    <a:pt x="809633" y="611045"/>
                  </a:lnTo>
                  <a:cubicBezTo>
                    <a:pt x="753409" y="779394"/>
                    <a:pt x="595980" y="892874"/>
                    <a:pt x="416062" y="892874"/>
                  </a:cubicBezTo>
                  <a:cubicBezTo>
                    <a:pt x="187415" y="892874"/>
                    <a:pt x="0" y="707066"/>
                    <a:pt x="0" y="477613"/>
                  </a:cubicBezTo>
                  <a:cubicBezTo>
                    <a:pt x="0" y="248159"/>
                    <a:pt x="187415" y="62351"/>
                    <a:pt x="416062" y="62351"/>
                  </a:cubicBezTo>
                  <a:cubicBezTo>
                    <a:pt x="527261" y="62351"/>
                    <a:pt x="627216" y="104750"/>
                    <a:pt x="700933" y="175831"/>
                  </a:cubicBezTo>
                  <a:lnTo>
                    <a:pt x="747162" y="129691"/>
                  </a:lnTo>
                  <a:cubicBezTo>
                    <a:pt x="737166" y="110986"/>
                    <a:pt x="740914" y="87292"/>
                    <a:pt x="755908" y="71081"/>
                  </a:cubicBezTo>
                  <a:lnTo>
                    <a:pt x="822128" y="4988"/>
                  </a:lnTo>
                  <a:cubicBezTo>
                    <a:pt x="828375" y="0"/>
                    <a:pt x="835871" y="-1247"/>
                    <a:pt x="842119" y="12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2577F-0290-C840-BE74-AEA97BB96A10}"/>
                </a:ext>
              </a:extLst>
            </p:cNvPr>
            <p:cNvSpPr txBox="1"/>
            <p:nvPr/>
          </p:nvSpPr>
          <p:spPr>
            <a:xfrm>
              <a:off x="3380159" y="4420963"/>
              <a:ext cx="2314606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Demonstration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61CCF-0EBE-7A46-A8CA-204B22535676}"/>
                </a:ext>
              </a:extLst>
            </p:cNvPr>
            <p:cNvSpPr txBox="1"/>
            <p:nvPr/>
          </p:nvSpPr>
          <p:spPr>
            <a:xfrm>
              <a:off x="3380159" y="4793363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lnSpc>
                  <a:spcPts val="1800"/>
                </a:lnSpc>
                <a:tabLst>
                  <a:tab pos="417385" algn="l"/>
                </a:tabLst>
              </a:pPr>
              <a:r>
                <a:rPr lang="en-GB" sz="1200" spc="-10" dirty="0">
                  <a:latin typeface="Poppins" pitchFamily="2" charset="77"/>
                  <a:cs typeface="Poppins" pitchFamily="2" charset="77"/>
                </a:rPr>
                <a:t>Demonstration Using Postgres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7E9F0B-2CA1-2446-BEB1-F55D9712A23C}"/>
              </a:ext>
            </a:extLst>
          </p:cNvPr>
          <p:cNvGrpSpPr/>
          <p:nvPr/>
        </p:nvGrpSpPr>
        <p:grpSpPr>
          <a:xfrm>
            <a:off x="1314400" y="1693199"/>
            <a:ext cx="2968931" cy="2966245"/>
            <a:chOff x="1314400" y="1693199"/>
            <a:chExt cx="2968931" cy="2966245"/>
          </a:xfrm>
        </p:grpSpPr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70E44474-01A1-3D45-A176-81A933A91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00" y="1693199"/>
              <a:ext cx="2968931" cy="2966245"/>
            </a:xfrm>
            <a:custGeom>
              <a:avLst/>
              <a:gdLst>
                <a:gd name="T0" fmla="*/ 1313124 w 4766"/>
                <a:gd name="T1" fmla="*/ 2976216 h 4764"/>
                <a:gd name="T2" fmla="*/ 1060952 w 4766"/>
                <a:gd name="T3" fmla="*/ 2723519 h 4764"/>
                <a:gd name="T4" fmla="*/ 401123 w 4766"/>
                <a:gd name="T5" fmla="*/ 2065329 h 4764"/>
                <a:gd name="T6" fmla="*/ 133926 w 4766"/>
                <a:gd name="T7" fmla="*/ 1798267 h 4764"/>
                <a:gd name="T8" fmla="*/ 133926 w 4766"/>
                <a:gd name="T9" fmla="*/ 1798267 h 4764"/>
                <a:gd name="T10" fmla="*/ 133926 w 4766"/>
                <a:gd name="T11" fmla="*/ 1312460 h 4764"/>
                <a:gd name="T12" fmla="*/ 1313124 w 4766"/>
                <a:gd name="T13" fmla="*/ 133858 h 4764"/>
                <a:gd name="T14" fmla="*/ 1313124 w 4766"/>
                <a:gd name="T15" fmla="*/ 133858 h 4764"/>
                <a:gd name="T16" fmla="*/ 1799176 w 4766"/>
                <a:gd name="T17" fmla="*/ 133858 h 4764"/>
                <a:gd name="T18" fmla="*/ 2978374 w 4766"/>
                <a:gd name="T19" fmla="*/ 1312460 h 4764"/>
                <a:gd name="T20" fmla="*/ 2978374 w 4766"/>
                <a:gd name="T21" fmla="*/ 1312460 h 4764"/>
                <a:gd name="T22" fmla="*/ 2978374 w 4766"/>
                <a:gd name="T23" fmla="*/ 1798267 h 4764"/>
                <a:gd name="T24" fmla="*/ 1799176 w 4766"/>
                <a:gd name="T25" fmla="*/ 2976216 h 4764"/>
                <a:gd name="T26" fmla="*/ 1799176 w 4766"/>
                <a:gd name="T27" fmla="*/ 2976216 h 4764"/>
                <a:gd name="T28" fmla="*/ 1313124 w 4766"/>
                <a:gd name="T29" fmla="*/ 2976216 h 47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766" h="4764">
                  <a:moveTo>
                    <a:pt x="2010" y="4558"/>
                  </a:moveTo>
                  <a:lnTo>
                    <a:pt x="1624" y="4171"/>
                  </a:lnTo>
                  <a:lnTo>
                    <a:pt x="614" y="3163"/>
                  </a:ln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0CECA-AAA7-6344-9FBE-CA70A067A0C2}"/>
                </a:ext>
              </a:extLst>
            </p:cNvPr>
            <p:cNvSpPr txBox="1"/>
            <p:nvPr/>
          </p:nvSpPr>
          <p:spPr>
            <a:xfrm>
              <a:off x="1431031" y="2633195"/>
              <a:ext cx="2640991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Artificial Intelligence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65862F-4958-D34C-B31A-83CD6A860EB1}"/>
                </a:ext>
              </a:extLst>
            </p:cNvPr>
            <p:cNvSpPr txBox="1"/>
            <p:nvPr/>
          </p:nvSpPr>
          <p:spPr>
            <a:xfrm>
              <a:off x="1730532" y="3065439"/>
              <a:ext cx="2134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spcBef>
                  <a:spcPts val="89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200" spc="95" dirty="0">
                  <a:latin typeface="Times New Roman"/>
                  <a:cs typeface="Times New Roman"/>
                </a:rPr>
                <a:t>What </a:t>
              </a:r>
              <a:r>
                <a:rPr lang="en-GB" sz="1200" spc="-42" dirty="0">
                  <a:latin typeface="Times New Roman"/>
                  <a:cs typeface="Times New Roman"/>
                </a:rPr>
                <a:t>is </a:t>
              </a:r>
              <a:r>
                <a:rPr lang="en-GB" sz="1200" spc="11" dirty="0">
                  <a:latin typeface="Times New Roman"/>
                  <a:cs typeface="Times New Roman"/>
                </a:rPr>
                <a:t>artificial</a:t>
              </a:r>
              <a:r>
                <a:rPr lang="en-GB" sz="1200" spc="63" dirty="0">
                  <a:latin typeface="Times New Roman"/>
                  <a:cs typeface="Times New Roman"/>
                </a:rPr>
                <a:t> </a:t>
              </a:r>
              <a:r>
                <a:rPr lang="en-GB" sz="1200" spc="21" dirty="0">
                  <a:latin typeface="Times New Roman"/>
                  <a:cs typeface="Times New Roman"/>
                </a:rPr>
                <a:t>intelligence?</a:t>
              </a:r>
              <a:endParaRPr lang="en-GB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26" name="Google Shape;7198;p70">
              <a:extLst>
                <a:ext uri="{FF2B5EF4-FFF2-40B4-BE49-F238E27FC236}">
                  <a16:creationId xmlns:a16="http://schemas.microsoft.com/office/drawing/2014/main" id="{11C9F3FE-5A0E-8549-95DE-2B0F2C822EFA}"/>
                </a:ext>
              </a:extLst>
            </p:cNvPr>
            <p:cNvGrpSpPr/>
            <p:nvPr/>
          </p:nvGrpSpPr>
          <p:grpSpPr>
            <a:xfrm>
              <a:off x="2683172" y="2144948"/>
              <a:ext cx="281854" cy="359242"/>
              <a:chOff x="1323907" y="3359888"/>
              <a:chExt cx="281854" cy="359242"/>
            </a:xfrm>
          </p:grpSpPr>
          <p:sp>
            <p:nvSpPr>
              <p:cNvPr id="27" name="Google Shape;7199;p70">
                <a:extLst>
                  <a:ext uri="{FF2B5EF4-FFF2-40B4-BE49-F238E27FC236}">
                    <a16:creationId xmlns:a16="http://schemas.microsoft.com/office/drawing/2014/main" id="{606951A2-CCCA-CA47-93F6-717111690A9C}"/>
                  </a:ext>
                </a:extLst>
              </p:cNvPr>
              <p:cNvSpPr/>
              <p:nvPr/>
            </p:nvSpPr>
            <p:spPr>
              <a:xfrm>
                <a:off x="1352940" y="3424919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8" y="1"/>
                    </a:moveTo>
                    <a:cubicBezTo>
                      <a:pt x="203" y="1"/>
                      <a:pt x="1" y="178"/>
                      <a:pt x="1" y="404"/>
                    </a:cubicBezTo>
                    <a:lnTo>
                      <a:pt x="1" y="10637"/>
                    </a:lnTo>
                    <a:cubicBezTo>
                      <a:pt x="1" y="10858"/>
                      <a:pt x="203" y="11035"/>
                      <a:pt x="448" y="11035"/>
                    </a:cubicBezTo>
                    <a:lnTo>
                      <a:pt x="8989" y="11035"/>
                    </a:lnTo>
                    <a:cubicBezTo>
                      <a:pt x="9234" y="11035"/>
                      <a:pt x="9436" y="10858"/>
                      <a:pt x="9436" y="10637"/>
                    </a:cubicBezTo>
                    <a:lnTo>
                      <a:pt x="9436" y="404"/>
                    </a:lnTo>
                    <a:cubicBezTo>
                      <a:pt x="9436" y="178"/>
                      <a:pt x="9234" y="1"/>
                      <a:pt x="8989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200;p70">
                <a:extLst>
                  <a:ext uri="{FF2B5EF4-FFF2-40B4-BE49-F238E27FC236}">
                    <a16:creationId xmlns:a16="http://schemas.microsoft.com/office/drawing/2014/main" id="{76277034-A228-B747-AAF6-E942C23F73E3}"/>
                  </a:ext>
                </a:extLst>
              </p:cNvPr>
              <p:cNvSpPr/>
              <p:nvPr/>
            </p:nvSpPr>
            <p:spPr>
              <a:xfrm>
                <a:off x="1329693" y="3395100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7" y="1"/>
                    </a:moveTo>
                    <a:cubicBezTo>
                      <a:pt x="197" y="1"/>
                      <a:pt x="0" y="179"/>
                      <a:pt x="0" y="405"/>
                    </a:cubicBezTo>
                    <a:lnTo>
                      <a:pt x="0" y="10637"/>
                    </a:lnTo>
                    <a:cubicBezTo>
                      <a:pt x="0" y="10858"/>
                      <a:pt x="202" y="11036"/>
                      <a:pt x="447" y="11036"/>
                    </a:cubicBezTo>
                    <a:lnTo>
                      <a:pt x="8988" y="11036"/>
                    </a:lnTo>
                    <a:cubicBezTo>
                      <a:pt x="9233" y="11036"/>
                      <a:pt x="9435" y="10858"/>
                      <a:pt x="9435" y="10637"/>
                    </a:cubicBezTo>
                    <a:lnTo>
                      <a:pt x="9435" y="405"/>
                    </a:lnTo>
                    <a:cubicBezTo>
                      <a:pt x="9435" y="179"/>
                      <a:pt x="9233" y="1"/>
                      <a:pt x="898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201;p70">
                <a:extLst>
                  <a:ext uri="{FF2B5EF4-FFF2-40B4-BE49-F238E27FC236}">
                    <a16:creationId xmlns:a16="http://schemas.microsoft.com/office/drawing/2014/main" id="{E23F884C-D651-A84C-9BF3-1EB25068F5EB}"/>
                  </a:ext>
                </a:extLst>
              </p:cNvPr>
              <p:cNvSpPr/>
              <p:nvPr/>
            </p:nvSpPr>
            <p:spPr>
              <a:xfrm>
                <a:off x="1553296" y="3395100"/>
                <a:ext cx="23431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1036" extrusionOk="0">
                    <a:moveTo>
                      <a:pt x="1" y="1"/>
                    </a:moveTo>
                    <a:lnTo>
                      <a:pt x="1" y="11036"/>
                    </a:lnTo>
                    <a:lnTo>
                      <a:pt x="447" y="11036"/>
                    </a:lnTo>
                    <a:cubicBezTo>
                      <a:pt x="692" y="11036"/>
                      <a:pt x="894" y="10858"/>
                      <a:pt x="894" y="10637"/>
                    </a:cubicBezTo>
                    <a:lnTo>
                      <a:pt x="894" y="405"/>
                    </a:lnTo>
                    <a:cubicBezTo>
                      <a:pt x="894" y="179"/>
                      <a:pt x="692" y="1"/>
                      <a:pt x="447" y="1"/>
                    </a:cubicBez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202;p70">
                <a:extLst>
                  <a:ext uri="{FF2B5EF4-FFF2-40B4-BE49-F238E27FC236}">
                    <a16:creationId xmlns:a16="http://schemas.microsoft.com/office/drawing/2014/main" id="{BAB9F183-3FC2-0741-AC39-B6686F501BE9}"/>
                  </a:ext>
                </a:extLst>
              </p:cNvPr>
              <p:cNvSpPr/>
              <p:nvPr/>
            </p:nvSpPr>
            <p:spPr>
              <a:xfrm>
                <a:off x="1368910" y="3473954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E4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203;p70">
                <a:extLst>
                  <a:ext uri="{FF2B5EF4-FFF2-40B4-BE49-F238E27FC236}">
                    <a16:creationId xmlns:a16="http://schemas.microsoft.com/office/drawing/2014/main" id="{0355A4F8-1C01-F843-963F-4EF628B2A40B}"/>
                  </a:ext>
                </a:extLst>
              </p:cNvPr>
              <p:cNvSpPr/>
              <p:nvPr/>
            </p:nvSpPr>
            <p:spPr>
              <a:xfrm>
                <a:off x="1368910" y="3541996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07"/>
                    </a:cubicBezTo>
                    <a:lnTo>
                      <a:pt x="1" y="1500"/>
                    </a:lnTo>
                    <a:cubicBezTo>
                      <a:pt x="1" y="1562"/>
                      <a:pt x="54" y="1610"/>
                      <a:pt x="121" y="1610"/>
                    </a:cubicBezTo>
                    <a:lnTo>
                      <a:pt x="1663" y="1610"/>
                    </a:lnTo>
                    <a:cubicBezTo>
                      <a:pt x="1726" y="1610"/>
                      <a:pt x="1778" y="1562"/>
                      <a:pt x="1783" y="1500"/>
                    </a:cubicBezTo>
                    <a:lnTo>
                      <a:pt x="1783" y="107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7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204;p70">
                <a:extLst>
                  <a:ext uri="{FF2B5EF4-FFF2-40B4-BE49-F238E27FC236}">
                    <a16:creationId xmlns:a16="http://schemas.microsoft.com/office/drawing/2014/main" id="{74EE5F45-F58D-FE41-A962-D97465A2C568}"/>
                  </a:ext>
                </a:extLst>
              </p:cNvPr>
              <p:cNvSpPr/>
              <p:nvPr/>
            </p:nvSpPr>
            <p:spPr>
              <a:xfrm>
                <a:off x="1368910" y="3610038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9E1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205;p70">
                <a:extLst>
                  <a:ext uri="{FF2B5EF4-FFF2-40B4-BE49-F238E27FC236}">
                    <a16:creationId xmlns:a16="http://schemas.microsoft.com/office/drawing/2014/main" id="{C5524A55-FFB8-4F43-9A00-827F149801A6}"/>
                  </a:ext>
                </a:extLst>
              </p:cNvPr>
              <p:cNvSpPr/>
              <p:nvPr/>
            </p:nvSpPr>
            <p:spPr>
              <a:xfrm>
                <a:off x="1357731" y="3386435"/>
                <a:ext cx="77755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390" extrusionOk="0">
                    <a:moveTo>
                      <a:pt x="442" y="1"/>
                    </a:moveTo>
                    <a:cubicBezTo>
                      <a:pt x="197" y="1"/>
                      <a:pt x="0" y="178"/>
                      <a:pt x="0" y="394"/>
                    </a:cubicBezTo>
                    <a:lnTo>
                      <a:pt x="0" y="1211"/>
                    </a:lnTo>
                    <a:cubicBezTo>
                      <a:pt x="10" y="1314"/>
                      <a:pt x="91" y="1389"/>
                      <a:pt x="193" y="1389"/>
                    </a:cubicBezTo>
                    <a:cubicBezTo>
                      <a:pt x="196" y="1389"/>
                      <a:pt x="199" y="1389"/>
                      <a:pt x="202" y="1389"/>
                    </a:cubicBezTo>
                    <a:lnTo>
                      <a:pt x="2767" y="1389"/>
                    </a:lnTo>
                    <a:cubicBezTo>
                      <a:pt x="2770" y="1389"/>
                      <a:pt x="2773" y="1389"/>
                      <a:pt x="2776" y="1389"/>
                    </a:cubicBezTo>
                    <a:cubicBezTo>
                      <a:pt x="2878" y="1389"/>
                      <a:pt x="2965" y="1309"/>
                      <a:pt x="2969" y="1206"/>
                    </a:cubicBezTo>
                    <a:lnTo>
                      <a:pt x="2969" y="394"/>
                    </a:lnTo>
                    <a:cubicBezTo>
                      <a:pt x="2969" y="178"/>
                      <a:pt x="2767" y="1"/>
                      <a:pt x="2527" y="1"/>
                    </a:cubicBezTo>
                    <a:close/>
                  </a:path>
                </a:pathLst>
              </a:custGeom>
              <a:solidFill>
                <a:srgbClr val="A2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206;p70">
                <a:extLst>
                  <a:ext uri="{FF2B5EF4-FFF2-40B4-BE49-F238E27FC236}">
                    <a16:creationId xmlns:a16="http://schemas.microsoft.com/office/drawing/2014/main" id="{0C6CDDEA-9899-ED48-B1C9-CEF3AE12E21A}"/>
                  </a:ext>
                </a:extLst>
              </p:cNvPr>
              <p:cNvSpPr/>
              <p:nvPr/>
            </p:nvSpPr>
            <p:spPr>
              <a:xfrm>
                <a:off x="1400614" y="3386304"/>
                <a:ext cx="34872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90" extrusionOk="0">
                    <a:moveTo>
                      <a:pt x="236" y="1389"/>
                    </a:moveTo>
                    <a:cubicBezTo>
                      <a:pt x="239" y="1389"/>
                      <a:pt x="242" y="1389"/>
                      <a:pt x="245" y="1389"/>
                    </a:cubicBezTo>
                    <a:cubicBezTo>
                      <a:pt x="248" y="1389"/>
                      <a:pt x="251" y="1389"/>
                      <a:pt x="254" y="1389"/>
                    </a:cubicBezTo>
                    <a:close/>
                    <a:moveTo>
                      <a:pt x="1" y="1"/>
                    </a:moveTo>
                    <a:cubicBezTo>
                      <a:pt x="241" y="1"/>
                      <a:pt x="443" y="183"/>
                      <a:pt x="443" y="399"/>
                    </a:cubicBezTo>
                    <a:lnTo>
                      <a:pt x="443" y="1211"/>
                    </a:lnTo>
                    <a:cubicBezTo>
                      <a:pt x="433" y="1307"/>
                      <a:pt x="352" y="1385"/>
                      <a:pt x="254" y="1389"/>
                    </a:cubicBezTo>
                    <a:lnTo>
                      <a:pt x="1129" y="1389"/>
                    </a:lnTo>
                    <a:cubicBezTo>
                      <a:pt x="1132" y="1389"/>
                      <a:pt x="1135" y="1389"/>
                      <a:pt x="1138" y="1389"/>
                    </a:cubicBezTo>
                    <a:cubicBezTo>
                      <a:pt x="1240" y="1389"/>
                      <a:pt x="1322" y="1309"/>
                      <a:pt x="1331" y="1211"/>
                    </a:cubicBezTo>
                    <a:lnTo>
                      <a:pt x="1331" y="395"/>
                    </a:lnTo>
                    <a:cubicBezTo>
                      <a:pt x="1331" y="178"/>
                      <a:pt x="1134" y="1"/>
                      <a:pt x="889" y="1"/>
                    </a:cubicBezTo>
                    <a:close/>
                  </a:path>
                </a:pathLst>
              </a:custGeom>
              <a:solidFill>
                <a:srgbClr val="98A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207;p70">
                <a:extLst>
                  <a:ext uri="{FF2B5EF4-FFF2-40B4-BE49-F238E27FC236}">
                    <a16:creationId xmlns:a16="http://schemas.microsoft.com/office/drawing/2014/main" id="{9AD7733E-94E5-404C-A63B-DF6594E26233}"/>
                  </a:ext>
                </a:extLst>
              </p:cNvPr>
              <p:cNvSpPr/>
              <p:nvPr/>
            </p:nvSpPr>
            <p:spPr>
              <a:xfrm>
                <a:off x="1323907" y="3389917"/>
                <a:ext cx="281854" cy="3292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2575" extrusionOk="0">
                    <a:moveTo>
                      <a:pt x="8199" y="1"/>
                    </a:moveTo>
                    <a:cubicBezTo>
                      <a:pt x="7939" y="1"/>
                      <a:pt x="7940" y="406"/>
                      <a:pt x="8203" y="406"/>
                    </a:cubicBezTo>
                    <a:cubicBezTo>
                      <a:pt x="8210" y="406"/>
                      <a:pt x="8217" y="406"/>
                      <a:pt x="8225" y="406"/>
                    </a:cubicBezTo>
                    <a:lnTo>
                      <a:pt x="9209" y="406"/>
                    </a:lnTo>
                    <a:cubicBezTo>
                      <a:pt x="9215" y="405"/>
                      <a:pt x="9221" y="405"/>
                      <a:pt x="9226" y="405"/>
                    </a:cubicBezTo>
                    <a:cubicBezTo>
                      <a:pt x="9334" y="405"/>
                      <a:pt x="9426" y="493"/>
                      <a:pt x="9430" y="603"/>
                    </a:cubicBezTo>
                    <a:lnTo>
                      <a:pt x="9430" y="10840"/>
                    </a:lnTo>
                    <a:cubicBezTo>
                      <a:pt x="9426" y="10950"/>
                      <a:pt x="9334" y="11038"/>
                      <a:pt x="9226" y="11038"/>
                    </a:cubicBezTo>
                    <a:cubicBezTo>
                      <a:pt x="9221" y="11038"/>
                      <a:pt x="9215" y="11037"/>
                      <a:pt x="9209" y="11037"/>
                    </a:cubicBezTo>
                    <a:lnTo>
                      <a:pt x="668" y="11037"/>
                    </a:lnTo>
                    <a:cubicBezTo>
                      <a:pt x="662" y="11037"/>
                      <a:pt x="656" y="11038"/>
                      <a:pt x="651" y="11038"/>
                    </a:cubicBezTo>
                    <a:cubicBezTo>
                      <a:pt x="539" y="11038"/>
                      <a:pt x="451" y="10950"/>
                      <a:pt x="442" y="10840"/>
                    </a:cubicBezTo>
                    <a:lnTo>
                      <a:pt x="442" y="10018"/>
                    </a:lnTo>
                    <a:cubicBezTo>
                      <a:pt x="430" y="9884"/>
                      <a:pt x="326" y="9817"/>
                      <a:pt x="221" y="9817"/>
                    </a:cubicBezTo>
                    <a:cubicBezTo>
                      <a:pt x="117" y="9817"/>
                      <a:pt x="12" y="9884"/>
                      <a:pt x="0" y="10018"/>
                    </a:cubicBezTo>
                    <a:lnTo>
                      <a:pt x="0" y="10835"/>
                    </a:lnTo>
                    <a:cubicBezTo>
                      <a:pt x="0" y="11167"/>
                      <a:pt x="298" y="11436"/>
                      <a:pt x="668" y="11436"/>
                    </a:cubicBezTo>
                    <a:lnTo>
                      <a:pt x="889" y="11436"/>
                    </a:lnTo>
                    <a:lnTo>
                      <a:pt x="889" y="11974"/>
                    </a:lnTo>
                    <a:cubicBezTo>
                      <a:pt x="889" y="12305"/>
                      <a:pt x="1191" y="12574"/>
                      <a:pt x="1557" y="12574"/>
                    </a:cubicBezTo>
                    <a:lnTo>
                      <a:pt x="10098" y="12574"/>
                    </a:lnTo>
                    <a:cubicBezTo>
                      <a:pt x="10468" y="12574"/>
                      <a:pt x="10766" y="12300"/>
                      <a:pt x="10766" y="11974"/>
                    </a:cubicBezTo>
                    <a:lnTo>
                      <a:pt x="10766" y="11714"/>
                    </a:lnTo>
                    <a:cubicBezTo>
                      <a:pt x="10754" y="11580"/>
                      <a:pt x="10649" y="11512"/>
                      <a:pt x="10545" y="11512"/>
                    </a:cubicBezTo>
                    <a:cubicBezTo>
                      <a:pt x="10440" y="11512"/>
                      <a:pt x="10336" y="11580"/>
                      <a:pt x="10324" y="11714"/>
                    </a:cubicBezTo>
                    <a:lnTo>
                      <a:pt x="10324" y="11974"/>
                    </a:lnTo>
                    <a:cubicBezTo>
                      <a:pt x="10315" y="12086"/>
                      <a:pt x="10223" y="12176"/>
                      <a:pt x="10107" y="12176"/>
                    </a:cubicBezTo>
                    <a:cubicBezTo>
                      <a:pt x="10104" y="12176"/>
                      <a:pt x="10101" y="12176"/>
                      <a:pt x="10098" y="12175"/>
                    </a:cubicBezTo>
                    <a:lnTo>
                      <a:pt x="1557" y="12175"/>
                    </a:lnTo>
                    <a:cubicBezTo>
                      <a:pt x="1554" y="12176"/>
                      <a:pt x="1551" y="12176"/>
                      <a:pt x="1548" y="12176"/>
                    </a:cubicBezTo>
                    <a:cubicBezTo>
                      <a:pt x="1436" y="12176"/>
                      <a:pt x="1340" y="12086"/>
                      <a:pt x="1336" y="11974"/>
                    </a:cubicBezTo>
                    <a:lnTo>
                      <a:pt x="1336" y="11436"/>
                    </a:lnTo>
                    <a:lnTo>
                      <a:pt x="9209" y="11436"/>
                    </a:lnTo>
                    <a:cubicBezTo>
                      <a:pt x="9579" y="11436"/>
                      <a:pt x="9877" y="11167"/>
                      <a:pt x="9877" y="10835"/>
                    </a:cubicBezTo>
                    <a:lnTo>
                      <a:pt x="9877" y="1539"/>
                    </a:lnTo>
                    <a:lnTo>
                      <a:pt x="10098" y="1539"/>
                    </a:lnTo>
                    <a:cubicBezTo>
                      <a:pt x="10101" y="1539"/>
                      <a:pt x="10105" y="1539"/>
                      <a:pt x="10108" y="1539"/>
                    </a:cubicBezTo>
                    <a:cubicBezTo>
                      <a:pt x="10223" y="1539"/>
                      <a:pt x="10315" y="1624"/>
                      <a:pt x="10324" y="1741"/>
                    </a:cubicBezTo>
                    <a:lnTo>
                      <a:pt x="10324" y="10854"/>
                    </a:lnTo>
                    <a:cubicBezTo>
                      <a:pt x="10329" y="10967"/>
                      <a:pt x="10424" y="11051"/>
                      <a:pt x="10536" y="11051"/>
                    </a:cubicBezTo>
                    <a:cubicBezTo>
                      <a:pt x="10539" y="11051"/>
                      <a:pt x="10542" y="11051"/>
                      <a:pt x="10545" y="11051"/>
                    </a:cubicBezTo>
                    <a:cubicBezTo>
                      <a:pt x="10548" y="11051"/>
                      <a:pt x="10551" y="11051"/>
                      <a:pt x="10554" y="11051"/>
                    </a:cubicBezTo>
                    <a:cubicBezTo>
                      <a:pt x="10666" y="11051"/>
                      <a:pt x="10761" y="10966"/>
                      <a:pt x="10766" y="10850"/>
                    </a:cubicBezTo>
                    <a:lnTo>
                      <a:pt x="10766" y="1736"/>
                    </a:lnTo>
                    <a:cubicBezTo>
                      <a:pt x="10766" y="1405"/>
                      <a:pt x="10468" y="1136"/>
                      <a:pt x="10098" y="1136"/>
                    </a:cubicBezTo>
                    <a:lnTo>
                      <a:pt x="9877" y="1136"/>
                    </a:lnTo>
                    <a:lnTo>
                      <a:pt x="9877" y="603"/>
                    </a:lnTo>
                    <a:cubicBezTo>
                      <a:pt x="9877" y="271"/>
                      <a:pt x="9575" y="2"/>
                      <a:pt x="9209" y="2"/>
                    </a:cubicBezTo>
                    <a:lnTo>
                      <a:pt x="8225" y="2"/>
                    </a:lnTo>
                    <a:cubicBezTo>
                      <a:pt x="8216" y="1"/>
                      <a:pt x="8207" y="1"/>
                      <a:pt x="819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208;p70">
                <a:extLst>
                  <a:ext uri="{FF2B5EF4-FFF2-40B4-BE49-F238E27FC236}">
                    <a16:creationId xmlns:a16="http://schemas.microsoft.com/office/drawing/2014/main" id="{1BFD7371-5269-AE45-A417-3751161A60C6}"/>
                  </a:ext>
                </a:extLst>
              </p:cNvPr>
              <p:cNvSpPr/>
              <p:nvPr/>
            </p:nvSpPr>
            <p:spPr>
              <a:xfrm>
                <a:off x="1323907" y="3359888"/>
                <a:ext cx="196219" cy="274471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10484" extrusionOk="0">
                    <a:moveTo>
                      <a:pt x="3069" y="409"/>
                    </a:moveTo>
                    <a:cubicBezTo>
                      <a:pt x="3142" y="409"/>
                      <a:pt x="3205" y="470"/>
                      <a:pt x="3209" y="544"/>
                    </a:cubicBezTo>
                    <a:lnTo>
                      <a:pt x="3209" y="813"/>
                    </a:lnTo>
                    <a:lnTo>
                      <a:pt x="2344" y="813"/>
                    </a:lnTo>
                    <a:lnTo>
                      <a:pt x="2344" y="544"/>
                    </a:lnTo>
                    <a:lnTo>
                      <a:pt x="2349" y="544"/>
                    </a:lnTo>
                    <a:cubicBezTo>
                      <a:pt x="2354" y="470"/>
                      <a:pt x="2417" y="409"/>
                      <a:pt x="2490" y="409"/>
                    </a:cubicBezTo>
                    <a:cubicBezTo>
                      <a:pt x="2493" y="409"/>
                      <a:pt x="2495" y="409"/>
                      <a:pt x="2498" y="409"/>
                    </a:cubicBezTo>
                    <a:lnTo>
                      <a:pt x="3060" y="409"/>
                    </a:lnTo>
                    <a:cubicBezTo>
                      <a:pt x="3063" y="409"/>
                      <a:pt x="3066" y="409"/>
                      <a:pt x="3069" y="409"/>
                    </a:cubicBezTo>
                    <a:close/>
                    <a:moveTo>
                      <a:pt x="3833" y="1211"/>
                    </a:moveTo>
                    <a:cubicBezTo>
                      <a:pt x="3940" y="1211"/>
                      <a:pt x="4031" y="1296"/>
                      <a:pt x="4040" y="1408"/>
                    </a:cubicBezTo>
                    <a:lnTo>
                      <a:pt x="4040" y="2201"/>
                    </a:lnTo>
                    <a:lnTo>
                      <a:pt x="1518" y="2201"/>
                    </a:lnTo>
                    <a:lnTo>
                      <a:pt x="1518" y="1408"/>
                    </a:lnTo>
                    <a:cubicBezTo>
                      <a:pt x="1523" y="1296"/>
                      <a:pt x="1614" y="1211"/>
                      <a:pt x="1725" y="1211"/>
                    </a:cubicBezTo>
                    <a:cubicBezTo>
                      <a:pt x="1728" y="1211"/>
                      <a:pt x="1731" y="1211"/>
                      <a:pt x="1734" y="1211"/>
                    </a:cubicBezTo>
                    <a:lnTo>
                      <a:pt x="3824" y="1211"/>
                    </a:lnTo>
                    <a:cubicBezTo>
                      <a:pt x="3827" y="1211"/>
                      <a:pt x="3830" y="1211"/>
                      <a:pt x="3833" y="1211"/>
                    </a:cubicBezTo>
                    <a:close/>
                    <a:moveTo>
                      <a:pt x="2498" y="1"/>
                    </a:moveTo>
                    <a:cubicBezTo>
                      <a:pt x="2167" y="1"/>
                      <a:pt x="1902" y="241"/>
                      <a:pt x="1902" y="539"/>
                    </a:cubicBezTo>
                    <a:lnTo>
                      <a:pt x="1902" y="808"/>
                    </a:lnTo>
                    <a:lnTo>
                      <a:pt x="1734" y="808"/>
                    </a:lnTo>
                    <a:cubicBezTo>
                      <a:pt x="1730" y="808"/>
                      <a:pt x="1725" y="808"/>
                      <a:pt x="1721" y="808"/>
                    </a:cubicBezTo>
                    <a:cubicBezTo>
                      <a:pt x="1481" y="808"/>
                      <a:pt x="1261" y="932"/>
                      <a:pt x="1139" y="1144"/>
                    </a:cubicBezTo>
                    <a:lnTo>
                      <a:pt x="668" y="1144"/>
                    </a:lnTo>
                    <a:cubicBezTo>
                      <a:pt x="298" y="1144"/>
                      <a:pt x="0" y="1413"/>
                      <a:pt x="0" y="1745"/>
                    </a:cubicBezTo>
                    <a:lnTo>
                      <a:pt x="0" y="10281"/>
                    </a:lnTo>
                    <a:cubicBezTo>
                      <a:pt x="5" y="10398"/>
                      <a:pt x="100" y="10483"/>
                      <a:pt x="212" y="10483"/>
                    </a:cubicBezTo>
                    <a:cubicBezTo>
                      <a:pt x="215" y="10483"/>
                      <a:pt x="218" y="10483"/>
                      <a:pt x="221" y="10483"/>
                    </a:cubicBezTo>
                    <a:lnTo>
                      <a:pt x="226" y="10483"/>
                    </a:lnTo>
                    <a:cubicBezTo>
                      <a:pt x="229" y="10483"/>
                      <a:pt x="232" y="10483"/>
                      <a:pt x="235" y="10483"/>
                    </a:cubicBezTo>
                    <a:cubicBezTo>
                      <a:pt x="346" y="10483"/>
                      <a:pt x="442" y="10398"/>
                      <a:pt x="447" y="10281"/>
                    </a:cubicBezTo>
                    <a:lnTo>
                      <a:pt x="447" y="1750"/>
                    </a:lnTo>
                    <a:cubicBezTo>
                      <a:pt x="451" y="1635"/>
                      <a:pt x="543" y="1547"/>
                      <a:pt x="651" y="1547"/>
                    </a:cubicBezTo>
                    <a:cubicBezTo>
                      <a:pt x="657" y="1547"/>
                      <a:pt x="662" y="1547"/>
                      <a:pt x="668" y="1548"/>
                    </a:cubicBezTo>
                    <a:lnTo>
                      <a:pt x="1071" y="1548"/>
                    </a:lnTo>
                    <a:lnTo>
                      <a:pt x="1071" y="2220"/>
                    </a:lnTo>
                    <a:cubicBezTo>
                      <a:pt x="1071" y="2432"/>
                      <a:pt x="1264" y="2600"/>
                      <a:pt x="1499" y="2600"/>
                    </a:cubicBezTo>
                    <a:lnTo>
                      <a:pt x="4059" y="2600"/>
                    </a:lnTo>
                    <a:cubicBezTo>
                      <a:pt x="4295" y="2600"/>
                      <a:pt x="4487" y="2432"/>
                      <a:pt x="4487" y="2220"/>
                    </a:cubicBezTo>
                    <a:lnTo>
                      <a:pt x="4487" y="1543"/>
                    </a:lnTo>
                    <a:lnTo>
                      <a:pt x="7273" y="1543"/>
                    </a:lnTo>
                    <a:cubicBezTo>
                      <a:pt x="7279" y="1543"/>
                      <a:pt x="7285" y="1544"/>
                      <a:pt x="7291" y="1544"/>
                    </a:cubicBezTo>
                    <a:cubicBezTo>
                      <a:pt x="7403" y="1544"/>
                      <a:pt x="7494" y="1455"/>
                      <a:pt x="7494" y="1341"/>
                    </a:cubicBezTo>
                    <a:cubicBezTo>
                      <a:pt x="7494" y="1234"/>
                      <a:pt x="7407" y="1143"/>
                      <a:pt x="7297" y="1143"/>
                    </a:cubicBezTo>
                    <a:cubicBezTo>
                      <a:pt x="7289" y="1143"/>
                      <a:pt x="7281" y="1143"/>
                      <a:pt x="7273" y="1144"/>
                    </a:cubicBezTo>
                    <a:lnTo>
                      <a:pt x="4415" y="1144"/>
                    </a:lnTo>
                    <a:cubicBezTo>
                      <a:pt x="4292" y="932"/>
                      <a:pt x="4073" y="808"/>
                      <a:pt x="3833" y="808"/>
                    </a:cubicBezTo>
                    <a:cubicBezTo>
                      <a:pt x="3828" y="808"/>
                      <a:pt x="3824" y="808"/>
                      <a:pt x="3819" y="808"/>
                    </a:cubicBezTo>
                    <a:lnTo>
                      <a:pt x="3651" y="808"/>
                    </a:lnTo>
                    <a:lnTo>
                      <a:pt x="3651" y="539"/>
                    </a:lnTo>
                    <a:cubicBezTo>
                      <a:pt x="3651" y="246"/>
                      <a:pt x="3387" y="1"/>
                      <a:pt x="305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209;p70">
                <a:extLst>
                  <a:ext uri="{FF2B5EF4-FFF2-40B4-BE49-F238E27FC236}">
                    <a16:creationId xmlns:a16="http://schemas.microsoft.com/office/drawing/2014/main" id="{76971AB2-3F46-F645-A692-9448B139166B}"/>
                  </a:ext>
                </a:extLst>
              </p:cNvPr>
              <p:cNvSpPr/>
              <p:nvPr/>
            </p:nvSpPr>
            <p:spPr>
              <a:xfrm>
                <a:off x="1436690" y="3477070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2"/>
                      <a:pt x="3866" y="2"/>
                    </a:cubicBezTo>
                    <a:cubicBezTo>
                      <a:pt x="3861" y="2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210;p70">
                <a:extLst>
                  <a:ext uri="{FF2B5EF4-FFF2-40B4-BE49-F238E27FC236}">
                    <a16:creationId xmlns:a16="http://schemas.microsoft.com/office/drawing/2014/main" id="{9B76537D-FA33-6946-A982-FE04E5435210}"/>
                  </a:ext>
                </a:extLst>
              </p:cNvPr>
              <p:cNvSpPr/>
              <p:nvPr/>
            </p:nvSpPr>
            <p:spPr>
              <a:xfrm>
                <a:off x="1436690" y="3499585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204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211;p70">
                <a:extLst>
                  <a:ext uri="{FF2B5EF4-FFF2-40B4-BE49-F238E27FC236}">
                    <a16:creationId xmlns:a16="http://schemas.microsoft.com/office/drawing/2014/main" id="{EA002D04-EF20-E440-97B7-AA3771671C5A}"/>
                  </a:ext>
                </a:extLst>
              </p:cNvPr>
              <p:cNvSpPr/>
              <p:nvPr/>
            </p:nvSpPr>
            <p:spPr>
              <a:xfrm>
                <a:off x="1436690" y="3545112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1"/>
                      <a:pt x="3866" y="1"/>
                    </a:cubicBezTo>
                    <a:cubicBezTo>
                      <a:pt x="3861" y="1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212;p70">
                <a:extLst>
                  <a:ext uri="{FF2B5EF4-FFF2-40B4-BE49-F238E27FC236}">
                    <a16:creationId xmlns:a16="http://schemas.microsoft.com/office/drawing/2014/main" id="{404869E6-4317-8D4D-ABF9-7FBCA4AF9CDB}"/>
                  </a:ext>
                </a:extLst>
              </p:cNvPr>
              <p:cNvSpPr/>
              <p:nvPr/>
            </p:nvSpPr>
            <p:spPr>
              <a:xfrm>
                <a:off x="1436690" y="3567626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199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213;p70">
                <a:extLst>
                  <a:ext uri="{FF2B5EF4-FFF2-40B4-BE49-F238E27FC236}">
                    <a16:creationId xmlns:a16="http://schemas.microsoft.com/office/drawing/2014/main" id="{F810C7C8-5FBC-E347-AF77-F6241D7472B4}"/>
                  </a:ext>
                </a:extLst>
              </p:cNvPr>
              <p:cNvSpPr/>
              <p:nvPr/>
            </p:nvSpPr>
            <p:spPr>
              <a:xfrm>
                <a:off x="1436664" y="3613153"/>
                <a:ext cx="106605" cy="1065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407" extrusionOk="0">
                    <a:moveTo>
                      <a:pt x="264" y="1"/>
                    </a:moveTo>
                    <a:cubicBezTo>
                      <a:pt x="0" y="1"/>
                      <a:pt x="2" y="407"/>
                      <a:pt x="268" y="407"/>
                    </a:cubicBezTo>
                    <a:cubicBezTo>
                      <a:pt x="275" y="407"/>
                      <a:pt x="283" y="406"/>
                      <a:pt x="291" y="406"/>
                    </a:cubicBezTo>
                    <a:lnTo>
                      <a:pt x="3850" y="406"/>
                    </a:lnTo>
                    <a:cubicBezTo>
                      <a:pt x="3856" y="406"/>
                      <a:pt x="3862" y="406"/>
                      <a:pt x="3867" y="406"/>
                    </a:cubicBezTo>
                    <a:cubicBezTo>
                      <a:pt x="3976" y="406"/>
                      <a:pt x="4071" y="318"/>
                      <a:pt x="4071" y="204"/>
                    </a:cubicBezTo>
                    <a:cubicBezTo>
                      <a:pt x="4071" y="90"/>
                      <a:pt x="3976" y="1"/>
                      <a:pt x="3867" y="1"/>
                    </a:cubicBezTo>
                    <a:cubicBezTo>
                      <a:pt x="3862" y="1"/>
                      <a:pt x="3856" y="2"/>
                      <a:pt x="3850" y="2"/>
                    </a:cubicBezTo>
                    <a:lnTo>
                      <a:pt x="291" y="2"/>
                    </a:lnTo>
                    <a:cubicBezTo>
                      <a:pt x="281" y="1"/>
                      <a:pt x="273" y="1"/>
                      <a:pt x="26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214;p70">
                <a:extLst>
                  <a:ext uri="{FF2B5EF4-FFF2-40B4-BE49-F238E27FC236}">
                    <a16:creationId xmlns:a16="http://schemas.microsoft.com/office/drawing/2014/main" id="{FCC43EAC-B500-DA42-84BF-B3181EA260DE}"/>
                  </a:ext>
                </a:extLst>
              </p:cNvPr>
              <p:cNvSpPr/>
              <p:nvPr/>
            </p:nvSpPr>
            <p:spPr>
              <a:xfrm>
                <a:off x="1436690" y="3635668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5" y="401"/>
                      <a:pt x="3861" y="402"/>
                      <a:pt x="3866" y="402"/>
                    </a:cubicBezTo>
                    <a:cubicBezTo>
                      <a:pt x="3975" y="402"/>
                      <a:pt x="4070" y="313"/>
                      <a:pt x="4070" y="199"/>
                    </a:cubicBezTo>
                    <a:cubicBezTo>
                      <a:pt x="4070" y="91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5;p70">
                <a:extLst>
                  <a:ext uri="{FF2B5EF4-FFF2-40B4-BE49-F238E27FC236}">
                    <a16:creationId xmlns:a16="http://schemas.microsoft.com/office/drawing/2014/main" id="{67F225C8-7DD5-FF4A-B8BE-685990452B9F}"/>
                  </a:ext>
                </a:extLst>
              </p:cNvPr>
              <p:cNvSpPr/>
              <p:nvPr/>
            </p:nvSpPr>
            <p:spPr>
              <a:xfrm>
                <a:off x="1363124" y="3467671"/>
                <a:ext cx="72859" cy="53748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53" extrusionOk="0">
                    <a:moveTo>
                      <a:pt x="1778" y="443"/>
                    </a:moveTo>
                    <a:lnTo>
                      <a:pt x="1778" y="520"/>
                    </a:lnTo>
                    <a:lnTo>
                      <a:pt x="1336" y="861"/>
                    </a:lnTo>
                    <a:lnTo>
                      <a:pt x="1125" y="654"/>
                    </a:lnTo>
                    <a:cubicBezTo>
                      <a:pt x="1080" y="612"/>
                      <a:pt x="1022" y="590"/>
                      <a:pt x="963" y="590"/>
                    </a:cubicBezTo>
                    <a:cubicBezTo>
                      <a:pt x="910" y="590"/>
                      <a:pt x="856" y="608"/>
                      <a:pt x="813" y="645"/>
                    </a:cubicBezTo>
                    <a:cubicBezTo>
                      <a:pt x="722" y="717"/>
                      <a:pt x="717" y="851"/>
                      <a:pt x="798" y="928"/>
                    </a:cubicBezTo>
                    <a:lnTo>
                      <a:pt x="1154" y="1274"/>
                    </a:lnTo>
                    <a:cubicBezTo>
                      <a:pt x="1197" y="1317"/>
                      <a:pt x="1260" y="1341"/>
                      <a:pt x="1317" y="1341"/>
                    </a:cubicBezTo>
                    <a:cubicBezTo>
                      <a:pt x="1370" y="1341"/>
                      <a:pt x="1423" y="1327"/>
                      <a:pt x="1461" y="1293"/>
                    </a:cubicBezTo>
                    <a:lnTo>
                      <a:pt x="1778" y="1053"/>
                    </a:lnTo>
                    <a:lnTo>
                      <a:pt x="1778" y="1649"/>
                    </a:lnTo>
                    <a:lnTo>
                      <a:pt x="443" y="1649"/>
                    </a:lnTo>
                    <a:lnTo>
                      <a:pt x="443" y="443"/>
                    </a:lnTo>
                    <a:close/>
                    <a:moveTo>
                      <a:pt x="2534" y="1"/>
                    </a:moveTo>
                    <a:cubicBezTo>
                      <a:pt x="2484" y="1"/>
                      <a:pt x="2434" y="17"/>
                      <a:pt x="2393" y="49"/>
                    </a:cubicBezTo>
                    <a:lnTo>
                      <a:pt x="2187" y="207"/>
                    </a:lnTo>
                    <a:cubicBezTo>
                      <a:pt x="2120" y="102"/>
                      <a:pt x="2009" y="39"/>
                      <a:pt x="1884" y="39"/>
                    </a:cubicBezTo>
                    <a:lnTo>
                      <a:pt x="342" y="39"/>
                    </a:lnTo>
                    <a:cubicBezTo>
                      <a:pt x="339" y="39"/>
                      <a:pt x="336" y="39"/>
                      <a:pt x="333" y="39"/>
                    </a:cubicBezTo>
                    <a:cubicBezTo>
                      <a:pt x="154" y="39"/>
                      <a:pt x="10" y="172"/>
                      <a:pt x="1" y="352"/>
                    </a:cubicBezTo>
                    <a:lnTo>
                      <a:pt x="1" y="1745"/>
                    </a:lnTo>
                    <a:cubicBezTo>
                      <a:pt x="10" y="1919"/>
                      <a:pt x="154" y="2052"/>
                      <a:pt x="333" y="2052"/>
                    </a:cubicBezTo>
                    <a:cubicBezTo>
                      <a:pt x="336" y="2052"/>
                      <a:pt x="339" y="2052"/>
                      <a:pt x="342" y="2052"/>
                    </a:cubicBezTo>
                    <a:lnTo>
                      <a:pt x="1884" y="2052"/>
                    </a:lnTo>
                    <a:cubicBezTo>
                      <a:pt x="1887" y="2052"/>
                      <a:pt x="1890" y="2052"/>
                      <a:pt x="1893" y="2052"/>
                    </a:cubicBezTo>
                    <a:cubicBezTo>
                      <a:pt x="2067" y="2052"/>
                      <a:pt x="2216" y="1919"/>
                      <a:pt x="2225" y="1745"/>
                    </a:cubicBezTo>
                    <a:lnTo>
                      <a:pt x="2225" y="707"/>
                    </a:lnTo>
                    <a:lnTo>
                      <a:pt x="2682" y="356"/>
                    </a:lnTo>
                    <a:cubicBezTo>
                      <a:pt x="2773" y="289"/>
                      <a:pt x="2782" y="155"/>
                      <a:pt x="2706" y="73"/>
                    </a:cubicBezTo>
                    <a:cubicBezTo>
                      <a:pt x="2658" y="25"/>
                      <a:pt x="2595" y="1"/>
                      <a:pt x="253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216;p70">
                <a:extLst>
                  <a:ext uri="{FF2B5EF4-FFF2-40B4-BE49-F238E27FC236}">
                    <a16:creationId xmlns:a16="http://schemas.microsoft.com/office/drawing/2014/main" id="{FAC66D6E-6585-EC43-B597-AA3120DFDB77}"/>
                  </a:ext>
                </a:extLst>
              </p:cNvPr>
              <p:cNvSpPr/>
              <p:nvPr/>
            </p:nvSpPr>
            <p:spPr>
              <a:xfrm>
                <a:off x="1363124" y="3536184"/>
                <a:ext cx="72859" cy="5314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30" extrusionOk="0">
                    <a:moveTo>
                      <a:pt x="1778" y="425"/>
                    </a:moveTo>
                    <a:lnTo>
                      <a:pt x="1778" y="521"/>
                    </a:lnTo>
                    <a:lnTo>
                      <a:pt x="1336" y="862"/>
                    </a:lnTo>
                    <a:lnTo>
                      <a:pt x="1125" y="655"/>
                    </a:lnTo>
                    <a:cubicBezTo>
                      <a:pt x="1080" y="613"/>
                      <a:pt x="1022" y="591"/>
                      <a:pt x="963" y="591"/>
                    </a:cubicBezTo>
                    <a:cubicBezTo>
                      <a:pt x="910" y="591"/>
                      <a:pt x="856" y="609"/>
                      <a:pt x="813" y="646"/>
                    </a:cubicBezTo>
                    <a:cubicBezTo>
                      <a:pt x="722" y="713"/>
                      <a:pt x="717" y="852"/>
                      <a:pt x="798" y="929"/>
                    </a:cubicBezTo>
                    <a:lnTo>
                      <a:pt x="1154" y="1275"/>
                    </a:lnTo>
                    <a:cubicBezTo>
                      <a:pt x="1197" y="1318"/>
                      <a:pt x="1260" y="1342"/>
                      <a:pt x="1317" y="1342"/>
                    </a:cubicBezTo>
                    <a:cubicBezTo>
                      <a:pt x="1370" y="1342"/>
                      <a:pt x="1423" y="1323"/>
                      <a:pt x="1461" y="1294"/>
                    </a:cubicBezTo>
                    <a:lnTo>
                      <a:pt x="1778" y="1054"/>
                    </a:lnTo>
                    <a:lnTo>
                      <a:pt x="1778" y="1631"/>
                    </a:lnTo>
                    <a:lnTo>
                      <a:pt x="443" y="1631"/>
                    </a:lnTo>
                    <a:lnTo>
                      <a:pt x="443" y="425"/>
                    </a:lnTo>
                    <a:close/>
                    <a:moveTo>
                      <a:pt x="2531" y="0"/>
                    </a:moveTo>
                    <a:cubicBezTo>
                      <a:pt x="2481" y="0"/>
                      <a:pt x="2431" y="16"/>
                      <a:pt x="2389" y="50"/>
                    </a:cubicBezTo>
                    <a:lnTo>
                      <a:pt x="2192" y="199"/>
                    </a:lnTo>
                    <a:cubicBezTo>
                      <a:pt x="2131" y="92"/>
                      <a:pt x="2017" y="21"/>
                      <a:pt x="1892" y="21"/>
                    </a:cubicBezTo>
                    <a:cubicBezTo>
                      <a:pt x="1887" y="21"/>
                      <a:pt x="1883" y="21"/>
                      <a:pt x="1879" y="21"/>
                    </a:cubicBezTo>
                    <a:lnTo>
                      <a:pt x="342" y="21"/>
                    </a:lnTo>
                    <a:cubicBezTo>
                      <a:pt x="336" y="21"/>
                      <a:pt x="330" y="21"/>
                      <a:pt x="324" y="21"/>
                    </a:cubicBezTo>
                    <a:cubicBezTo>
                      <a:pt x="150" y="21"/>
                      <a:pt x="10" y="157"/>
                      <a:pt x="1" y="329"/>
                    </a:cubicBezTo>
                    <a:lnTo>
                      <a:pt x="1" y="1722"/>
                    </a:lnTo>
                    <a:cubicBezTo>
                      <a:pt x="10" y="1894"/>
                      <a:pt x="150" y="2030"/>
                      <a:pt x="324" y="2030"/>
                    </a:cubicBezTo>
                    <a:cubicBezTo>
                      <a:pt x="330" y="2030"/>
                      <a:pt x="336" y="2030"/>
                      <a:pt x="342" y="2029"/>
                    </a:cubicBezTo>
                    <a:lnTo>
                      <a:pt x="1884" y="2029"/>
                    </a:lnTo>
                    <a:cubicBezTo>
                      <a:pt x="1890" y="2030"/>
                      <a:pt x="1896" y="2030"/>
                      <a:pt x="1901" y="2030"/>
                    </a:cubicBezTo>
                    <a:cubicBezTo>
                      <a:pt x="2072" y="2030"/>
                      <a:pt x="2216" y="1894"/>
                      <a:pt x="2225" y="1722"/>
                    </a:cubicBezTo>
                    <a:lnTo>
                      <a:pt x="2225" y="708"/>
                    </a:lnTo>
                    <a:lnTo>
                      <a:pt x="2682" y="358"/>
                    </a:lnTo>
                    <a:cubicBezTo>
                      <a:pt x="2773" y="290"/>
                      <a:pt x="2782" y="156"/>
                      <a:pt x="2706" y="74"/>
                    </a:cubicBezTo>
                    <a:cubicBezTo>
                      <a:pt x="2657" y="26"/>
                      <a:pt x="2594" y="0"/>
                      <a:pt x="253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217;p70">
                <a:extLst>
                  <a:ext uri="{FF2B5EF4-FFF2-40B4-BE49-F238E27FC236}">
                    <a16:creationId xmlns:a16="http://schemas.microsoft.com/office/drawing/2014/main" id="{970A049C-B414-2E45-A31B-1F8BA848E542}"/>
                  </a:ext>
                </a:extLst>
              </p:cNvPr>
              <p:cNvSpPr/>
              <p:nvPr/>
            </p:nvSpPr>
            <p:spPr>
              <a:xfrm>
                <a:off x="1363124" y="3604750"/>
                <a:ext cx="72859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15" extrusionOk="0">
                    <a:moveTo>
                      <a:pt x="1778" y="405"/>
                    </a:moveTo>
                    <a:lnTo>
                      <a:pt x="1778" y="554"/>
                    </a:lnTo>
                    <a:lnTo>
                      <a:pt x="1336" y="890"/>
                    </a:lnTo>
                    <a:lnTo>
                      <a:pt x="1125" y="688"/>
                    </a:lnTo>
                    <a:cubicBezTo>
                      <a:pt x="1079" y="645"/>
                      <a:pt x="1020" y="623"/>
                      <a:pt x="960" y="623"/>
                    </a:cubicBezTo>
                    <a:cubicBezTo>
                      <a:pt x="908" y="623"/>
                      <a:pt x="856" y="640"/>
                      <a:pt x="813" y="674"/>
                    </a:cubicBezTo>
                    <a:cubicBezTo>
                      <a:pt x="722" y="746"/>
                      <a:pt x="717" y="880"/>
                      <a:pt x="798" y="957"/>
                    </a:cubicBezTo>
                    <a:lnTo>
                      <a:pt x="1154" y="1308"/>
                    </a:lnTo>
                    <a:cubicBezTo>
                      <a:pt x="1197" y="1351"/>
                      <a:pt x="1260" y="1370"/>
                      <a:pt x="1317" y="1370"/>
                    </a:cubicBezTo>
                    <a:cubicBezTo>
                      <a:pt x="1370" y="1370"/>
                      <a:pt x="1423" y="1356"/>
                      <a:pt x="1461" y="1322"/>
                    </a:cubicBezTo>
                    <a:lnTo>
                      <a:pt x="1778" y="1082"/>
                    </a:lnTo>
                    <a:lnTo>
                      <a:pt x="1778" y="1611"/>
                    </a:lnTo>
                    <a:lnTo>
                      <a:pt x="443" y="1611"/>
                    </a:lnTo>
                    <a:lnTo>
                      <a:pt x="443" y="405"/>
                    </a:lnTo>
                    <a:close/>
                    <a:moveTo>
                      <a:pt x="324" y="1"/>
                    </a:moveTo>
                    <a:cubicBezTo>
                      <a:pt x="150" y="1"/>
                      <a:pt x="10" y="137"/>
                      <a:pt x="1" y="309"/>
                    </a:cubicBezTo>
                    <a:lnTo>
                      <a:pt x="1" y="1702"/>
                    </a:lnTo>
                    <a:cubicBezTo>
                      <a:pt x="10" y="1881"/>
                      <a:pt x="154" y="2014"/>
                      <a:pt x="333" y="2014"/>
                    </a:cubicBezTo>
                    <a:cubicBezTo>
                      <a:pt x="336" y="2014"/>
                      <a:pt x="339" y="2014"/>
                      <a:pt x="342" y="2014"/>
                    </a:cubicBezTo>
                    <a:lnTo>
                      <a:pt x="1884" y="2014"/>
                    </a:lnTo>
                    <a:cubicBezTo>
                      <a:pt x="1887" y="2014"/>
                      <a:pt x="1890" y="2014"/>
                      <a:pt x="1893" y="2014"/>
                    </a:cubicBezTo>
                    <a:cubicBezTo>
                      <a:pt x="2067" y="2014"/>
                      <a:pt x="2216" y="1881"/>
                      <a:pt x="2225" y="1702"/>
                    </a:cubicBezTo>
                    <a:lnTo>
                      <a:pt x="2225" y="732"/>
                    </a:lnTo>
                    <a:lnTo>
                      <a:pt x="2682" y="381"/>
                    </a:lnTo>
                    <a:cubicBezTo>
                      <a:pt x="2773" y="314"/>
                      <a:pt x="2782" y="179"/>
                      <a:pt x="2706" y="97"/>
                    </a:cubicBezTo>
                    <a:cubicBezTo>
                      <a:pt x="2658" y="50"/>
                      <a:pt x="2595" y="25"/>
                      <a:pt x="2533" y="25"/>
                    </a:cubicBezTo>
                    <a:cubicBezTo>
                      <a:pt x="2482" y="25"/>
                      <a:pt x="2432" y="41"/>
                      <a:pt x="2389" y="73"/>
                    </a:cubicBezTo>
                    <a:lnTo>
                      <a:pt x="2389" y="78"/>
                    </a:lnTo>
                    <a:lnTo>
                      <a:pt x="2211" y="217"/>
                    </a:lnTo>
                    <a:cubicBezTo>
                      <a:pt x="2159" y="87"/>
                      <a:pt x="2035" y="1"/>
                      <a:pt x="1896" y="1"/>
                    </a:cubicBezTo>
                    <a:cubicBezTo>
                      <a:pt x="1892" y="1"/>
                      <a:pt x="1888" y="1"/>
                      <a:pt x="1884" y="1"/>
                    </a:cubicBezTo>
                    <a:lnTo>
                      <a:pt x="342" y="1"/>
                    </a:lnTo>
                    <a:cubicBezTo>
                      <a:pt x="336" y="1"/>
                      <a:pt x="330" y="1"/>
                      <a:pt x="32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94AFD4-1755-0248-B2DA-41E4A1BA22FE}"/>
              </a:ext>
            </a:extLst>
          </p:cNvPr>
          <p:cNvGrpSpPr/>
          <p:nvPr/>
        </p:nvGrpSpPr>
        <p:grpSpPr>
          <a:xfrm>
            <a:off x="6178423" y="3539513"/>
            <a:ext cx="2968933" cy="2966245"/>
            <a:chOff x="7908668" y="1693199"/>
            <a:chExt cx="2968933" cy="2966245"/>
          </a:xfrm>
        </p:grpSpPr>
        <p:sp>
          <p:nvSpPr>
            <p:cNvPr id="20" name="Freeform 427">
              <a:extLst>
                <a:ext uri="{FF2B5EF4-FFF2-40B4-BE49-F238E27FC236}">
                  <a16:creationId xmlns:a16="http://schemas.microsoft.com/office/drawing/2014/main" id="{27F372FE-E50E-4041-A456-7AED4865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368D5-3539-D64B-B823-AFE3B6521AB3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Database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F59625-98F8-9C44-825A-28E69147BABD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311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499" algn="ctr">
                <a:lnSpc>
                  <a:spcPts val="1800"/>
                </a:lnSpc>
                <a:tabLst>
                  <a:tab pos="417385" algn="l"/>
                </a:tabLst>
              </a:pPr>
              <a:r>
                <a:rPr lang="en-GB" sz="1200" spc="-10" dirty="0">
                  <a:latin typeface="Poppins" pitchFamily="2" charset="77"/>
                  <a:cs typeface="Poppins" pitchFamily="2" charset="77"/>
                </a:rPr>
                <a:t>Why use a database?</a:t>
              </a:r>
            </a:p>
          </p:txBody>
        </p:sp>
        <p:grpSp>
          <p:nvGrpSpPr>
            <p:cNvPr id="46" name="Google Shape;5522;p67">
              <a:extLst>
                <a:ext uri="{FF2B5EF4-FFF2-40B4-BE49-F238E27FC236}">
                  <a16:creationId xmlns:a16="http://schemas.microsoft.com/office/drawing/2014/main" id="{CCB1B6C8-DCCD-BB48-BEC3-D20D72559AE8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47" name="Google Shape;5523;p67">
                <a:extLst>
                  <a:ext uri="{FF2B5EF4-FFF2-40B4-BE49-F238E27FC236}">
                    <a16:creationId xmlns:a16="http://schemas.microsoft.com/office/drawing/2014/main" id="{9AAD1688-027E-6A40-9294-36C9CAB6C22A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524;p67">
                <a:extLst>
                  <a:ext uri="{FF2B5EF4-FFF2-40B4-BE49-F238E27FC236}">
                    <a16:creationId xmlns:a16="http://schemas.microsoft.com/office/drawing/2014/main" id="{581BC15F-109D-224B-9522-F92A04AFA3F6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525;p67">
                <a:extLst>
                  <a:ext uri="{FF2B5EF4-FFF2-40B4-BE49-F238E27FC236}">
                    <a16:creationId xmlns:a16="http://schemas.microsoft.com/office/drawing/2014/main" id="{26DF8CBD-C31E-D345-95C1-12285194BC34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526;p67">
                <a:extLst>
                  <a:ext uri="{FF2B5EF4-FFF2-40B4-BE49-F238E27FC236}">
                    <a16:creationId xmlns:a16="http://schemas.microsoft.com/office/drawing/2014/main" id="{6B83F034-6750-1343-A8CB-AA1B933732A9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527;p67">
                <a:extLst>
                  <a:ext uri="{FF2B5EF4-FFF2-40B4-BE49-F238E27FC236}">
                    <a16:creationId xmlns:a16="http://schemas.microsoft.com/office/drawing/2014/main" id="{9DDF3569-80B0-AD40-91BC-97902F12293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528;p67">
                <a:extLst>
                  <a:ext uri="{FF2B5EF4-FFF2-40B4-BE49-F238E27FC236}">
                    <a16:creationId xmlns:a16="http://schemas.microsoft.com/office/drawing/2014/main" id="{ED2FDB22-8EC3-5441-8BD1-EB9133719EA0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00A1E1-BF8D-2C46-B41A-B9C87C779FC4}"/>
              </a:ext>
            </a:extLst>
          </p:cNvPr>
          <p:cNvGrpSpPr/>
          <p:nvPr/>
        </p:nvGrpSpPr>
        <p:grpSpPr>
          <a:xfrm>
            <a:off x="4612906" y="1693199"/>
            <a:ext cx="2968933" cy="2966245"/>
            <a:chOff x="4612906" y="1693199"/>
            <a:chExt cx="2968933" cy="2966245"/>
          </a:xfrm>
        </p:grpSpPr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E89C0477-E4D9-D34A-B487-303C4D74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906" y="1693199"/>
              <a:ext cx="2968933" cy="2966245"/>
            </a:xfrm>
            <a:custGeom>
              <a:avLst/>
              <a:gdLst>
                <a:gd name="T0" fmla="*/ 1313778 w 4766"/>
                <a:gd name="T1" fmla="*/ 2976216 h 4764"/>
                <a:gd name="T2" fmla="*/ 134579 w 4766"/>
                <a:gd name="T3" fmla="*/ 1798267 h 4764"/>
                <a:gd name="T4" fmla="*/ 134579 w 4766"/>
                <a:gd name="T5" fmla="*/ 1798267 h 4764"/>
                <a:gd name="T6" fmla="*/ 134579 w 4766"/>
                <a:gd name="T7" fmla="*/ 1312460 h 4764"/>
                <a:gd name="T8" fmla="*/ 1313778 w 4766"/>
                <a:gd name="T9" fmla="*/ 133858 h 4764"/>
                <a:gd name="T10" fmla="*/ 1313778 w 4766"/>
                <a:gd name="T11" fmla="*/ 133858 h 4764"/>
                <a:gd name="T12" fmla="*/ 1799177 w 4766"/>
                <a:gd name="T13" fmla="*/ 133858 h 4764"/>
                <a:gd name="T14" fmla="*/ 2978376 w 4766"/>
                <a:gd name="T15" fmla="*/ 1312460 h 4764"/>
                <a:gd name="T16" fmla="*/ 2978376 w 4766"/>
                <a:gd name="T17" fmla="*/ 1312460 h 4764"/>
                <a:gd name="T18" fmla="*/ 2978376 w 4766"/>
                <a:gd name="T19" fmla="*/ 1798267 h 4764"/>
                <a:gd name="T20" fmla="*/ 1799177 w 4766"/>
                <a:gd name="T21" fmla="*/ 2976216 h 4764"/>
                <a:gd name="T22" fmla="*/ 1799177 w 4766"/>
                <a:gd name="T23" fmla="*/ 2976216 h 4764"/>
                <a:gd name="T24" fmla="*/ 1313778 w 4766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4">
                  <a:moveTo>
                    <a:pt x="2011" y="4558"/>
                  </a:moveTo>
                  <a:lnTo>
                    <a:pt x="206" y="2754"/>
                  </a:lnTo>
                  <a:cubicBezTo>
                    <a:pt x="0" y="2548"/>
                    <a:pt x="0" y="2216"/>
                    <a:pt x="206" y="2010"/>
                  </a:cubicBezTo>
                  <a:lnTo>
                    <a:pt x="2011" y="205"/>
                  </a:lnTo>
                  <a:cubicBezTo>
                    <a:pt x="2217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7" y="4763"/>
                    <a:pt x="2011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BDC03-F230-9040-A309-E6EEBB47EF33}"/>
                </a:ext>
              </a:extLst>
            </p:cNvPr>
            <p:cNvSpPr txBox="1"/>
            <p:nvPr/>
          </p:nvSpPr>
          <p:spPr>
            <a:xfrm>
              <a:off x="4851583" y="2693039"/>
              <a:ext cx="2312908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Machine Learning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6E7F1A-841E-CD45-9AFE-B5B1A55901DF}"/>
                </a:ext>
              </a:extLst>
            </p:cNvPr>
            <p:cNvSpPr txBox="1"/>
            <p:nvPr/>
          </p:nvSpPr>
          <p:spPr>
            <a:xfrm>
              <a:off x="5029786" y="3065439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Basic Concepts of Machine Learning</a:t>
              </a:r>
            </a:p>
          </p:txBody>
        </p:sp>
        <p:grpSp>
          <p:nvGrpSpPr>
            <p:cNvPr id="53" name="Google Shape;1704;p63">
              <a:extLst>
                <a:ext uri="{FF2B5EF4-FFF2-40B4-BE49-F238E27FC236}">
                  <a16:creationId xmlns:a16="http://schemas.microsoft.com/office/drawing/2014/main" id="{F63B79DE-E916-804C-902F-D48FAD8A6DF6}"/>
                </a:ext>
              </a:extLst>
            </p:cNvPr>
            <p:cNvGrpSpPr/>
            <p:nvPr/>
          </p:nvGrpSpPr>
          <p:grpSpPr>
            <a:xfrm>
              <a:off x="5842865" y="2069241"/>
              <a:ext cx="505650" cy="504006"/>
              <a:chOff x="6039282" y="1042577"/>
              <a:chExt cx="734315" cy="731929"/>
            </a:xfrm>
          </p:grpSpPr>
          <p:sp>
            <p:nvSpPr>
              <p:cNvPr id="54" name="Google Shape;1705;p63">
                <a:extLst>
                  <a:ext uri="{FF2B5EF4-FFF2-40B4-BE49-F238E27FC236}">
                    <a16:creationId xmlns:a16="http://schemas.microsoft.com/office/drawing/2014/main" id="{EF61B687-2299-4842-80EB-42805E3747E9}"/>
                  </a:ext>
                </a:extLst>
              </p:cNvPr>
              <p:cNvSpPr/>
              <p:nvPr/>
            </p:nvSpPr>
            <p:spPr>
              <a:xfrm>
                <a:off x="6045348" y="1300071"/>
                <a:ext cx="131951" cy="6535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701" extrusionOk="0">
                    <a:moveTo>
                      <a:pt x="108" y="0"/>
                    </a:moveTo>
                    <a:lnTo>
                      <a:pt x="51" y="224"/>
                    </a:lnTo>
                    <a:cubicBezTo>
                      <a:pt x="29" y="303"/>
                      <a:pt x="7" y="375"/>
                      <a:pt x="0" y="455"/>
                    </a:cubicBezTo>
                    <a:lnTo>
                      <a:pt x="1342" y="700"/>
                    </a:lnTo>
                    <a:cubicBezTo>
                      <a:pt x="1349" y="650"/>
                      <a:pt x="1363" y="599"/>
                      <a:pt x="1378" y="549"/>
                    </a:cubicBezTo>
                    <a:lnTo>
                      <a:pt x="1414" y="397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06;p63">
                <a:extLst>
                  <a:ext uri="{FF2B5EF4-FFF2-40B4-BE49-F238E27FC236}">
                    <a16:creationId xmlns:a16="http://schemas.microsoft.com/office/drawing/2014/main" id="{6D18B071-1B2C-604C-B14A-D4535203D562}"/>
                  </a:ext>
                </a:extLst>
              </p:cNvPr>
              <p:cNvSpPr/>
              <p:nvPr/>
            </p:nvSpPr>
            <p:spPr>
              <a:xfrm>
                <a:off x="6080342" y="1201250"/>
                <a:ext cx="127938" cy="9686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39" extrusionOk="0">
                    <a:moveTo>
                      <a:pt x="245" y="0"/>
                    </a:moveTo>
                    <a:cubicBezTo>
                      <a:pt x="159" y="137"/>
                      <a:pt x="72" y="267"/>
                      <a:pt x="0" y="404"/>
                    </a:cubicBezTo>
                    <a:lnTo>
                      <a:pt x="1219" y="1039"/>
                    </a:lnTo>
                    <a:cubicBezTo>
                      <a:pt x="1262" y="945"/>
                      <a:pt x="1320" y="866"/>
                      <a:pt x="1371" y="772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07;p63">
                <a:extLst>
                  <a:ext uri="{FF2B5EF4-FFF2-40B4-BE49-F238E27FC236}">
                    <a16:creationId xmlns:a16="http://schemas.microsoft.com/office/drawing/2014/main" id="{FD1E7EB6-1DA5-E449-A350-A08FF5F1F58E}"/>
                  </a:ext>
                </a:extLst>
              </p:cNvPr>
              <p:cNvSpPr/>
              <p:nvPr/>
            </p:nvSpPr>
            <p:spPr>
              <a:xfrm>
                <a:off x="6144918" y="1121167"/>
                <a:ext cx="112541" cy="11914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78" extrusionOk="0">
                    <a:moveTo>
                      <a:pt x="347" y="1"/>
                    </a:moveTo>
                    <a:cubicBezTo>
                      <a:pt x="224" y="95"/>
                      <a:pt x="116" y="210"/>
                      <a:pt x="1" y="318"/>
                    </a:cubicBezTo>
                    <a:lnTo>
                      <a:pt x="974" y="1278"/>
                    </a:lnTo>
                    <a:cubicBezTo>
                      <a:pt x="1046" y="1205"/>
                      <a:pt x="1126" y="1133"/>
                      <a:pt x="1205" y="1068"/>
                    </a:cubicBez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08;p63">
                <a:extLst>
                  <a:ext uri="{FF2B5EF4-FFF2-40B4-BE49-F238E27FC236}">
                    <a16:creationId xmlns:a16="http://schemas.microsoft.com/office/drawing/2014/main" id="{21E8DE52-2712-2745-8035-12F3CD24C834}"/>
                  </a:ext>
                </a:extLst>
              </p:cNvPr>
              <p:cNvSpPr/>
              <p:nvPr/>
            </p:nvSpPr>
            <p:spPr>
              <a:xfrm>
                <a:off x="6232449" y="1066723"/>
                <a:ext cx="86879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400" extrusionOk="0">
                    <a:moveTo>
                      <a:pt x="426" y="1"/>
                    </a:moveTo>
                    <a:cubicBezTo>
                      <a:pt x="354" y="22"/>
                      <a:pt x="282" y="58"/>
                      <a:pt x="209" y="94"/>
                    </a:cubicBezTo>
                    <a:lnTo>
                      <a:pt x="0" y="195"/>
                    </a:lnTo>
                    <a:lnTo>
                      <a:pt x="649" y="1400"/>
                    </a:lnTo>
                    <a:lnTo>
                      <a:pt x="786" y="1335"/>
                    </a:lnTo>
                    <a:cubicBezTo>
                      <a:pt x="830" y="1306"/>
                      <a:pt x="880" y="1285"/>
                      <a:pt x="931" y="1270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09;p63">
                <a:extLst>
                  <a:ext uri="{FF2B5EF4-FFF2-40B4-BE49-F238E27FC236}">
                    <a16:creationId xmlns:a16="http://schemas.microsoft.com/office/drawing/2014/main" id="{52279981-910A-A64F-9510-CA8A1FD3AE7D}"/>
                  </a:ext>
                </a:extLst>
              </p:cNvPr>
              <p:cNvSpPr/>
              <p:nvPr/>
            </p:nvSpPr>
            <p:spPr>
              <a:xfrm>
                <a:off x="6335379" y="1042577"/>
                <a:ext cx="53284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00" extrusionOk="0">
                    <a:moveTo>
                      <a:pt x="470" y="0"/>
                    </a:moveTo>
                    <a:cubicBezTo>
                      <a:pt x="390" y="0"/>
                      <a:pt x="311" y="7"/>
                      <a:pt x="239" y="22"/>
                    </a:cubicBezTo>
                    <a:lnTo>
                      <a:pt x="1" y="58"/>
                    </a:lnTo>
                    <a:lnTo>
                      <a:pt x="268" y="1399"/>
                    </a:lnTo>
                    <a:lnTo>
                      <a:pt x="419" y="1378"/>
                    </a:lnTo>
                    <a:cubicBezTo>
                      <a:pt x="470" y="1370"/>
                      <a:pt x="520" y="1363"/>
                      <a:pt x="571" y="1363"/>
                    </a:cubicBezTo>
                    <a:lnTo>
                      <a:pt x="47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0;p63">
                <a:extLst>
                  <a:ext uri="{FF2B5EF4-FFF2-40B4-BE49-F238E27FC236}">
                    <a16:creationId xmlns:a16="http://schemas.microsoft.com/office/drawing/2014/main" id="{A203CA9B-6B27-634C-9540-8D41D6BAA3D7}"/>
                  </a:ext>
                </a:extLst>
              </p:cNvPr>
              <p:cNvSpPr/>
              <p:nvPr/>
            </p:nvSpPr>
            <p:spPr>
              <a:xfrm>
                <a:off x="6431682" y="1043229"/>
                <a:ext cx="56550" cy="1318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414" extrusionOk="0">
                    <a:moveTo>
                      <a:pt x="144" y="0"/>
                    </a:moveTo>
                    <a:lnTo>
                      <a:pt x="0" y="1356"/>
                    </a:lnTo>
                    <a:cubicBezTo>
                      <a:pt x="101" y="1378"/>
                      <a:pt x="202" y="1385"/>
                      <a:pt x="303" y="1414"/>
                    </a:cubicBezTo>
                    <a:lnTo>
                      <a:pt x="606" y="80"/>
                    </a:lnTo>
                    <a:cubicBezTo>
                      <a:pt x="454" y="36"/>
                      <a:pt x="296" y="22"/>
                      <a:pt x="14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1;p63">
                <a:extLst>
                  <a:ext uri="{FF2B5EF4-FFF2-40B4-BE49-F238E27FC236}">
                    <a16:creationId xmlns:a16="http://schemas.microsoft.com/office/drawing/2014/main" id="{69E57B2E-7A12-FD49-9EB7-0E6FCE8C4FA2}"/>
                  </a:ext>
                </a:extLst>
              </p:cNvPr>
              <p:cNvSpPr/>
              <p:nvPr/>
            </p:nvSpPr>
            <p:spPr>
              <a:xfrm>
                <a:off x="6500924" y="1070731"/>
                <a:ext cx="89678" cy="130612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01" extrusionOk="0">
                    <a:moveTo>
                      <a:pt x="542" y="1"/>
                    </a:moveTo>
                    <a:lnTo>
                      <a:pt x="1" y="1256"/>
                    </a:lnTo>
                    <a:lnTo>
                      <a:pt x="138" y="1321"/>
                    </a:lnTo>
                    <a:cubicBezTo>
                      <a:pt x="181" y="1343"/>
                      <a:pt x="232" y="1371"/>
                      <a:pt x="275" y="1400"/>
                    </a:cubicBezTo>
                    <a:lnTo>
                      <a:pt x="960" y="210"/>
                    </a:lnTo>
                    <a:cubicBezTo>
                      <a:pt x="895" y="174"/>
                      <a:pt x="823" y="131"/>
                      <a:pt x="751" y="102"/>
                    </a:cubicBezTo>
                    <a:lnTo>
                      <a:pt x="54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2;p63">
                <a:extLst>
                  <a:ext uri="{FF2B5EF4-FFF2-40B4-BE49-F238E27FC236}">
                    <a16:creationId xmlns:a16="http://schemas.microsoft.com/office/drawing/2014/main" id="{A2567E2C-D8E8-2049-9083-F036401B0D57}"/>
                  </a:ext>
                </a:extLst>
              </p:cNvPr>
              <p:cNvSpPr/>
              <p:nvPr/>
            </p:nvSpPr>
            <p:spPr>
              <a:xfrm>
                <a:off x="6561580" y="1127973"/>
                <a:ext cx="114501" cy="117746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263" extrusionOk="0">
                    <a:moveTo>
                      <a:pt x="887" y="0"/>
                    </a:moveTo>
                    <a:lnTo>
                      <a:pt x="0" y="1046"/>
                    </a:lnTo>
                    <a:cubicBezTo>
                      <a:pt x="79" y="1111"/>
                      <a:pt x="152" y="1183"/>
                      <a:pt x="224" y="1262"/>
                    </a:cubicBezTo>
                    <a:lnTo>
                      <a:pt x="1226" y="332"/>
                    </a:lnTo>
                    <a:cubicBezTo>
                      <a:pt x="1118" y="209"/>
                      <a:pt x="1003" y="101"/>
                      <a:pt x="8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3;p63">
                <a:extLst>
                  <a:ext uri="{FF2B5EF4-FFF2-40B4-BE49-F238E27FC236}">
                    <a16:creationId xmlns:a16="http://schemas.microsoft.com/office/drawing/2014/main" id="{C7C00C3C-A438-C740-A270-12DA1FEB0443}"/>
                  </a:ext>
                </a:extLst>
              </p:cNvPr>
              <p:cNvSpPr/>
              <p:nvPr/>
            </p:nvSpPr>
            <p:spPr>
              <a:xfrm>
                <a:off x="6636887" y="1310792"/>
                <a:ext cx="132697" cy="6199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65" extrusionOk="0">
                    <a:moveTo>
                      <a:pt x="1321" y="1"/>
                    </a:moveTo>
                    <a:lnTo>
                      <a:pt x="1" y="361"/>
                    </a:lnTo>
                    <a:lnTo>
                      <a:pt x="44" y="506"/>
                    </a:lnTo>
                    <a:cubicBezTo>
                      <a:pt x="51" y="556"/>
                      <a:pt x="59" y="614"/>
                      <a:pt x="66" y="664"/>
                    </a:cubicBezTo>
                    <a:lnTo>
                      <a:pt x="1422" y="462"/>
                    </a:lnTo>
                    <a:cubicBezTo>
                      <a:pt x="1407" y="383"/>
                      <a:pt x="1400" y="304"/>
                      <a:pt x="1378" y="232"/>
                    </a:cubicBezTo>
                    <a:lnTo>
                      <a:pt x="132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4;p63">
                <a:extLst>
                  <a:ext uri="{FF2B5EF4-FFF2-40B4-BE49-F238E27FC236}">
                    <a16:creationId xmlns:a16="http://schemas.microsoft.com/office/drawing/2014/main" id="{A68EA434-BBE5-F248-BF59-02482CD2D45A}"/>
                  </a:ext>
                </a:extLst>
              </p:cNvPr>
              <p:cNvSpPr/>
              <p:nvPr/>
            </p:nvSpPr>
            <p:spPr>
              <a:xfrm>
                <a:off x="6642953" y="1415020"/>
                <a:ext cx="130645" cy="4782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513" extrusionOk="0">
                    <a:moveTo>
                      <a:pt x="30" y="1"/>
                    </a:moveTo>
                    <a:cubicBezTo>
                      <a:pt x="30" y="109"/>
                      <a:pt x="15" y="210"/>
                      <a:pt x="1" y="311"/>
                    </a:cubicBezTo>
                    <a:lnTo>
                      <a:pt x="1357" y="513"/>
                    </a:lnTo>
                    <a:cubicBezTo>
                      <a:pt x="1378" y="354"/>
                      <a:pt x="1393" y="203"/>
                      <a:pt x="1400" y="44"/>
                    </a:cubicBezTo>
                    <a:lnTo>
                      <a:pt x="3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15;p63">
                <a:extLst>
                  <a:ext uri="{FF2B5EF4-FFF2-40B4-BE49-F238E27FC236}">
                    <a16:creationId xmlns:a16="http://schemas.microsoft.com/office/drawing/2014/main" id="{FC69B650-529D-C94B-A1F2-9EA4CF05379F}"/>
                  </a:ext>
                </a:extLst>
              </p:cNvPr>
              <p:cNvSpPr/>
              <p:nvPr/>
            </p:nvSpPr>
            <p:spPr>
              <a:xfrm>
                <a:off x="6622143" y="1485687"/>
                <a:ext cx="131951" cy="8138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3" extrusionOk="0">
                    <a:moveTo>
                      <a:pt x="123" y="0"/>
                    </a:moveTo>
                    <a:lnTo>
                      <a:pt x="65" y="144"/>
                    </a:lnTo>
                    <a:cubicBezTo>
                      <a:pt x="51" y="195"/>
                      <a:pt x="22" y="238"/>
                      <a:pt x="0" y="281"/>
                    </a:cubicBezTo>
                    <a:lnTo>
                      <a:pt x="1234" y="873"/>
                    </a:lnTo>
                    <a:cubicBezTo>
                      <a:pt x="1270" y="801"/>
                      <a:pt x="1306" y="736"/>
                      <a:pt x="1335" y="664"/>
                    </a:cubicBezTo>
                    <a:lnTo>
                      <a:pt x="1414" y="440"/>
                    </a:lnTo>
                    <a:lnTo>
                      <a:pt x="12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16;p63">
                <a:extLst>
                  <a:ext uri="{FF2B5EF4-FFF2-40B4-BE49-F238E27FC236}">
                    <a16:creationId xmlns:a16="http://schemas.microsoft.com/office/drawing/2014/main" id="{2D7BF0DB-A6A1-0546-A149-4518CBB0A848}"/>
                  </a:ext>
                </a:extLst>
              </p:cNvPr>
              <p:cNvSpPr/>
              <p:nvPr/>
            </p:nvSpPr>
            <p:spPr>
              <a:xfrm>
                <a:off x="6582390" y="1548895"/>
                <a:ext cx="121219" cy="10898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9" extrusionOk="0">
                    <a:moveTo>
                      <a:pt x="195" y="0"/>
                    </a:moveTo>
                    <a:lnTo>
                      <a:pt x="102" y="123"/>
                    </a:lnTo>
                    <a:lnTo>
                      <a:pt x="1" y="238"/>
                    </a:lnTo>
                    <a:lnTo>
                      <a:pt x="1003" y="1168"/>
                    </a:lnTo>
                    <a:lnTo>
                      <a:pt x="1155" y="988"/>
                    </a:lnTo>
                    <a:lnTo>
                      <a:pt x="1299" y="801"/>
                    </a:lnTo>
                    <a:lnTo>
                      <a:pt x="19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17;p63">
                <a:extLst>
                  <a:ext uri="{FF2B5EF4-FFF2-40B4-BE49-F238E27FC236}">
                    <a16:creationId xmlns:a16="http://schemas.microsoft.com/office/drawing/2014/main" id="{D2A7655E-8FFC-034F-AF89-EEAFADFFF53D}"/>
                  </a:ext>
                </a:extLst>
              </p:cNvPr>
              <p:cNvSpPr/>
              <p:nvPr/>
            </p:nvSpPr>
            <p:spPr>
              <a:xfrm>
                <a:off x="6526586" y="1599238"/>
                <a:ext cx="100316" cy="12651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57" extrusionOk="0">
                    <a:moveTo>
                      <a:pt x="252" y="1"/>
                    </a:moveTo>
                    <a:cubicBezTo>
                      <a:pt x="209" y="37"/>
                      <a:pt x="173" y="66"/>
                      <a:pt x="130" y="95"/>
                    </a:cubicBezTo>
                    <a:lnTo>
                      <a:pt x="0" y="174"/>
                    </a:lnTo>
                    <a:lnTo>
                      <a:pt x="685" y="1357"/>
                    </a:lnTo>
                    <a:lnTo>
                      <a:pt x="880" y="1234"/>
                    </a:lnTo>
                    <a:cubicBezTo>
                      <a:pt x="952" y="1191"/>
                      <a:pt x="1010" y="1141"/>
                      <a:pt x="1075" y="1097"/>
                    </a:cubicBezTo>
                    <a:lnTo>
                      <a:pt x="25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18;p63">
                <a:extLst>
                  <a:ext uri="{FF2B5EF4-FFF2-40B4-BE49-F238E27FC236}">
                    <a16:creationId xmlns:a16="http://schemas.microsoft.com/office/drawing/2014/main" id="{0F101B3D-B608-AD45-A4F7-ECAF57D3CB5D}"/>
                  </a:ext>
                </a:extLst>
              </p:cNvPr>
              <p:cNvSpPr/>
              <p:nvPr/>
            </p:nvSpPr>
            <p:spPr>
              <a:xfrm>
                <a:off x="6459957" y="1632893"/>
                <a:ext cx="70735" cy="13257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22" extrusionOk="0">
                    <a:moveTo>
                      <a:pt x="296" y="1"/>
                    </a:moveTo>
                    <a:cubicBezTo>
                      <a:pt x="195" y="37"/>
                      <a:pt x="101" y="73"/>
                      <a:pt x="0" y="94"/>
                    </a:cubicBezTo>
                    <a:lnTo>
                      <a:pt x="303" y="1421"/>
                    </a:lnTo>
                    <a:cubicBezTo>
                      <a:pt x="454" y="1393"/>
                      <a:pt x="606" y="1342"/>
                      <a:pt x="757" y="1292"/>
                    </a:cubicBezTo>
                    <a:lnTo>
                      <a:pt x="29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19;p63">
                <a:extLst>
                  <a:ext uri="{FF2B5EF4-FFF2-40B4-BE49-F238E27FC236}">
                    <a16:creationId xmlns:a16="http://schemas.microsoft.com/office/drawing/2014/main" id="{545A1F7F-B2B7-9F45-A09F-6E9B131B9EBB}"/>
                  </a:ext>
                </a:extLst>
              </p:cNvPr>
              <p:cNvSpPr/>
              <p:nvPr/>
            </p:nvSpPr>
            <p:spPr>
              <a:xfrm>
                <a:off x="6379145" y="1646318"/>
                <a:ext cx="43859" cy="12818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75" extrusionOk="0">
                    <a:moveTo>
                      <a:pt x="102" y="1"/>
                    </a:moveTo>
                    <a:lnTo>
                      <a:pt x="1" y="1364"/>
                    </a:lnTo>
                    <a:cubicBezTo>
                      <a:pt x="113" y="1369"/>
                      <a:pt x="221" y="1374"/>
                      <a:pt x="331" y="1374"/>
                    </a:cubicBezTo>
                    <a:cubicBezTo>
                      <a:pt x="377" y="1374"/>
                      <a:pt x="423" y="1373"/>
                      <a:pt x="469" y="1371"/>
                    </a:cubicBezTo>
                    <a:lnTo>
                      <a:pt x="412" y="1"/>
                    </a:lnTo>
                    <a:cubicBezTo>
                      <a:pt x="361" y="4"/>
                      <a:pt x="309" y="6"/>
                      <a:pt x="257" y="6"/>
                    </a:cubicBezTo>
                    <a:cubicBezTo>
                      <a:pt x="204" y="6"/>
                      <a:pt x="152" y="4"/>
                      <a:pt x="1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0;p63">
                <a:extLst>
                  <a:ext uri="{FF2B5EF4-FFF2-40B4-BE49-F238E27FC236}">
                    <a16:creationId xmlns:a16="http://schemas.microsoft.com/office/drawing/2014/main" id="{F68435C8-1919-0F47-BBD4-FBF74BF1ACAB}"/>
                  </a:ext>
                </a:extLst>
              </p:cNvPr>
              <p:cNvSpPr/>
              <p:nvPr/>
            </p:nvSpPr>
            <p:spPr>
              <a:xfrm>
                <a:off x="6272109" y="1630842"/>
                <a:ext cx="74187" cy="131917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415" extrusionOk="0">
                    <a:moveTo>
                      <a:pt x="506" y="1"/>
                    </a:moveTo>
                    <a:lnTo>
                      <a:pt x="1" y="1270"/>
                    </a:lnTo>
                    <a:cubicBezTo>
                      <a:pt x="145" y="1328"/>
                      <a:pt x="296" y="1379"/>
                      <a:pt x="448" y="1415"/>
                    </a:cubicBezTo>
                    <a:lnTo>
                      <a:pt x="794" y="95"/>
                    </a:lnTo>
                    <a:cubicBezTo>
                      <a:pt x="693" y="66"/>
                      <a:pt x="599" y="37"/>
                      <a:pt x="5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1;p63">
                <a:extLst>
                  <a:ext uri="{FF2B5EF4-FFF2-40B4-BE49-F238E27FC236}">
                    <a16:creationId xmlns:a16="http://schemas.microsoft.com/office/drawing/2014/main" id="{0847767D-05D2-0641-92FF-09D3B5A3087E}"/>
                  </a:ext>
                </a:extLst>
              </p:cNvPr>
              <p:cNvSpPr/>
              <p:nvPr/>
            </p:nvSpPr>
            <p:spPr>
              <a:xfrm>
                <a:off x="6177205" y="1595229"/>
                <a:ext cx="103769" cy="12520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343" extrusionOk="0">
                    <a:moveTo>
                      <a:pt x="859" y="1"/>
                    </a:moveTo>
                    <a:lnTo>
                      <a:pt x="1" y="1068"/>
                    </a:lnTo>
                    <a:cubicBezTo>
                      <a:pt x="123" y="1169"/>
                      <a:pt x="253" y="1256"/>
                      <a:pt x="390" y="1342"/>
                    </a:cubicBezTo>
                    <a:lnTo>
                      <a:pt x="1112" y="174"/>
                    </a:lnTo>
                    <a:cubicBezTo>
                      <a:pt x="1018" y="123"/>
                      <a:pt x="938" y="66"/>
                      <a:pt x="8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2;p63">
                <a:extLst>
                  <a:ext uri="{FF2B5EF4-FFF2-40B4-BE49-F238E27FC236}">
                    <a16:creationId xmlns:a16="http://schemas.microsoft.com/office/drawing/2014/main" id="{D2D8A619-6C73-9745-9734-80B54D64526E}"/>
                  </a:ext>
                </a:extLst>
              </p:cNvPr>
              <p:cNvSpPr/>
              <p:nvPr/>
            </p:nvSpPr>
            <p:spPr>
              <a:xfrm>
                <a:off x="6103205" y="1542835"/>
                <a:ext cx="123272" cy="106932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147" extrusionOk="0">
                    <a:moveTo>
                      <a:pt x="1126" y="0"/>
                    </a:moveTo>
                    <a:lnTo>
                      <a:pt x="0" y="772"/>
                    </a:lnTo>
                    <a:lnTo>
                      <a:pt x="137" y="959"/>
                    </a:lnTo>
                    <a:lnTo>
                      <a:pt x="210" y="1053"/>
                    </a:lnTo>
                    <a:lnTo>
                      <a:pt x="289" y="1147"/>
                    </a:lnTo>
                    <a:lnTo>
                      <a:pt x="1320" y="245"/>
                    </a:lnTo>
                    <a:lnTo>
                      <a:pt x="1263" y="188"/>
                    </a:lnTo>
                    <a:lnTo>
                      <a:pt x="1219" y="123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3;p63">
                <a:extLst>
                  <a:ext uri="{FF2B5EF4-FFF2-40B4-BE49-F238E27FC236}">
                    <a16:creationId xmlns:a16="http://schemas.microsoft.com/office/drawing/2014/main" id="{37B2A682-F05E-F84B-BFED-5796A5D3FB80}"/>
                  </a:ext>
                </a:extLst>
              </p:cNvPr>
              <p:cNvSpPr/>
              <p:nvPr/>
            </p:nvSpPr>
            <p:spPr>
              <a:xfrm>
                <a:off x="6055426" y="1478881"/>
                <a:ext cx="131951" cy="7877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45" extrusionOk="0">
                    <a:moveTo>
                      <a:pt x="1306" y="1"/>
                    </a:moveTo>
                    <a:lnTo>
                      <a:pt x="0" y="405"/>
                    </a:lnTo>
                    <a:cubicBezTo>
                      <a:pt x="51" y="549"/>
                      <a:pt x="101" y="701"/>
                      <a:pt x="166" y="845"/>
                    </a:cubicBezTo>
                    <a:lnTo>
                      <a:pt x="1414" y="282"/>
                    </a:lnTo>
                    <a:cubicBezTo>
                      <a:pt x="1371" y="196"/>
                      <a:pt x="1342" y="95"/>
                      <a:pt x="1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4;p63">
                <a:extLst>
                  <a:ext uri="{FF2B5EF4-FFF2-40B4-BE49-F238E27FC236}">
                    <a16:creationId xmlns:a16="http://schemas.microsoft.com/office/drawing/2014/main" id="{A475C25B-F192-1F4B-AEE0-DC6EFE8A3929}"/>
                  </a:ext>
                </a:extLst>
              </p:cNvPr>
              <p:cNvSpPr/>
              <p:nvPr/>
            </p:nvSpPr>
            <p:spPr>
              <a:xfrm>
                <a:off x="6039282" y="1408308"/>
                <a:ext cx="129338" cy="4381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70" extrusionOk="0">
                    <a:moveTo>
                      <a:pt x="0" y="1"/>
                    </a:moveTo>
                    <a:cubicBezTo>
                      <a:pt x="7" y="152"/>
                      <a:pt x="7" y="311"/>
                      <a:pt x="29" y="469"/>
                    </a:cubicBezTo>
                    <a:lnTo>
                      <a:pt x="1385" y="304"/>
                    </a:lnTo>
                    <a:cubicBezTo>
                      <a:pt x="1371" y="203"/>
                      <a:pt x="1378" y="102"/>
                      <a:pt x="13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25;p63">
                <a:extLst>
                  <a:ext uri="{FF2B5EF4-FFF2-40B4-BE49-F238E27FC236}">
                    <a16:creationId xmlns:a16="http://schemas.microsoft.com/office/drawing/2014/main" id="{1BE018F3-2818-444B-9C21-F8A8DE13C6C8}"/>
                  </a:ext>
                </a:extLst>
              </p:cNvPr>
              <p:cNvSpPr/>
              <p:nvPr/>
            </p:nvSpPr>
            <p:spPr>
              <a:xfrm>
                <a:off x="6608612" y="1210666"/>
                <a:ext cx="128685" cy="9350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003" extrusionOk="0">
                    <a:moveTo>
                      <a:pt x="1155" y="0"/>
                    </a:moveTo>
                    <a:lnTo>
                      <a:pt x="1" y="736"/>
                    </a:lnTo>
                    <a:lnTo>
                      <a:pt x="80" y="866"/>
                    </a:lnTo>
                    <a:cubicBezTo>
                      <a:pt x="102" y="909"/>
                      <a:pt x="131" y="959"/>
                      <a:pt x="145" y="1003"/>
                    </a:cubicBezTo>
                    <a:lnTo>
                      <a:pt x="1379" y="411"/>
                    </a:lnTo>
                    <a:cubicBezTo>
                      <a:pt x="1342" y="339"/>
                      <a:pt x="1314" y="267"/>
                      <a:pt x="1278" y="202"/>
                    </a:cubicBezTo>
                    <a:lnTo>
                      <a:pt x="115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CAA6A4-A775-D445-BBB2-8032AEBE596E}"/>
              </a:ext>
            </a:extLst>
          </p:cNvPr>
          <p:cNvGrpSpPr/>
          <p:nvPr/>
        </p:nvGrpSpPr>
        <p:grpSpPr>
          <a:xfrm>
            <a:off x="7723112" y="1693198"/>
            <a:ext cx="2968933" cy="2966245"/>
            <a:chOff x="7908668" y="1693199"/>
            <a:chExt cx="2968933" cy="2966245"/>
          </a:xfrm>
        </p:grpSpPr>
        <p:sp>
          <p:nvSpPr>
            <p:cNvPr id="76" name="Freeform 427">
              <a:extLst>
                <a:ext uri="{FF2B5EF4-FFF2-40B4-BE49-F238E27FC236}">
                  <a16:creationId xmlns:a16="http://schemas.microsoft.com/office/drawing/2014/main" id="{03CAF407-7838-144D-AD34-C428F912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923B5E-1EC0-8941-A257-7E7C007C8CDD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Deep Learning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DAC2FA-BE9A-4F4C-A3A1-79C134AB5DE8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Introduction to Deep Learning</a:t>
              </a:r>
            </a:p>
          </p:txBody>
        </p:sp>
        <p:grpSp>
          <p:nvGrpSpPr>
            <p:cNvPr id="79" name="Google Shape;5522;p67">
              <a:extLst>
                <a:ext uri="{FF2B5EF4-FFF2-40B4-BE49-F238E27FC236}">
                  <a16:creationId xmlns:a16="http://schemas.microsoft.com/office/drawing/2014/main" id="{B04CE07C-C542-744F-AC91-DD53A0CD2FC7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80" name="Google Shape;5523;p67">
                <a:extLst>
                  <a:ext uri="{FF2B5EF4-FFF2-40B4-BE49-F238E27FC236}">
                    <a16:creationId xmlns:a16="http://schemas.microsoft.com/office/drawing/2014/main" id="{DBC47A9B-BBA3-5D45-BE37-CADD6A4F3326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524;p67">
                <a:extLst>
                  <a:ext uri="{FF2B5EF4-FFF2-40B4-BE49-F238E27FC236}">
                    <a16:creationId xmlns:a16="http://schemas.microsoft.com/office/drawing/2014/main" id="{B3288632-DDD7-1A42-81A9-55F577A0B2E5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525;p67">
                <a:extLst>
                  <a:ext uri="{FF2B5EF4-FFF2-40B4-BE49-F238E27FC236}">
                    <a16:creationId xmlns:a16="http://schemas.microsoft.com/office/drawing/2014/main" id="{6AAC0BB0-FA8F-3C40-B8DC-178CC594934D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526;p67">
                <a:extLst>
                  <a:ext uri="{FF2B5EF4-FFF2-40B4-BE49-F238E27FC236}">
                    <a16:creationId xmlns:a16="http://schemas.microsoft.com/office/drawing/2014/main" id="{9E25FFD6-D24A-7040-874D-0634C714BED7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527;p67">
                <a:extLst>
                  <a:ext uri="{FF2B5EF4-FFF2-40B4-BE49-F238E27FC236}">
                    <a16:creationId xmlns:a16="http://schemas.microsoft.com/office/drawing/2014/main" id="{3F69923C-D6DA-3347-9CB1-17C29F2A98F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528;p67">
                <a:extLst>
                  <a:ext uri="{FF2B5EF4-FFF2-40B4-BE49-F238E27FC236}">
                    <a16:creationId xmlns:a16="http://schemas.microsoft.com/office/drawing/2014/main" id="{D40D7C48-2C19-B54F-A217-F9C7079CBCEB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4C08CD8-006D-9932-3140-7FFF0237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PostgreSQL And Artificial Intelegence</a:t>
            </a:r>
          </a:p>
        </p:txBody>
      </p:sp>
    </p:spTree>
    <p:extLst>
      <p:ext uri="{BB962C8B-B14F-4D97-AF65-F5344CB8AC3E}">
        <p14:creationId xmlns:p14="http://schemas.microsoft.com/office/powerpoint/2010/main" val="36865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88EFCE-444F-E6FD-4F32-A90EE819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test_set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softmax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sum_weight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tensor_mask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					generate_tensor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	tensor_weight_true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sum_weight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tensor_mask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					generate_tensor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	tensor_weight_false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test_set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tensor_weight_false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softmax</a:t>
            </a: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965980">
              <a:lnSpc>
                <a:spcPct val="100000"/>
              </a:lnSpc>
              <a:spcBef>
                <a:spcPts val="306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0.22193865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0.77806133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P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dirty="0"/>
              <a:t>Test</a:t>
            </a:r>
            <a:r>
              <a:rPr spc="-32" dirty="0"/>
              <a:t> </a:t>
            </a:r>
            <a:r>
              <a:rPr spc="190" dirty="0"/>
              <a:t>100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BA841C-F713-F2C6-35E7-A9A28805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2965980">
              <a:lnSpc>
                <a:spcPts val="1987"/>
              </a:lnSpc>
              <a:spcBef>
                <a:spcPts val="306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(checkval)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AS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23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8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softmax(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66043" marR="520722" algn="just">
              <a:lnSpc>
                <a:spcPct val="98100"/>
              </a:lnSpc>
              <a:spcBef>
                <a:spcPts val="21"/>
              </a:spcBef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(checkval), 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tensor_weight_true.weight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 true)),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87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66043" marR="414700">
              <a:lnSpc>
                <a:spcPts val="2008"/>
              </a:lnSpc>
              <a:spcBef>
                <a:spcPts val="74"/>
              </a:spcBef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(checkval), 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tensor_weight_false.weight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 false))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902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2266" indent="-963608">
              <a:lnSpc>
                <a:spcPts val="2008"/>
              </a:lnSpc>
              <a:spcBef>
                <a:spcPts val="63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tensor_weight_true, tensor_weight_false;  softmax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16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024"/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{0.11283657,0.88716346}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dirty="0"/>
              <a:t>Test</a:t>
            </a:r>
            <a:r>
              <a:rPr spc="-32" dirty="0"/>
              <a:t> </a:t>
            </a:r>
            <a:r>
              <a:rPr spc="190" dirty="0"/>
              <a:t>101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541A23-C826-95BB-2888-F11E1E7F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2965980">
              <a:lnSpc>
                <a:spcPts val="1987"/>
              </a:lnSpc>
              <a:spcBef>
                <a:spcPts val="306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 (checkval)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AS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23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487234987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8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softmax(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66043" marR="520722" algn="just">
              <a:lnSpc>
                <a:spcPct val="98100"/>
              </a:lnSpc>
              <a:spcBef>
                <a:spcPts val="21"/>
              </a:spcBef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(checkval), 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tensor_weight_true.weight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 true)),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87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2008"/>
              </a:lnSpc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66043" marR="414700">
              <a:lnSpc>
                <a:spcPts val="2008"/>
              </a:lnSpc>
              <a:spcBef>
                <a:spcPts val="74"/>
              </a:spcBef>
            </a:pP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(checkval), 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tensor_weight_false.weight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 false))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902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2266" indent="-963608">
              <a:lnSpc>
                <a:spcPts val="2008"/>
              </a:lnSpc>
              <a:spcBef>
                <a:spcPts val="63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tensor_weight_true, tensor_weight_false;  softmax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16"/>
              </a:spcBef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024"/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{0.68860435,0.31139567}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dirty="0"/>
              <a:t>Test</a:t>
            </a:r>
            <a:r>
              <a:rPr spc="21" dirty="0"/>
              <a:t> </a:t>
            </a:r>
            <a:r>
              <a:rPr spc="180" dirty="0"/>
              <a:t>487234987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DAC59-7FFF-5839-57C2-11197D44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675781">
              <a:lnSpc>
                <a:spcPts val="2008"/>
              </a:lnSpc>
              <a:spcBef>
                <a:spcPts val="285"/>
              </a:spcBef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spc="-2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AS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02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 (random()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* (10 ^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(random()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* 8 +</a:t>
            </a:r>
            <a:r>
              <a:rPr lang="en-GB" spc="35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1)::integer))::integer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200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generate_series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en-GB" spc="11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1000)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18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dirty="0"/>
              <a:t>Test </a:t>
            </a:r>
            <a:r>
              <a:rPr spc="201" dirty="0"/>
              <a:t>One </a:t>
            </a:r>
            <a:r>
              <a:rPr spc="148" dirty="0"/>
              <a:t>Thousand</a:t>
            </a:r>
            <a:r>
              <a:rPr spc="42" dirty="0"/>
              <a:t> </a:t>
            </a:r>
            <a:r>
              <a:rPr spc="-11" dirty="0"/>
              <a:t>Values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C388E-4918-9A0A-5EB7-CA6BCE40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3706804">
              <a:lnSpc>
                <a:spcPct val="100000"/>
              </a:lnSpc>
              <a:spcBef>
                <a:spcPts val="285"/>
              </a:spcBef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ai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output_layer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softmax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sum_weight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ensor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tensor_weight_true</a:t>
            </a:r>
            <a:r>
              <a:rPr lang="en-GB" sz="24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GB" sz="24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sum_weight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tensor_mask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generate_tensor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checkval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tensor_weight_false</a:t>
            </a:r>
            <a:r>
              <a:rPr lang="en-GB" sz="24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test_set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tensor_weight_true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tensor_weight_false </a:t>
            </a:r>
            <a:r>
              <a:rPr lang="en-GB" sz="24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P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85" dirty="0"/>
              <a:t>Second </a:t>
            </a:r>
            <a:r>
              <a:rPr spc="21" dirty="0"/>
              <a:t>Table</a:t>
            </a:r>
            <a:r>
              <a:rPr spc="63" dirty="0"/>
              <a:t> </a:t>
            </a:r>
            <a:r>
              <a:rPr spc="95" dirty="0"/>
              <a:t>Expression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8D4E1-D435-CD91-A2EA-7BE08288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939451">
              <a:lnSpc>
                <a:spcPts val="2008"/>
              </a:lnSpc>
              <a:spcBef>
                <a:spcPts val="285"/>
              </a:spcBef>
            </a:pPr>
            <a:r>
              <a:rPr lang="en-GB" spc="-2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(checkval, cmp_bool, </a:t>
            </a:r>
            <a:r>
              <a:rPr lang="en-GB" spc="-2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output_layer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, accuracy)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AS  (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1923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SELECT checkval, checkval::text LIKE </a:t>
            </a:r>
            <a:r>
              <a:rPr lang="en-GB" spc="85" dirty="0">
                <a:latin typeface="Courier New" panose="02070309020205020404" pitchFamily="49" charset="0"/>
                <a:cs typeface="Courier New" panose="02070309020205020404" pitchFamily="49" charset="0"/>
              </a:rPr>
              <a:t>’%0%’,</a:t>
            </a:r>
            <a:r>
              <a:rPr lang="en-GB" spc="402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output_layer,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1987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CASE checkval::text LIKE</a:t>
            </a:r>
            <a:r>
              <a:rPr lang="en-GB" spc="12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106" dirty="0">
                <a:latin typeface="Courier New" panose="02070309020205020404" pitchFamily="49" charset="0"/>
                <a:cs typeface="Courier New" panose="02070309020205020404" pitchFamily="49" charset="0"/>
              </a:rPr>
              <a:t>’%0%’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 marR="1368914">
              <a:lnSpc>
                <a:spcPts val="2008"/>
              </a:lnSpc>
              <a:spcBef>
                <a:spcPts val="63"/>
              </a:spcBef>
            </a:pPr>
            <a:r>
              <a:rPr lang="en-GB" i="1" spc="264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GB" i="1" spc="63" dirty="0">
                <a:latin typeface="Courier New" panose="02070309020205020404" pitchFamily="49" charset="0"/>
                <a:cs typeface="Courier New" panose="02070309020205020404" pitchFamily="49" charset="0"/>
              </a:rPr>
              <a:t>higher/lower </a:t>
            </a:r>
            <a:r>
              <a:rPr lang="en-GB" i="1" spc="11" dirty="0">
                <a:latin typeface="Courier New" panose="02070309020205020404" pitchFamily="49" charset="0"/>
                <a:cs typeface="Courier New" panose="02070309020205020404" pitchFamily="49" charset="0"/>
              </a:rPr>
              <a:t>than </a:t>
            </a:r>
            <a:r>
              <a:rPr lang="en-GB" i="1" spc="-127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i="1" spc="21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spc="-85" dirty="0">
                <a:latin typeface="Courier New" panose="02070309020205020404" pitchFamily="49" charset="0"/>
                <a:cs typeface="Courier New" panose="02070309020205020404" pitchFamily="49" charset="0"/>
              </a:rPr>
              <a:t>chance 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WHEN true THEN output_layer[1]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- 0.5  </a:t>
            </a: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ELSE output_layer[2]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pc="10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9800">
              <a:lnSpc>
                <a:spcPts val="1923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6242">
              <a:lnSpc>
                <a:spcPts val="2008"/>
              </a:lnSpc>
            </a:pPr>
            <a:r>
              <a:rPr lang="en-GB" spc="-2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ai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18"/>
              </a:lnSpc>
            </a:pPr>
            <a:r>
              <a:rPr lang="en-GB" spc="-1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159" dirty="0"/>
              <a:t>Third </a:t>
            </a:r>
            <a:r>
              <a:rPr spc="21" dirty="0"/>
              <a:t>Table</a:t>
            </a:r>
            <a:r>
              <a:rPr spc="-63" dirty="0"/>
              <a:t> </a:t>
            </a:r>
            <a:r>
              <a:rPr spc="95" dirty="0"/>
              <a:t>Expression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36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85"/>
              </a:spcBef>
            </a:pPr>
            <a:r>
              <a:rPr spc="74" dirty="0"/>
              <a:t>Final </a:t>
            </a:r>
            <a:r>
              <a:rPr spc="21" dirty="0"/>
              <a:t>Table</a:t>
            </a:r>
            <a:r>
              <a:rPr dirty="0"/>
              <a:t> </a:t>
            </a:r>
            <a:r>
              <a:rPr spc="95" dirty="0"/>
              <a:t>Expression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67381E0-2D05-34E8-EF3F-7ED877223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51086"/>
              </p:ext>
            </p:extLst>
          </p:nvPr>
        </p:nvGraphicFramePr>
        <p:xfrm>
          <a:off x="235842" y="2843684"/>
          <a:ext cx="9049002" cy="302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Checkval  | cmp_bool</a:t>
                      </a:r>
                    </a:p>
                    <a:p>
                      <a:pPr marL="51435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----------+-----------</a:t>
                      </a:r>
                      <a:r>
                        <a:rPr lang="en-GB" sz="1200" b="1" spc="53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output_layer</a:t>
                      </a:r>
                    </a:p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+-------------------------------                    </a:t>
                      </a:r>
                      <a:endParaRPr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Accuracy</a:t>
                      </a:r>
                    </a:p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GB" sz="1200" b="1" spc="-2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+--------------------------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462348"/>
                  </a:ext>
                </a:extLst>
              </a:tr>
              <a:tr h="230194">
                <a:tc row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2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{0.029198222,0.9708018}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0.4708017706871032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61859931 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{0.5459184,0.4540816}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-0.04591840505599975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53138008 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{0.5459184,0.4540816}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0.04591840505599975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7749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727</a:t>
                      </a: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{0.11283657,0.88716346}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0.387163460254669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33397006 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{0.5459184,0.4540816}</a:t>
                      </a:r>
                      <a:endParaRPr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0.04591840505599975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38380069 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{0.5459184,0.4540816}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0.04591840505599975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8915576</a:t>
                      </a:r>
                      <a:r>
                        <a:rPr lang="en-US"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{0.4306789,0.5693211}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0.0693210959434509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7749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446</a:t>
                      </a: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{0.11283657,0.88716346}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0.387163460254669</a:t>
                      </a:r>
                      <a:r>
                        <a:rPr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62">
                <a:tc>
                  <a:txBody>
                    <a:bodyPr/>
                    <a:lstStyle/>
                    <a:p>
                      <a:pPr marL="31750"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</a:t>
                      </a:r>
                      <a:r>
                        <a:rPr lang="en-US"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0.1542648118138313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l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2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l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sz="1200" spc="-1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(null)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l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A8AC0B5-9BE5-E67B-6749-2FA8CC73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9"/>
            <a:ext cx="11846763" cy="1796970"/>
          </a:xfrm>
        </p:spPr>
        <p:txBody>
          <a:bodyPr/>
          <a:lstStyle/>
          <a:p>
            <a:pPr marL="26841" marR="5991012" lvl="0">
              <a:lnSpc>
                <a:spcPct val="100000"/>
              </a:lnSpc>
              <a:spcBef>
                <a:spcPts val="285"/>
              </a:spcBef>
            </a:pP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analysis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analysis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accuracy 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GB" sz="1800" dirty="0">
                <a:solidFill>
                  <a:srgbClr val="7979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analysis</a:t>
            </a:r>
            <a:r>
              <a:rPr lang="en-GB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PK" dirty="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59999" y="3658167"/>
            <a:ext cx="4337447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Why to Use Database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06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10417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16E4B-A14F-619E-42BE-246B7028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232B2"/>
              </a:buClr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Machine learning requires a lot of data</a:t>
            </a:r>
          </a:p>
          <a:p>
            <a:pPr>
              <a:buClr>
                <a:srgbClr val="3232B2"/>
              </a:buClr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Most of your data is in your database</a:t>
            </a:r>
          </a:p>
          <a:p>
            <a:pPr>
              <a:buClr>
                <a:srgbClr val="3232B2"/>
              </a:buClr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not do machine learning where your data is, in a database?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0C9C46-4A66-6217-07B8-A11F8BBA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Why Use Database?</a:t>
            </a:r>
          </a:p>
        </p:txBody>
      </p:sp>
    </p:spTree>
    <p:extLst>
      <p:ext uri="{BB962C8B-B14F-4D97-AF65-F5344CB8AC3E}">
        <p14:creationId xmlns:p14="http://schemas.microsoft.com/office/powerpoint/2010/main" val="2944700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7F29E-282E-8960-DBA5-89CF1E9F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the previous activity as training data</a:t>
            </a:r>
          </a:p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Have seamless access to all your current data</a:t>
            </a:r>
          </a:p>
          <a:p>
            <a:pPr marL="457200" marR="34798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Take immediate action on AI results, e.g., commit transaction only if likely  non-fraudulent</a:t>
            </a:r>
          </a:p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AI can benefit from database transactions, concurrency, backup</a:t>
            </a:r>
          </a:p>
          <a:p>
            <a:pPr marL="45720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Other benefits include complex data types, full-text search, GIS, indexing</a:t>
            </a:r>
          </a:p>
          <a:p>
            <a:pPr marL="457200" marR="3048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Postgres can do GPU-based computations inside the database</a:t>
            </a:r>
            <a:r>
              <a:rPr lang="en-PK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94665" marR="30480" indent="-457200">
              <a:lnSpc>
                <a:spcPct val="100000"/>
              </a:lnSpc>
              <a:spcBef>
                <a:spcPts val="310"/>
              </a:spcBef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endParaRPr lang="en-PK" spc="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7AA65B-78AA-A016-347C-60EAE1B8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30" dirty="0"/>
              <a:t>Advantages </a:t>
            </a:r>
            <a:r>
              <a:rPr lang="en-GB" spc="50" dirty="0"/>
              <a:t>of </a:t>
            </a:r>
            <a:r>
              <a:rPr lang="en-GB" spc="55" dirty="0"/>
              <a:t>doing </a:t>
            </a:r>
            <a:r>
              <a:rPr lang="en-GB" spc="60" dirty="0"/>
              <a:t>Machine </a:t>
            </a:r>
            <a:r>
              <a:rPr lang="en-GB" spc="45" dirty="0"/>
              <a:t>Learning </a:t>
            </a:r>
            <a:r>
              <a:rPr lang="en-GB" spc="50" dirty="0"/>
              <a:t>in a</a:t>
            </a:r>
            <a:r>
              <a:rPr lang="en-GB" spc="45" dirty="0"/>
              <a:t> Database?</a:t>
            </a:r>
            <a:endParaRPr lang="en-P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B89034-6C63-7931-43C5-2774E9670CE5}"/>
              </a:ext>
            </a:extLst>
          </p:cNvPr>
          <p:cNvSpPr/>
          <p:nvPr/>
        </p:nvSpPr>
        <p:spPr>
          <a:xfrm>
            <a:off x="154908" y="6419808"/>
            <a:ext cx="5193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pc="-5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GB" spc="-5" dirty="0">
                <a:solidFill>
                  <a:schemeClr val="tx1"/>
                </a:solidFill>
                <a:latin typeface="Noto Sans Mono CJK JP Bold"/>
                <a:cs typeface="Noto Sans Mono CJK JP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https://momjian.us/  main/blogs/pgblog/2020.html#June_29_2020</a:t>
            </a:r>
            <a:r>
              <a:rPr lang="en-GB" spc="-5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lang="en-P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Artificial Intelligence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4842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5779A-5796-186D-41E1-4CC35576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34798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User applications </a:t>
            </a:r>
          </a:p>
          <a:p>
            <a:pPr marL="1143000" marR="347980" lvl="1" indent="-457200">
              <a:buClr>
                <a:srgbClr val="3232B2"/>
              </a:buClr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Performance adjustments</a:t>
            </a:r>
          </a:p>
          <a:p>
            <a:pPr marL="914400" marR="347980" lvl="2" indent="-457200">
              <a:spcBef>
                <a:spcPts val="1000"/>
              </a:spcBef>
              <a:buClr>
                <a:srgbClr val="3232B2"/>
              </a:buClr>
              <a:tabLst>
                <a:tab pos="177165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optimizer plans</a:t>
            </a:r>
          </a:p>
          <a:p>
            <a:pPr marL="914400" marR="347980" lvl="2" indent="-457200">
              <a:spcBef>
                <a:spcPts val="1000"/>
              </a:spcBef>
              <a:buClr>
                <a:srgbClr val="3232B2"/>
              </a:buClr>
              <a:tabLst>
                <a:tab pos="177165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index creation/destruction</a:t>
            </a:r>
          </a:p>
          <a:p>
            <a:pPr marL="914400" marR="347980" lvl="2" indent="-457200">
              <a:spcBef>
                <a:spcPts val="1000"/>
              </a:spcBef>
              <a:buClr>
                <a:srgbClr val="3232B2"/>
              </a:buClr>
              <a:tabLst>
                <a:tab pos="177165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database settings</a:t>
            </a:r>
          </a:p>
          <a:p>
            <a:pPr marL="914400" marR="347980" lvl="2" indent="-457200">
              <a:spcBef>
                <a:spcPts val="1000"/>
              </a:spcBef>
              <a:buClr>
                <a:srgbClr val="3232B2"/>
              </a:buClr>
              <a:tabLst>
                <a:tab pos="177165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resource usage</a:t>
            </a:r>
          </a:p>
          <a:p>
            <a:pPr marL="457200" marR="347980" indent="-457200">
              <a:buClr>
                <a:srgbClr val="3232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Alerting</a:t>
            </a:r>
          </a:p>
          <a:p>
            <a:pPr marL="914400" marR="347980" lvl="2" indent="-457200">
              <a:spcBef>
                <a:spcPts val="1000"/>
              </a:spcBef>
              <a:buClr>
                <a:srgbClr val="3232B2"/>
              </a:buClr>
              <a:tabLst>
                <a:tab pos="177165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malicious activity</a:t>
            </a:r>
          </a:p>
          <a:p>
            <a:pPr marL="914400" marR="347980" lvl="2" indent="-457200">
              <a:spcBef>
                <a:spcPts val="1000"/>
              </a:spcBef>
              <a:buClr>
                <a:srgbClr val="3232B2"/>
              </a:buClr>
              <a:tabLst>
                <a:tab pos="177165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resource exhaustion</a:t>
            </a:r>
            <a:endParaRPr lang="en-P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FEE9D5-A2D0-2E3A-1743-157530B1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60" dirty="0"/>
              <a:t>General </a:t>
            </a:r>
            <a:r>
              <a:rPr lang="en-GB" spc="10" dirty="0"/>
              <a:t>Artificial </a:t>
            </a:r>
            <a:r>
              <a:rPr lang="en-GB" spc="30" dirty="0"/>
              <a:t>Intelligence </a:t>
            </a:r>
            <a:r>
              <a:rPr lang="en-GB" spc="-5" dirty="0"/>
              <a:t>Uses </a:t>
            </a:r>
            <a:r>
              <a:rPr lang="en-GB" spc="30" dirty="0"/>
              <a:t>by</a:t>
            </a:r>
            <a:r>
              <a:rPr lang="en-GB" spc="240" dirty="0"/>
              <a:t> </a:t>
            </a:r>
            <a:r>
              <a:rPr lang="en-GB" spc="35" dirty="0"/>
              <a:t>Databases?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8358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4"/>
          <p:cNvSpPr/>
          <p:nvPr/>
        </p:nvSpPr>
        <p:spPr>
          <a:xfrm>
            <a:off x="4629600" y="3361440"/>
            <a:ext cx="7075200" cy="223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00DC0-B1C2-B75E-04B1-DDC74339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33" y="2825533"/>
            <a:ext cx="7414400" cy="984885"/>
          </a:xfrm>
        </p:spPr>
        <p:txBody>
          <a:bodyPr/>
          <a:lstStyle/>
          <a:p>
            <a:r>
              <a:rPr lang="en-US" sz="8000" dirty="0"/>
              <a:t>Questions</a:t>
            </a:r>
            <a:endParaRPr lang="en-PK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4"/>
          <p:cNvSpPr/>
          <p:nvPr/>
        </p:nvSpPr>
        <p:spPr>
          <a:xfrm>
            <a:off x="2966147" y="2916353"/>
            <a:ext cx="7413120" cy="114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SzPts val="5700"/>
            </a:pPr>
            <a:r>
              <a:rPr lang="en-US" sz="7600" b="1"/>
              <a:t>Thank you! </a:t>
            </a:r>
            <a:endParaRPr sz="7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g129c764069c_0_3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763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B4558-A12A-7D5A-6C66-A86F79C6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i="1" spc="25" dirty="0">
                <a:latin typeface="Times New Roman"/>
                <a:cs typeface="Times New Roman"/>
              </a:rPr>
              <a:t>Machines </a:t>
            </a:r>
            <a:r>
              <a:rPr lang="en-GB" sz="3200" i="1" spc="45" dirty="0">
                <a:latin typeface="Times New Roman"/>
                <a:cs typeface="Times New Roman"/>
              </a:rPr>
              <a:t>that </a:t>
            </a:r>
            <a:r>
              <a:rPr lang="en-GB" sz="3200" i="1" spc="10" dirty="0">
                <a:latin typeface="Times New Roman"/>
                <a:cs typeface="Times New Roman"/>
              </a:rPr>
              <a:t>mimic </a:t>
            </a:r>
            <a:r>
              <a:rPr lang="en-GB" sz="3200" i="1" spc="-5" dirty="0">
                <a:latin typeface="Times New Roman"/>
                <a:cs typeface="Times New Roman"/>
              </a:rPr>
              <a:t>"cognitive" </a:t>
            </a:r>
            <a:r>
              <a:rPr lang="en-GB" sz="3200" i="1" spc="25" dirty="0">
                <a:latin typeface="Times New Roman"/>
                <a:cs typeface="Times New Roman"/>
              </a:rPr>
              <a:t>functions </a:t>
            </a:r>
            <a:r>
              <a:rPr lang="en-GB" sz="3200" i="1" spc="45" dirty="0">
                <a:latin typeface="Times New Roman"/>
                <a:cs typeface="Times New Roman"/>
              </a:rPr>
              <a:t>that </a:t>
            </a:r>
            <a:r>
              <a:rPr lang="en-GB" sz="3200" i="1" spc="35" dirty="0">
                <a:latin typeface="Times New Roman"/>
                <a:cs typeface="Times New Roman"/>
              </a:rPr>
              <a:t>humans </a:t>
            </a:r>
            <a:r>
              <a:rPr lang="en-GB" sz="3200" i="1" spc="10" dirty="0">
                <a:latin typeface="Times New Roman"/>
                <a:cs typeface="Times New Roman"/>
              </a:rPr>
              <a:t>associate </a:t>
            </a:r>
            <a:r>
              <a:rPr lang="en-GB" sz="3200" i="1" spc="30" dirty="0">
                <a:latin typeface="Times New Roman"/>
                <a:cs typeface="Times New Roman"/>
              </a:rPr>
              <a:t>with </a:t>
            </a:r>
            <a:r>
              <a:rPr lang="en-GB" sz="3200" i="1" spc="40" dirty="0">
                <a:latin typeface="Times New Roman"/>
                <a:cs typeface="Times New Roman"/>
              </a:rPr>
              <a:t>the </a:t>
            </a:r>
            <a:r>
              <a:rPr lang="en-GB" sz="3200" i="1" spc="45" dirty="0">
                <a:latin typeface="Times New Roman"/>
                <a:cs typeface="Times New Roman"/>
              </a:rPr>
              <a:t>human </a:t>
            </a:r>
            <a:r>
              <a:rPr lang="en-GB" sz="3200" i="1" spc="35" dirty="0">
                <a:latin typeface="Times New Roman"/>
                <a:cs typeface="Times New Roman"/>
              </a:rPr>
              <a:t>mind,  </a:t>
            </a:r>
            <a:r>
              <a:rPr lang="en-GB" sz="3200" i="1" spc="15" dirty="0">
                <a:latin typeface="Times New Roman"/>
                <a:cs typeface="Times New Roman"/>
              </a:rPr>
              <a:t>such </a:t>
            </a:r>
            <a:r>
              <a:rPr lang="en-GB" sz="3200" i="1" dirty="0">
                <a:latin typeface="Times New Roman"/>
                <a:cs typeface="Times New Roman"/>
              </a:rPr>
              <a:t>as "learning" </a:t>
            </a:r>
            <a:r>
              <a:rPr lang="en-GB" sz="3200" i="1" spc="45" dirty="0">
                <a:latin typeface="Times New Roman"/>
                <a:cs typeface="Times New Roman"/>
              </a:rPr>
              <a:t>and </a:t>
            </a:r>
            <a:r>
              <a:rPr lang="en-GB" sz="3200" i="1" spc="15" dirty="0">
                <a:latin typeface="Times New Roman"/>
                <a:cs typeface="Times New Roman"/>
              </a:rPr>
              <a:t>"problem</a:t>
            </a:r>
            <a:r>
              <a:rPr lang="en-GB" sz="3200" i="1" spc="40" dirty="0">
                <a:latin typeface="Times New Roman"/>
                <a:cs typeface="Times New Roman"/>
              </a:rPr>
              <a:t> </a:t>
            </a:r>
            <a:r>
              <a:rPr lang="en-GB" sz="3200" i="1" spc="-5" dirty="0">
                <a:latin typeface="Times New Roman"/>
                <a:cs typeface="Times New Roman"/>
              </a:rPr>
              <a:t>solving”*.</a:t>
            </a:r>
            <a:endParaRPr lang="en-GB" sz="3200" i="1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59BFB-265D-AF84-9DDB-73B1AA81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80" dirty="0">
                <a:solidFill>
                  <a:srgbClr val="004421"/>
                </a:solidFill>
                <a:latin typeface="Times New Roman"/>
                <a:cs typeface="Times New Roman"/>
              </a:rPr>
              <a:t>What </a:t>
            </a:r>
            <a:r>
              <a:rPr lang="en-GB" spc="-5" dirty="0">
                <a:solidFill>
                  <a:srgbClr val="004421"/>
                </a:solidFill>
                <a:latin typeface="Times New Roman"/>
                <a:cs typeface="Times New Roman"/>
              </a:rPr>
              <a:t>is </a:t>
            </a:r>
            <a:r>
              <a:rPr lang="en-GB" spc="10" dirty="0">
                <a:solidFill>
                  <a:srgbClr val="004421"/>
                </a:solidFill>
                <a:latin typeface="Times New Roman"/>
                <a:cs typeface="Times New Roman"/>
              </a:rPr>
              <a:t>Artificial</a:t>
            </a:r>
            <a:r>
              <a:rPr lang="en-GB" spc="210" dirty="0">
                <a:solidFill>
                  <a:srgbClr val="004421"/>
                </a:solidFill>
                <a:latin typeface="Times New Roman"/>
                <a:cs typeface="Times New Roman"/>
              </a:rPr>
              <a:t> </a:t>
            </a:r>
            <a:r>
              <a:rPr lang="en-GB" spc="30" dirty="0">
                <a:solidFill>
                  <a:srgbClr val="004421"/>
                </a:solidFill>
                <a:latin typeface="Times New Roman"/>
                <a:cs typeface="Times New Roman"/>
              </a:rPr>
              <a:t>Intelligence?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EBB4F-AA16-CCB8-3D3F-9B1D14F4415A}"/>
              </a:ext>
            </a:extLst>
          </p:cNvPr>
          <p:cNvSpPr txBox="1"/>
          <p:nvPr/>
        </p:nvSpPr>
        <p:spPr>
          <a:xfrm>
            <a:off x="296883" y="6448301"/>
            <a:ext cx="7849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GB" sz="800" spc="-5" dirty="0">
                <a:solidFill>
                  <a:srgbClr val="0000FF"/>
                </a:solidFill>
                <a:latin typeface="Noto Sans Mono CJK JP Bold"/>
                <a:cs typeface="Noto Sans Mono CJK JP Bold"/>
                <a:hlinkClick r:id="rId3"/>
              </a:rPr>
              <a:t>https://en.wikipedia.org/wiki/Artificial_intelligence</a:t>
            </a:r>
            <a:endParaRPr lang="en-GB" sz="800" dirty="0">
              <a:latin typeface="Noto Sans Mono CJK JP Bold"/>
              <a:cs typeface="Noto Sans Mono CJK JP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79BE7-7DA2-E8AC-140A-2955EF6C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1900" i="1" dirty="0"/>
              <a:t>“Artificial Intelligence is no match for natural stupidity” </a:t>
            </a:r>
          </a:p>
          <a:p>
            <a:r>
              <a:rPr lang="en-GB" sz="1900" dirty="0"/>
              <a:t>									Albert Einstein</a:t>
            </a:r>
          </a:p>
          <a:p>
            <a:r>
              <a:rPr lang="en-GB" sz="1900" i="1" dirty="0"/>
              <a:t>“A machine with strong A.I. is able to think and act just like a human. It is able to learn from experiences”</a:t>
            </a:r>
          </a:p>
          <a:p>
            <a:r>
              <a:rPr lang="en-GB" sz="1900" dirty="0"/>
              <a:t>																					Albert Einstein</a:t>
            </a:r>
          </a:p>
          <a:p>
            <a:endParaRPr lang="en-GB" sz="1900" i="1" dirty="0"/>
          </a:p>
          <a:p>
            <a:r>
              <a:rPr lang="en-GB" sz="1900" i="1" dirty="0"/>
              <a:t>“I think the development of full artificial intelligence could spell the end of the human race”</a:t>
            </a:r>
          </a:p>
          <a:p>
            <a:r>
              <a:rPr lang="en-GB" sz="1900" dirty="0"/>
              <a:t>																	Stephen Hawking</a:t>
            </a:r>
            <a:endParaRPr lang="en-PK" sz="1900" dirty="0"/>
          </a:p>
          <a:p>
            <a:r>
              <a:rPr lang="en-GB" sz="1900" dirty="0"/>
              <a:t> </a:t>
            </a:r>
          </a:p>
          <a:p>
            <a:r>
              <a:rPr lang="en-GB" sz="1900" i="1" dirty="0"/>
              <a:t>“The one who becomes the leader in this sphere will be the ruler of the world”</a:t>
            </a:r>
          </a:p>
          <a:p>
            <a:r>
              <a:rPr lang="en-GB" sz="1900" dirty="0"/>
              <a:t>																Vladimir Putin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B891FF-127A-6795-8D83-D53FF0EE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10" dirty="0">
                <a:solidFill>
                  <a:srgbClr val="004421"/>
                </a:solidFill>
                <a:latin typeface="Times New Roman"/>
                <a:cs typeface="Times New Roman"/>
              </a:rPr>
              <a:t>Artificial</a:t>
            </a:r>
            <a:r>
              <a:rPr lang="en-GB" spc="210" dirty="0">
                <a:solidFill>
                  <a:srgbClr val="004421"/>
                </a:solidFill>
                <a:latin typeface="Times New Roman"/>
                <a:cs typeface="Times New Roman"/>
              </a:rPr>
              <a:t> </a:t>
            </a:r>
            <a:r>
              <a:rPr lang="en-GB" spc="30" dirty="0">
                <a:solidFill>
                  <a:srgbClr val="004421"/>
                </a:solidFill>
                <a:latin typeface="Times New Roman"/>
                <a:cs typeface="Times New Roman"/>
              </a:rPr>
              <a:t>Intelligence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592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B56EC-20A9-93EE-E69C-1D243BC0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ANI - Artificial narrow intelligence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ANI has a narrow range of ability to perform specific tasks.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AGI - Artificial general intelligence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AGI can perform different tasks that humans can do.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ASI - Artificial superintelligence </a:t>
            </a:r>
          </a:p>
          <a:p>
            <a:pPr lvl="1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ASI is more capable than a human, learning from past experience and from new data to do a variety of tasks.</a:t>
            </a:r>
            <a:endParaRPr lang="en-P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C031D-119C-25E2-7B1D-97CE336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Types of </a:t>
            </a:r>
            <a:r>
              <a:rPr lang="en-GB" dirty="0"/>
              <a:t>Artificial</a:t>
            </a:r>
            <a:r>
              <a:rPr lang="en-GB" b="1" dirty="0"/>
              <a:t> </a:t>
            </a:r>
            <a:r>
              <a:rPr lang="en-GB" dirty="0"/>
              <a:t>Intelligence</a:t>
            </a:r>
            <a:r>
              <a:rPr lang="en-GB" b="1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665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B40D45-779D-E28F-47F9-A30E11D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dirty="0"/>
              <a:t>Sub-Fields of Artificial Intelegence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3C109D-CD61-4E47-CFD7-60B8078FC28C}"/>
              </a:ext>
            </a:extLst>
          </p:cNvPr>
          <p:cNvGrpSpPr/>
          <p:nvPr/>
        </p:nvGrpSpPr>
        <p:grpSpPr>
          <a:xfrm>
            <a:off x="3109113" y="3004711"/>
            <a:ext cx="2968933" cy="2968993"/>
            <a:chOff x="2965026" y="3467452"/>
            <a:chExt cx="2968933" cy="2968993"/>
          </a:xfrm>
        </p:grpSpPr>
        <p:sp>
          <p:nvSpPr>
            <p:cNvPr id="5" name="Freeform 424">
              <a:extLst>
                <a:ext uri="{FF2B5EF4-FFF2-40B4-BE49-F238E27FC236}">
                  <a16:creationId xmlns:a16="http://schemas.microsoft.com/office/drawing/2014/main" id="{D728CDF2-980D-6C82-1CB3-31A86F86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026" y="3467452"/>
              <a:ext cx="2968933" cy="2968993"/>
            </a:xfrm>
            <a:custGeom>
              <a:avLst/>
              <a:gdLst>
                <a:gd name="T0" fmla="*/ 1313778 w 4766"/>
                <a:gd name="T1" fmla="*/ 2978376 h 4766"/>
                <a:gd name="T2" fmla="*/ 134579 w 4766"/>
                <a:gd name="T3" fmla="*/ 1799177 h 4766"/>
                <a:gd name="T4" fmla="*/ 134579 w 4766"/>
                <a:gd name="T5" fmla="*/ 1799177 h 4766"/>
                <a:gd name="T6" fmla="*/ 134579 w 4766"/>
                <a:gd name="T7" fmla="*/ 1313778 h 4766"/>
                <a:gd name="T8" fmla="*/ 1313778 w 4766"/>
                <a:gd name="T9" fmla="*/ 134579 h 4766"/>
                <a:gd name="T10" fmla="*/ 1313778 w 4766"/>
                <a:gd name="T11" fmla="*/ 134579 h 4766"/>
                <a:gd name="T12" fmla="*/ 1799830 w 4766"/>
                <a:gd name="T13" fmla="*/ 134579 h 4766"/>
                <a:gd name="T14" fmla="*/ 2978376 w 4766"/>
                <a:gd name="T15" fmla="*/ 1313778 h 4766"/>
                <a:gd name="T16" fmla="*/ 2978376 w 4766"/>
                <a:gd name="T17" fmla="*/ 1313778 h 4766"/>
                <a:gd name="T18" fmla="*/ 2978376 w 4766"/>
                <a:gd name="T19" fmla="*/ 1799177 h 4766"/>
                <a:gd name="T20" fmla="*/ 1799830 w 4766"/>
                <a:gd name="T21" fmla="*/ 2978376 h 4766"/>
                <a:gd name="T22" fmla="*/ 1799830 w 4766"/>
                <a:gd name="T23" fmla="*/ 2978376 h 4766"/>
                <a:gd name="T24" fmla="*/ 1313778 w 4766"/>
                <a:gd name="T25" fmla="*/ 2978376 h 47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6">
                  <a:moveTo>
                    <a:pt x="2011" y="4559"/>
                  </a:moveTo>
                  <a:lnTo>
                    <a:pt x="206" y="2754"/>
                  </a:lnTo>
                  <a:cubicBezTo>
                    <a:pt x="0" y="2549"/>
                    <a:pt x="0" y="2216"/>
                    <a:pt x="206" y="2011"/>
                  </a:cubicBezTo>
                  <a:lnTo>
                    <a:pt x="2011" y="206"/>
                  </a:lnTo>
                  <a:cubicBezTo>
                    <a:pt x="2216" y="0"/>
                    <a:pt x="2549" y="0"/>
                    <a:pt x="2755" y="206"/>
                  </a:cubicBezTo>
                  <a:lnTo>
                    <a:pt x="4559" y="2011"/>
                  </a:lnTo>
                  <a:cubicBezTo>
                    <a:pt x="4765" y="2216"/>
                    <a:pt x="4765" y="2549"/>
                    <a:pt x="4559" y="2754"/>
                  </a:cubicBezTo>
                  <a:lnTo>
                    <a:pt x="2755" y="4559"/>
                  </a:lnTo>
                  <a:cubicBezTo>
                    <a:pt x="2549" y="4765"/>
                    <a:pt x="2216" y="4765"/>
                    <a:pt x="2011" y="455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38B4C58-763B-C15E-BCB4-E1786941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908" y="3951464"/>
              <a:ext cx="449012" cy="446437"/>
            </a:xfrm>
            <a:custGeom>
              <a:avLst/>
              <a:gdLst>
                <a:gd name="connsiteX0" fmla="*/ 418964 w 898023"/>
                <a:gd name="connsiteY0" fmla="*/ 767781 h 892874"/>
                <a:gd name="connsiteX1" fmla="*/ 432697 w 898023"/>
                <a:gd name="connsiteY1" fmla="*/ 781514 h 892874"/>
                <a:gd name="connsiteX2" fmla="*/ 432697 w 898023"/>
                <a:gd name="connsiteY2" fmla="*/ 836445 h 892874"/>
                <a:gd name="connsiteX3" fmla="*/ 418964 w 898023"/>
                <a:gd name="connsiteY3" fmla="*/ 848930 h 892874"/>
                <a:gd name="connsiteX4" fmla="*/ 406479 w 898023"/>
                <a:gd name="connsiteY4" fmla="*/ 836445 h 892874"/>
                <a:gd name="connsiteX5" fmla="*/ 406479 w 898023"/>
                <a:gd name="connsiteY5" fmla="*/ 781514 h 892874"/>
                <a:gd name="connsiteX6" fmla="*/ 418964 w 898023"/>
                <a:gd name="connsiteY6" fmla="*/ 767781 h 892874"/>
                <a:gd name="connsiteX7" fmla="*/ 774649 w 898023"/>
                <a:gd name="connsiteY7" fmla="*/ 529988 h 892874"/>
                <a:gd name="connsiteX8" fmla="*/ 753409 w 898023"/>
                <a:gd name="connsiteY8" fmla="*/ 543705 h 892874"/>
                <a:gd name="connsiteX9" fmla="*/ 752159 w 898023"/>
                <a:gd name="connsiteY9" fmla="*/ 544952 h 892874"/>
                <a:gd name="connsiteX10" fmla="*/ 750910 w 898023"/>
                <a:gd name="connsiteY10" fmla="*/ 546199 h 892874"/>
                <a:gd name="connsiteX11" fmla="*/ 750910 w 898023"/>
                <a:gd name="connsiteY11" fmla="*/ 552435 h 892874"/>
                <a:gd name="connsiteX12" fmla="*/ 750910 w 898023"/>
                <a:gd name="connsiteY12" fmla="*/ 553682 h 892874"/>
                <a:gd name="connsiteX13" fmla="*/ 750910 w 898023"/>
                <a:gd name="connsiteY13" fmla="*/ 554929 h 892874"/>
                <a:gd name="connsiteX14" fmla="*/ 769651 w 898023"/>
                <a:gd name="connsiteY14" fmla="*/ 577375 h 892874"/>
                <a:gd name="connsiteX15" fmla="*/ 842119 w 898023"/>
                <a:gd name="connsiteY15" fmla="*/ 592340 h 892874"/>
                <a:gd name="connsiteX16" fmla="*/ 835871 w 898023"/>
                <a:gd name="connsiteY16" fmla="*/ 582363 h 892874"/>
                <a:gd name="connsiteX17" fmla="*/ 842119 w 898023"/>
                <a:gd name="connsiteY17" fmla="*/ 551188 h 892874"/>
                <a:gd name="connsiteX18" fmla="*/ 852114 w 898023"/>
                <a:gd name="connsiteY18" fmla="*/ 544952 h 892874"/>
                <a:gd name="connsiteX19" fmla="*/ 778397 w 898023"/>
                <a:gd name="connsiteY19" fmla="*/ 529988 h 892874"/>
                <a:gd name="connsiteX20" fmla="*/ 774649 w 898023"/>
                <a:gd name="connsiteY20" fmla="*/ 529988 h 892874"/>
                <a:gd name="connsiteX21" fmla="*/ 506021 w 898023"/>
                <a:gd name="connsiteY21" fmla="*/ 407779 h 892874"/>
                <a:gd name="connsiteX22" fmla="*/ 449796 w 898023"/>
                <a:gd name="connsiteY22" fmla="*/ 462648 h 892874"/>
                <a:gd name="connsiteX23" fmla="*/ 452295 w 898023"/>
                <a:gd name="connsiteY23" fmla="*/ 471377 h 892874"/>
                <a:gd name="connsiteX24" fmla="*/ 528511 w 898023"/>
                <a:gd name="connsiteY24" fmla="*/ 487589 h 892874"/>
                <a:gd name="connsiteX25" fmla="*/ 528511 w 898023"/>
                <a:gd name="connsiteY25" fmla="*/ 477613 h 892874"/>
                <a:gd name="connsiteX26" fmla="*/ 506021 w 898023"/>
                <a:gd name="connsiteY26" fmla="*/ 407779 h 892874"/>
                <a:gd name="connsiteX27" fmla="*/ 416062 w 898023"/>
                <a:gd name="connsiteY27" fmla="*/ 365380 h 892874"/>
                <a:gd name="connsiteX28" fmla="*/ 304862 w 898023"/>
                <a:gd name="connsiteY28" fmla="*/ 477613 h 892874"/>
                <a:gd name="connsiteX29" fmla="*/ 416062 w 898023"/>
                <a:gd name="connsiteY29" fmla="*/ 589846 h 892874"/>
                <a:gd name="connsiteX30" fmla="*/ 522263 w 898023"/>
                <a:gd name="connsiteY30" fmla="*/ 513777 h 892874"/>
                <a:gd name="connsiteX31" fmla="*/ 447297 w 898023"/>
                <a:gd name="connsiteY31" fmla="*/ 497565 h 892874"/>
                <a:gd name="connsiteX32" fmla="*/ 416062 w 898023"/>
                <a:gd name="connsiteY32" fmla="*/ 513777 h 892874"/>
                <a:gd name="connsiteX33" fmla="*/ 381077 w 898023"/>
                <a:gd name="connsiteY33" fmla="*/ 477613 h 892874"/>
                <a:gd name="connsiteX34" fmla="*/ 416062 w 898023"/>
                <a:gd name="connsiteY34" fmla="*/ 441449 h 892874"/>
                <a:gd name="connsiteX35" fmla="*/ 431055 w 898023"/>
                <a:gd name="connsiteY35" fmla="*/ 443943 h 892874"/>
                <a:gd name="connsiteX36" fmla="*/ 486030 w 898023"/>
                <a:gd name="connsiteY36" fmla="*/ 389073 h 892874"/>
                <a:gd name="connsiteX37" fmla="*/ 468538 w 898023"/>
                <a:gd name="connsiteY37" fmla="*/ 377850 h 892874"/>
                <a:gd name="connsiteX38" fmla="*/ 416062 w 898023"/>
                <a:gd name="connsiteY38" fmla="*/ 365380 h 892874"/>
                <a:gd name="connsiteX39" fmla="*/ 603477 w 898023"/>
                <a:gd name="connsiteY39" fmla="*/ 309263 h 892874"/>
                <a:gd name="connsiteX40" fmla="*/ 523513 w 898023"/>
                <a:gd name="connsiteY40" fmla="*/ 389073 h 892874"/>
                <a:gd name="connsiteX41" fmla="*/ 554749 w 898023"/>
                <a:gd name="connsiteY41" fmla="*/ 477613 h 892874"/>
                <a:gd name="connsiteX42" fmla="*/ 554749 w 898023"/>
                <a:gd name="connsiteY42" fmla="*/ 493824 h 892874"/>
                <a:gd name="connsiteX43" fmla="*/ 665948 w 898023"/>
                <a:gd name="connsiteY43" fmla="*/ 517518 h 892874"/>
                <a:gd name="connsiteX44" fmla="*/ 668447 w 898023"/>
                <a:gd name="connsiteY44" fmla="*/ 477613 h 892874"/>
                <a:gd name="connsiteX45" fmla="*/ 603477 w 898023"/>
                <a:gd name="connsiteY45" fmla="*/ 309263 h 892874"/>
                <a:gd name="connsiteX46" fmla="*/ 416062 w 898023"/>
                <a:gd name="connsiteY46" fmla="*/ 226959 h 892874"/>
                <a:gd name="connsiteX47" fmla="*/ 164925 w 898023"/>
                <a:gd name="connsiteY47" fmla="*/ 477613 h 892874"/>
                <a:gd name="connsiteX48" fmla="*/ 416062 w 898023"/>
                <a:gd name="connsiteY48" fmla="*/ 729513 h 892874"/>
                <a:gd name="connsiteX49" fmla="*/ 660951 w 898023"/>
                <a:gd name="connsiteY49" fmla="*/ 542458 h 892874"/>
                <a:gd name="connsiteX50" fmla="*/ 548502 w 898023"/>
                <a:gd name="connsiteY50" fmla="*/ 518765 h 892874"/>
                <a:gd name="connsiteX51" fmla="*/ 416062 w 898023"/>
                <a:gd name="connsiteY51" fmla="*/ 616033 h 892874"/>
                <a:gd name="connsiteX52" fmla="*/ 277374 w 898023"/>
                <a:gd name="connsiteY52" fmla="*/ 477613 h 892874"/>
                <a:gd name="connsiteX53" fmla="*/ 416062 w 898023"/>
                <a:gd name="connsiteY53" fmla="*/ 339192 h 892874"/>
                <a:gd name="connsiteX54" fmla="*/ 479783 w 898023"/>
                <a:gd name="connsiteY54" fmla="*/ 354156 h 892874"/>
                <a:gd name="connsiteX55" fmla="*/ 506021 w 898023"/>
                <a:gd name="connsiteY55" fmla="*/ 371615 h 892874"/>
                <a:gd name="connsiteX56" fmla="*/ 585985 w 898023"/>
                <a:gd name="connsiteY56" fmla="*/ 291805 h 892874"/>
                <a:gd name="connsiteX57" fmla="*/ 416062 w 898023"/>
                <a:gd name="connsiteY57" fmla="*/ 226959 h 892874"/>
                <a:gd name="connsiteX58" fmla="*/ 700933 w 898023"/>
                <a:gd name="connsiteY58" fmla="*/ 211995 h 892874"/>
                <a:gd name="connsiteX59" fmla="*/ 622218 w 898023"/>
                <a:gd name="connsiteY59" fmla="*/ 291805 h 892874"/>
                <a:gd name="connsiteX60" fmla="*/ 694685 w 898023"/>
                <a:gd name="connsiteY60" fmla="*/ 477613 h 892874"/>
                <a:gd name="connsiteX61" fmla="*/ 690937 w 898023"/>
                <a:gd name="connsiteY61" fmla="*/ 522506 h 892874"/>
                <a:gd name="connsiteX62" fmla="*/ 729670 w 898023"/>
                <a:gd name="connsiteY62" fmla="*/ 531235 h 892874"/>
                <a:gd name="connsiteX63" fmla="*/ 783395 w 898023"/>
                <a:gd name="connsiteY63" fmla="*/ 505047 h 892874"/>
                <a:gd name="connsiteX64" fmla="*/ 804636 w 898023"/>
                <a:gd name="connsiteY64" fmla="*/ 508789 h 892874"/>
                <a:gd name="connsiteX65" fmla="*/ 807134 w 898023"/>
                <a:gd name="connsiteY65" fmla="*/ 477613 h 892874"/>
                <a:gd name="connsiteX66" fmla="*/ 700933 w 898023"/>
                <a:gd name="connsiteY66" fmla="*/ 211995 h 892874"/>
                <a:gd name="connsiteX67" fmla="*/ 416062 w 898023"/>
                <a:gd name="connsiteY67" fmla="*/ 88539 h 892874"/>
                <a:gd name="connsiteX68" fmla="*/ 27488 w 898023"/>
                <a:gd name="connsiteY68" fmla="*/ 477613 h 892874"/>
                <a:gd name="connsiteX69" fmla="*/ 416062 w 898023"/>
                <a:gd name="connsiteY69" fmla="*/ 866686 h 892874"/>
                <a:gd name="connsiteX70" fmla="*/ 784645 w 898023"/>
                <a:gd name="connsiteY70" fmla="*/ 607304 h 892874"/>
                <a:gd name="connsiteX71" fmla="*/ 764654 w 898023"/>
                <a:gd name="connsiteY71" fmla="*/ 602316 h 892874"/>
                <a:gd name="connsiteX72" fmla="*/ 724672 w 898023"/>
                <a:gd name="connsiteY72" fmla="*/ 557423 h 892874"/>
                <a:gd name="connsiteX73" fmla="*/ 724672 w 898023"/>
                <a:gd name="connsiteY73" fmla="*/ 556176 h 892874"/>
                <a:gd name="connsiteX74" fmla="*/ 685939 w 898023"/>
                <a:gd name="connsiteY74" fmla="*/ 548694 h 892874"/>
                <a:gd name="connsiteX75" fmla="*/ 416062 w 898023"/>
                <a:gd name="connsiteY75" fmla="*/ 755701 h 892874"/>
                <a:gd name="connsiteX76" fmla="*/ 138687 w 898023"/>
                <a:gd name="connsiteY76" fmla="*/ 477613 h 892874"/>
                <a:gd name="connsiteX77" fmla="*/ 416062 w 898023"/>
                <a:gd name="connsiteY77" fmla="*/ 199525 h 892874"/>
                <a:gd name="connsiteX78" fmla="*/ 603477 w 898023"/>
                <a:gd name="connsiteY78" fmla="*/ 271852 h 892874"/>
                <a:gd name="connsiteX79" fmla="*/ 682191 w 898023"/>
                <a:gd name="connsiteY79" fmla="*/ 193290 h 892874"/>
                <a:gd name="connsiteX80" fmla="*/ 416062 w 898023"/>
                <a:gd name="connsiteY80" fmla="*/ 88539 h 892874"/>
                <a:gd name="connsiteX81" fmla="*/ 827125 w 898023"/>
                <a:gd name="connsiteY81" fmla="*/ 38658 h 892874"/>
                <a:gd name="connsiteX82" fmla="*/ 774649 w 898023"/>
                <a:gd name="connsiteY82" fmla="*/ 91033 h 892874"/>
                <a:gd name="connsiteX83" fmla="*/ 770901 w 898023"/>
                <a:gd name="connsiteY83" fmla="*/ 118468 h 892874"/>
                <a:gd name="connsiteX84" fmla="*/ 772150 w 898023"/>
                <a:gd name="connsiteY84" fmla="*/ 119715 h 892874"/>
                <a:gd name="connsiteX85" fmla="*/ 773400 w 898023"/>
                <a:gd name="connsiteY85" fmla="*/ 120962 h 892874"/>
                <a:gd name="connsiteX86" fmla="*/ 777148 w 898023"/>
                <a:gd name="connsiteY86" fmla="*/ 125950 h 892874"/>
                <a:gd name="connsiteX87" fmla="*/ 779647 w 898023"/>
                <a:gd name="connsiteY87" fmla="*/ 127197 h 892874"/>
                <a:gd name="connsiteX88" fmla="*/ 808384 w 898023"/>
                <a:gd name="connsiteY88" fmla="*/ 123456 h 892874"/>
                <a:gd name="connsiteX89" fmla="*/ 859611 w 898023"/>
                <a:gd name="connsiteY89" fmla="*/ 71081 h 892874"/>
                <a:gd name="connsiteX90" fmla="*/ 849615 w 898023"/>
                <a:gd name="connsiteY90" fmla="*/ 71081 h 892874"/>
                <a:gd name="connsiteX91" fmla="*/ 827125 w 898023"/>
                <a:gd name="connsiteY91" fmla="*/ 48634 h 892874"/>
                <a:gd name="connsiteX92" fmla="*/ 842119 w 898023"/>
                <a:gd name="connsiteY92" fmla="*/ 1247 h 892874"/>
                <a:gd name="connsiteX93" fmla="*/ 853364 w 898023"/>
                <a:gd name="connsiteY93" fmla="*/ 18705 h 892874"/>
                <a:gd name="connsiteX94" fmla="*/ 853364 w 898023"/>
                <a:gd name="connsiteY94" fmla="*/ 44893 h 892874"/>
                <a:gd name="connsiteX95" fmla="*/ 879602 w 898023"/>
                <a:gd name="connsiteY95" fmla="*/ 44893 h 892874"/>
                <a:gd name="connsiteX96" fmla="*/ 895844 w 898023"/>
                <a:gd name="connsiteY96" fmla="*/ 56116 h 892874"/>
                <a:gd name="connsiteX97" fmla="*/ 893345 w 898023"/>
                <a:gd name="connsiteY97" fmla="*/ 76069 h 892874"/>
                <a:gd name="connsiteX98" fmla="*/ 825876 w 898023"/>
                <a:gd name="connsiteY98" fmla="*/ 142161 h 892874"/>
                <a:gd name="connsiteX99" fmla="*/ 790892 w 898023"/>
                <a:gd name="connsiteY99" fmla="*/ 155879 h 892874"/>
                <a:gd name="connsiteX100" fmla="*/ 767153 w 898023"/>
                <a:gd name="connsiteY100" fmla="*/ 149643 h 892874"/>
                <a:gd name="connsiteX101" fmla="*/ 764654 w 898023"/>
                <a:gd name="connsiteY101" fmla="*/ 148396 h 892874"/>
                <a:gd name="connsiteX102" fmla="*/ 719674 w 898023"/>
                <a:gd name="connsiteY102" fmla="*/ 193290 h 892874"/>
                <a:gd name="connsiteX103" fmla="*/ 832123 w 898023"/>
                <a:gd name="connsiteY103" fmla="*/ 477613 h 892874"/>
                <a:gd name="connsiteX104" fmla="*/ 830874 w 898023"/>
                <a:gd name="connsiteY104" fmla="*/ 515024 h 892874"/>
                <a:gd name="connsiteX105" fmla="*/ 875853 w 898023"/>
                <a:gd name="connsiteY105" fmla="*/ 523753 h 892874"/>
                <a:gd name="connsiteX106" fmla="*/ 889597 w 898023"/>
                <a:gd name="connsiteY106" fmla="*/ 537470 h 892874"/>
                <a:gd name="connsiteX107" fmla="*/ 882100 w 898023"/>
                <a:gd name="connsiteY107" fmla="*/ 556176 h 892874"/>
                <a:gd name="connsiteX108" fmla="*/ 859611 w 898023"/>
                <a:gd name="connsiteY108" fmla="*/ 571140 h 892874"/>
                <a:gd name="connsiteX109" fmla="*/ 874604 w 898023"/>
                <a:gd name="connsiteY109" fmla="*/ 593587 h 892874"/>
                <a:gd name="connsiteX110" fmla="*/ 874604 w 898023"/>
                <a:gd name="connsiteY110" fmla="*/ 613539 h 892874"/>
                <a:gd name="connsiteX111" fmla="*/ 859611 w 898023"/>
                <a:gd name="connsiteY111" fmla="*/ 621021 h 892874"/>
                <a:gd name="connsiteX112" fmla="*/ 855862 w 898023"/>
                <a:gd name="connsiteY112" fmla="*/ 621021 h 892874"/>
                <a:gd name="connsiteX113" fmla="*/ 809633 w 898023"/>
                <a:gd name="connsiteY113" fmla="*/ 611045 h 892874"/>
                <a:gd name="connsiteX114" fmla="*/ 416062 w 898023"/>
                <a:gd name="connsiteY114" fmla="*/ 892874 h 892874"/>
                <a:gd name="connsiteX115" fmla="*/ 0 w 898023"/>
                <a:gd name="connsiteY115" fmla="*/ 477613 h 892874"/>
                <a:gd name="connsiteX116" fmla="*/ 416062 w 898023"/>
                <a:gd name="connsiteY116" fmla="*/ 62351 h 892874"/>
                <a:gd name="connsiteX117" fmla="*/ 700933 w 898023"/>
                <a:gd name="connsiteY117" fmla="*/ 175831 h 892874"/>
                <a:gd name="connsiteX118" fmla="*/ 747162 w 898023"/>
                <a:gd name="connsiteY118" fmla="*/ 129691 h 892874"/>
                <a:gd name="connsiteX119" fmla="*/ 755908 w 898023"/>
                <a:gd name="connsiteY119" fmla="*/ 71081 h 892874"/>
                <a:gd name="connsiteX120" fmla="*/ 822128 w 898023"/>
                <a:gd name="connsiteY120" fmla="*/ 4988 h 892874"/>
                <a:gd name="connsiteX121" fmla="*/ 842119 w 898023"/>
                <a:gd name="connsiteY121" fmla="*/ 1247 h 8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898023" h="892874">
                  <a:moveTo>
                    <a:pt x="418964" y="767781"/>
                  </a:moveTo>
                  <a:cubicBezTo>
                    <a:pt x="426454" y="767781"/>
                    <a:pt x="432697" y="774023"/>
                    <a:pt x="432697" y="781514"/>
                  </a:cubicBezTo>
                  <a:lnTo>
                    <a:pt x="432697" y="836445"/>
                  </a:lnTo>
                  <a:cubicBezTo>
                    <a:pt x="432697" y="843936"/>
                    <a:pt x="426454" y="848930"/>
                    <a:pt x="418964" y="848930"/>
                  </a:cubicBezTo>
                  <a:cubicBezTo>
                    <a:pt x="412721" y="848930"/>
                    <a:pt x="406479" y="843936"/>
                    <a:pt x="406479" y="836445"/>
                  </a:cubicBezTo>
                  <a:lnTo>
                    <a:pt x="406479" y="781514"/>
                  </a:lnTo>
                  <a:cubicBezTo>
                    <a:pt x="406479" y="774023"/>
                    <a:pt x="412721" y="767781"/>
                    <a:pt x="418964" y="767781"/>
                  </a:cubicBezTo>
                  <a:close/>
                  <a:moveTo>
                    <a:pt x="774649" y="529988"/>
                  </a:moveTo>
                  <a:cubicBezTo>
                    <a:pt x="764654" y="529988"/>
                    <a:pt x="757157" y="534976"/>
                    <a:pt x="753409" y="543705"/>
                  </a:cubicBezTo>
                  <a:lnTo>
                    <a:pt x="752159" y="544952"/>
                  </a:lnTo>
                  <a:cubicBezTo>
                    <a:pt x="750910" y="546199"/>
                    <a:pt x="750910" y="546199"/>
                    <a:pt x="750910" y="546199"/>
                  </a:cubicBezTo>
                  <a:lnTo>
                    <a:pt x="750910" y="552435"/>
                  </a:lnTo>
                  <a:cubicBezTo>
                    <a:pt x="749660" y="552435"/>
                    <a:pt x="749660" y="552435"/>
                    <a:pt x="750910" y="553682"/>
                  </a:cubicBezTo>
                  <a:lnTo>
                    <a:pt x="750910" y="554929"/>
                  </a:lnTo>
                  <a:cubicBezTo>
                    <a:pt x="750910" y="566152"/>
                    <a:pt x="758406" y="574881"/>
                    <a:pt x="769651" y="577375"/>
                  </a:cubicBezTo>
                  <a:lnTo>
                    <a:pt x="842119" y="592340"/>
                  </a:lnTo>
                  <a:lnTo>
                    <a:pt x="835871" y="582363"/>
                  </a:lnTo>
                  <a:cubicBezTo>
                    <a:pt x="829624" y="572387"/>
                    <a:pt x="830874" y="557423"/>
                    <a:pt x="842119" y="551188"/>
                  </a:cubicBezTo>
                  <a:lnTo>
                    <a:pt x="852114" y="544952"/>
                  </a:lnTo>
                  <a:lnTo>
                    <a:pt x="778397" y="529988"/>
                  </a:lnTo>
                  <a:cubicBezTo>
                    <a:pt x="777148" y="529988"/>
                    <a:pt x="775899" y="529988"/>
                    <a:pt x="774649" y="529988"/>
                  </a:cubicBezTo>
                  <a:close/>
                  <a:moveTo>
                    <a:pt x="506021" y="407779"/>
                  </a:moveTo>
                  <a:lnTo>
                    <a:pt x="449796" y="462648"/>
                  </a:lnTo>
                  <a:cubicBezTo>
                    <a:pt x="451046" y="465142"/>
                    <a:pt x="452295" y="468883"/>
                    <a:pt x="452295" y="471377"/>
                  </a:cubicBezTo>
                  <a:lnTo>
                    <a:pt x="528511" y="487589"/>
                  </a:lnTo>
                  <a:cubicBezTo>
                    <a:pt x="528511" y="485095"/>
                    <a:pt x="528511" y="481354"/>
                    <a:pt x="528511" y="477613"/>
                  </a:cubicBezTo>
                  <a:cubicBezTo>
                    <a:pt x="528511" y="451425"/>
                    <a:pt x="521014" y="427731"/>
                    <a:pt x="506021" y="407779"/>
                  </a:cubicBezTo>
                  <a:close/>
                  <a:moveTo>
                    <a:pt x="416062" y="365380"/>
                  </a:moveTo>
                  <a:cubicBezTo>
                    <a:pt x="354839" y="365380"/>
                    <a:pt x="304862" y="415261"/>
                    <a:pt x="304862" y="477613"/>
                  </a:cubicBezTo>
                  <a:cubicBezTo>
                    <a:pt x="304862" y="539964"/>
                    <a:pt x="354839" y="589846"/>
                    <a:pt x="416062" y="589846"/>
                  </a:cubicBezTo>
                  <a:cubicBezTo>
                    <a:pt x="466039" y="589846"/>
                    <a:pt x="507270" y="557423"/>
                    <a:pt x="522263" y="513777"/>
                  </a:cubicBezTo>
                  <a:lnTo>
                    <a:pt x="447297" y="497565"/>
                  </a:lnTo>
                  <a:cubicBezTo>
                    <a:pt x="441050" y="507542"/>
                    <a:pt x="429805" y="513777"/>
                    <a:pt x="416062" y="513777"/>
                  </a:cubicBezTo>
                  <a:cubicBezTo>
                    <a:pt x="397320" y="513777"/>
                    <a:pt x="381077" y="497565"/>
                    <a:pt x="381077" y="477613"/>
                  </a:cubicBezTo>
                  <a:cubicBezTo>
                    <a:pt x="381077" y="457660"/>
                    <a:pt x="397320" y="441449"/>
                    <a:pt x="416062" y="441449"/>
                  </a:cubicBezTo>
                  <a:cubicBezTo>
                    <a:pt x="422309" y="441449"/>
                    <a:pt x="427306" y="442696"/>
                    <a:pt x="431055" y="443943"/>
                  </a:cubicBezTo>
                  <a:lnTo>
                    <a:pt x="486030" y="389073"/>
                  </a:lnTo>
                  <a:cubicBezTo>
                    <a:pt x="481032" y="385332"/>
                    <a:pt x="474785" y="381591"/>
                    <a:pt x="468538" y="377850"/>
                  </a:cubicBezTo>
                  <a:cubicBezTo>
                    <a:pt x="452295" y="370368"/>
                    <a:pt x="434803" y="365380"/>
                    <a:pt x="416062" y="365380"/>
                  </a:cubicBezTo>
                  <a:close/>
                  <a:moveTo>
                    <a:pt x="603477" y="309263"/>
                  </a:moveTo>
                  <a:lnTo>
                    <a:pt x="523513" y="389073"/>
                  </a:lnTo>
                  <a:cubicBezTo>
                    <a:pt x="543504" y="414014"/>
                    <a:pt x="554749" y="443943"/>
                    <a:pt x="554749" y="477613"/>
                  </a:cubicBezTo>
                  <a:cubicBezTo>
                    <a:pt x="554749" y="483848"/>
                    <a:pt x="554749" y="488836"/>
                    <a:pt x="554749" y="493824"/>
                  </a:cubicBezTo>
                  <a:lnTo>
                    <a:pt x="665948" y="517518"/>
                  </a:lnTo>
                  <a:cubicBezTo>
                    <a:pt x="667198" y="505047"/>
                    <a:pt x="668447" y="491330"/>
                    <a:pt x="668447" y="477613"/>
                  </a:cubicBezTo>
                  <a:cubicBezTo>
                    <a:pt x="668447" y="412767"/>
                    <a:pt x="644708" y="354156"/>
                    <a:pt x="603477" y="309263"/>
                  </a:cubicBezTo>
                  <a:close/>
                  <a:moveTo>
                    <a:pt x="416062" y="226959"/>
                  </a:moveTo>
                  <a:cubicBezTo>
                    <a:pt x="277374" y="226959"/>
                    <a:pt x="164925" y="339192"/>
                    <a:pt x="164925" y="477613"/>
                  </a:cubicBezTo>
                  <a:cubicBezTo>
                    <a:pt x="164925" y="616033"/>
                    <a:pt x="277374" y="729513"/>
                    <a:pt x="416062" y="729513"/>
                  </a:cubicBezTo>
                  <a:cubicBezTo>
                    <a:pt x="533508" y="729513"/>
                    <a:pt x="630964" y="650950"/>
                    <a:pt x="660951" y="542458"/>
                  </a:cubicBezTo>
                  <a:lnTo>
                    <a:pt x="548502" y="518765"/>
                  </a:lnTo>
                  <a:cubicBezTo>
                    <a:pt x="531010" y="576128"/>
                    <a:pt x="478533" y="616033"/>
                    <a:pt x="416062" y="616033"/>
                  </a:cubicBezTo>
                  <a:cubicBezTo>
                    <a:pt x="341096" y="616033"/>
                    <a:pt x="277374" y="554929"/>
                    <a:pt x="277374" y="477613"/>
                  </a:cubicBezTo>
                  <a:cubicBezTo>
                    <a:pt x="277374" y="400297"/>
                    <a:pt x="341096" y="339192"/>
                    <a:pt x="416062" y="339192"/>
                  </a:cubicBezTo>
                  <a:cubicBezTo>
                    <a:pt x="438551" y="339192"/>
                    <a:pt x="461041" y="344180"/>
                    <a:pt x="479783" y="354156"/>
                  </a:cubicBezTo>
                  <a:cubicBezTo>
                    <a:pt x="489778" y="359145"/>
                    <a:pt x="498524" y="364133"/>
                    <a:pt x="506021" y="371615"/>
                  </a:cubicBezTo>
                  <a:lnTo>
                    <a:pt x="585985" y="291805"/>
                  </a:lnTo>
                  <a:cubicBezTo>
                    <a:pt x="541005" y="250653"/>
                    <a:pt x="482282" y="226959"/>
                    <a:pt x="416062" y="226959"/>
                  </a:cubicBezTo>
                  <a:close/>
                  <a:moveTo>
                    <a:pt x="700933" y="211995"/>
                  </a:moveTo>
                  <a:lnTo>
                    <a:pt x="622218" y="291805"/>
                  </a:lnTo>
                  <a:cubicBezTo>
                    <a:pt x="667198" y="340439"/>
                    <a:pt x="694685" y="405285"/>
                    <a:pt x="694685" y="477613"/>
                  </a:cubicBezTo>
                  <a:cubicBezTo>
                    <a:pt x="694685" y="492577"/>
                    <a:pt x="693436" y="508789"/>
                    <a:pt x="690937" y="522506"/>
                  </a:cubicBezTo>
                  <a:lnTo>
                    <a:pt x="729670" y="531235"/>
                  </a:lnTo>
                  <a:cubicBezTo>
                    <a:pt x="739665" y="511283"/>
                    <a:pt x="762155" y="501306"/>
                    <a:pt x="783395" y="505047"/>
                  </a:cubicBezTo>
                  <a:lnTo>
                    <a:pt x="804636" y="508789"/>
                  </a:lnTo>
                  <a:cubicBezTo>
                    <a:pt x="807134" y="498812"/>
                    <a:pt x="807134" y="487589"/>
                    <a:pt x="807134" y="477613"/>
                  </a:cubicBezTo>
                  <a:cubicBezTo>
                    <a:pt x="807134" y="375356"/>
                    <a:pt x="767153" y="281829"/>
                    <a:pt x="700933" y="211995"/>
                  </a:cubicBezTo>
                  <a:close/>
                  <a:moveTo>
                    <a:pt x="416062" y="88539"/>
                  </a:moveTo>
                  <a:cubicBezTo>
                    <a:pt x="202408" y="88539"/>
                    <a:pt x="27488" y="263123"/>
                    <a:pt x="27488" y="477613"/>
                  </a:cubicBezTo>
                  <a:cubicBezTo>
                    <a:pt x="27488" y="692102"/>
                    <a:pt x="202408" y="866686"/>
                    <a:pt x="416062" y="866686"/>
                  </a:cubicBezTo>
                  <a:cubicBezTo>
                    <a:pt x="583486" y="866686"/>
                    <a:pt x="729670" y="763183"/>
                    <a:pt x="784645" y="607304"/>
                  </a:cubicBezTo>
                  <a:lnTo>
                    <a:pt x="764654" y="602316"/>
                  </a:lnTo>
                  <a:cubicBezTo>
                    <a:pt x="742164" y="598575"/>
                    <a:pt x="725921" y="579869"/>
                    <a:pt x="724672" y="557423"/>
                  </a:cubicBezTo>
                  <a:cubicBezTo>
                    <a:pt x="724672" y="557423"/>
                    <a:pt x="724672" y="557423"/>
                    <a:pt x="724672" y="556176"/>
                  </a:cubicBezTo>
                  <a:lnTo>
                    <a:pt x="685939" y="548694"/>
                  </a:lnTo>
                  <a:cubicBezTo>
                    <a:pt x="654704" y="667161"/>
                    <a:pt x="546003" y="755701"/>
                    <a:pt x="416062" y="755701"/>
                  </a:cubicBezTo>
                  <a:cubicBezTo>
                    <a:pt x="263631" y="755701"/>
                    <a:pt x="138687" y="630998"/>
                    <a:pt x="138687" y="477613"/>
                  </a:cubicBezTo>
                  <a:cubicBezTo>
                    <a:pt x="138687" y="324228"/>
                    <a:pt x="263631" y="199525"/>
                    <a:pt x="416062" y="199525"/>
                  </a:cubicBezTo>
                  <a:cubicBezTo>
                    <a:pt x="488529" y="199525"/>
                    <a:pt x="554749" y="226959"/>
                    <a:pt x="603477" y="271852"/>
                  </a:cubicBezTo>
                  <a:lnTo>
                    <a:pt x="682191" y="193290"/>
                  </a:lnTo>
                  <a:cubicBezTo>
                    <a:pt x="613472" y="128444"/>
                    <a:pt x="519765" y="88539"/>
                    <a:pt x="416062" y="88539"/>
                  </a:cubicBezTo>
                  <a:close/>
                  <a:moveTo>
                    <a:pt x="827125" y="38658"/>
                  </a:moveTo>
                  <a:lnTo>
                    <a:pt x="774649" y="91033"/>
                  </a:lnTo>
                  <a:cubicBezTo>
                    <a:pt x="767153" y="97268"/>
                    <a:pt x="764654" y="109738"/>
                    <a:pt x="770901" y="118468"/>
                  </a:cubicBezTo>
                  <a:lnTo>
                    <a:pt x="772150" y="119715"/>
                  </a:lnTo>
                  <a:cubicBezTo>
                    <a:pt x="772150" y="120962"/>
                    <a:pt x="772150" y="120962"/>
                    <a:pt x="773400" y="120962"/>
                  </a:cubicBezTo>
                  <a:lnTo>
                    <a:pt x="777148" y="125950"/>
                  </a:lnTo>
                  <a:lnTo>
                    <a:pt x="779647" y="127197"/>
                  </a:lnTo>
                  <a:cubicBezTo>
                    <a:pt x="788393" y="132185"/>
                    <a:pt x="800887" y="130938"/>
                    <a:pt x="808384" y="123456"/>
                  </a:cubicBezTo>
                  <a:lnTo>
                    <a:pt x="859611" y="71081"/>
                  </a:lnTo>
                  <a:lnTo>
                    <a:pt x="849615" y="71081"/>
                  </a:lnTo>
                  <a:cubicBezTo>
                    <a:pt x="837121" y="71081"/>
                    <a:pt x="827125" y="61104"/>
                    <a:pt x="827125" y="48634"/>
                  </a:cubicBezTo>
                  <a:close/>
                  <a:moveTo>
                    <a:pt x="842119" y="1247"/>
                  </a:moveTo>
                  <a:cubicBezTo>
                    <a:pt x="848366" y="4988"/>
                    <a:pt x="853364" y="11223"/>
                    <a:pt x="853364" y="18705"/>
                  </a:cubicBezTo>
                  <a:lnTo>
                    <a:pt x="853364" y="44893"/>
                  </a:lnTo>
                  <a:lnTo>
                    <a:pt x="879602" y="44893"/>
                  </a:lnTo>
                  <a:cubicBezTo>
                    <a:pt x="887098" y="44893"/>
                    <a:pt x="893345" y="49881"/>
                    <a:pt x="895844" y="56116"/>
                  </a:cubicBezTo>
                  <a:cubicBezTo>
                    <a:pt x="899593" y="63598"/>
                    <a:pt x="898343" y="71081"/>
                    <a:pt x="893345" y="76069"/>
                  </a:cubicBezTo>
                  <a:lnTo>
                    <a:pt x="825876" y="142161"/>
                  </a:lnTo>
                  <a:cubicBezTo>
                    <a:pt x="815880" y="152138"/>
                    <a:pt x="804636" y="155879"/>
                    <a:pt x="790892" y="155879"/>
                  </a:cubicBezTo>
                  <a:cubicBezTo>
                    <a:pt x="782146" y="155879"/>
                    <a:pt x="774649" y="154632"/>
                    <a:pt x="767153" y="149643"/>
                  </a:cubicBezTo>
                  <a:cubicBezTo>
                    <a:pt x="765903" y="149643"/>
                    <a:pt x="764654" y="149643"/>
                    <a:pt x="764654" y="148396"/>
                  </a:cubicBezTo>
                  <a:lnTo>
                    <a:pt x="719674" y="193290"/>
                  </a:lnTo>
                  <a:cubicBezTo>
                    <a:pt x="789642" y="268111"/>
                    <a:pt x="832123" y="367874"/>
                    <a:pt x="832123" y="477613"/>
                  </a:cubicBezTo>
                  <a:cubicBezTo>
                    <a:pt x="832123" y="490083"/>
                    <a:pt x="832123" y="502553"/>
                    <a:pt x="830874" y="515024"/>
                  </a:cubicBezTo>
                  <a:lnTo>
                    <a:pt x="875853" y="523753"/>
                  </a:lnTo>
                  <a:cubicBezTo>
                    <a:pt x="883350" y="525000"/>
                    <a:pt x="888348" y="529988"/>
                    <a:pt x="889597" y="537470"/>
                  </a:cubicBezTo>
                  <a:cubicBezTo>
                    <a:pt x="890846" y="544952"/>
                    <a:pt x="888348" y="552435"/>
                    <a:pt x="882100" y="556176"/>
                  </a:cubicBezTo>
                  <a:lnTo>
                    <a:pt x="859611" y="571140"/>
                  </a:lnTo>
                  <a:lnTo>
                    <a:pt x="874604" y="593587"/>
                  </a:lnTo>
                  <a:cubicBezTo>
                    <a:pt x="879602" y="599822"/>
                    <a:pt x="879602" y="607304"/>
                    <a:pt x="874604" y="613539"/>
                  </a:cubicBezTo>
                  <a:cubicBezTo>
                    <a:pt x="872105" y="618527"/>
                    <a:pt x="865858" y="621021"/>
                    <a:pt x="859611" y="621021"/>
                  </a:cubicBezTo>
                  <a:cubicBezTo>
                    <a:pt x="858361" y="621021"/>
                    <a:pt x="857112" y="621021"/>
                    <a:pt x="855862" y="621021"/>
                  </a:cubicBezTo>
                  <a:lnTo>
                    <a:pt x="809633" y="611045"/>
                  </a:lnTo>
                  <a:cubicBezTo>
                    <a:pt x="753409" y="779394"/>
                    <a:pt x="595980" y="892874"/>
                    <a:pt x="416062" y="892874"/>
                  </a:cubicBezTo>
                  <a:cubicBezTo>
                    <a:pt x="187415" y="892874"/>
                    <a:pt x="0" y="707066"/>
                    <a:pt x="0" y="477613"/>
                  </a:cubicBezTo>
                  <a:cubicBezTo>
                    <a:pt x="0" y="248159"/>
                    <a:pt x="187415" y="62351"/>
                    <a:pt x="416062" y="62351"/>
                  </a:cubicBezTo>
                  <a:cubicBezTo>
                    <a:pt x="527261" y="62351"/>
                    <a:pt x="627216" y="104750"/>
                    <a:pt x="700933" y="175831"/>
                  </a:cubicBezTo>
                  <a:lnTo>
                    <a:pt x="747162" y="129691"/>
                  </a:lnTo>
                  <a:cubicBezTo>
                    <a:pt x="737166" y="110986"/>
                    <a:pt x="740914" y="87292"/>
                    <a:pt x="755908" y="71081"/>
                  </a:cubicBezTo>
                  <a:lnTo>
                    <a:pt x="822128" y="4988"/>
                  </a:lnTo>
                  <a:cubicBezTo>
                    <a:pt x="828375" y="0"/>
                    <a:pt x="835871" y="-1247"/>
                    <a:pt x="842119" y="12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62081E-2144-667F-B608-B4E3E543816A}"/>
                </a:ext>
              </a:extLst>
            </p:cNvPr>
            <p:cNvSpPr txBox="1"/>
            <p:nvPr/>
          </p:nvSpPr>
          <p:spPr>
            <a:xfrm>
              <a:off x="3229922" y="4879462"/>
              <a:ext cx="2612943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Cognitive Computing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B7AFB6-6CB0-3CE4-2DDD-5165F57D1D17}"/>
              </a:ext>
            </a:extLst>
          </p:cNvPr>
          <p:cNvGrpSpPr/>
          <p:nvPr/>
        </p:nvGrpSpPr>
        <p:grpSpPr>
          <a:xfrm>
            <a:off x="1458487" y="1230458"/>
            <a:ext cx="2968931" cy="2966245"/>
            <a:chOff x="1314400" y="1693199"/>
            <a:chExt cx="2968931" cy="2966245"/>
          </a:xfrm>
        </p:grpSpPr>
        <p:sp>
          <p:nvSpPr>
            <p:cNvPr id="10" name="Freeform 423">
              <a:extLst>
                <a:ext uri="{FF2B5EF4-FFF2-40B4-BE49-F238E27FC236}">
                  <a16:creationId xmlns:a16="http://schemas.microsoft.com/office/drawing/2014/main" id="{C3AB5F88-1810-950E-3368-F180EE944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00" y="1693199"/>
              <a:ext cx="2968931" cy="2966245"/>
            </a:xfrm>
            <a:custGeom>
              <a:avLst/>
              <a:gdLst>
                <a:gd name="T0" fmla="*/ 1313124 w 4766"/>
                <a:gd name="T1" fmla="*/ 2976216 h 4764"/>
                <a:gd name="T2" fmla="*/ 1060952 w 4766"/>
                <a:gd name="T3" fmla="*/ 2723519 h 4764"/>
                <a:gd name="T4" fmla="*/ 401123 w 4766"/>
                <a:gd name="T5" fmla="*/ 2065329 h 4764"/>
                <a:gd name="T6" fmla="*/ 133926 w 4766"/>
                <a:gd name="T7" fmla="*/ 1798267 h 4764"/>
                <a:gd name="T8" fmla="*/ 133926 w 4766"/>
                <a:gd name="T9" fmla="*/ 1798267 h 4764"/>
                <a:gd name="T10" fmla="*/ 133926 w 4766"/>
                <a:gd name="T11" fmla="*/ 1312460 h 4764"/>
                <a:gd name="T12" fmla="*/ 1313124 w 4766"/>
                <a:gd name="T13" fmla="*/ 133858 h 4764"/>
                <a:gd name="T14" fmla="*/ 1313124 w 4766"/>
                <a:gd name="T15" fmla="*/ 133858 h 4764"/>
                <a:gd name="T16" fmla="*/ 1799176 w 4766"/>
                <a:gd name="T17" fmla="*/ 133858 h 4764"/>
                <a:gd name="T18" fmla="*/ 2978374 w 4766"/>
                <a:gd name="T19" fmla="*/ 1312460 h 4764"/>
                <a:gd name="T20" fmla="*/ 2978374 w 4766"/>
                <a:gd name="T21" fmla="*/ 1312460 h 4764"/>
                <a:gd name="T22" fmla="*/ 2978374 w 4766"/>
                <a:gd name="T23" fmla="*/ 1798267 h 4764"/>
                <a:gd name="T24" fmla="*/ 1799176 w 4766"/>
                <a:gd name="T25" fmla="*/ 2976216 h 4764"/>
                <a:gd name="T26" fmla="*/ 1799176 w 4766"/>
                <a:gd name="T27" fmla="*/ 2976216 h 4764"/>
                <a:gd name="T28" fmla="*/ 1313124 w 4766"/>
                <a:gd name="T29" fmla="*/ 2976216 h 47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766" h="4764">
                  <a:moveTo>
                    <a:pt x="2010" y="4558"/>
                  </a:moveTo>
                  <a:lnTo>
                    <a:pt x="1624" y="4171"/>
                  </a:lnTo>
                  <a:lnTo>
                    <a:pt x="614" y="3163"/>
                  </a:ln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E18A30-B013-9BC4-02EE-E5629EAFC1DB}"/>
                </a:ext>
              </a:extLst>
            </p:cNvPr>
            <p:cNvSpPr txBox="1"/>
            <p:nvPr/>
          </p:nvSpPr>
          <p:spPr>
            <a:xfrm>
              <a:off x="1474255" y="2977722"/>
              <a:ext cx="2640991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Machine Learning</a:t>
              </a:r>
            </a:p>
          </p:txBody>
        </p:sp>
        <p:grpSp>
          <p:nvGrpSpPr>
            <p:cNvPr id="13" name="Google Shape;7198;p70">
              <a:extLst>
                <a:ext uri="{FF2B5EF4-FFF2-40B4-BE49-F238E27FC236}">
                  <a16:creationId xmlns:a16="http://schemas.microsoft.com/office/drawing/2014/main" id="{00086FDC-6C38-489D-BE4A-BEE8EFA8A151}"/>
                </a:ext>
              </a:extLst>
            </p:cNvPr>
            <p:cNvGrpSpPr/>
            <p:nvPr/>
          </p:nvGrpSpPr>
          <p:grpSpPr>
            <a:xfrm>
              <a:off x="2683172" y="2144948"/>
              <a:ext cx="281854" cy="359242"/>
              <a:chOff x="1323907" y="3359888"/>
              <a:chExt cx="281854" cy="359242"/>
            </a:xfrm>
          </p:grpSpPr>
          <p:sp>
            <p:nvSpPr>
              <p:cNvPr id="14" name="Google Shape;7199;p70">
                <a:extLst>
                  <a:ext uri="{FF2B5EF4-FFF2-40B4-BE49-F238E27FC236}">
                    <a16:creationId xmlns:a16="http://schemas.microsoft.com/office/drawing/2014/main" id="{62265230-35FC-091A-CAA8-D3181DA916ED}"/>
                  </a:ext>
                </a:extLst>
              </p:cNvPr>
              <p:cNvSpPr/>
              <p:nvPr/>
            </p:nvSpPr>
            <p:spPr>
              <a:xfrm>
                <a:off x="1352940" y="3424919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8" y="1"/>
                    </a:moveTo>
                    <a:cubicBezTo>
                      <a:pt x="203" y="1"/>
                      <a:pt x="1" y="178"/>
                      <a:pt x="1" y="404"/>
                    </a:cubicBezTo>
                    <a:lnTo>
                      <a:pt x="1" y="10637"/>
                    </a:lnTo>
                    <a:cubicBezTo>
                      <a:pt x="1" y="10858"/>
                      <a:pt x="203" y="11035"/>
                      <a:pt x="448" y="11035"/>
                    </a:cubicBezTo>
                    <a:lnTo>
                      <a:pt x="8989" y="11035"/>
                    </a:lnTo>
                    <a:cubicBezTo>
                      <a:pt x="9234" y="11035"/>
                      <a:pt x="9436" y="10858"/>
                      <a:pt x="9436" y="10637"/>
                    </a:cubicBezTo>
                    <a:lnTo>
                      <a:pt x="9436" y="404"/>
                    </a:lnTo>
                    <a:cubicBezTo>
                      <a:pt x="9436" y="178"/>
                      <a:pt x="9234" y="1"/>
                      <a:pt x="8989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5" name="Google Shape;7200;p70">
                <a:extLst>
                  <a:ext uri="{FF2B5EF4-FFF2-40B4-BE49-F238E27FC236}">
                    <a16:creationId xmlns:a16="http://schemas.microsoft.com/office/drawing/2014/main" id="{D781D996-D902-487A-2046-65FCD1E19DA1}"/>
                  </a:ext>
                </a:extLst>
              </p:cNvPr>
              <p:cNvSpPr/>
              <p:nvPr/>
            </p:nvSpPr>
            <p:spPr>
              <a:xfrm>
                <a:off x="1329693" y="3395100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7" y="1"/>
                    </a:moveTo>
                    <a:cubicBezTo>
                      <a:pt x="197" y="1"/>
                      <a:pt x="0" y="179"/>
                      <a:pt x="0" y="405"/>
                    </a:cubicBezTo>
                    <a:lnTo>
                      <a:pt x="0" y="10637"/>
                    </a:lnTo>
                    <a:cubicBezTo>
                      <a:pt x="0" y="10858"/>
                      <a:pt x="202" y="11036"/>
                      <a:pt x="447" y="11036"/>
                    </a:cubicBezTo>
                    <a:lnTo>
                      <a:pt x="8988" y="11036"/>
                    </a:lnTo>
                    <a:cubicBezTo>
                      <a:pt x="9233" y="11036"/>
                      <a:pt x="9435" y="10858"/>
                      <a:pt x="9435" y="10637"/>
                    </a:cubicBezTo>
                    <a:lnTo>
                      <a:pt x="9435" y="405"/>
                    </a:lnTo>
                    <a:cubicBezTo>
                      <a:pt x="9435" y="179"/>
                      <a:pt x="9233" y="1"/>
                      <a:pt x="898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6" name="Google Shape;7201;p70">
                <a:extLst>
                  <a:ext uri="{FF2B5EF4-FFF2-40B4-BE49-F238E27FC236}">
                    <a16:creationId xmlns:a16="http://schemas.microsoft.com/office/drawing/2014/main" id="{7E93EEF1-DBB3-79B8-82DF-8C60883BD7F6}"/>
                  </a:ext>
                </a:extLst>
              </p:cNvPr>
              <p:cNvSpPr/>
              <p:nvPr/>
            </p:nvSpPr>
            <p:spPr>
              <a:xfrm>
                <a:off x="1553296" y="3395100"/>
                <a:ext cx="23431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1036" extrusionOk="0">
                    <a:moveTo>
                      <a:pt x="1" y="1"/>
                    </a:moveTo>
                    <a:lnTo>
                      <a:pt x="1" y="11036"/>
                    </a:lnTo>
                    <a:lnTo>
                      <a:pt x="447" y="11036"/>
                    </a:lnTo>
                    <a:cubicBezTo>
                      <a:pt x="692" y="11036"/>
                      <a:pt x="894" y="10858"/>
                      <a:pt x="894" y="10637"/>
                    </a:cubicBezTo>
                    <a:lnTo>
                      <a:pt x="894" y="405"/>
                    </a:lnTo>
                    <a:cubicBezTo>
                      <a:pt x="894" y="179"/>
                      <a:pt x="692" y="1"/>
                      <a:pt x="447" y="1"/>
                    </a:cubicBez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7" name="Google Shape;7202;p70">
                <a:extLst>
                  <a:ext uri="{FF2B5EF4-FFF2-40B4-BE49-F238E27FC236}">
                    <a16:creationId xmlns:a16="http://schemas.microsoft.com/office/drawing/2014/main" id="{7391F152-6307-E60D-1AD8-7A6C8F80800F}"/>
                  </a:ext>
                </a:extLst>
              </p:cNvPr>
              <p:cNvSpPr/>
              <p:nvPr/>
            </p:nvSpPr>
            <p:spPr>
              <a:xfrm>
                <a:off x="1368910" y="3473954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E4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8" name="Google Shape;7203;p70">
                <a:extLst>
                  <a:ext uri="{FF2B5EF4-FFF2-40B4-BE49-F238E27FC236}">
                    <a16:creationId xmlns:a16="http://schemas.microsoft.com/office/drawing/2014/main" id="{D337A99E-93B1-C1C9-448D-46C749E21E78}"/>
                  </a:ext>
                </a:extLst>
              </p:cNvPr>
              <p:cNvSpPr/>
              <p:nvPr/>
            </p:nvSpPr>
            <p:spPr>
              <a:xfrm>
                <a:off x="1368910" y="3541996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07"/>
                    </a:cubicBezTo>
                    <a:lnTo>
                      <a:pt x="1" y="1500"/>
                    </a:lnTo>
                    <a:cubicBezTo>
                      <a:pt x="1" y="1562"/>
                      <a:pt x="54" y="1610"/>
                      <a:pt x="121" y="1610"/>
                    </a:cubicBezTo>
                    <a:lnTo>
                      <a:pt x="1663" y="1610"/>
                    </a:lnTo>
                    <a:cubicBezTo>
                      <a:pt x="1726" y="1610"/>
                      <a:pt x="1778" y="1562"/>
                      <a:pt x="1783" y="1500"/>
                    </a:cubicBezTo>
                    <a:lnTo>
                      <a:pt x="1783" y="107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7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19" name="Google Shape;7204;p70">
                <a:extLst>
                  <a:ext uri="{FF2B5EF4-FFF2-40B4-BE49-F238E27FC236}">
                    <a16:creationId xmlns:a16="http://schemas.microsoft.com/office/drawing/2014/main" id="{FF30C50A-005E-6538-A50F-F53A19711955}"/>
                  </a:ext>
                </a:extLst>
              </p:cNvPr>
              <p:cNvSpPr/>
              <p:nvPr/>
            </p:nvSpPr>
            <p:spPr>
              <a:xfrm>
                <a:off x="1368910" y="3610038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9E1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0" name="Google Shape;7205;p70">
                <a:extLst>
                  <a:ext uri="{FF2B5EF4-FFF2-40B4-BE49-F238E27FC236}">
                    <a16:creationId xmlns:a16="http://schemas.microsoft.com/office/drawing/2014/main" id="{C2D044B7-1495-E2E1-4A49-63CED6C926E7}"/>
                  </a:ext>
                </a:extLst>
              </p:cNvPr>
              <p:cNvSpPr/>
              <p:nvPr/>
            </p:nvSpPr>
            <p:spPr>
              <a:xfrm>
                <a:off x="1357731" y="3386435"/>
                <a:ext cx="77755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390" extrusionOk="0">
                    <a:moveTo>
                      <a:pt x="442" y="1"/>
                    </a:moveTo>
                    <a:cubicBezTo>
                      <a:pt x="197" y="1"/>
                      <a:pt x="0" y="178"/>
                      <a:pt x="0" y="394"/>
                    </a:cubicBezTo>
                    <a:lnTo>
                      <a:pt x="0" y="1211"/>
                    </a:lnTo>
                    <a:cubicBezTo>
                      <a:pt x="10" y="1314"/>
                      <a:pt x="91" y="1389"/>
                      <a:pt x="193" y="1389"/>
                    </a:cubicBezTo>
                    <a:cubicBezTo>
                      <a:pt x="196" y="1389"/>
                      <a:pt x="199" y="1389"/>
                      <a:pt x="202" y="1389"/>
                    </a:cubicBezTo>
                    <a:lnTo>
                      <a:pt x="2767" y="1389"/>
                    </a:lnTo>
                    <a:cubicBezTo>
                      <a:pt x="2770" y="1389"/>
                      <a:pt x="2773" y="1389"/>
                      <a:pt x="2776" y="1389"/>
                    </a:cubicBezTo>
                    <a:cubicBezTo>
                      <a:pt x="2878" y="1389"/>
                      <a:pt x="2965" y="1309"/>
                      <a:pt x="2969" y="1206"/>
                    </a:cubicBezTo>
                    <a:lnTo>
                      <a:pt x="2969" y="394"/>
                    </a:lnTo>
                    <a:cubicBezTo>
                      <a:pt x="2969" y="178"/>
                      <a:pt x="2767" y="1"/>
                      <a:pt x="2527" y="1"/>
                    </a:cubicBezTo>
                    <a:close/>
                  </a:path>
                </a:pathLst>
              </a:custGeom>
              <a:solidFill>
                <a:srgbClr val="A2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1" name="Google Shape;7206;p70">
                <a:extLst>
                  <a:ext uri="{FF2B5EF4-FFF2-40B4-BE49-F238E27FC236}">
                    <a16:creationId xmlns:a16="http://schemas.microsoft.com/office/drawing/2014/main" id="{CBECC728-414D-0C2D-21F8-0CE24639F458}"/>
                  </a:ext>
                </a:extLst>
              </p:cNvPr>
              <p:cNvSpPr/>
              <p:nvPr/>
            </p:nvSpPr>
            <p:spPr>
              <a:xfrm>
                <a:off x="1400614" y="3386304"/>
                <a:ext cx="34872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90" extrusionOk="0">
                    <a:moveTo>
                      <a:pt x="236" y="1389"/>
                    </a:moveTo>
                    <a:cubicBezTo>
                      <a:pt x="239" y="1389"/>
                      <a:pt x="242" y="1389"/>
                      <a:pt x="245" y="1389"/>
                    </a:cubicBezTo>
                    <a:cubicBezTo>
                      <a:pt x="248" y="1389"/>
                      <a:pt x="251" y="1389"/>
                      <a:pt x="254" y="1389"/>
                    </a:cubicBezTo>
                    <a:close/>
                    <a:moveTo>
                      <a:pt x="1" y="1"/>
                    </a:moveTo>
                    <a:cubicBezTo>
                      <a:pt x="241" y="1"/>
                      <a:pt x="443" y="183"/>
                      <a:pt x="443" y="399"/>
                    </a:cubicBezTo>
                    <a:lnTo>
                      <a:pt x="443" y="1211"/>
                    </a:lnTo>
                    <a:cubicBezTo>
                      <a:pt x="433" y="1307"/>
                      <a:pt x="352" y="1385"/>
                      <a:pt x="254" y="1389"/>
                    </a:cubicBezTo>
                    <a:lnTo>
                      <a:pt x="1129" y="1389"/>
                    </a:lnTo>
                    <a:cubicBezTo>
                      <a:pt x="1132" y="1389"/>
                      <a:pt x="1135" y="1389"/>
                      <a:pt x="1138" y="1389"/>
                    </a:cubicBezTo>
                    <a:cubicBezTo>
                      <a:pt x="1240" y="1389"/>
                      <a:pt x="1322" y="1309"/>
                      <a:pt x="1331" y="1211"/>
                    </a:cubicBezTo>
                    <a:lnTo>
                      <a:pt x="1331" y="395"/>
                    </a:lnTo>
                    <a:cubicBezTo>
                      <a:pt x="1331" y="178"/>
                      <a:pt x="1134" y="1"/>
                      <a:pt x="889" y="1"/>
                    </a:cubicBezTo>
                    <a:close/>
                  </a:path>
                </a:pathLst>
              </a:custGeom>
              <a:solidFill>
                <a:srgbClr val="98A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2" name="Google Shape;7207;p70">
                <a:extLst>
                  <a:ext uri="{FF2B5EF4-FFF2-40B4-BE49-F238E27FC236}">
                    <a16:creationId xmlns:a16="http://schemas.microsoft.com/office/drawing/2014/main" id="{7BAD4C8D-5CFE-EBBC-FB4C-F4E0E3C359D5}"/>
                  </a:ext>
                </a:extLst>
              </p:cNvPr>
              <p:cNvSpPr/>
              <p:nvPr/>
            </p:nvSpPr>
            <p:spPr>
              <a:xfrm>
                <a:off x="1323907" y="3389917"/>
                <a:ext cx="281854" cy="3292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2575" extrusionOk="0">
                    <a:moveTo>
                      <a:pt x="8199" y="1"/>
                    </a:moveTo>
                    <a:cubicBezTo>
                      <a:pt x="7939" y="1"/>
                      <a:pt x="7940" y="406"/>
                      <a:pt x="8203" y="406"/>
                    </a:cubicBezTo>
                    <a:cubicBezTo>
                      <a:pt x="8210" y="406"/>
                      <a:pt x="8217" y="406"/>
                      <a:pt x="8225" y="406"/>
                    </a:cubicBezTo>
                    <a:lnTo>
                      <a:pt x="9209" y="406"/>
                    </a:lnTo>
                    <a:cubicBezTo>
                      <a:pt x="9215" y="405"/>
                      <a:pt x="9221" y="405"/>
                      <a:pt x="9226" y="405"/>
                    </a:cubicBezTo>
                    <a:cubicBezTo>
                      <a:pt x="9334" y="405"/>
                      <a:pt x="9426" y="493"/>
                      <a:pt x="9430" y="603"/>
                    </a:cubicBezTo>
                    <a:lnTo>
                      <a:pt x="9430" y="10840"/>
                    </a:lnTo>
                    <a:cubicBezTo>
                      <a:pt x="9426" y="10950"/>
                      <a:pt x="9334" y="11038"/>
                      <a:pt x="9226" y="11038"/>
                    </a:cubicBezTo>
                    <a:cubicBezTo>
                      <a:pt x="9221" y="11038"/>
                      <a:pt x="9215" y="11037"/>
                      <a:pt x="9209" y="11037"/>
                    </a:cubicBezTo>
                    <a:lnTo>
                      <a:pt x="668" y="11037"/>
                    </a:lnTo>
                    <a:cubicBezTo>
                      <a:pt x="662" y="11037"/>
                      <a:pt x="656" y="11038"/>
                      <a:pt x="651" y="11038"/>
                    </a:cubicBezTo>
                    <a:cubicBezTo>
                      <a:pt x="539" y="11038"/>
                      <a:pt x="451" y="10950"/>
                      <a:pt x="442" y="10840"/>
                    </a:cubicBezTo>
                    <a:lnTo>
                      <a:pt x="442" y="10018"/>
                    </a:lnTo>
                    <a:cubicBezTo>
                      <a:pt x="430" y="9884"/>
                      <a:pt x="326" y="9817"/>
                      <a:pt x="221" y="9817"/>
                    </a:cubicBezTo>
                    <a:cubicBezTo>
                      <a:pt x="117" y="9817"/>
                      <a:pt x="12" y="9884"/>
                      <a:pt x="0" y="10018"/>
                    </a:cubicBezTo>
                    <a:lnTo>
                      <a:pt x="0" y="10835"/>
                    </a:lnTo>
                    <a:cubicBezTo>
                      <a:pt x="0" y="11167"/>
                      <a:pt x="298" y="11436"/>
                      <a:pt x="668" y="11436"/>
                    </a:cubicBezTo>
                    <a:lnTo>
                      <a:pt x="889" y="11436"/>
                    </a:lnTo>
                    <a:lnTo>
                      <a:pt x="889" y="11974"/>
                    </a:lnTo>
                    <a:cubicBezTo>
                      <a:pt x="889" y="12305"/>
                      <a:pt x="1191" y="12574"/>
                      <a:pt x="1557" y="12574"/>
                    </a:cubicBezTo>
                    <a:lnTo>
                      <a:pt x="10098" y="12574"/>
                    </a:lnTo>
                    <a:cubicBezTo>
                      <a:pt x="10468" y="12574"/>
                      <a:pt x="10766" y="12300"/>
                      <a:pt x="10766" y="11974"/>
                    </a:cubicBezTo>
                    <a:lnTo>
                      <a:pt x="10766" y="11714"/>
                    </a:lnTo>
                    <a:cubicBezTo>
                      <a:pt x="10754" y="11580"/>
                      <a:pt x="10649" y="11512"/>
                      <a:pt x="10545" y="11512"/>
                    </a:cubicBezTo>
                    <a:cubicBezTo>
                      <a:pt x="10440" y="11512"/>
                      <a:pt x="10336" y="11580"/>
                      <a:pt x="10324" y="11714"/>
                    </a:cubicBezTo>
                    <a:lnTo>
                      <a:pt x="10324" y="11974"/>
                    </a:lnTo>
                    <a:cubicBezTo>
                      <a:pt x="10315" y="12086"/>
                      <a:pt x="10223" y="12176"/>
                      <a:pt x="10107" y="12176"/>
                    </a:cubicBezTo>
                    <a:cubicBezTo>
                      <a:pt x="10104" y="12176"/>
                      <a:pt x="10101" y="12176"/>
                      <a:pt x="10098" y="12175"/>
                    </a:cubicBezTo>
                    <a:lnTo>
                      <a:pt x="1557" y="12175"/>
                    </a:lnTo>
                    <a:cubicBezTo>
                      <a:pt x="1554" y="12176"/>
                      <a:pt x="1551" y="12176"/>
                      <a:pt x="1548" y="12176"/>
                    </a:cubicBezTo>
                    <a:cubicBezTo>
                      <a:pt x="1436" y="12176"/>
                      <a:pt x="1340" y="12086"/>
                      <a:pt x="1336" y="11974"/>
                    </a:cubicBezTo>
                    <a:lnTo>
                      <a:pt x="1336" y="11436"/>
                    </a:lnTo>
                    <a:lnTo>
                      <a:pt x="9209" y="11436"/>
                    </a:lnTo>
                    <a:cubicBezTo>
                      <a:pt x="9579" y="11436"/>
                      <a:pt x="9877" y="11167"/>
                      <a:pt x="9877" y="10835"/>
                    </a:cubicBezTo>
                    <a:lnTo>
                      <a:pt x="9877" y="1539"/>
                    </a:lnTo>
                    <a:lnTo>
                      <a:pt x="10098" y="1539"/>
                    </a:lnTo>
                    <a:cubicBezTo>
                      <a:pt x="10101" y="1539"/>
                      <a:pt x="10105" y="1539"/>
                      <a:pt x="10108" y="1539"/>
                    </a:cubicBezTo>
                    <a:cubicBezTo>
                      <a:pt x="10223" y="1539"/>
                      <a:pt x="10315" y="1624"/>
                      <a:pt x="10324" y="1741"/>
                    </a:cubicBezTo>
                    <a:lnTo>
                      <a:pt x="10324" y="10854"/>
                    </a:lnTo>
                    <a:cubicBezTo>
                      <a:pt x="10329" y="10967"/>
                      <a:pt x="10424" y="11051"/>
                      <a:pt x="10536" y="11051"/>
                    </a:cubicBezTo>
                    <a:cubicBezTo>
                      <a:pt x="10539" y="11051"/>
                      <a:pt x="10542" y="11051"/>
                      <a:pt x="10545" y="11051"/>
                    </a:cubicBezTo>
                    <a:cubicBezTo>
                      <a:pt x="10548" y="11051"/>
                      <a:pt x="10551" y="11051"/>
                      <a:pt x="10554" y="11051"/>
                    </a:cubicBezTo>
                    <a:cubicBezTo>
                      <a:pt x="10666" y="11051"/>
                      <a:pt x="10761" y="10966"/>
                      <a:pt x="10766" y="10850"/>
                    </a:cubicBezTo>
                    <a:lnTo>
                      <a:pt x="10766" y="1736"/>
                    </a:lnTo>
                    <a:cubicBezTo>
                      <a:pt x="10766" y="1405"/>
                      <a:pt x="10468" y="1136"/>
                      <a:pt x="10098" y="1136"/>
                    </a:cubicBezTo>
                    <a:lnTo>
                      <a:pt x="9877" y="1136"/>
                    </a:lnTo>
                    <a:lnTo>
                      <a:pt x="9877" y="603"/>
                    </a:lnTo>
                    <a:cubicBezTo>
                      <a:pt x="9877" y="271"/>
                      <a:pt x="9575" y="2"/>
                      <a:pt x="9209" y="2"/>
                    </a:cubicBezTo>
                    <a:lnTo>
                      <a:pt x="8225" y="2"/>
                    </a:lnTo>
                    <a:cubicBezTo>
                      <a:pt x="8216" y="1"/>
                      <a:pt x="8207" y="1"/>
                      <a:pt x="819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3" name="Google Shape;7208;p70">
                <a:extLst>
                  <a:ext uri="{FF2B5EF4-FFF2-40B4-BE49-F238E27FC236}">
                    <a16:creationId xmlns:a16="http://schemas.microsoft.com/office/drawing/2014/main" id="{F6E1EE0F-A97E-874E-6119-63D6A081D891}"/>
                  </a:ext>
                </a:extLst>
              </p:cNvPr>
              <p:cNvSpPr/>
              <p:nvPr/>
            </p:nvSpPr>
            <p:spPr>
              <a:xfrm>
                <a:off x="1323907" y="3359888"/>
                <a:ext cx="196219" cy="274471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10484" extrusionOk="0">
                    <a:moveTo>
                      <a:pt x="3069" y="409"/>
                    </a:moveTo>
                    <a:cubicBezTo>
                      <a:pt x="3142" y="409"/>
                      <a:pt x="3205" y="470"/>
                      <a:pt x="3209" y="544"/>
                    </a:cubicBezTo>
                    <a:lnTo>
                      <a:pt x="3209" y="813"/>
                    </a:lnTo>
                    <a:lnTo>
                      <a:pt x="2344" y="813"/>
                    </a:lnTo>
                    <a:lnTo>
                      <a:pt x="2344" y="544"/>
                    </a:lnTo>
                    <a:lnTo>
                      <a:pt x="2349" y="544"/>
                    </a:lnTo>
                    <a:cubicBezTo>
                      <a:pt x="2354" y="470"/>
                      <a:pt x="2417" y="409"/>
                      <a:pt x="2490" y="409"/>
                    </a:cubicBezTo>
                    <a:cubicBezTo>
                      <a:pt x="2493" y="409"/>
                      <a:pt x="2495" y="409"/>
                      <a:pt x="2498" y="409"/>
                    </a:cubicBezTo>
                    <a:lnTo>
                      <a:pt x="3060" y="409"/>
                    </a:lnTo>
                    <a:cubicBezTo>
                      <a:pt x="3063" y="409"/>
                      <a:pt x="3066" y="409"/>
                      <a:pt x="3069" y="409"/>
                    </a:cubicBezTo>
                    <a:close/>
                    <a:moveTo>
                      <a:pt x="3833" y="1211"/>
                    </a:moveTo>
                    <a:cubicBezTo>
                      <a:pt x="3940" y="1211"/>
                      <a:pt x="4031" y="1296"/>
                      <a:pt x="4040" y="1408"/>
                    </a:cubicBezTo>
                    <a:lnTo>
                      <a:pt x="4040" y="2201"/>
                    </a:lnTo>
                    <a:lnTo>
                      <a:pt x="1518" y="2201"/>
                    </a:lnTo>
                    <a:lnTo>
                      <a:pt x="1518" y="1408"/>
                    </a:lnTo>
                    <a:cubicBezTo>
                      <a:pt x="1523" y="1296"/>
                      <a:pt x="1614" y="1211"/>
                      <a:pt x="1725" y="1211"/>
                    </a:cubicBezTo>
                    <a:cubicBezTo>
                      <a:pt x="1728" y="1211"/>
                      <a:pt x="1731" y="1211"/>
                      <a:pt x="1734" y="1211"/>
                    </a:cubicBezTo>
                    <a:lnTo>
                      <a:pt x="3824" y="1211"/>
                    </a:lnTo>
                    <a:cubicBezTo>
                      <a:pt x="3827" y="1211"/>
                      <a:pt x="3830" y="1211"/>
                      <a:pt x="3833" y="1211"/>
                    </a:cubicBezTo>
                    <a:close/>
                    <a:moveTo>
                      <a:pt x="2498" y="1"/>
                    </a:moveTo>
                    <a:cubicBezTo>
                      <a:pt x="2167" y="1"/>
                      <a:pt x="1902" y="241"/>
                      <a:pt x="1902" y="539"/>
                    </a:cubicBezTo>
                    <a:lnTo>
                      <a:pt x="1902" y="808"/>
                    </a:lnTo>
                    <a:lnTo>
                      <a:pt x="1734" y="808"/>
                    </a:lnTo>
                    <a:cubicBezTo>
                      <a:pt x="1730" y="808"/>
                      <a:pt x="1725" y="808"/>
                      <a:pt x="1721" y="808"/>
                    </a:cubicBezTo>
                    <a:cubicBezTo>
                      <a:pt x="1481" y="808"/>
                      <a:pt x="1261" y="932"/>
                      <a:pt x="1139" y="1144"/>
                    </a:cubicBezTo>
                    <a:lnTo>
                      <a:pt x="668" y="1144"/>
                    </a:lnTo>
                    <a:cubicBezTo>
                      <a:pt x="298" y="1144"/>
                      <a:pt x="0" y="1413"/>
                      <a:pt x="0" y="1745"/>
                    </a:cubicBezTo>
                    <a:lnTo>
                      <a:pt x="0" y="10281"/>
                    </a:lnTo>
                    <a:cubicBezTo>
                      <a:pt x="5" y="10398"/>
                      <a:pt x="100" y="10483"/>
                      <a:pt x="212" y="10483"/>
                    </a:cubicBezTo>
                    <a:cubicBezTo>
                      <a:pt x="215" y="10483"/>
                      <a:pt x="218" y="10483"/>
                      <a:pt x="221" y="10483"/>
                    </a:cubicBezTo>
                    <a:lnTo>
                      <a:pt x="226" y="10483"/>
                    </a:lnTo>
                    <a:cubicBezTo>
                      <a:pt x="229" y="10483"/>
                      <a:pt x="232" y="10483"/>
                      <a:pt x="235" y="10483"/>
                    </a:cubicBezTo>
                    <a:cubicBezTo>
                      <a:pt x="346" y="10483"/>
                      <a:pt x="442" y="10398"/>
                      <a:pt x="447" y="10281"/>
                    </a:cubicBezTo>
                    <a:lnTo>
                      <a:pt x="447" y="1750"/>
                    </a:lnTo>
                    <a:cubicBezTo>
                      <a:pt x="451" y="1635"/>
                      <a:pt x="543" y="1547"/>
                      <a:pt x="651" y="1547"/>
                    </a:cubicBezTo>
                    <a:cubicBezTo>
                      <a:pt x="657" y="1547"/>
                      <a:pt x="662" y="1547"/>
                      <a:pt x="668" y="1548"/>
                    </a:cubicBezTo>
                    <a:lnTo>
                      <a:pt x="1071" y="1548"/>
                    </a:lnTo>
                    <a:lnTo>
                      <a:pt x="1071" y="2220"/>
                    </a:lnTo>
                    <a:cubicBezTo>
                      <a:pt x="1071" y="2432"/>
                      <a:pt x="1264" y="2600"/>
                      <a:pt x="1499" y="2600"/>
                    </a:cubicBezTo>
                    <a:lnTo>
                      <a:pt x="4059" y="2600"/>
                    </a:lnTo>
                    <a:cubicBezTo>
                      <a:pt x="4295" y="2600"/>
                      <a:pt x="4487" y="2432"/>
                      <a:pt x="4487" y="2220"/>
                    </a:cubicBezTo>
                    <a:lnTo>
                      <a:pt x="4487" y="1543"/>
                    </a:lnTo>
                    <a:lnTo>
                      <a:pt x="7273" y="1543"/>
                    </a:lnTo>
                    <a:cubicBezTo>
                      <a:pt x="7279" y="1543"/>
                      <a:pt x="7285" y="1544"/>
                      <a:pt x="7291" y="1544"/>
                    </a:cubicBezTo>
                    <a:cubicBezTo>
                      <a:pt x="7403" y="1544"/>
                      <a:pt x="7494" y="1455"/>
                      <a:pt x="7494" y="1341"/>
                    </a:cubicBezTo>
                    <a:cubicBezTo>
                      <a:pt x="7494" y="1234"/>
                      <a:pt x="7407" y="1143"/>
                      <a:pt x="7297" y="1143"/>
                    </a:cubicBezTo>
                    <a:cubicBezTo>
                      <a:pt x="7289" y="1143"/>
                      <a:pt x="7281" y="1143"/>
                      <a:pt x="7273" y="1144"/>
                    </a:cubicBezTo>
                    <a:lnTo>
                      <a:pt x="4415" y="1144"/>
                    </a:lnTo>
                    <a:cubicBezTo>
                      <a:pt x="4292" y="932"/>
                      <a:pt x="4073" y="808"/>
                      <a:pt x="3833" y="808"/>
                    </a:cubicBezTo>
                    <a:cubicBezTo>
                      <a:pt x="3828" y="808"/>
                      <a:pt x="3824" y="808"/>
                      <a:pt x="3819" y="808"/>
                    </a:cubicBezTo>
                    <a:lnTo>
                      <a:pt x="3651" y="808"/>
                    </a:lnTo>
                    <a:lnTo>
                      <a:pt x="3651" y="539"/>
                    </a:lnTo>
                    <a:cubicBezTo>
                      <a:pt x="3651" y="246"/>
                      <a:pt x="3387" y="1"/>
                      <a:pt x="305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4" name="Google Shape;7209;p70">
                <a:extLst>
                  <a:ext uri="{FF2B5EF4-FFF2-40B4-BE49-F238E27FC236}">
                    <a16:creationId xmlns:a16="http://schemas.microsoft.com/office/drawing/2014/main" id="{69B6EFAB-FDDF-0932-2D67-040D1546F6D3}"/>
                  </a:ext>
                </a:extLst>
              </p:cNvPr>
              <p:cNvSpPr/>
              <p:nvPr/>
            </p:nvSpPr>
            <p:spPr>
              <a:xfrm>
                <a:off x="1436690" y="3477070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2"/>
                      <a:pt x="3866" y="2"/>
                    </a:cubicBezTo>
                    <a:cubicBezTo>
                      <a:pt x="3861" y="2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5" name="Google Shape;7210;p70">
                <a:extLst>
                  <a:ext uri="{FF2B5EF4-FFF2-40B4-BE49-F238E27FC236}">
                    <a16:creationId xmlns:a16="http://schemas.microsoft.com/office/drawing/2014/main" id="{65CD4E12-14D4-7467-E07C-DEACA562A52B}"/>
                  </a:ext>
                </a:extLst>
              </p:cNvPr>
              <p:cNvSpPr/>
              <p:nvPr/>
            </p:nvSpPr>
            <p:spPr>
              <a:xfrm>
                <a:off x="1436690" y="3499585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204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6" name="Google Shape;7211;p70">
                <a:extLst>
                  <a:ext uri="{FF2B5EF4-FFF2-40B4-BE49-F238E27FC236}">
                    <a16:creationId xmlns:a16="http://schemas.microsoft.com/office/drawing/2014/main" id="{83F34627-C4B8-BE23-2107-0D3CEEE33B56}"/>
                  </a:ext>
                </a:extLst>
              </p:cNvPr>
              <p:cNvSpPr/>
              <p:nvPr/>
            </p:nvSpPr>
            <p:spPr>
              <a:xfrm>
                <a:off x="1436690" y="3545112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1"/>
                      <a:pt x="3866" y="1"/>
                    </a:cubicBezTo>
                    <a:cubicBezTo>
                      <a:pt x="3861" y="1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" name="Google Shape;7212;p70">
                <a:extLst>
                  <a:ext uri="{FF2B5EF4-FFF2-40B4-BE49-F238E27FC236}">
                    <a16:creationId xmlns:a16="http://schemas.microsoft.com/office/drawing/2014/main" id="{685640B5-10C3-80A4-340E-0E8CCC5A72A2}"/>
                  </a:ext>
                </a:extLst>
              </p:cNvPr>
              <p:cNvSpPr/>
              <p:nvPr/>
            </p:nvSpPr>
            <p:spPr>
              <a:xfrm>
                <a:off x="1436690" y="3567626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199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8" name="Google Shape;7213;p70">
                <a:extLst>
                  <a:ext uri="{FF2B5EF4-FFF2-40B4-BE49-F238E27FC236}">
                    <a16:creationId xmlns:a16="http://schemas.microsoft.com/office/drawing/2014/main" id="{9BF98532-2345-5426-0824-99E0D330F293}"/>
                  </a:ext>
                </a:extLst>
              </p:cNvPr>
              <p:cNvSpPr/>
              <p:nvPr/>
            </p:nvSpPr>
            <p:spPr>
              <a:xfrm>
                <a:off x="1436664" y="3613153"/>
                <a:ext cx="106605" cy="1065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407" extrusionOk="0">
                    <a:moveTo>
                      <a:pt x="264" y="1"/>
                    </a:moveTo>
                    <a:cubicBezTo>
                      <a:pt x="0" y="1"/>
                      <a:pt x="2" y="407"/>
                      <a:pt x="268" y="407"/>
                    </a:cubicBezTo>
                    <a:cubicBezTo>
                      <a:pt x="275" y="407"/>
                      <a:pt x="283" y="406"/>
                      <a:pt x="291" y="406"/>
                    </a:cubicBezTo>
                    <a:lnTo>
                      <a:pt x="3850" y="406"/>
                    </a:lnTo>
                    <a:cubicBezTo>
                      <a:pt x="3856" y="406"/>
                      <a:pt x="3862" y="406"/>
                      <a:pt x="3867" y="406"/>
                    </a:cubicBezTo>
                    <a:cubicBezTo>
                      <a:pt x="3976" y="406"/>
                      <a:pt x="4071" y="318"/>
                      <a:pt x="4071" y="204"/>
                    </a:cubicBezTo>
                    <a:cubicBezTo>
                      <a:pt x="4071" y="90"/>
                      <a:pt x="3976" y="1"/>
                      <a:pt x="3867" y="1"/>
                    </a:cubicBezTo>
                    <a:cubicBezTo>
                      <a:pt x="3862" y="1"/>
                      <a:pt x="3856" y="2"/>
                      <a:pt x="3850" y="2"/>
                    </a:cubicBezTo>
                    <a:lnTo>
                      <a:pt x="291" y="2"/>
                    </a:lnTo>
                    <a:cubicBezTo>
                      <a:pt x="281" y="1"/>
                      <a:pt x="273" y="1"/>
                      <a:pt x="26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9" name="Google Shape;7214;p70">
                <a:extLst>
                  <a:ext uri="{FF2B5EF4-FFF2-40B4-BE49-F238E27FC236}">
                    <a16:creationId xmlns:a16="http://schemas.microsoft.com/office/drawing/2014/main" id="{306BDE76-6CDD-3781-9542-7F6E22FC6AAE}"/>
                  </a:ext>
                </a:extLst>
              </p:cNvPr>
              <p:cNvSpPr/>
              <p:nvPr/>
            </p:nvSpPr>
            <p:spPr>
              <a:xfrm>
                <a:off x="1436690" y="3635668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5" y="401"/>
                      <a:pt x="3861" y="402"/>
                      <a:pt x="3866" y="402"/>
                    </a:cubicBezTo>
                    <a:cubicBezTo>
                      <a:pt x="3975" y="402"/>
                      <a:pt x="4070" y="313"/>
                      <a:pt x="4070" y="199"/>
                    </a:cubicBezTo>
                    <a:cubicBezTo>
                      <a:pt x="4070" y="91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0" name="Google Shape;7215;p70">
                <a:extLst>
                  <a:ext uri="{FF2B5EF4-FFF2-40B4-BE49-F238E27FC236}">
                    <a16:creationId xmlns:a16="http://schemas.microsoft.com/office/drawing/2014/main" id="{6C4BFA3E-9014-C3A7-55CE-A33442BE8635}"/>
                  </a:ext>
                </a:extLst>
              </p:cNvPr>
              <p:cNvSpPr/>
              <p:nvPr/>
            </p:nvSpPr>
            <p:spPr>
              <a:xfrm>
                <a:off x="1363124" y="3467671"/>
                <a:ext cx="72859" cy="53748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53" extrusionOk="0">
                    <a:moveTo>
                      <a:pt x="1778" y="443"/>
                    </a:moveTo>
                    <a:lnTo>
                      <a:pt x="1778" y="520"/>
                    </a:lnTo>
                    <a:lnTo>
                      <a:pt x="1336" y="861"/>
                    </a:lnTo>
                    <a:lnTo>
                      <a:pt x="1125" y="654"/>
                    </a:lnTo>
                    <a:cubicBezTo>
                      <a:pt x="1080" y="612"/>
                      <a:pt x="1022" y="590"/>
                      <a:pt x="963" y="590"/>
                    </a:cubicBezTo>
                    <a:cubicBezTo>
                      <a:pt x="910" y="590"/>
                      <a:pt x="856" y="608"/>
                      <a:pt x="813" y="645"/>
                    </a:cubicBezTo>
                    <a:cubicBezTo>
                      <a:pt x="722" y="717"/>
                      <a:pt x="717" y="851"/>
                      <a:pt x="798" y="928"/>
                    </a:cubicBezTo>
                    <a:lnTo>
                      <a:pt x="1154" y="1274"/>
                    </a:lnTo>
                    <a:cubicBezTo>
                      <a:pt x="1197" y="1317"/>
                      <a:pt x="1260" y="1341"/>
                      <a:pt x="1317" y="1341"/>
                    </a:cubicBezTo>
                    <a:cubicBezTo>
                      <a:pt x="1370" y="1341"/>
                      <a:pt x="1423" y="1327"/>
                      <a:pt x="1461" y="1293"/>
                    </a:cubicBezTo>
                    <a:lnTo>
                      <a:pt x="1778" y="1053"/>
                    </a:lnTo>
                    <a:lnTo>
                      <a:pt x="1778" y="1649"/>
                    </a:lnTo>
                    <a:lnTo>
                      <a:pt x="443" y="1649"/>
                    </a:lnTo>
                    <a:lnTo>
                      <a:pt x="443" y="443"/>
                    </a:lnTo>
                    <a:close/>
                    <a:moveTo>
                      <a:pt x="2534" y="1"/>
                    </a:moveTo>
                    <a:cubicBezTo>
                      <a:pt x="2484" y="1"/>
                      <a:pt x="2434" y="17"/>
                      <a:pt x="2393" y="49"/>
                    </a:cubicBezTo>
                    <a:lnTo>
                      <a:pt x="2187" y="207"/>
                    </a:lnTo>
                    <a:cubicBezTo>
                      <a:pt x="2120" y="102"/>
                      <a:pt x="2009" y="39"/>
                      <a:pt x="1884" y="39"/>
                    </a:cubicBezTo>
                    <a:lnTo>
                      <a:pt x="342" y="39"/>
                    </a:lnTo>
                    <a:cubicBezTo>
                      <a:pt x="339" y="39"/>
                      <a:pt x="336" y="39"/>
                      <a:pt x="333" y="39"/>
                    </a:cubicBezTo>
                    <a:cubicBezTo>
                      <a:pt x="154" y="39"/>
                      <a:pt x="10" y="172"/>
                      <a:pt x="1" y="352"/>
                    </a:cubicBezTo>
                    <a:lnTo>
                      <a:pt x="1" y="1745"/>
                    </a:lnTo>
                    <a:cubicBezTo>
                      <a:pt x="10" y="1919"/>
                      <a:pt x="154" y="2052"/>
                      <a:pt x="333" y="2052"/>
                    </a:cubicBezTo>
                    <a:cubicBezTo>
                      <a:pt x="336" y="2052"/>
                      <a:pt x="339" y="2052"/>
                      <a:pt x="342" y="2052"/>
                    </a:cubicBezTo>
                    <a:lnTo>
                      <a:pt x="1884" y="2052"/>
                    </a:lnTo>
                    <a:cubicBezTo>
                      <a:pt x="1887" y="2052"/>
                      <a:pt x="1890" y="2052"/>
                      <a:pt x="1893" y="2052"/>
                    </a:cubicBezTo>
                    <a:cubicBezTo>
                      <a:pt x="2067" y="2052"/>
                      <a:pt x="2216" y="1919"/>
                      <a:pt x="2225" y="1745"/>
                    </a:cubicBezTo>
                    <a:lnTo>
                      <a:pt x="2225" y="707"/>
                    </a:lnTo>
                    <a:lnTo>
                      <a:pt x="2682" y="356"/>
                    </a:lnTo>
                    <a:cubicBezTo>
                      <a:pt x="2773" y="289"/>
                      <a:pt x="2782" y="155"/>
                      <a:pt x="2706" y="73"/>
                    </a:cubicBezTo>
                    <a:cubicBezTo>
                      <a:pt x="2658" y="25"/>
                      <a:pt x="2595" y="1"/>
                      <a:pt x="253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1" name="Google Shape;7216;p70">
                <a:extLst>
                  <a:ext uri="{FF2B5EF4-FFF2-40B4-BE49-F238E27FC236}">
                    <a16:creationId xmlns:a16="http://schemas.microsoft.com/office/drawing/2014/main" id="{42B48A92-47B0-EE0C-544D-C22CE8CF5477}"/>
                  </a:ext>
                </a:extLst>
              </p:cNvPr>
              <p:cNvSpPr/>
              <p:nvPr/>
            </p:nvSpPr>
            <p:spPr>
              <a:xfrm>
                <a:off x="1363124" y="3536184"/>
                <a:ext cx="72859" cy="5314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30" extrusionOk="0">
                    <a:moveTo>
                      <a:pt x="1778" y="425"/>
                    </a:moveTo>
                    <a:lnTo>
                      <a:pt x="1778" y="521"/>
                    </a:lnTo>
                    <a:lnTo>
                      <a:pt x="1336" y="862"/>
                    </a:lnTo>
                    <a:lnTo>
                      <a:pt x="1125" y="655"/>
                    </a:lnTo>
                    <a:cubicBezTo>
                      <a:pt x="1080" y="613"/>
                      <a:pt x="1022" y="591"/>
                      <a:pt x="963" y="591"/>
                    </a:cubicBezTo>
                    <a:cubicBezTo>
                      <a:pt x="910" y="591"/>
                      <a:pt x="856" y="609"/>
                      <a:pt x="813" y="646"/>
                    </a:cubicBezTo>
                    <a:cubicBezTo>
                      <a:pt x="722" y="713"/>
                      <a:pt x="717" y="852"/>
                      <a:pt x="798" y="929"/>
                    </a:cubicBezTo>
                    <a:lnTo>
                      <a:pt x="1154" y="1275"/>
                    </a:lnTo>
                    <a:cubicBezTo>
                      <a:pt x="1197" y="1318"/>
                      <a:pt x="1260" y="1342"/>
                      <a:pt x="1317" y="1342"/>
                    </a:cubicBezTo>
                    <a:cubicBezTo>
                      <a:pt x="1370" y="1342"/>
                      <a:pt x="1423" y="1323"/>
                      <a:pt x="1461" y="1294"/>
                    </a:cubicBezTo>
                    <a:lnTo>
                      <a:pt x="1778" y="1054"/>
                    </a:lnTo>
                    <a:lnTo>
                      <a:pt x="1778" y="1631"/>
                    </a:lnTo>
                    <a:lnTo>
                      <a:pt x="443" y="1631"/>
                    </a:lnTo>
                    <a:lnTo>
                      <a:pt x="443" y="425"/>
                    </a:lnTo>
                    <a:close/>
                    <a:moveTo>
                      <a:pt x="2531" y="0"/>
                    </a:moveTo>
                    <a:cubicBezTo>
                      <a:pt x="2481" y="0"/>
                      <a:pt x="2431" y="16"/>
                      <a:pt x="2389" y="50"/>
                    </a:cubicBezTo>
                    <a:lnTo>
                      <a:pt x="2192" y="199"/>
                    </a:lnTo>
                    <a:cubicBezTo>
                      <a:pt x="2131" y="92"/>
                      <a:pt x="2017" y="21"/>
                      <a:pt x="1892" y="21"/>
                    </a:cubicBezTo>
                    <a:cubicBezTo>
                      <a:pt x="1887" y="21"/>
                      <a:pt x="1883" y="21"/>
                      <a:pt x="1879" y="21"/>
                    </a:cubicBezTo>
                    <a:lnTo>
                      <a:pt x="342" y="21"/>
                    </a:lnTo>
                    <a:cubicBezTo>
                      <a:pt x="336" y="21"/>
                      <a:pt x="330" y="21"/>
                      <a:pt x="324" y="21"/>
                    </a:cubicBezTo>
                    <a:cubicBezTo>
                      <a:pt x="150" y="21"/>
                      <a:pt x="10" y="157"/>
                      <a:pt x="1" y="329"/>
                    </a:cubicBezTo>
                    <a:lnTo>
                      <a:pt x="1" y="1722"/>
                    </a:lnTo>
                    <a:cubicBezTo>
                      <a:pt x="10" y="1894"/>
                      <a:pt x="150" y="2030"/>
                      <a:pt x="324" y="2030"/>
                    </a:cubicBezTo>
                    <a:cubicBezTo>
                      <a:pt x="330" y="2030"/>
                      <a:pt x="336" y="2030"/>
                      <a:pt x="342" y="2029"/>
                    </a:cubicBezTo>
                    <a:lnTo>
                      <a:pt x="1884" y="2029"/>
                    </a:lnTo>
                    <a:cubicBezTo>
                      <a:pt x="1890" y="2030"/>
                      <a:pt x="1896" y="2030"/>
                      <a:pt x="1901" y="2030"/>
                    </a:cubicBezTo>
                    <a:cubicBezTo>
                      <a:pt x="2072" y="2030"/>
                      <a:pt x="2216" y="1894"/>
                      <a:pt x="2225" y="1722"/>
                    </a:cubicBezTo>
                    <a:lnTo>
                      <a:pt x="2225" y="708"/>
                    </a:lnTo>
                    <a:lnTo>
                      <a:pt x="2682" y="358"/>
                    </a:lnTo>
                    <a:cubicBezTo>
                      <a:pt x="2773" y="290"/>
                      <a:pt x="2782" y="156"/>
                      <a:pt x="2706" y="74"/>
                    </a:cubicBezTo>
                    <a:cubicBezTo>
                      <a:pt x="2657" y="26"/>
                      <a:pt x="2594" y="0"/>
                      <a:pt x="253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2" name="Google Shape;7217;p70">
                <a:extLst>
                  <a:ext uri="{FF2B5EF4-FFF2-40B4-BE49-F238E27FC236}">
                    <a16:creationId xmlns:a16="http://schemas.microsoft.com/office/drawing/2014/main" id="{B1AAE537-C7AA-014F-A6D1-E86FF8B8BF1B}"/>
                  </a:ext>
                </a:extLst>
              </p:cNvPr>
              <p:cNvSpPr/>
              <p:nvPr/>
            </p:nvSpPr>
            <p:spPr>
              <a:xfrm>
                <a:off x="1363124" y="3604750"/>
                <a:ext cx="72859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15" extrusionOk="0">
                    <a:moveTo>
                      <a:pt x="1778" y="405"/>
                    </a:moveTo>
                    <a:lnTo>
                      <a:pt x="1778" y="554"/>
                    </a:lnTo>
                    <a:lnTo>
                      <a:pt x="1336" y="890"/>
                    </a:lnTo>
                    <a:lnTo>
                      <a:pt x="1125" y="688"/>
                    </a:lnTo>
                    <a:cubicBezTo>
                      <a:pt x="1079" y="645"/>
                      <a:pt x="1020" y="623"/>
                      <a:pt x="960" y="623"/>
                    </a:cubicBezTo>
                    <a:cubicBezTo>
                      <a:pt x="908" y="623"/>
                      <a:pt x="856" y="640"/>
                      <a:pt x="813" y="674"/>
                    </a:cubicBezTo>
                    <a:cubicBezTo>
                      <a:pt x="722" y="746"/>
                      <a:pt x="717" y="880"/>
                      <a:pt x="798" y="957"/>
                    </a:cubicBezTo>
                    <a:lnTo>
                      <a:pt x="1154" y="1308"/>
                    </a:lnTo>
                    <a:cubicBezTo>
                      <a:pt x="1197" y="1351"/>
                      <a:pt x="1260" y="1370"/>
                      <a:pt x="1317" y="1370"/>
                    </a:cubicBezTo>
                    <a:cubicBezTo>
                      <a:pt x="1370" y="1370"/>
                      <a:pt x="1423" y="1356"/>
                      <a:pt x="1461" y="1322"/>
                    </a:cubicBezTo>
                    <a:lnTo>
                      <a:pt x="1778" y="1082"/>
                    </a:lnTo>
                    <a:lnTo>
                      <a:pt x="1778" y="1611"/>
                    </a:lnTo>
                    <a:lnTo>
                      <a:pt x="443" y="1611"/>
                    </a:lnTo>
                    <a:lnTo>
                      <a:pt x="443" y="405"/>
                    </a:lnTo>
                    <a:close/>
                    <a:moveTo>
                      <a:pt x="324" y="1"/>
                    </a:moveTo>
                    <a:cubicBezTo>
                      <a:pt x="150" y="1"/>
                      <a:pt x="10" y="137"/>
                      <a:pt x="1" y="309"/>
                    </a:cubicBezTo>
                    <a:lnTo>
                      <a:pt x="1" y="1702"/>
                    </a:lnTo>
                    <a:cubicBezTo>
                      <a:pt x="10" y="1881"/>
                      <a:pt x="154" y="2014"/>
                      <a:pt x="333" y="2014"/>
                    </a:cubicBezTo>
                    <a:cubicBezTo>
                      <a:pt x="336" y="2014"/>
                      <a:pt x="339" y="2014"/>
                      <a:pt x="342" y="2014"/>
                    </a:cubicBezTo>
                    <a:lnTo>
                      <a:pt x="1884" y="2014"/>
                    </a:lnTo>
                    <a:cubicBezTo>
                      <a:pt x="1887" y="2014"/>
                      <a:pt x="1890" y="2014"/>
                      <a:pt x="1893" y="2014"/>
                    </a:cubicBezTo>
                    <a:cubicBezTo>
                      <a:pt x="2067" y="2014"/>
                      <a:pt x="2216" y="1881"/>
                      <a:pt x="2225" y="1702"/>
                    </a:cubicBezTo>
                    <a:lnTo>
                      <a:pt x="2225" y="732"/>
                    </a:lnTo>
                    <a:lnTo>
                      <a:pt x="2682" y="381"/>
                    </a:lnTo>
                    <a:cubicBezTo>
                      <a:pt x="2773" y="314"/>
                      <a:pt x="2782" y="179"/>
                      <a:pt x="2706" y="97"/>
                    </a:cubicBezTo>
                    <a:cubicBezTo>
                      <a:pt x="2658" y="50"/>
                      <a:pt x="2595" y="25"/>
                      <a:pt x="2533" y="25"/>
                    </a:cubicBezTo>
                    <a:cubicBezTo>
                      <a:pt x="2482" y="25"/>
                      <a:pt x="2432" y="41"/>
                      <a:pt x="2389" y="73"/>
                    </a:cubicBezTo>
                    <a:lnTo>
                      <a:pt x="2389" y="78"/>
                    </a:lnTo>
                    <a:lnTo>
                      <a:pt x="2211" y="217"/>
                    </a:lnTo>
                    <a:cubicBezTo>
                      <a:pt x="2159" y="87"/>
                      <a:pt x="2035" y="1"/>
                      <a:pt x="1896" y="1"/>
                    </a:cubicBezTo>
                    <a:cubicBezTo>
                      <a:pt x="1892" y="1"/>
                      <a:pt x="1888" y="1"/>
                      <a:pt x="1884" y="1"/>
                    </a:cubicBezTo>
                    <a:lnTo>
                      <a:pt x="342" y="1"/>
                    </a:lnTo>
                    <a:cubicBezTo>
                      <a:pt x="336" y="1"/>
                      <a:pt x="330" y="1"/>
                      <a:pt x="32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5B35BA-1E6E-D6E0-3783-1107D838F129}"/>
              </a:ext>
            </a:extLst>
          </p:cNvPr>
          <p:cNvGrpSpPr/>
          <p:nvPr/>
        </p:nvGrpSpPr>
        <p:grpSpPr>
          <a:xfrm>
            <a:off x="6322510" y="3076772"/>
            <a:ext cx="2968933" cy="2966245"/>
            <a:chOff x="7908668" y="1693199"/>
            <a:chExt cx="2968933" cy="2966245"/>
          </a:xfrm>
        </p:grpSpPr>
        <p:sp>
          <p:nvSpPr>
            <p:cNvPr id="34" name="Freeform 427">
              <a:extLst>
                <a:ext uri="{FF2B5EF4-FFF2-40B4-BE49-F238E27FC236}">
                  <a16:creationId xmlns:a16="http://schemas.microsoft.com/office/drawing/2014/main" id="{CF919E34-C9BE-41A9-047F-A274EA3EF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CCC70C-3E00-8029-21F9-AFAAEA22FF8B}"/>
                </a:ext>
              </a:extLst>
            </p:cNvPr>
            <p:cNvSpPr txBox="1"/>
            <p:nvPr/>
          </p:nvSpPr>
          <p:spPr>
            <a:xfrm>
              <a:off x="8274574" y="2786927"/>
              <a:ext cx="2134705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708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NLP and Computer Vision</a:t>
              </a:r>
            </a:p>
          </p:txBody>
        </p:sp>
        <p:grpSp>
          <p:nvGrpSpPr>
            <p:cNvPr id="37" name="Google Shape;5522;p67">
              <a:extLst>
                <a:ext uri="{FF2B5EF4-FFF2-40B4-BE49-F238E27FC236}">
                  <a16:creationId xmlns:a16="http://schemas.microsoft.com/office/drawing/2014/main" id="{0691736A-478A-2139-5604-CE2C7DF0E0AA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38" name="Google Shape;5523;p67">
                <a:extLst>
                  <a:ext uri="{FF2B5EF4-FFF2-40B4-BE49-F238E27FC236}">
                    <a16:creationId xmlns:a16="http://schemas.microsoft.com/office/drawing/2014/main" id="{8012FE71-829D-6851-FBBE-22695C71F610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9" name="Google Shape;5524;p67">
                <a:extLst>
                  <a:ext uri="{FF2B5EF4-FFF2-40B4-BE49-F238E27FC236}">
                    <a16:creationId xmlns:a16="http://schemas.microsoft.com/office/drawing/2014/main" id="{BFD394F1-F9DA-B950-83F1-0FE04191CE06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0" name="Google Shape;5525;p67">
                <a:extLst>
                  <a:ext uri="{FF2B5EF4-FFF2-40B4-BE49-F238E27FC236}">
                    <a16:creationId xmlns:a16="http://schemas.microsoft.com/office/drawing/2014/main" id="{AC61F958-819B-CCDB-9FA3-716167B66792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1" name="Google Shape;5526;p67">
                <a:extLst>
                  <a:ext uri="{FF2B5EF4-FFF2-40B4-BE49-F238E27FC236}">
                    <a16:creationId xmlns:a16="http://schemas.microsoft.com/office/drawing/2014/main" id="{CC4AF2F7-2265-2F94-478F-037D460C6A48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2" name="Google Shape;5527;p67">
                <a:extLst>
                  <a:ext uri="{FF2B5EF4-FFF2-40B4-BE49-F238E27FC236}">
                    <a16:creationId xmlns:a16="http://schemas.microsoft.com/office/drawing/2014/main" id="{15C0A083-3C61-C217-2730-3C0B3CA2A1BC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3" name="Google Shape;5528;p67">
                <a:extLst>
                  <a:ext uri="{FF2B5EF4-FFF2-40B4-BE49-F238E27FC236}">
                    <a16:creationId xmlns:a16="http://schemas.microsoft.com/office/drawing/2014/main" id="{737AFAD5-2312-0AB8-35F1-E218B5481910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C93E7A-6843-D932-6EA0-6642FD1BE63B}"/>
              </a:ext>
            </a:extLst>
          </p:cNvPr>
          <p:cNvGrpSpPr/>
          <p:nvPr/>
        </p:nvGrpSpPr>
        <p:grpSpPr>
          <a:xfrm>
            <a:off x="4756993" y="1230458"/>
            <a:ext cx="2968933" cy="2966245"/>
            <a:chOff x="4612906" y="1693199"/>
            <a:chExt cx="2968933" cy="2966245"/>
          </a:xfrm>
        </p:grpSpPr>
        <p:sp>
          <p:nvSpPr>
            <p:cNvPr id="45" name="Freeform 425">
              <a:extLst>
                <a:ext uri="{FF2B5EF4-FFF2-40B4-BE49-F238E27FC236}">
                  <a16:creationId xmlns:a16="http://schemas.microsoft.com/office/drawing/2014/main" id="{57589F64-B0E5-E014-3036-009DDA4D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906" y="1693199"/>
              <a:ext cx="2968933" cy="2966245"/>
            </a:xfrm>
            <a:custGeom>
              <a:avLst/>
              <a:gdLst>
                <a:gd name="T0" fmla="*/ 1313778 w 4766"/>
                <a:gd name="T1" fmla="*/ 2976216 h 4764"/>
                <a:gd name="T2" fmla="*/ 134579 w 4766"/>
                <a:gd name="T3" fmla="*/ 1798267 h 4764"/>
                <a:gd name="T4" fmla="*/ 134579 w 4766"/>
                <a:gd name="T5" fmla="*/ 1798267 h 4764"/>
                <a:gd name="T6" fmla="*/ 134579 w 4766"/>
                <a:gd name="T7" fmla="*/ 1312460 h 4764"/>
                <a:gd name="T8" fmla="*/ 1313778 w 4766"/>
                <a:gd name="T9" fmla="*/ 133858 h 4764"/>
                <a:gd name="T10" fmla="*/ 1313778 w 4766"/>
                <a:gd name="T11" fmla="*/ 133858 h 4764"/>
                <a:gd name="T12" fmla="*/ 1799177 w 4766"/>
                <a:gd name="T13" fmla="*/ 133858 h 4764"/>
                <a:gd name="T14" fmla="*/ 2978376 w 4766"/>
                <a:gd name="T15" fmla="*/ 1312460 h 4764"/>
                <a:gd name="T16" fmla="*/ 2978376 w 4766"/>
                <a:gd name="T17" fmla="*/ 1312460 h 4764"/>
                <a:gd name="T18" fmla="*/ 2978376 w 4766"/>
                <a:gd name="T19" fmla="*/ 1798267 h 4764"/>
                <a:gd name="T20" fmla="*/ 1799177 w 4766"/>
                <a:gd name="T21" fmla="*/ 2976216 h 4764"/>
                <a:gd name="T22" fmla="*/ 1799177 w 4766"/>
                <a:gd name="T23" fmla="*/ 2976216 h 4764"/>
                <a:gd name="T24" fmla="*/ 1313778 w 4766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4">
                  <a:moveTo>
                    <a:pt x="2011" y="4558"/>
                  </a:moveTo>
                  <a:lnTo>
                    <a:pt x="206" y="2754"/>
                  </a:lnTo>
                  <a:cubicBezTo>
                    <a:pt x="0" y="2548"/>
                    <a:pt x="0" y="2216"/>
                    <a:pt x="206" y="2010"/>
                  </a:cubicBezTo>
                  <a:lnTo>
                    <a:pt x="2011" y="205"/>
                  </a:lnTo>
                  <a:cubicBezTo>
                    <a:pt x="2217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7" y="4763"/>
                    <a:pt x="2011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1816C9-20AA-CB5A-76FF-2F646631445A}"/>
                </a:ext>
              </a:extLst>
            </p:cNvPr>
            <p:cNvSpPr txBox="1"/>
            <p:nvPr/>
          </p:nvSpPr>
          <p:spPr>
            <a:xfrm>
              <a:off x="4846736" y="2982499"/>
              <a:ext cx="2312908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 algn="ctr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Deep Learning</a:t>
              </a:r>
            </a:p>
          </p:txBody>
        </p:sp>
        <p:grpSp>
          <p:nvGrpSpPr>
            <p:cNvPr id="48" name="Google Shape;1704;p63">
              <a:extLst>
                <a:ext uri="{FF2B5EF4-FFF2-40B4-BE49-F238E27FC236}">
                  <a16:creationId xmlns:a16="http://schemas.microsoft.com/office/drawing/2014/main" id="{0F38D09F-AB08-2CAA-60BB-82C654AEB2E0}"/>
                </a:ext>
              </a:extLst>
            </p:cNvPr>
            <p:cNvGrpSpPr/>
            <p:nvPr/>
          </p:nvGrpSpPr>
          <p:grpSpPr>
            <a:xfrm>
              <a:off x="5842865" y="2069241"/>
              <a:ext cx="505650" cy="504006"/>
              <a:chOff x="6039282" y="1042577"/>
              <a:chExt cx="734315" cy="731929"/>
            </a:xfrm>
          </p:grpSpPr>
          <p:sp>
            <p:nvSpPr>
              <p:cNvPr id="49" name="Google Shape;1705;p63">
                <a:extLst>
                  <a:ext uri="{FF2B5EF4-FFF2-40B4-BE49-F238E27FC236}">
                    <a16:creationId xmlns:a16="http://schemas.microsoft.com/office/drawing/2014/main" id="{7E862063-54C8-9359-382A-87CDD58F9831}"/>
                  </a:ext>
                </a:extLst>
              </p:cNvPr>
              <p:cNvSpPr/>
              <p:nvPr/>
            </p:nvSpPr>
            <p:spPr>
              <a:xfrm>
                <a:off x="6045348" y="1300071"/>
                <a:ext cx="131951" cy="6535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701" extrusionOk="0">
                    <a:moveTo>
                      <a:pt x="108" y="0"/>
                    </a:moveTo>
                    <a:lnTo>
                      <a:pt x="51" y="224"/>
                    </a:lnTo>
                    <a:cubicBezTo>
                      <a:pt x="29" y="303"/>
                      <a:pt x="7" y="375"/>
                      <a:pt x="0" y="455"/>
                    </a:cubicBezTo>
                    <a:lnTo>
                      <a:pt x="1342" y="700"/>
                    </a:lnTo>
                    <a:cubicBezTo>
                      <a:pt x="1349" y="650"/>
                      <a:pt x="1363" y="599"/>
                      <a:pt x="1378" y="549"/>
                    </a:cubicBezTo>
                    <a:lnTo>
                      <a:pt x="1414" y="397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0" name="Google Shape;1706;p63">
                <a:extLst>
                  <a:ext uri="{FF2B5EF4-FFF2-40B4-BE49-F238E27FC236}">
                    <a16:creationId xmlns:a16="http://schemas.microsoft.com/office/drawing/2014/main" id="{064D1D01-957B-1D09-CD60-0BA32469D69F}"/>
                  </a:ext>
                </a:extLst>
              </p:cNvPr>
              <p:cNvSpPr/>
              <p:nvPr/>
            </p:nvSpPr>
            <p:spPr>
              <a:xfrm>
                <a:off x="6080342" y="1201250"/>
                <a:ext cx="127938" cy="9686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39" extrusionOk="0">
                    <a:moveTo>
                      <a:pt x="245" y="0"/>
                    </a:moveTo>
                    <a:cubicBezTo>
                      <a:pt x="159" y="137"/>
                      <a:pt x="72" y="267"/>
                      <a:pt x="0" y="404"/>
                    </a:cubicBezTo>
                    <a:lnTo>
                      <a:pt x="1219" y="1039"/>
                    </a:lnTo>
                    <a:cubicBezTo>
                      <a:pt x="1262" y="945"/>
                      <a:pt x="1320" y="866"/>
                      <a:pt x="1371" y="772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1" name="Google Shape;1707;p63">
                <a:extLst>
                  <a:ext uri="{FF2B5EF4-FFF2-40B4-BE49-F238E27FC236}">
                    <a16:creationId xmlns:a16="http://schemas.microsoft.com/office/drawing/2014/main" id="{86F35212-5A72-5466-68B2-F71B19A02D56}"/>
                  </a:ext>
                </a:extLst>
              </p:cNvPr>
              <p:cNvSpPr/>
              <p:nvPr/>
            </p:nvSpPr>
            <p:spPr>
              <a:xfrm>
                <a:off x="6144918" y="1121167"/>
                <a:ext cx="112541" cy="11914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78" extrusionOk="0">
                    <a:moveTo>
                      <a:pt x="347" y="1"/>
                    </a:moveTo>
                    <a:cubicBezTo>
                      <a:pt x="224" y="95"/>
                      <a:pt x="116" y="210"/>
                      <a:pt x="1" y="318"/>
                    </a:cubicBezTo>
                    <a:lnTo>
                      <a:pt x="974" y="1278"/>
                    </a:lnTo>
                    <a:cubicBezTo>
                      <a:pt x="1046" y="1205"/>
                      <a:pt x="1126" y="1133"/>
                      <a:pt x="1205" y="1068"/>
                    </a:cubicBez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2" name="Google Shape;1708;p63">
                <a:extLst>
                  <a:ext uri="{FF2B5EF4-FFF2-40B4-BE49-F238E27FC236}">
                    <a16:creationId xmlns:a16="http://schemas.microsoft.com/office/drawing/2014/main" id="{B62CDB1B-EA59-C0E9-A941-C3A2A2885DD7}"/>
                  </a:ext>
                </a:extLst>
              </p:cNvPr>
              <p:cNvSpPr/>
              <p:nvPr/>
            </p:nvSpPr>
            <p:spPr>
              <a:xfrm>
                <a:off x="6232449" y="1066723"/>
                <a:ext cx="86879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400" extrusionOk="0">
                    <a:moveTo>
                      <a:pt x="426" y="1"/>
                    </a:moveTo>
                    <a:cubicBezTo>
                      <a:pt x="354" y="22"/>
                      <a:pt x="282" y="58"/>
                      <a:pt x="209" y="94"/>
                    </a:cubicBezTo>
                    <a:lnTo>
                      <a:pt x="0" y="195"/>
                    </a:lnTo>
                    <a:lnTo>
                      <a:pt x="649" y="1400"/>
                    </a:lnTo>
                    <a:lnTo>
                      <a:pt x="786" y="1335"/>
                    </a:lnTo>
                    <a:cubicBezTo>
                      <a:pt x="830" y="1306"/>
                      <a:pt x="880" y="1285"/>
                      <a:pt x="931" y="1270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3" name="Google Shape;1709;p63">
                <a:extLst>
                  <a:ext uri="{FF2B5EF4-FFF2-40B4-BE49-F238E27FC236}">
                    <a16:creationId xmlns:a16="http://schemas.microsoft.com/office/drawing/2014/main" id="{7EAD89C8-11AC-FE02-D942-AD904728FCC6}"/>
                  </a:ext>
                </a:extLst>
              </p:cNvPr>
              <p:cNvSpPr/>
              <p:nvPr/>
            </p:nvSpPr>
            <p:spPr>
              <a:xfrm>
                <a:off x="6335379" y="1042577"/>
                <a:ext cx="53284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00" extrusionOk="0">
                    <a:moveTo>
                      <a:pt x="470" y="0"/>
                    </a:moveTo>
                    <a:cubicBezTo>
                      <a:pt x="390" y="0"/>
                      <a:pt x="311" y="7"/>
                      <a:pt x="239" y="22"/>
                    </a:cubicBezTo>
                    <a:lnTo>
                      <a:pt x="1" y="58"/>
                    </a:lnTo>
                    <a:lnTo>
                      <a:pt x="268" y="1399"/>
                    </a:lnTo>
                    <a:lnTo>
                      <a:pt x="419" y="1378"/>
                    </a:lnTo>
                    <a:cubicBezTo>
                      <a:pt x="470" y="1370"/>
                      <a:pt x="520" y="1363"/>
                      <a:pt x="571" y="1363"/>
                    </a:cubicBezTo>
                    <a:lnTo>
                      <a:pt x="47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4" name="Google Shape;1710;p63">
                <a:extLst>
                  <a:ext uri="{FF2B5EF4-FFF2-40B4-BE49-F238E27FC236}">
                    <a16:creationId xmlns:a16="http://schemas.microsoft.com/office/drawing/2014/main" id="{96063500-3454-CDC9-5CCB-6F945886A811}"/>
                  </a:ext>
                </a:extLst>
              </p:cNvPr>
              <p:cNvSpPr/>
              <p:nvPr/>
            </p:nvSpPr>
            <p:spPr>
              <a:xfrm>
                <a:off x="6431682" y="1043229"/>
                <a:ext cx="56550" cy="1318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414" extrusionOk="0">
                    <a:moveTo>
                      <a:pt x="144" y="0"/>
                    </a:moveTo>
                    <a:lnTo>
                      <a:pt x="0" y="1356"/>
                    </a:lnTo>
                    <a:cubicBezTo>
                      <a:pt x="101" y="1378"/>
                      <a:pt x="202" y="1385"/>
                      <a:pt x="303" y="1414"/>
                    </a:cubicBezTo>
                    <a:lnTo>
                      <a:pt x="606" y="80"/>
                    </a:lnTo>
                    <a:cubicBezTo>
                      <a:pt x="454" y="36"/>
                      <a:pt x="296" y="22"/>
                      <a:pt x="14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5" name="Google Shape;1711;p63">
                <a:extLst>
                  <a:ext uri="{FF2B5EF4-FFF2-40B4-BE49-F238E27FC236}">
                    <a16:creationId xmlns:a16="http://schemas.microsoft.com/office/drawing/2014/main" id="{039200B9-955C-2EC8-9FFC-502A14D908FB}"/>
                  </a:ext>
                </a:extLst>
              </p:cNvPr>
              <p:cNvSpPr/>
              <p:nvPr/>
            </p:nvSpPr>
            <p:spPr>
              <a:xfrm>
                <a:off x="6500924" y="1070731"/>
                <a:ext cx="89678" cy="130612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01" extrusionOk="0">
                    <a:moveTo>
                      <a:pt x="542" y="1"/>
                    </a:moveTo>
                    <a:lnTo>
                      <a:pt x="1" y="1256"/>
                    </a:lnTo>
                    <a:lnTo>
                      <a:pt x="138" y="1321"/>
                    </a:lnTo>
                    <a:cubicBezTo>
                      <a:pt x="181" y="1343"/>
                      <a:pt x="232" y="1371"/>
                      <a:pt x="275" y="1400"/>
                    </a:cubicBezTo>
                    <a:lnTo>
                      <a:pt x="960" y="210"/>
                    </a:lnTo>
                    <a:cubicBezTo>
                      <a:pt x="895" y="174"/>
                      <a:pt x="823" y="131"/>
                      <a:pt x="751" y="102"/>
                    </a:cubicBezTo>
                    <a:lnTo>
                      <a:pt x="54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6" name="Google Shape;1712;p63">
                <a:extLst>
                  <a:ext uri="{FF2B5EF4-FFF2-40B4-BE49-F238E27FC236}">
                    <a16:creationId xmlns:a16="http://schemas.microsoft.com/office/drawing/2014/main" id="{94A1A74D-A143-E567-842E-30DDE8B71DF7}"/>
                  </a:ext>
                </a:extLst>
              </p:cNvPr>
              <p:cNvSpPr/>
              <p:nvPr/>
            </p:nvSpPr>
            <p:spPr>
              <a:xfrm>
                <a:off x="6561580" y="1127973"/>
                <a:ext cx="114501" cy="117746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263" extrusionOk="0">
                    <a:moveTo>
                      <a:pt x="887" y="0"/>
                    </a:moveTo>
                    <a:lnTo>
                      <a:pt x="0" y="1046"/>
                    </a:lnTo>
                    <a:cubicBezTo>
                      <a:pt x="79" y="1111"/>
                      <a:pt x="152" y="1183"/>
                      <a:pt x="224" y="1262"/>
                    </a:cubicBezTo>
                    <a:lnTo>
                      <a:pt x="1226" y="332"/>
                    </a:lnTo>
                    <a:cubicBezTo>
                      <a:pt x="1118" y="209"/>
                      <a:pt x="1003" y="101"/>
                      <a:pt x="8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7" name="Google Shape;1713;p63">
                <a:extLst>
                  <a:ext uri="{FF2B5EF4-FFF2-40B4-BE49-F238E27FC236}">
                    <a16:creationId xmlns:a16="http://schemas.microsoft.com/office/drawing/2014/main" id="{5B160C98-605F-A54E-D746-CD557844C2CB}"/>
                  </a:ext>
                </a:extLst>
              </p:cNvPr>
              <p:cNvSpPr/>
              <p:nvPr/>
            </p:nvSpPr>
            <p:spPr>
              <a:xfrm>
                <a:off x="6636887" y="1310792"/>
                <a:ext cx="132697" cy="6199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65" extrusionOk="0">
                    <a:moveTo>
                      <a:pt x="1321" y="1"/>
                    </a:moveTo>
                    <a:lnTo>
                      <a:pt x="1" y="361"/>
                    </a:lnTo>
                    <a:lnTo>
                      <a:pt x="44" y="506"/>
                    </a:lnTo>
                    <a:cubicBezTo>
                      <a:pt x="51" y="556"/>
                      <a:pt x="59" y="614"/>
                      <a:pt x="66" y="664"/>
                    </a:cubicBezTo>
                    <a:lnTo>
                      <a:pt x="1422" y="462"/>
                    </a:lnTo>
                    <a:cubicBezTo>
                      <a:pt x="1407" y="383"/>
                      <a:pt x="1400" y="304"/>
                      <a:pt x="1378" y="232"/>
                    </a:cubicBezTo>
                    <a:lnTo>
                      <a:pt x="132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8" name="Google Shape;1714;p63">
                <a:extLst>
                  <a:ext uri="{FF2B5EF4-FFF2-40B4-BE49-F238E27FC236}">
                    <a16:creationId xmlns:a16="http://schemas.microsoft.com/office/drawing/2014/main" id="{1C954EA3-D660-556E-4AED-5640F1425562}"/>
                  </a:ext>
                </a:extLst>
              </p:cNvPr>
              <p:cNvSpPr/>
              <p:nvPr/>
            </p:nvSpPr>
            <p:spPr>
              <a:xfrm>
                <a:off x="6642953" y="1415020"/>
                <a:ext cx="130645" cy="4782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513" extrusionOk="0">
                    <a:moveTo>
                      <a:pt x="30" y="1"/>
                    </a:moveTo>
                    <a:cubicBezTo>
                      <a:pt x="30" y="109"/>
                      <a:pt x="15" y="210"/>
                      <a:pt x="1" y="311"/>
                    </a:cubicBezTo>
                    <a:lnTo>
                      <a:pt x="1357" y="513"/>
                    </a:lnTo>
                    <a:cubicBezTo>
                      <a:pt x="1378" y="354"/>
                      <a:pt x="1393" y="203"/>
                      <a:pt x="1400" y="44"/>
                    </a:cubicBezTo>
                    <a:lnTo>
                      <a:pt x="3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9" name="Google Shape;1715;p63">
                <a:extLst>
                  <a:ext uri="{FF2B5EF4-FFF2-40B4-BE49-F238E27FC236}">
                    <a16:creationId xmlns:a16="http://schemas.microsoft.com/office/drawing/2014/main" id="{E1EBA4E5-DC99-6AD9-8980-245FABFC4FAF}"/>
                  </a:ext>
                </a:extLst>
              </p:cNvPr>
              <p:cNvSpPr/>
              <p:nvPr/>
            </p:nvSpPr>
            <p:spPr>
              <a:xfrm>
                <a:off x="6622143" y="1485687"/>
                <a:ext cx="131951" cy="8138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3" extrusionOk="0">
                    <a:moveTo>
                      <a:pt x="123" y="0"/>
                    </a:moveTo>
                    <a:lnTo>
                      <a:pt x="65" y="144"/>
                    </a:lnTo>
                    <a:cubicBezTo>
                      <a:pt x="51" y="195"/>
                      <a:pt x="22" y="238"/>
                      <a:pt x="0" y="281"/>
                    </a:cubicBezTo>
                    <a:lnTo>
                      <a:pt x="1234" y="873"/>
                    </a:lnTo>
                    <a:cubicBezTo>
                      <a:pt x="1270" y="801"/>
                      <a:pt x="1306" y="736"/>
                      <a:pt x="1335" y="664"/>
                    </a:cubicBezTo>
                    <a:lnTo>
                      <a:pt x="1414" y="440"/>
                    </a:lnTo>
                    <a:lnTo>
                      <a:pt x="12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0" name="Google Shape;1716;p63">
                <a:extLst>
                  <a:ext uri="{FF2B5EF4-FFF2-40B4-BE49-F238E27FC236}">
                    <a16:creationId xmlns:a16="http://schemas.microsoft.com/office/drawing/2014/main" id="{BD4A926A-ADD2-DDFD-F939-D578C7F280A7}"/>
                  </a:ext>
                </a:extLst>
              </p:cNvPr>
              <p:cNvSpPr/>
              <p:nvPr/>
            </p:nvSpPr>
            <p:spPr>
              <a:xfrm>
                <a:off x="6582390" y="1548895"/>
                <a:ext cx="121219" cy="10898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9" extrusionOk="0">
                    <a:moveTo>
                      <a:pt x="195" y="0"/>
                    </a:moveTo>
                    <a:lnTo>
                      <a:pt x="102" y="123"/>
                    </a:lnTo>
                    <a:lnTo>
                      <a:pt x="1" y="238"/>
                    </a:lnTo>
                    <a:lnTo>
                      <a:pt x="1003" y="1168"/>
                    </a:lnTo>
                    <a:lnTo>
                      <a:pt x="1155" y="988"/>
                    </a:lnTo>
                    <a:lnTo>
                      <a:pt x="1299" y="801"/>
                    </a:lnTo>
                    <a:lnTo>
                      <a:pt x="19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1" name="Google Shape;1717;p63">
                <a:extLst>
                  <a:ext uri="{FF2B5EF4-FFF2-40B4-BE49-F238E27FC236}">
                    <a16:creationId xmlns:a16="http://schemas.microsoft.com/office/drawing/2014/main" id="{ACB62C9A-B5C9-1306-9FA9-7B195AE6D45E}"/>
                  </a:ext>
                </a:extLst>
              </p:cNvPr>
              <p:cNvSpPr/>
              <p:nvPr/>
            </p:nvSpPr>
            <p:spPr>
              <a:xfrm>
                <a:off x="6526586" y="1599238"/>
                <a:ext cx="100316" cy="12651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57" extrusionOk="0">
                    <a:moveTo>
                      <a:pt x="252" y="1"/>
                    </a:moveTo>
                    <a:cubicBezTo>
                      <a:pt x="209" y="37"/>
                      <a:pt x="173" y="66"/>
                      <a:pt x="130" y="95"/>
                    </a:cubicBezTo>
                    <a:lnTo>
                      <a:pt x="0" y="174"/>
                    </a:lnTo>
                    <a:lnTo>
                      <a:pt x="685" y="1357"/>
                    </a:lnTo>
                    <a:lnTo>
                      <a:pt x="880" y="1234"/>
                    </a:lnTo>
                    <a:cubicBezTo>
                      <a:pt x="952" y="1191"/>
                      <a:pt x="1010" y="1141"/>
                      <a:pt x="1075" y="1097"/>
                    </a:cubicBezTo>
                    <a:lnTo>
                      <a:pt x="25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2" name="Google Shape;1718;p63">
                <a:extLst>
                  <a:ext uri="{FF2B5EF4-FFF2-40B4-BE49-F238E27FC236}">
                    <a16:creationId xmlns:a16="http://schemas.microsoft.com/office/drawing/2014/main" id="{63496061-A9A8-B9F6-0BF9-E00C180B91FA}"/>
                  </a:ext>
                </a:extLst>
              </p:cNvPr>
              <p:cNvSpPr/>
              <p:nvPr/>
            </p:nvSpPr>
            <p:spPr>
              <a:xfrm>
                <a:off x="6459957" y="1632893"/>
                <a:ext cx="70735" cy="13257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22" extrusionOk="0">
                    <a:moveTo>
                      <a:pt x="296" y="1"/>
                    </a:moveTo>
                    <a:cubicBezTo>
                      <a:pt x="195" y="37"/>
                      <a:pt x="101" y="73"/>
                      <a:pt x="0" y="94"/>
                    </a:cubicBezTo>
                    <a:lnTo>
                      <a:pt x="303" y="1421"/>
                    </a:lnTo>
                    <a:cubicBezTo>
                      <a:pt x="454" y="1393"/>
                      <a:pt x="606" y="1342"/>
                      <a:pt x="757" y="1292"/>
                    </a:cubicBezTo>
                    <a:lnTo>
                      <a:pt x="29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3" name="Google Shape;1719;p63">
                <a:extLst>
                  <a:ext uri="{FF2B5EF4-FFF2-40B4-BE49-F238E27FC236}">
                    <a16:creationId xmlns:a16="http://schemas.microsoft.com/office/drawing/2014/main" id="{F73545DD-F4A8-3A85-2B6F-294BB639236E}"/>
                  </a:ext>
                </a:extLst>
              </p:cNvPr>
              <p:cNvSpPr/>
              <p:nvPr/>
            </p:nvSpPr>
            <p:spPr>
              <a:xfrm>
                <a:off x="6379145" y="1646318"/>
                <a:ext cx="43859" cy="12818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75" extrusionOk="0">
                    <a:moveTo>
                      <a:pt x="102" y="1"/>
                    </a:moveTo>
                    <a:lnTo>
                      <a:pt x="1" y="1364"/>
                    </a:lnTo>
                    <a:cubicBezTo>
                      <a:pt x="113" y="1369"/>
                      <a:pt x="221" y="1374"/>
                      <a:pt x="331" y="1374"/>
                    </a:cubicBezTo>
                    <a:cubicBezTo>
                      <a:pt x="377" y="1374"/>
                      <a:pt x="423" y="1373"/>
                      <a:pt x="469" y="1371"/>
                    </a:cubicBezTo>
                    <a:lnTo>
                      <a:pt x="412" y="1"/>
                    </a:lnTo>
                    <a:cubicBezTo>
                      <a:pt x="361" y="4"/>
                      <a:pt x="309" y="6"/>
                      <a:pt x="257" y="6"/>
                    </a:cubicBezTo>
                    <a:cubicBezTo>
                      <a:pt x="204" y="6"/>
                      <a:pt x="152" y="4"/>
                      <a:pt x="1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4" name="Google Shape;1720;p63">
                <a:extLst>
                  <a:ext uri="{FF2B5EF4-FFF2-40B4-BE49-F238E27FC236}">
                    <a16:creationId xmlns:a16="http://schemas.microsoft.com/office/drawing/2014/main" id="{088FFB8F-5A94-9825-EF60-0920A2E6B95E}"/>
                  </a:ext>
                </a:extLst>
              </p:cNvPr>
              <p:cNvSpPr/>
              <p:nvPr/>
            </p:nvSpPr>
            <p:spPr>
              <a:xfrm>
                <a:off x="6272109" y="1630842"/>
                <a:ext cx="74187" cy="131917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415" extrusionOk="0">
                    <a:moveTo>
                      <a:pt x="506" y="1"/>
                    </a:moveTo>
                    <a:lnTo>
                      <a:pt x="1" y="1270"/>
                    </a:lnTo>
                    <a:cubicBezTo>
                      <a:pt x="145" y="1328"/>
                      <a:pt x="296" y="1379"/>
                      <a:pt x="448" y="1415"/>
                    </a:cubicBezTo>
                    <a:lnTo>
                      <a:pt x="794" y="95"/>
                    </a:lnTo>
                    <a:cubicBezTo>
                      <a:pt x="693" y="66"/>
                      <a:pt x="599" y="37"/>
                      <a:pt x="5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5" name="Google Shape;1721;p63">
                <a:extLst>
                  <a:ext uri="{FF2B5EF4-FFF2-40B4-BE49-F238E27FC236}">
                    <a16:creationId xmlns:a16="http://schemas.microsoft.com/office/drawing/2014/main" id="{92E3B046-DBA3-781C-9562-93BB8199C6F9}"/>
                  </a:ext>
                </a:extLst>
              </p:cNvPr>
              <p:cNvSpPr/>
              <p:nvPr/>
            </p:nvSpPr>
            <p:spPr>
              <a:xfrm>
                <a:off x="6177205" y="1595229"/>
                <a:ext cx="103769" cy="12520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343" extrusionOk="0">
                    <a:moveTo>
                      <a:pt x="859" y="1"/>
                    </a:moveTo>
                    <a:lnTo>
                      <a:pt x="1" y="1068"/>
                    </a:lnTo>
                    <a:cubicBezTo>
                      <a:pt x="123" y="1169"/>
                      <a:pt x="253" y="1256"/>
                      <a:pt x="390" y="1342"/>
                    </a:cubicBezTo>
                    <a:lnTo>
                      <a:pt x="1112" y="174"/>
                    </a:lnTo>
                    <a:cubicBezTo>
                      <a:pt x="1018" y="123"/>
                      <a:pt x="938" y="66"/>
                      <a:pt x="8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6" name="Google Shape;1722;p63">
                <a:extLst>
                  <a:ext uri="{FF2B5EF4-FFF2-40B4-BE49-F238E27FC236}">
                    <a16:creationId xmlns:a16="http://schemas.microsoft.com/office/drawing/2014/main" id="{D81BE7F1-97AE-3F42-07ED-F4C3E66B5EE5}"/>
                  </a:ext>
                </a:extLst>
              </p:cNvPr>
              <p:cNvSpPr/>
              <p:nvPr/>
            </p:nvSpPr>
            <p:spPr>
              <a:xfrm>
                <a:off x="6103205" y="1542835"/>
                <a:ext cx="123272" cy="106932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147" extrusionOk="0">
                    <a:moveTo>
                      <a:pt x="1126" y="0"/>
                    </a:moveTo>
                    <a:lnTo>
                      <a:pt x="0" y="772"/>
                    </a:lnTo>
                    <a:lnTo>
                      <a:pt x="137" y="959"/>
                    </a:lnTo>
                    <a:lnTo>
                      <a:pt x="210" y="1053"/>
                    </a:lnTo>
                    <a:lnTo>
                      <a:pt x="289" y="1147"/>
                    </a:lnTo>
                    <a:lnTo>
                      <a:pt x="1320" y="245"/>
                    </a:lnTo>
                    <a:lnTo>
                      <a:pt x="1263" y="188"/>
                    </a:lnTo>
                    <a:lnTo>
                      <a:pt x="1219" y="123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7" name="Google Shape;1723;p63">
                <a:extLst>
                  <a:ext uri="{FF2B5EF4-FFF2-40B4-BE49-F238E27FC236}">
                    <a16:creationId xmlns:a16="http://schemas.microsoft.com/office/drawing/2014/main" id="{C1C707E6-5955-DD41-CC05-AC7B6A5DECE2}"/>
                  </a:ext>
                </a:extLst>
              </p:cNvPr>
              <p:cNvSpPr/>
              <p:nvPr/>
            </p:nvSpPr>
            <p:spPr>
              <a:xfrm>
                <a:off x="6055426" y="1478881"/>
                <a:ext cx="131951" cy="7877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45" extrusionOk="0">
                    <a:moveTo>
                      <a:pt x="1306" y="1"/>
                    </a:moveTo>
                    <a:lnTo>
                      <a:pt x="0" y="405"/>
                    </a:lnTo>
                    <a:cubicBezTo>
                      <a:pt x="51" y="549"/>
                      <a:pt x="101" y="701"/>
                      <a:pt x="166" y="845"/>
                    </a:cubicBezTo>
                    <a:lnTo>
                      <a:pt x="1414" y="282"/>
                    </a:lnTo>
                    <a:cubicBezTo>
                      <a:pt x="1371" y="196"/>
                      <a:pt x="1342" y="95"/>
                      <a:pt x="1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8" name="Google Shape;1724;p63">
                <a:extLst>
                  <a:ext uri="{FF2B5EF4-FFF2-40B4-BE49-F238E27FC236}">
                    <a16:creationId xmlns:a16="http://schemas.microsoft.com/office/drawing/2014/main" id="{A32CC401-F55E-28E0-3FD4-0F3C1C72283C}"/>
                  </a:ext>
                </a:extLst>
              </p:cNvPr>
              <p:cNvSpPr/>
              <p:nvPr/>
            </p:nvSpPr>
            <p:spPr>
              <a:xfrm>
                <a:off x="6039282" y="1408308"/>
                <a:ext cx="129338" cy="4381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70" extrusionOk="0">
                    <a:moveTo>
                      <a:pt x="0" y="1"/>
                    </a:moveTo>
                    <a:cubicBezTo>
                      <a:pt x="7" y="152"/>
                      <a:pt x="7" y="311"/>
                      <a:pt x="29" y="469"/>
                    </a:cubicBezTo>
                    <a:lnTo>
                      <a:pt x="1385" y="304"/>
                    </a:lnTo>
                    <a:cubicBezTo>
                      <a:pt x="1371" y="203"/>
                      <a:pt x="1378" y="102"/>
                      <a:pt x="13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9" name="Google Shape;1725;p63">
                <a:extLst>
                  <a:ext uri="{FF2B5EF4-FFF2-40B4-BE49-F238E27FC236}">
                    <a16:creationId xmlns:a16="http://schemas.microsoft.com/office/drawing/2014/main" id="{3888EA6F-FE2A-30AA-9BD4-E33C1EF652E3}"/>
                  </a:ext>
                </a:extLst>
              </p:cNvPr>
              <p:cNvSpPr/>
              <p:nvPr/>
            </p:nvSpPr>
            <p:spPr>
              <a:xfrm>
                <a:off x="6608612" y="1210666"/>
                <a:ext cx="128685" cy="9350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003" extrusionOk="0">
                    <a:moveTo>
                      <a:pt x="1155" y="0"/>
                    </a:moveTo>
                    <a:lnTo>
                      <a:pt x="1" y="736"/>
                    </a:lnTo>
                    <a:lnTo>
                      <a:pt x="80" y="866"/>
                    </a:lnTo>
                    <a:cubicBezTo>
                      <a:pt x="102" y="909"/>
                      <a:pt x="131" y="959"/>
                      <a:pt x="145" y="1003"/>
                    </a:cubicBezTo>
                    <a:lnTo>
                      <a:pt x="1379" y="411"/>
                    </a:lnTo>
                    <a:cubicBezTo>
                      <a:pt x="1342" y="339"/>
                      <a:pt x="1314" y="267"/>
                      <a:pt x="1278" y="202"/>
                    </a:cubicBezTo>
                    <a:lnTo>
                      <a:pt x="115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A2967A-C4A7-2587-E9C2-03D7810FB468}"/>
              </a:ext>
            </a:extLst>
          </p:cNvPr>
          <p:cNvGrpSpPr/>
          <p:nvPr/>
        </p:nvGrpSpPr>
        <p:grpSpPr>
          <a:xfrm>
            <a:off x="7867199" y="1230457"/>
            <a:ext cx="2968933" cy="2966245"/>
            <a:chOff x="7908668" y="1693199"/>
            <a:chExt cx="2968933" cy="2966245"/>
          </a:xfrm>
        </p:grpSpPr>
        <p:sp>
          <p:nvSpPr>
            <p:cNvPr id="71" name="Freeform 427">
              <a:extLst>
                <a:ext uri="{FF2B5EF4-FFF2-40B4-BE49-F238E27FC236}">
                  <a16:creationId xmlns:a16="http://schemas.microsoft.com/office/drawing/2014/main" id="{C2AB4A61-65A0-7DE4-6457-0B5AF7D6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latin typeface="Poppins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5B4684-690A-5A82-B614-A5B4DE0F242A}"/>
                </a:ext>
              </a:extLst>
            </p:cNvPr>
            <p:cNvSpPr txBox="1"/>
            <p:nvPr/>
          </p:nvSpPr>
          <p:spPr>
            <a:xfrm>
              <a:off x="8334884" y="2975589"/>
              <a:ext cx="2134705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25499">
                <a:spcBef>
                  <a:spcPts val="687"/>
                </a:spcBef>
                <a:buClr>
                  <a:srgbClr val="3232B2"/>
                </a:buClr>
                <a:tabLst>
                  <a:tab pos="417385" algn="l"/>
                </a:tabLst>
              </a:pPr>
              <a:r>
                <a:rPr lang="en-GB" sz="16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Neural Network</a:t>
              </a:r>
            </a:p>
          </p:txBody>
        </p:sp>
        <p:grpSp>
          <p:nvGrpSpPr>
            <p:cNvPr id="74" name="Google Shape;5522;p67">
              <a:extLst>
                <a:ext uri="{FF2B5EF4-FFF2-40B4-BE49-F238E27FC236}">
                  <a16:creationId xmlns:a16="http://schemas.microsoft.com/office/drawing/2014/main" id="{F5281495-CAB4-4916-70D9-0C1F70DF01DF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75" name="Google Shape;5523;p67">
                <a:extLst>
                  <a:ext uri="{FF2B5EF4-FFF2-40B4-BE49-F238E27FC236}">
                    <a16:creationId xmlns:a16="http://schemas.microsoft.com/office/drawing/2014/main" id="{822EF330-FC3C-8506-885B-ED29E7AED339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6" name="Google Shape;5524;p67">
                <a:extLst>
                  <a:ext uri="{FF2B5EF4-FFF2-40B4-BE49-F238E27FC236}">
                    <a16:creationId xmlns:a16="http://schemas.microsoft.com/office/drawing/2014/main" id="{093632BE-CEB9-5A4F-C320-9026DDF4756F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7" name="Google Shape;5525;p67">
                <a:extLst>
                  <a:ext uri="{FF2B5EF4-FFF2-40B4-BE49-F238E27FC236}">
                    <a16:creationId xmlns:a16="http://schemas.microsoft.com/office/drawing/2014/main" id="{C4CF9FED-B90F-F6A8-36E3-3111CDF45C6D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8" name="Google Shape;5526;p67">
                <a:extLst>
                  <a:ext uri="{FF2B5EF4-FFF2-40B4-BE49-F238E27FC236}">
                    <a16:creationId xmlns:a16="http://schemas.microsoft.com/office/drawing/2014/main" id="{BD3D29F9-0380-E465-FCFA-1DD574E93AE3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9" name="Google Shape;5527;p67">
                <a:extLst>
                  <a:ext uri="{FF2B5EF4-FFF2-40B4-BE49-F238E27FC236}">
                    <a16:creationId xmlns:a16="http://schemas.microsoft.com/office/drawing/2014/main" id="{691CE090-B18B-D436-CC3A-3ADC32FC5C90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80" name="Google Shape;5528;p67">
                <a:extLst>
                  <a:ext uri="{FF2B5EF4-FFF2-40B4-BE49-F238E27FC236}">
                    <a16:creationId xmlns:a16="http://schemas.microsoft.com/office/drawing/2014/main" id="{4E734A58-44BE-D786-DC21-1A9E522C3496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21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324" descr="Diagram&#10;&#10;Description automatically generated">
            <a:extLst>
              <a:ext uri="{FF2B5EF4-FFF2-40B4-BE49-F238E27FC236}">
                <a16:creationId xmlns:a16="http://schemas.microsoft.com/office/drawing/2014/main" id="{26C5835A-EC65-7128-EDF2-CDAF6EE91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3891" y="962968"/>
            <a:ext cx="11347049" cy="5227960"/>
          </a:xfrm>
          <a:prstGeom prst="rect">
            <a:avLst/>
          </a:prstGeom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39AC218C-F7D3-68F9-281F-5D4C66F86DE0}"/>
              </a:ext>
            </a:extLst>
          </p:cNvPr>
          <p:cNvSpPr txBox="1"/>
          <p:nvPr/>
        </p:nvSpPr>
        <p:spPr>
          <a:xfrm>
            <a:off x="154909" y="6488505"/>
            <a:ext cx="11851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900" dirty="0"/>
              <a:t>Licensed under </a:t>
            </a:r>
            <a:r>
              <a:rPr lang="en-PK" sz="900" dirty="0">
                <a:hlinkClick r:id="rId5" tooltip="https://creativecommons.org/licenses/by-nc-sa/3.0/"/>
              </a:rPr>
              <a:t>CC BY-SA-NC</a:t>
            </a:r>
            <a:endParaRPr lang="en-PK" sz="900" dirty="0"/>
          </a:p>
        </p:txBody>
      </p:sp>
    </p:spTree>
    <p:extLst>
      <p:ext uri="{BB962C8B-B14F-4D97-AF65-F5344CB8AC3E}">
        <p14:creationId xmlns:p14="http://schemas.microsoft.com/office/powerpoint/2010/main" val="1690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PLAM15 Template">
  <a:themeElements>
    <a:clrScheme name="PLAM15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{0944FC30-2ED2-6248-B702-C7A32E7D0D5D}tf16401369</Template>
  <TotalTime>46657</TotalTime>
  <Words>2881</Words>
  <Application>Microsoft Macintosh PowerPoint</Application>
  <PresentationFormat>Widescreen</PresentationFormat>
  <Paragraphs>375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Times New Roman</vt:lpstr>
      <vt:lpstr>Calibri</vt:lpstr>
      <vt:lpstr>Arial</vt:lpstr>
      <vt:lpstr>Poppins</vt:lpstr>
      <vt:lpstr>Courier New</vt:lpstr>
      <vt:lpstr>Calibri Light</vt:lpstr>
      <vt:lpstr>Noto Sans Mono CJK JP Bold</vt:lpstr>
      <vt:lpstr>Office Theme</vt:lpstr>
      <vt:lpstr>PostgreSQL And Artificial Intelligence - WIP</vt:lpstr>
      <vt:lpstr>PowerPoint Presentation</vt:lpstr>
      <vt:lpstr>PostgreSQL And Artificial Intelegence</vt:lpstr>
      <vt:lpstr>01</vt:lpstr>
      <vt:lpstr>What is Artificial Intelligence?</vt:lpstr>
      <vt:lpstr>Artificial Intelligence</vt:lpstr>
      <vt:lpstr>Types of Artificial Intelligence </vt:lpstr>
      <vt:lpstr>Sub-Fields of Artificial Intelegence </vt:lpstr>
      <vt:lpstr>PowerPoint Presentation</vt:lpstr>
      <vt:lpstr>02</vt:lpstr>
      <vt:lpstr>PowerPoint Presentation</vt:lpstr>
      <vt:lpstr>04</vt:lpstr>
      <vt:lpstr>Deep Learning</vt:lpstr>
      <vt:lpstr>Deep Learning</vt:lpstr>
      <vt:lpstr>PowerPoint Presentation</vt:lpstr>
      <vt:lpstr>05</vt:lpstr>
      <vt:lpstr>Demonstration Using Postgres</vt:lpstr>
      <vt:lpstr>Install PL/Perl</vt:lpstr>
      <vt:lpstr>Generate Tensor</vt:lpstr>
      <vt:lpstr>Create and Populate Input Layer</vt:lpstr>
      <vt:lpstr>Input Layer</vt:lpstr>
      <vt:lpstr>Generate Weights for Tensor (Cont…)</vt:lpstr>
      <vt:lpstr>Generate Weights for Tensor (Cont…)</vt:lpstr>
      <vt:lpstr>Generate Weights for Tensor</vt:lpstr>
      <vt:lpstr>Create Tensor_Mask</vt:lpstr>
      <vt:lpstr>Create Sum_Weight</vt:lpstr>
      <vt:lpstr>Create Soft_Max</vt:lpstr>
      <vt:lpstr>Store Weights</vt:lpstr>
      <vt:lpstr>Stored Weights</vt:lpstr>
      <vt:lpstr>Test 100</vt:lpstr>
      <vt:lpstr>Test 101</vt:lpstr>
      <vt:lpstr>Test 487234987</vt:lpstr>
      <vt:lpstr>Test One Thousand Values</vt:lpstr>
      <vt:lpstr>Second Table Expression</vt:lpstr>
      <vt:lpstr>Third Table Expression</vt:lpstr>
      <vt:lpstr>Final Table Expression</vt:lpstr>
      <vt:lpstr>06</vt:lpstr>
      <vt:lpstr>Why Use Database?</vt:lpstr>
      <vt:lpstr>Advantages of doing Machine Learning in a Database?</vt:lpstr>
      <vt:lpstr>General Artificial Intelligence Uses by Databases?</vt:lpstr>
      <vt:lpstr>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PostgreSQL Indexes</dc:title>
  <cp:lastModifiedBy>Ibrar Ahmed</cp:lastModifiedBy>
  <cp:revision>151</cp:revision>
  <cp:lastPrinted>2019-07-03T00:43:29Z</cp:lastPrinted>
  <dcterms:modified xsi:type="dcterms:W3CDTF">2022-05-18T08:57:08Z</dcterms:modified>
</cp:coreProperties>
</file>