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301" r:id="rId2"/>
    <p:sldId id="300" r:id="rId3"/>
    <p:sldId id="271" r:id="rId4"/>
    <p:sldId id="259" r:id="rId5"/>
    <p:sldId id="285" r:id="rId6"/>
    <p:sldId id="286" r:id="rId7"/>
    <p:sldId id="315" r:id="rId8"/>
    <p:sldId id="287" r:id="rId9"/>
    <p:sldId id="276" r:id="rId10"/>
    <p:sldId id="288" r:id="rId11"/>
    <p:sldId id="299" r:id="rId12"/>
    <p:sldId id="278" r:id="rId13"/>
    <p:sldId id="303" r:id="rId14"/>
    <p:sldId id="281" r:id="rId15"/>
    <p:sldId id="314" r:id="rId16"/>
    <p:sldId id="310" r:id="rId17"/>
    <p:sldId id="313" r:id="rId18"/>
    <p:sldId id="311" r:id="rId19"/>
    <p:sldId id="312" r:id="rId20"/>
    <p:sldId id="309" r:id="rId21"/>
    <p:sldId id="298" r:id="rId22"/>
    <p:sldId id="277" r:id="rId23"/>
    <p:sldId id="295" r:id="rId24"/>
    <p:sldId id="319" r:id="rId25"/>
    <p:sldId id="318" r:id="rId26"/>
    <p:sldId id="267" r:id="rId27"/>
    <p:sldId id="265"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9pPr>
  </p:defaultTextStyle>
  <p:extLst>
    <p:ext uri="{EFAFB233-063F-42B5-8137-9DF3F51BA10A}">
      <p15:sldGuideLst xmlns:p15="http://schemas.microsoft.com/office/powerpoint/2012/main">
        <p15:guide id="1" orient="horz" pos="550" userDrawn="1">
          <p15:clr>
            <a:srgbClr val="A4A3A4"/>
          </p15:clr>
        </p15:guide>
        <p15:guide id="2" pos="551" userDrawn="1">
          <p15:clr>
            <a:srgbClr val="A4A3A4"/>
          </p15:clr>
        </p15:guide>
        <p15:guide id="3" orient="horz" pos="3838" userDrawn="1">
          <p15:clr>
            <a:srgbClr val="A4A3A4"/>
          </p15:clr>
        </p15:guide>
        <p15:guide id="4" orient="horz" pos="1162" userDrawn="1">
          <p15:clr>
            <a:srgbClr val="A4A3A4"/>
          </p15:clr>
        </p15:guide>
        <p15:guide id="5" pos="10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Pescador" initials="RP" lastIdx="5" clrIdx="0">
    <p:extLst>
      <p:ext uri="{19B8F6BF-5375-455C-9EA6-DF929625EA0E}">
        <p15:presenceInfo xmlns:p15="http://schemas.microsoft.com/office/powerpoint/2012/main" userId="Rachel Pescad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7F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Exo 2"/>
          <a:ea typeface="Exo 2"/>
          <a:cs typeface="Exo 2"/>
        </a:font>
        <a:srgbClr val="37373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F7CDCB"/>
          </a:solidFill>
        </a:fill>
      </a:tcStyle>
    </a:wholeTbl>
    <a:band2H>
      <a:tcTxStyle/>
      <a:tcStyle>
        <a:tcBdr/>
        <a:fill>
          <a:solidFill>
            <a:srgbClr val="FBE7E7"/>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1"/>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381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1"/>
          </a:solid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381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1"/>
          </a:solidFill>
        </a:fill>
      </a:tcStyle>
    </a:firstRow>
  </a:tblStyle>
  <a:tblStyle styleId="{C7B018BB-80A7-4F77-B60F-C8B233D01FF8}" styleName="">
    <a:tblBg/>
    <a:wholeTbl>
      <a:tcTxStyle b="off" i="off">
        <a:font>
          <a:latin typeface="Exo 2"/>
          <a:ea typeface="Exo 2"/>
          <a:cs typeface="Exo 2"/>
        </a:font>
        <a:srgbClr val="37373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FEE5CB"/>
          </a:solidFill>
        </a:fill>
      </a:tcStyle>
    </a:wholeTbl>
    <a:band2H>
      <a:tcTxStyle/>
      <a:tcStyle>
        <a:tcBdr/>
        <a:fill>
          <a:solidFill>
            <a:srgbClr val="FEF2E7"/>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3"/>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381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3"/>
          </a:solid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381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3"/>
          </a:solidFill>
        </a:fill>
      </a:tcStyle>
    </a:firstRow>
  </a:tblStyle>
  <a:tblStyle styleId="{EEE7283C-3CF3-47DC-8721-378D4A62B228}" styleName="">
    <a:tblBg/>
    <a:wholeTbl>
      <a:tcTxStyle b="off" i="off">
        <a:font>
          <a:latin typeface="Exo 2"/>
          <a:ea typeface="Exo 2"/>
          <a:cs typeface="Exo 2"/>
        </a:font>
        <a:srgbClr val="37373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DCDADA"/>
          </a:solidFill>
        </a:fill>
      </a:tcStyle>
    </a:wholeTbl>
    <a:band2H>
      <a:tcTxStyle/>
      <a:tcStyle>
        <a:tcBdr/>
        <a:fill>
          <a:solidFill>
            <a:srgbClr val="EEEDED"/>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6"/>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381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6"/>
          </a:solid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381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6"/>
          </a:solidFill>
        </a:fill>
      </a:tcStyle>
    </a:firstRow>
  </a:tblStyle>
  <a:tblStyle styleId="{CF821DB8-F4EB-4A41-A1BA-3FCAFE7338EE}" styleName="">
    <a:tblBg/>
    <a:wholeTbl>
      <a:tcTxStyle b="off" i="off">
        <a:font>
          <a:latin typeface="Exo 2"/>
          <a:ea typeface="Exo 2"/>
          <a:cs typeface="Exo 2"/>
        </a:font>
        <a:srgbClr val="37373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5F3E7"/>
          </a:solidFill>
        </a:fill>
      </a:tcStyle>
    </a:band2H>
    <a:firstCol>
      <a:tcTxStyle b="on" i="off">
        <a:font>
          <a:latin typeface="Exo 2"/>
          <a:ea typeface="Exo 2"/>
          <a:cs typeface="Exo 2"/>
        </a:font>
        <a:srgbClr val="F5F3E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Exo 2"/>
          <a:ea typeface="Exo 2"/>
          <a:cs typeface="Exo 2"/>
        </a:font>
        <a:srgbClr val="373737"/>
      </a:tcTxStyle>
      <a:tcStyle>
        <a:tcBdr>
          <a:left>
            <a:ln w="12700" cap="flat">
              <a:noFill/>
              <a:miter lim="400000"/>
            </a:ln>
          </a:left>
          <a:right>
            <a:ln w="12700" cap="flat">
              <a:noFill/>
              <a:miter lim="400000"/>
            </a:ln>
          </a:right>
          <a:top>
            <a:ln w="50800" cap="flat">
              <a:solidFill>
                <a:srgbClr val="373737"/>
              </a:solidFill>
              <a:prstDash val="solid"/>
              <a:round/>
            </a:ln>
          </a:top>
          <a:bottom>
            <a:ln w="25400" cap="flat">
              <a:solidFill>
                <a:srgbClr val="373737"/>
              </a:solidFill>
              <a:prstDash val="solid"/>
              <a:round/>
            </a:ln>
          </a:bottom>
          <a:insideH>
            <a:ln w="12700" cap="flat">
              <a:noFill/>
              <a:miter lim="400000"/>
            </a:ln>
          </a:insideH>
          <a:insideV>
            <a:ln w="12700" cap="flat">
              <a:noFill/>
              <a:miter lim="400000"/>
            </a:ln>
          </a:insideV>
        </a:tcBdr>
        <a:fill>
          <a:solidFill>
            <a:srgbClr val="F5F3E7"/>
          </a:solidFill>
        </a:fill>
      </a:tcStyle>
    </a:lastRow>
    <a:firstRow>
      <a:tcTxStyle b="on" i="off">
        <a:font>
          <a:latin typeface="Exo 2"/>
          <a:ea typeface="Exo 2"/>
          <a:cs typeface="Exo 2"/>
        </a:font>
        <a:srgbClr val="F5F3E7"/>
      </a:tcTxStyle>
      <a:tcStyle>
        <a:tcBdr>
          <a:left>
            <a:ln w="12700" cap="flat">
              <a:noFill/>
              <a:miter lim="400000"/>
            </a:ln>
          </a:left>
          <a:right>
            <a:ln w="12700" cap="flat">
              <a:noFill/>
              <a:miter lim="400000"/>
            </a:ln>
          </a:right>
          <a:top>
            <a:ln w="25400" cap="flat">
              <a:solidFill>
                <a:srgbClr val="373737"/>
              </a:solidFill>
              <a:prstDash val="solid"/>
              <a:round/>
            </a:ln>
          </a:top>
          <a:bottom>
            <a:ln w="25400" cap="flat">
              <a:solidFill>
                <a:srgbClr val="373737"/>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Exo 2"/>
          <a:ea typeface="Exo 2"/>
          <a:cs typeface="Exo 2"/>
        </a:font>
        <a:srgbClr val="37373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CCCCCC"/>
          </a:solidFill>
        </a:fill>
      </a:tcStyle>
    </a:wholeTbl>
    <a:band2H>
      <a:tcTxStyle/>
      <a:tcStyle>
        <a:tcBdr/>
        <a:fill>
          <a:solidFill>
            <a:srgbClr val="E7E7E7"/>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373737"/>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381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373737"/>
          </a:solid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381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373737"/>
          </a:solidFill>
        </a:fill>
      </a:tcStyle>
    </a:firstRow>
  </a:tblStyle>
  <a:tblStyle styleId="{2708684C-4D16-4618-839F-0558EEFCDFE6}" styleName="">
    <a:tblBg/>
    <a:wholeTbl>
      <a:tcTxStyle b="off"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F5F3E7">
              <a:alpha val="20000"/>
            </a:srgbClr>
          </a:solidFill>
        </a:fill>
      </a:tcStyle>
    </a:wholeTbl>
    <a:band2H>
      <a:tcTxStyle/>
      <a:tcStyle>
        <a:tcBdr/>
        <a:fill>
          <a:solidFill>
            <a:srgbClr val="FFFFFF"/>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F5F3E7">
              <a:alpha val="20000"/>
            </a:srgbClr>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508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no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254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530"/>
    <p:restoredTop sz="94694"/>
  </p:normalViewPr>
  <p:slideViewPr>
    <p:cSldViewPr snapToGrid="0" snapToObjects="1">
      <p:cViewPr varScale="1">
        <p:scale>
          <a:sx n="129" d="100"/>
          <a:sy n="129" d="100"/>
        </p:scale>
        <p:origin x="864" y="200"/>
      </p:cViewPr>
      <p:guideLst>
        <p:guide orient="horz" pos="550"/>
        <p:guide pos="551"/>
        <p:guide orient="horz" pos="3838"/>
        <p:guide orient="horz" pos="1162"/>
        <p:guide pos="1028"/>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BD3FE-6906-0F4A-877F-BF3420F2A5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EF18853B-3465-B14A-BCDA-5CAC9995A4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3A93FB-B099-8341-A8E3-632F3A18491E}" type="datetimeFigureOut">
              <a:rPr lang="en-PK" smtClean="0"/>
              <a:t>15/11/2020</a:t>
            </a:fld>
            <a:endParaRPr lang="en-PK"/>
          </a:p>
        </p:txBody>
      </p:sp>
      <p:sp>
        <p:nvSpPr>
          <p:cNvPr id="4" name="Footer Placeholder 3">
            <a:extLst>
              <a:ext uri="{FF2B5EF4-FFF2-40B4-BE49-F238E27FC236}">
                <a16:creationId xmlns:a16="http://schemas.microsoft.com/office/drawing/2014/main" id="{BD8883BD-A4E3-124A-B7D4-85FAB31CD9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5" name="Slide Number Placeholder 4">
            <a:extLst>
              <a:ext uri="{FF2B5EF4-FFF2-40B4-BE49-F238E27FC236}">
                <a16:creationId xmlns:a16="http://schemas.microsoft.com/office/drawing/2014/main" id="{FFAD142B-7F84-7340-B74E-A11BD53B49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DFCD32-AC91-C14B-8197-C1128784C030}" type="slidenum">
              <a:rPr lang="en-PK" smtClean="0"/>
              <a:t>‹#›</a:t>
            </a:fld>
            <a:endParaRPr lang="en-PK"/>
          </a:p>
        </p:txBody>
      </p:sp>
    </p:spTree>
    <p:extLst>
      <p:ext uri="{BB962C8B-B14F-4D97-AF65-F5344CB8AC3E}">
        <p14:creationId xmlns:p14="http://schemas.microsoft.com/office/powerpoint/2010/main" val="2396762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xfrm>
            <a:off x="1143000" y="685800"/>
            <a:ext cx="4572000" cy="3429000"/>
          </a:xfrm>
          <a:prstGeom prst="rect">
            <a:avLst/>
          </a:prstGeom>
        </p:spPr>
        <p:txBody>
          <a:bodyPr/>
          <a:lstStyle/>
          <a:p>
            <a:endParaRPr/>
          </a:p>
        </p:txBody>
      </p:sp>
      <p:sp>
        <p:nvSpPr>
          <p:cNvPr id="60" name="Shape 6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hf hdr="0" ftr="0" dt="0"/>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3" name="Rectángulo 5"/>
          <p:cNvSpPr/>
          <p:nvPr/>
        </p:nvSpPr>
        <p:spPr>
          <a:xfrm>
            <a:off x="4218895" y="1825444"/>
            <a:ext cx="7973105" cy="3227997"/>
          </a:xfrm>
          <a:prstGeom prst="rect">
            <a:avLst/>
          </a:prstGeom>
          <a:solidFill>
            <a:srgbClr val="FFFFFF"/>
          </a:solidFill>
          <a:ln w="12700">
            <a:miter lim="400000"/>
          </a:ln>
        </p:spPr>
        <p:txBody>
          <a:bodyPr lIns="45719" rIns="45719" anchor="ctr"/>
          <a:lstStyle/>
          <a:p>
            <a:pPr algn="ctr">
              <a:defRPr>
                <a:solidFill>
                  <a:srgbClr val="F5F3E7"/>
                </a:solidFill>
              </a:defRPr>
            </a:pPr>
            <a:endParaRPr/>
          </a:p>
        </p:txBody>
      </p:sp>
      <p:sp>
        <p:nvSpPr>
          <p:cNvPr id="15" name="Straight Connector 37"/>
          <p:cNvSpPr/>
          <p:nvPr/>
        </p:nvSpPr>
        <p:spPr>
          <a:xfrm>
            <a:off x="4619841" y="3507778"/>
            <a:ext cx="6764354" cy="1"/>
          </a:xfrm>
          <a:prstGeom prst="line">
            <a:avLst/>
          </a:prstGeom>
          <a:ln w="25400">
            <a:solidFill>
              <a:srgbClr val="262F63"/>
            </a:solidFill>
            <a:prstDash val="sysDot"/>
            <a:miter/>
          </a:ln>
        </p:spPr>
        <p:txBody>
          <a:bodyPr lIns="45719" rIns="45719"/>
          <a:lstStyle/>
          <a:p>
            <a:pPr>
              <a:defRPr>
                <a:solidFill>
                  <a:srgbClr val="F5F3E7"/>
                </a:solidFill>
              </a:defRPr>
            </a:pPr>
            <a:endParaRPr/>
          </a:p>
        </p:txBody>
      </p:sp>
      <p:sp>
        <p:nvSpPr>
          <p:cNvPr id="17" name="Texto del título"/>
          <p:cNvSpPr txBox="1">
            <a:spLocks noGrp="1"/>
          </p:cNvSpPr>
          <p:nvPr>
            <p:ph type="title"/>
          </p:nvPr>
        </p:nvSpPr>
        <p:spPr>
          <a:xfrm>
            <a:off x="4795838" y="2006560"/>
            <a:ext cx="6588357" cy="1383806"/>
          </a:xfrm>
          <a:prstGeom prst="rect">
            <a:avLst/>
          </a:prstGeom>
        </p:spPr>
        <p:txBody>
          <a:bodyPr/>
          <a:lstStyle>
            <a:lvl1pPr algn="l">
              <a:defRPr>
                <a:effectLst/>
              </a:defRPr>
            </a:lvl1pPr>
          </a:lstStyle>
          <a:p>
            <a:endParaRPr dirty="0"/>
          </a:p>
        </p:txBody>
      </p:sp>
      <p:sp>
        <p:nvSpPr>
          <p:cNvPr id="18" name="Nivel de texto 1…"/>
          <p:cNvSpPr txBox="1">
            <a:spLocks noGrp="1"/>
          </p:cNvSpPr>
          <p:nvPr>
            <p:ph type="body" sz="quarter" idx="1"/>
          </p:nvPr>
        </p:nvSpPr>
        <p:spPr>
          <a:xfrm>
            <a:off x="4795838" y="3666194"/>
            <a:ext cx="6588357" cy="711249"/>
          </a:xfrm>
          <a:prstGeom prst="rect">
            <a:avLst/>
          </a:prstGeom>
        </p:spPr>
        <p:txBody>
          <a:bodyPr/>
          <a:lstStyle>
            <a:lvl1pPr algn="l">
              <a:defRPr sz="1800">
                <a:solidFill>
                  <a:srgbClr val="535353"/>
                </a:solidFill>
                <a:effectLst/>
              </a:defRPr>
            </a:lvl1pPr>
            <a:lvl2pPr marL="0" indent="457200" algn="r">
              <a:buSzTx/>
              <a:buNone/>
              <a:defRPr sz="1800">
                <a:solidFill>
                  <a:srgbClr val="535353"/>
                </a:solidFill>
                <a:effectLst/>
              </a:defRPr>
            </a:lvl2pPr>
            <a:lvl3pPr marL="0" indent="914400" algn="r">
              <a:buSzTx/>
              <a:buNone/>
              <a:defRPr sz="1800">
                <a:solidFill>
                  <a:srgbClr val="535353"/>
                </a:solidFill>
                <a:effectLst/>
              </a:defRPr>
            </a:lvl3pPr>
            <a:lvl4pPr marL="0" indent="1371600" algn="r">
              <a:buSzTx/>
              <a:buNone/>
              <a:defRPr sz="1800">
                <a:solidFill>
                  <a:srgbClr val="535353"/>
                </a:solidFill>
                <a:effectLst/>
              </a:defRPr>
            </a:lvl4pPr>
            <a:lvl5pPr marL="0" indent="1828800" algn="r">
              <a:buSzTx/>
              <a:buNone/>
              <a:defRPr sz="1800">
                <a:solidFill>
                  <a:srgbClr val="535353"/>
                </a:solidFill>
                <a:effectLst/>
              </a:defRPr>
            </a:lvl5pPr>
          </a:lstStyle>
          <a:p>
            <a:endParaRPr dirty="0"/>
          </a:p>
        </p:txBody>
      </p:sp>
    </p:spTree>
    <p:extLst>
      <p:ext uri="{BB962C8B-B14F-4D97-AF65-F5344CB8AC3E}">
        <p14:creationId xmlns:p14="http://schemas.microsoft.com/office/powerpoint/2010/main" val="210743487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O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D9674-DF3D-A54A-ADCF-03AB70E29A3D}"/>
              </a:ext>
            </a:extLst>
          </p:cNvPr>
          <p:cNvSpPr>
            <a:spLocks noGrp="1"/>
          </p:cNvSpPr>
          <p:nvPr>
            <p:ph idx="1"/>
          </p:nvPr>
        </p:nvSpPr>
        <p:spPr>
          <a:xfrm>
            <a:off x="930300" y="1140693"/>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8" name="Content Placeholder 2">
            <a:extLst>
              <a:ext uri="{FF2B5EF4-FFF2-40B4-BE49-F238E27FC236}">
                <a16:creationId xmlns:a16="http://schemas.microsoft.com/office/drawing/2014/main" id="{F3E9304E-852D-CF4A-AA73-960B15FB3B27}"/>
              </a:ext>
            </a:extLst>
          </p:cNvPr>
          <p:cNvSpPr>
            <a:spLocks noGrp="1"/>
          </p:cNvSpPr>
          <p:nvPr>
            <p:ph idx="13"/>
          </p:nvPr>
        </p:nvSpPr>
        <p:spPr>
          <a:xfrm>
            <a:off x="930300" y="1505810"/>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0" name="Picture Placeholder 9">
            <a:extLst>
              <a:ext uri="{FF2B5EF4-FFF2-40B4-BE49-F238E27FC236}">
                <a16:creationId xmlns:a16="http://schemas.microsoft.com/office/drawing/2014/main" id="{00764BD6-68D5-ED48-B638-4CE3CBD58C3C}"/>
              </a:ext>
            </a:extLst>
          </p:cNvPr>
          <p:cNvSpPr>
            <a:spLocks noGrp="1"/>
          </p:cNvSpPr>
          <p:nvPr>
            <p:ph type="pic" sz="quarter" idx="14"/>
          </p:nvPr>
        </p:nvSpPr>
        <p:spPr>
          <a:xfrm>
            <a:off x="161702" y="1179981"/>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1" name="Content Placeholder 2">
            <a:extLst>
              <a:ext uri="{FF2B5EF4-FFF2-40B4-BE49-F238E27FC236}">
                <a16:creationId xmlns:a16="http://schemas.microsoft.com/office/drawing/2014/main" id="{DA89B56E-042B-0140-BA06-FC8C71845267}"/>
              </a:ext>
            </a:extLst>
          </p:cNvPr>
          <p:cNvSpPr>
            <a:spLocks noGrp="1"/>
          </p:cNvSpPr>
          <p:nvPr>
            <p:ph idx="15"/>
          </p:nvPr>
        </p:nvSpPr>
        <p:spPr>
          <a:xfrm>
            <a:off x="930300" y="2906435"/>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2" name="Content Placeholder 2">
            <a:extLst>
              <a:ext uri="{FF2B5EF4-FFF2-40B4-BE49-F238E27FC236}">
                <a16:creationId xmlns:a16="http://schemas.microsoft.com/office/drawing/2014/main" id="{52CE3D0A-05FC-3A4D-A0FC-95173766468A}"/>
              </a:ext>
            </a:extLst>
          </p:cNvPr>
          <p:cNvSpPr>
            <a:spLocks noGrp="1"/>
          </p:cNvSpPr>
          <p:nvPr>
            <p:ph idx="16"/>
          </p:nvPr>
        </p:nvSpPr>
        <p:spPr>
          <a:xfrm>
            <a:off x="930300" y="3271552"/>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3" name="Picture Placeholder 9">
            <a:extLst>
              <a:ext uri="{FF2B5EF4-FFF2-40B4-BE49-F238E27FC236}">
                <a16:creationId xmlns:a16="http://schemas.microsoft.com/office/drawing/2014/main" id="{53B66EF0-C439-9D49-94A5-6D7287A0B888}"/>
              </a:ext>
            </a:extLst>
          </p:cNvPr>
          <p:cNvSpPr>
            <a:spLocks noGrp="1"/>
          </p:cNvSpPr>
          <p:nvPr>
            <p:ph type="pic" sz="quarter" idx="17"/>
          </p:nvPr>
        </p:nvSpPr>
        <p:spPr>
          <a:xfrm>
            <a:off x="161701" y="2999788"/>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4" name="Content Placeholder 2">
            <a:extLst>
              <a:ext uri="{FF2B5EF4-FFF2-40B4-BE49-F238E27FC236}">
                <a16:creationId xmlns:a16="http://schemas.microsoft.com/office/drawing/2014/main" id="{DBB1EE46-B9E7-E044-8DBA-B4A745A7E9D1}"/>
              </a:ext>
            </a:extLst>
          </p:cNvPr>
          <p:cNvSpPr>
            <a:spLocks noGrp="1"/>
          </p:cNvSpPr>
          <p:nvPr>
            <p:ph idx="18"/>
          </p:nvPr>
        </p:nvSpPr>
        <p:spPr>
          <a:xfrm>
            <a:off x="930300" y="4672177"/>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5" name="Content Placeholder 2">
            <a:extLst>
              <a:ext uri="{FF2B5EF4-FFF2-40B4-BE49-F238E27FC236}">
                <a16:creationId xmlns:a16="http://schemas.microsoft.com/office/drawing/2014/main" id="{8FD225CD-3BD7-0D45-B384-C3A6D651E163}"/>
              </a:ext>
            </a:extLst>
          </p:cNvPr>
          <p:cNvSpPr>
            <a:spLocks noGrp="1"/>
          </p:cNvSpPr>
          <p:nvPr>
            <p:ph idx="19"/>
          </p:nvPr>
        </p:nvSpPr>
        <p:spPr>
          <a:xfrm>
            <a:off x="930300" y="5037294"/>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6" name="Picture Placeholder 9">
            <a:extLst>
              <a:ext uri="{FF2B5EF4-FFF2-40B4-BE49-F238E27FC236}">
                <a16:creationId xmlns:a16="http://schemas.microsoft.com/office/drawing/2014/main" id="{6BF72723-B2C5-1B48-B749-FB2E3B1F1C8A}"/>
              </a:ext>
            </a:extLst>
          </p:cNvPr>
          <p:cNvSpPr>
            <a:spLocks noGrp="1"/>
          </p:cNvSpPr>
          <p:nvPr>
            <p:ph type="pic" sz="quarter" idx="20"/>
          </p:nvPr>
        </p:nvSpPr>
        <p:spPr>
          <a:xfrm>
            <a:off x="161702" y="4711465"/>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7" name="Content Placeholder 2">
            <a:extLst>
              <a:ext uri="{FF2B5EF4-FFF2-40B4-BE49-F238E27FC236}">
                <a16:creationId xmlns:a16="http://schemas.microsoft.com/office/drawing/2014/main" id="{6C2A27D9-3433-C647-8D8D-69DD8E416412}"/>
              </a:ext>
            </a:extLst>
          </p:cNvPr>
          <p:cNvSpPr>
            <a:spLocks noGrp="1"/>
          </p:cNvSpPr>
          <p:nvPr>
            <p:ph idx="21"/>
          </p:nvPr>
        </p:nvSpPr>
        <p:spPr>
          <a:xfrm>
            <a:off x="6944526" y="1103090"/>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8" name="Content Placeholder 2">
            <a:extLst>
              <a:ext uri="{FF2B5EF4-FFF2-40B4-BE49-F238E27FC236}">
                <a16:creationId xmlns:a16="http://schemas.microsoft.com/office/drawing/2014/main" id="{2581E83E-E0D9-5449-8B8E-7A89D4C5A8E1}"/>
              </a:ext>
            </a:extLst>
          </p:cNvPr>
          <p:cNvSpPr>
            <a:spLocks noGrp="1"/>
          </p:cNvSpPr>
          <p:nvPr>
            <p:ph idx="22"/>
          </p:nvPr>
        </p:nvSpPr>
        <p:spPr>
          <a:xfrm>
            <a:off x="6944526" y="1460256"/>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9" name="Picture Placeholder 9">
            <a:extLst>
              <a:ext uri="{FF2B5EF4-FFF2-40B4-BE49-F238E27FC236}">
                <a16:creationId xmlns:a16="http://schemas.microsoft.com/office/drawing/2014/main" id="{2ACB57FA-635E-5D4F-A3BC-9A9C8489ACF8}"/>
              </a:ext>
            </a:extLst>
          </p:cNvPr>
          <p:cNvSpPr>
            <a:spLocks noGrp="1"/>
          </p:cNvSpPr>
          <p:nvPr>
            <p:ph type="pic" sz="quarter" idx="23"/>
          </p:nvPr>
        </p:nvSpPr>
        <p:spPr>
          <a:xfrm>
            <a:off x="6175928" y="1134427"/>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20" name="Content Placeholder 2">
            <a:extLst>
              <a:ext uri="{FF2B5EF4-FFF2-40B4-BE49-F238E27FC236}">
                <a16:creationId xmlns:a16="http://schemas.microsoft.com/office/drawing/2014/main" id="{96AA876F-E68D-E84D-B143-9F509F4A7E2F}"/>
              </a:ext>
            </a:extLst>
          </p:cNvPr>
          <p:cNvSpPr>
            <a:spLocks noGrp="1"/>
          </p:cNvSpPr>
          <p:nvPr>
            <p:ph idx="24"/>
          </p:nvPr>
        </p:nvSpPr>
        <p:spPr>
          <a:xfrm>
            <a:off x="6944526" y="2860881"/>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1" name="Content Placeholder 2">
            <a:extLst>
              <a:ext uri="{FF2B5EF4-FFF2-40B4-BE49-F238E27FC236}">
                <a16:creationId xmlns:a16="http://schemas.microsoft.com/office/drawing/2014/main" id="{8DC0E1E2-21AF-7942-83A0-B3D02A797660}"/>
              </a:ext>
            </a:extLst>
          </p:cNvPr>
          <p:cNvSpPr>
            <a:spLocks noGrp="1"/>
          </p:cNvSpPr>
          <p:nvPr>
            <p:ph idx="25"/>
          </p:nvPr>
        </p:nvSpPr>
        <p:spPr>
          <a:xfrm>
            <a:off x="6944526" y="3225998"/>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2" name="Picture Placeholder 9">
            <a:extLst>
              <a:ext uri="{FF2B5EF4-FFF2-40B4-BE49-F238E27FC236}">
                <a16:creationId xmlns:a16="http://schemas.microsoft.com/office/drawing/2014/main" id="{CB6C62B2-5354-4341-BFBF-38B7859E238B}"/>
              </a:ext>
            </a:extLst>
          </p:cNvPr>
          <p:cNvSpPr>
            <a:spLocks noGrp="1"/>
          </p:cNvSpPr>
          <p:nvPr>
            <p:ph type="pic" sz="quarter" idx="26"/>
          </p:nvPr>
        </p:nvSpPr>
        <p:spPr>
          <a:xfrm>
            <a:off x="6175927" y="2954234"/>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23" name="Content Placeholder 2">
            <a:extLst>
              <a:ext uri="{FF2B5EF4-FFF2-40B4-BE49-F238E27FC236}">
                <a16:creationId xmlns:a16="http://schemas.microsoft.com/office/drawing/2014/main" id="{0BA0E1B6-7B6B-FC40-AE71-C66C1C7593F0}"/>
              </a:ext>
            </a:extLst>
          </p:cNvPr>
          <p:cNvSpPr>
            <a:spLocks noGrp="1"/>
          </p:cNvSpPr>
          <p:nvPr>
            <p:ph idx="27"/>
          </p:nvPr>
        </p:nvSpPr>
        <p:spPr>
          <a:xfrm>
            <a:off x="6944526" y="4626623"/>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4" name="Content Placeholder 2">
            <a:extLst>
              <a:ext uri="{FF2B5EF4-FFF2-40B4-BE49-F238E27FC236}">
                <a16:creationId xmlns:a16="http://schemas.microsoft.com/office/drawing/2014/main" id="{EE30C6FD-EE7A-AE43-B21F-16C87EE5C320}"/>
              </a:ext>
            </a:extLst>
          </p:cNvPr>
          <p:cNvSpPr>
            <a:spLocks noGrp="1"/>
          </p:cNvSpPr>
          <p:nvPr>
            <p:ph idx="28"/>
          </p:nvPr>
        </p:nvSpPr>
        <p:spPr>
          <a:xfrm>
            <a:off x="6944526" y="4991740"/>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5" name="Picture Placeholder 9">
            <a:extLst>
              <a:ext uri="{FF2B5EF4-FFF2-40B4-BE49-F238E27FC236}">
                <a16:creationId xmlns:a16="http://schemas.microsoft.com/office/drawing/2014/main" id="{F1864954-306D-B24E-B60F-3CAD94F4358E}"/>
              </a:ext>
            </a:extLst>
          </p:cNvPr>
          <p:cNvSpPr>
            <a:spLocks noGrp="1"/>
          </p:cNvSpPr>
          <p:nvPr>
            <p:ph type="pic" sz="quarter" idx="29"/>
          </p:nvPr>
        </p:nvSpPr>
        <p:spPr>
          <a:xfrm>
            <a:off x="6175928" y="4665911"/>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9" name="Title 8">
            <a:extLst>
              <a:ext uri="{FF2B5EF4-FFF2-40B4-BE49-F238E27FC236}">
                <a16:creationId xmlns:a16="http://schemas.microsoft.com/office/drawing/2014/main" id="{9552C459-7F22-1D43-8845-DF969CFE1E1D}"/>
              </a:ext>
            </a:extLst>
          </p:cNvPr>
          <p:cNvSpPr>
            <a:spLocks noGrp="1"/>
          </p:cNvSpPr>
          <p:nvPr>
            <p:ph type="title"/>
          </p:nvPr>
        </p:nvSpPr>
        <p:spPr>
          <a:xfrm>
            <a:off x="126000" y="52465"/>
            <a:ext cx="11926800" cy="720000"/>
          </a:xfrm>
        </p:spPr>
        <p:txBody>
          <a:bodyPr/>
          <a:lstStyle>
            <a:lvl1pPr>
              <a:defRPr>
                <a:latin typeface="Calibri" panose="020F0502020204030204" pitchFamily="34" charset="0"/>
                <a:cs typeface="Calibri" panose="020F0502020204030204" pitchFamily="34" charset="0"/>
              </a:defRPr>
            </a:lvl1pPr>
          </a:lstStyle>
          <a:p>
            <a:r>
              <a:rPr lang="en-GB" dirty="0"/>
              <a:t>Click to edit Master title style</a:t>
            </a:r>
            <a:endParaRPr lang="en-PK" dirty="0"/>
          </a:p>
        </p:txBody>
      </p:sp>
      <p:sp>
        <p:nvSpPr>
          <p:cNvPr id="26" name="Straight Connector 12">
            <a:extLst>
              <a:ext uri="{FF2B5EF4-FFF2-40B4-BE49-F238E27FC236}">
                <a16:creationId xmlns:a16="http://schemas.microsoft.com/office/drawing/2014/main" id="{58ED9C3F-5ED4-414E-A7BD-444CC2FA2AD3}"/>
              </a:ext>
            </a:extLst>
          </p:cNvPr>
          <p:cNvSpPr/>
          <p:nvPr userDrawn="1"/>
        </p:nvSpPr>
        <p:spPr>
          <a:xfrm flipH="1">
            <a:off x="126000" y="900000"/>
            <a:ext cx="11926800" cy="45554"/>
          </a:xfrm>
          <a:prstGeom prst="line">
            <a:avLst/>
          </a:prstGeom>
          <a:ln w="12700">
            <a:solidFill>
              <a:srgbClr val="2F567D"/>
            </a:solidFill>
            <a:miter/>
          </a:ln>
        </p:spPr>
        <p:txBody>
          <a:bodyPr lIns="45719" rIns="45719"/>
          <a:lstStyle/>
          <a:p>
            <a:pPr>
              <a:defRPr>
                <a:solidFill>
                  <a:srgbClr val="F5F3E7"/>
                </a:solidFill>
              </a:defRPr>
            </a:pPr>
            <a:endParaRPr dirty="0">
              <a:latin typeface="Calibri" panose="020F0502020204030204" pitchFamily="34" charset="0"/>
              <a:cs typeface="Calibri" panose="020F0502020204030204" pitchFamily="34" charset="0"/>
            </a:endParaRPr>
          </a:p>
        </p:txBody>
      </p:sp>
      <p:pic>
        <p:nvPicPr>
          <p:cNvPr id="27" name="Graphic 26" descr="Warning">
            <a:extLst>
              <a:ext uri="{FF2B5EF4-FFF2-40B4-BE49-F238E27FC236}">
                <a16:creationId xmlns:a16="http://schemas.microsoft.com/office/drawing/2014/main" id="{E6DFF647-4A42-A543-B540-68C92347089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28" name="Text Placeholder 2">
            <a:extLst>
              <a:ext uri="{FF2B5EF4-FFF2-40B4-BE49-F238E27FC236}">
                <a16:creationId xmlns:a16="http://schemas.microsoft.com/office/drawing/2014/main" id="{B354B856-2E3C-B540-9B08-879634CF0508}"/>
              </a:ext>
            </a:extLst>
          </p:cNvPr>
          <p:cNvSpPr>
            <a:spLocks noGrp="1"/>
          </p:cNvSpPr>
          <p:nvPr>
            <p:ph type="body" sz="quarter" idx="10"/>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1697492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Main_BM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8C9F-A268-5146-B478-8A77628E9FFE}"/>
              </a:ext>
            </a:extLst>
          </p:cNvPr>
          <p:cNvSpPr>
            <a:spLocks noGrp="1"/>
          </p:cNvSpPr>
          <p:nvPr>
            <p:ph type="title"/>
          </p:nvPr>
        </p:nvSpPr>
        <p:spPr>
          <a:xfrm>
            <a:off x="126000" y="54000"/>
            <a:ext cx="11926800" cy="720000"/>
          </a:xfrm>
        </p:spPr>
        <p:txBody>
          <a:bodyPr/>
          <a:lstStyle>
            <a:lvl1pPr algn="l">
              <a:defRPr>
                <a:latin typeface="Calibri" panose="020F0502020204030204" pitchFamily="34" charset="0"/>
                <a:cs typeface="Calibri" panose="020F0502020204030204" pitchFamily="34" charset="0"/>
              </a:defRPr>
            </a:lvl1pPr>
          </a:lstStyle>
          <a:p>
            <a:r>
              <a:rPr lang="en-GB" dirty="0"/>
              <a:t>Click to edit Master title style</a:t>
            </a:r>
            <a:endParaRPr lang="en-PK" dirty="0"/>
          </a:p>
        </p:txBody>
      </p:sp>
      <p:sp>
        <p:nvSpPr>
          <p:cNvPr id="3" name="Content Placeholder 2">
            <a:extLst>
              <a:ext uri="{FF2B5EF4-FFF2-40B4-BE49-F238E27FC236}">
                <a16:creationId xmlns:a16="http://schemas.microsoft.com/office/drawing/2014/main" id="{160D9674-DF3D-A54A-ADCF-03AB70E29A3D}"/>
              </a:ext>
            </a:extLst>
          </p:cNvPr>
          <p:cNvSpPr>
            <a:spLocks noGrp="1"/>
          </p:cNvSpPr>
          <p:nvPr>
            <p:ph idx="1"/>
          </p:nvPr>
        </p:nvSpPr>
        <p:spPr>
          <a:xfrm>
            <a:off x="1677724" y="1277565"/>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9" name="Picture Placeholder 8">
            <a:extLst>
              <a:ext uri="{FF2B5EF4-FFF2-40B4-BE49-F238E27FC236}">
                <a16:creationId xmlns:a16="http://schemas.microsoft.com/office/drawing/2014/main" id="{DCA17DAA-4E18-2845-8150-A62B0874C9B7}"/>
              </a:ext>
            </a:extLst>
          </p:cNvPr>
          <p:cNvSpPr>
            <a:spLocks noGrp="1"/>
          </p:cNvSpPr>
          <p:nvPr>
            <p:ph type="pic" sz="quarter" idx="13"/>
          </p:nvPr>
        </p:nvSpPr>
        <p:spPr>
          <a:xfrm>
            <a:off x="670589" y="1320536"/>
            <a:ext cx="522106" cy="446319"/>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0" name="Content Placeholder 2">
            <a:extLst>
              <a:ext uri="{FF2B5EF4-FFF2-40B4-BE49-F238E27FC236}">
                <a16:creationId xmlns:a16="http://schemas.microsoft.com/office/drawing/2014/main" id="{5A843CAB-12CD-F447-9426-4D4BAEE2C7CE}"/>
              </a:ext>
            </a:extLst>
          </p:cNvPr>
          <p:cNvSpPr>
            <a:spLocks noGrp="1"/>
          </p:cNvSpPr>
          <p:nvPr>
            <p:ph idx="14"/>
          </p:nvPr>
        </p:nvSpPr>
        <p:spPr>
          <a:xfrm>
            <a:off x="1677724" y="1984762"/>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1" name="Picture Placeholder 8">
            <a:extLst>
              <a:ext uri="{FF2B5EF4-FFF2-40B4-BE49-F238E27FC236}">
                <a16:creationId xmlns:a16="http://schemas.microsoft.com/office/drawing/2014/main" id="{5FD9A4CC-8450-3142-AF0D-AAB9C344C21B}"/>
              </a:ext>
            </a:extLst>
          </p:cNvPr>
          <p:cNvSpPr>
            <a:spLocks noGrp="1"/>
          </p:cNvSpPr>
          <p:nvPr>
            <p:ph type="pic" sz="quarter" idx="15"/>
          </p:nvPr>
        </p:nvSpPr>
        <p:spPr>
          <a:xfrm>
            <a:off x="670588" y="2026368"/>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2" name="Content Placeholder 2">
            <a:extLst>
              <a:ext uri="{FF2B5EF4-FFF2-40B4-BE49-F238E27FC236}">
                <a16:creationId xmlns:a16="http://schemas.microsoft.com/office/drawing/2014/main" id="{3D585D86-0924-A54E-BBA4-B45B931E98FD}"/>
              </a:ext>
            </a:extLst>
          </p:cNvPr>
          <p:cNvSpPr>
            <a:spLocks noGrp="1"/>
          </p:cNvSpPr>
          <p:nvPr>
            <p:ph idx="16"/>
          </p:nvPr>
        </p:nvSpPr>
        <p:spPr>
          <a:xfrm>
            <a:off x="1677724" y="2691959"/>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3" name="Picture Placeholder 8">
            <a:extLst>
              <a:ext uri="{FF2B5EF4-FFF2-40B4-BE49-F238E27FC236}">
                <a16:creationId xmlns:a16="http://schemas.microsoft.com/office/drawing/2014/main" id="{CA3C7F72-FA01-1940-9EB0-4E1BAB184295}"/>
              </a:ext>
            </a:extLst>
          </p:cNvPr>
          <p:cNvSpPr>
            <a:spLocks noGrp="1"/>
          </p:cNvSpPr>
          <p:nvPr>
            <p:ph type="pic" sz="quarter" idx="17"/>
          </p:nvPr>
        </p:nvSpPr>
        <p:spPr>
          <a:xfrm>
            <a:off x="670588" y="2732369"/>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4" name="Content Placeholder 2">
            <a:extLst>
              <a:ext uri="{FF2B5EF4-FFF2-40B4-BE49-F238E27FC236}">
                <a16:creationId xmlns:a16="http://schemas.microsoft.com/office/drawing/2014/main" id="{80285086-E489-8C4D-A813-734A27335794}"/>
              </a:ext>
            </a:extLst>
          </p:cNvPr>
          <p:cNvSpPr>
            <a:spLocks noGrp="1"/>
          </p:cNvSpPr>
          <p:nvPr>
            <p:ph idx="18"/>
          </p:nvPr>
        </p:nvSpPr>
        <p:spPr>
          <a:xfrm>
            <a:off x="1677724" y="3399156"/>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5" name="Picture Placeholder 8">
            <a:extLst>
              <a:ext uri="{FF2B5EF4-FFF2-40B4-BE49-F238E27FC236}">
                <a16:creationId xmlns:a16="http://schemas.microsoft.com/office/drawing/2014/main" id="{0903D774-997A-3C48-9C16-48EE2AEF3209}"/>
              </a:ext>
            </a:extLst>
          </p:cNvPr>
          <p:cNvSpPr>
            <a:spLocks noGrp="1"/>
          </p:cNvSpPr>
          <p:nvPr>
            <p:ph type="pic" sz="quarter" idx="19"/>
          </p:nvPr>
        </p:nvSpPr>
        <p:spPr>
          <a:xfrm>
            <a:off x="670588" y="3438285"/>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6" name="Content Placeholder 2">
            <a:extLst>
              <a:ext uri="{FF2B5EF4-FFF2-40B4-BE49-F238E27FC236}">
                <a16:creationId xmlns:a16="http://schemas.microsoft.com/office/drawing/2014/main" id="{09D75D20-5AA8-DD42-A8D4-B23C8DC7AF0E}"/>
              </a:ext>
            </a:extLst>
          </p:cNvPr>
          <p:cNvSpPr>
            <a:spLocks noGrp="1"/>
          </p:cNvSpPr>
          <p:nvPr>
            <p:ph idx="20"/>
          </p:nvPr>
        </p:nvSpPr>
        <p:spPr>
          <a:xfrm>
            <a:off x="1677724" y="4106353"/>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7" name="Picture Placeholder 8">
            <a:extLst>
              <a:ext uri="{FF2B5EF4-FFF2-40B4-BE49-F238E27FC236}">
                <a16:creationId xmlns:a16="http://schemas.microsoft.com/office/drawing/2014/main" id="{3DDF09FA-AE85-F347-BC57-50BB75E17EDD}"/>
              </a:ext>
            </a:extLst>
          </p:cNvPr>
          <p:cNvSpPr>
            <a:spLocks noGrp="1"/>
          </p:cNvSpPr>
          <p:nvPr>
            <p:ph type="pic" sz="quarter" idx="21"/>
          </p:nvPr>
        </p:nvSpPr>
        <p:spPr>
          <a:xfrm>
            <a:off x="670588" y="4144201"/>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8" name="Content Placeholder 2">
            <a:extLst>
              <a:ext uri="{FF2B5EF4-FFF2-40B4-BE49-F238E27FC236}">
                <a16:creationId xmlns:a16="http://schemas.microsoft.com/office/drawing/2014/main" id="{3ED6E01C-1B1A-6341-A0A6-6E5B21E7E919}"/>
              </a:ext>
            </a:extLst>
          </p:cNvPr>
          <p:cNvSpPr>
            <a:spLocks noGrp="1"/>
          </p:cNvSpPr>
          <p:nvPr>
            <p:ph idx="22"/>
          </p:nvPr>
        </p:nvSpPr>
        <p:spPr>
          <a:xfrm>
            <a:off x="1677724" y="4813550"/>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9" name="Picture Placeholder 8">
            <a:extLst>
              <a:ext uri="{FF2B5EF4-FFF2-40B4-BE49-F238E27FC236}">
                <a16:creationId xmlns:a16="http://schemas.microsoft.com/office/drawing/2014/main" id="{AF1FAE83-E97A-2F43-96B8-5312C6023312}"/>
              </a:ext>
            </a:extLst>
          </p:cNvPr>
          <p:cNvSpPr>
            <a:spLocks noGrp="1"/>
          </p:cNvSpPr>
          <p:nvPr>
            <p:ph type="pic" sz="quarter" idx="23"/>
          </p:nvPr>
        </p:nvSpPr>
        <p:spPr>
          <a:xfrm>
            <a:off x="670588" y="4850117"/>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20" name="Content Placeholder 2">
            <a:extLst>
              <a:ext uri="{FF2B5EF4-FFF2-40B4-BE49-F238E27FC236}">
                <a16:creationId xmlns:a16="http://schemas.microsoft.com/office/drawing/2014/main" id="{4563E31C-CEA9-834F-ACBE-4D5B17CA1694}"/>
              </a:ext>
            </a:extLst>
          </p:cNvPr>
          <p:cNvSpPr>
            <a:spLocks noGrp="1"/>
          </p:cNvSpPr>
          <p:nvPr>
            <p:ph idx="24"/>
          </p:nvPr>
        </p:nvSpPr>
        <p:spPr>
          <a:xfrm>
            <a:off x="1708547" y="5520749"/>
            <a:ext cx="10328746"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1" name="Picture Placeholder 8">
            <a:extLst>
              <a:ext uri="{FF2B5EF4-FFF2-40B4-BE49-F238E27FC236}">
                <a16:creationId xmlns:a16="http://schemas.microsoft.com/office/drawing/2014/main" id="{9CE92B46-BABB-2747-B46E-4F3A483FF446}"/>
              </a:ext>
            </a:extLst>
          </p:cNvPr>
          <p:cNvSpPr>
            <a:spLocks noGrp="1"/>
          </p:cNvSpPr>
          <p:nvPr>
            <p:ph type="pic" sz="quarter" idx="25"/>
          </p:nvPr>
        </p:nvSpPr>
        <p:spPr>
          <a:xfrm>
            <a:off x="670588" y="5556030"/>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22" name="Straight Connector 12">
            <a:extLst>
              <a:ext uri="{FF2B5EF4-FFF2-40B4-BE49-F238E27FC236}">
                <a16:creationId xmlns:a16="http://schemas.microsoft.com/office/drawing/2014/main" id="{DABEFE01-F44E-8842-9824-3FCAAA68749E}"/>
              </a:ext>
            </a:extLst>
          </p:cNvPr>
          <p:cNvSpPr/>
          <p:nvPr userDrawn="1"/>
        </p:nvSpPr>
        <p:spPr>
          <a:xfrm flipH="1">
            <a:off x="126000" y="900000"/>
            <a:ext cx="11926800" cy="45554"/>
          </a:xfrm>
          <a:prstGeom prst="line">
            <a:avLst/>
          </a:prstGeom>
          <a:ln w="12700">
            <a:solidFill>
              <a:srgbClr val="2F567D"/>
            </a:solidFill>
            <a:miter/>
          </a:ln>
        </p:spPr>
        <p:txBody>
          <a:bodyPr lIns="45719" rIns="45719"/>
          <a:lstStyle/>
          <a:p>
            <a:pPr>
              <a:defRPr>
                <a:solidFill>
                  <a:srgbClr val="F5F3E7"/>
                </a:solidFill>
              </a:defRPr>
            </a:pPr>
            <a:endParaRPr>
              <a:latin typeface="Calibri" panose="020F0502020204030204" pitchFamily="34" charset="0"/>
              <a:cs typeface="Calibri" panose="020F0502020204030204" pitchFamily="34" charset="0"/>
            </a:endParaRPr>
          </a:p>
        </p:txBody>
      </p:sp>
      <p:pic>
        <p:nvPicPr>
          <p:cNvPr id="23" name="Graphic 22" descr="Warning">
            <a:extLst>
              <a:ext uri="{FF2B5EF4-FFF2-40B4-BE49-F238E27FC236}">
                <a16:creationId xmlns:a16="http://schemas.microsoft.com/office/drawing/2014/main" id="{C60260CD-DF0D-5649-A7DF-D4D2D526EFC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24" name="Text Placeholder 2">
            <a:extLst>
              <a:ext uri="{FF2B5EF4-FFF2-40B4-BE49-F238E27FC236}">
                <a16:creationId xmlns:a16="http://schemas.microsoft.com/office/drawing/2014/main" id="{EC906A28-E0F4-E143-B1C7-B229B5BF357E}"/>
              </a:ext>
            </a:extLst>
          </p:cNvPr>
          <p:cNvSpPr>
            <a:spLocks noGrp="1"/>
          </p:cNvSpPr>
          <p:nvPr>
            <p:ph type="body" sz="quarter" idx="10"/>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392970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126000" y="64800"/>
            <a:ext cx="11926800" cy="720000"/>
          </a:xfrm>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61701" y="1022134"/>
            <a:ext cx="11879609" cy="4921768"/>
          </a:xfrm>
          <a:prstGeom prst="rect">
            <a:avLst/>
          </a:prstGeo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Straight Connector 12">
            <a:extLst>
              <a:ext uri="{FF2B5EF4-FFF2-40B4-BE49-F238E27FC236}">
                <a16:creationId xmlns:a16="http://schemas.microsoft.com/office/drawing/2014/main" id="{78E3A6E5-EB05-B74C-B46D-F061DBE692AB}"/>
              </a:ext>
            </a:extLst>
          </p:cNvPr>
          <p:cNvSpPr/>
          <p:nvPr userDrawn="1"/>
        </p:nvSpPr>
        <p:spPr>
          <a:xfrm flipH="1">
            <a:off x="126000" y="900000"/>
            <a:ext cx="11926800" cy="45554"/>
          </a:xfrm>
          <a:prstGeom prst="line">
            <a:avLst/>
          </a:prstGeom>
          <a:ln w="12700">
            <a:solidFill>
              <a:srgbClr val="2F567D"/>
            </a:solidFill>
            <a:miter/>
          </a:ln>
        </p:spPr>
        <p:txBody>
          <a:bodyPr lIns="45719" rIns="45719"/>
          <a:lstStyle/>
          <a:p>
            <a:pPr>
              <a:defRPr>
                <a:solidFill>
                  <a:srgbClr val="F5F3E7"/>
                </a:solidFill>
              </a:defRPr>
            </a:pPr>
            <a:endParaRPr/>
          </a:p>
        </p:txBody>
      </p:sp>
      <p:pic>
        <p:nvPicPr>
          <p:cNvPr id="10" name="Graphic 9" descr="Warning">
            <a:extLst>
              <a:ext uri="{FF2B5EF4-FFF2-40B4-BE49-F238E27FC236}">
                <a16:creationId xmlns:a16="http://schemas.microsoft.com/office/drawing/2014/main" id="{5047C80E-1E08-C947-A22D-63E521C42D0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000" y="5972175"/>
            <a:ext cx="460375" cy="460375"/>
          </a:xfrm>
          <a:prstGeom prst="rect">
            <a:avLst/>
          </a:prstGeom>
        </p:spPr>
      </p:pic>
      <p:sp>
        <p:nvSpPr>
          <p:cNvPr id="11" name="Text Placeholder 2">
            <a:extLst>
              <a:ext uri="{FF2B5EF4-FFF2-40B4-BE49-F238E27FC236}">
                <a16:creationId xmlns:a16="http://schemas.microsoft.com/office/drawing/2014/main" id="{57D0CC2A-AE35-4543-81A4-D48D7BE27E17}"/>
              </a:ext>
            </a:extLst>
          </p:cNvPr>
          <p:cNvSpPr>
            <a:spLocks noGrp="1"/>
          </p:cNvSpPr>
          <p:nvPr>
            <p:ph type="body" sz="quarter" idx="10"/>
          </p:nvPr>
        </p:nvSpPr>
        <p:spPr>
          <a:xfrm>
            <a:off x="588963" y="5972175"/>
            <a:ext cx="8864600" cy="460375"/>
          </a:xfrm>
        </p:spPr>
        <p:txBody>
          <a:bodyPr/>
          <a:lstStyle>
            <a:lvl1pPr>
              <a:defRPr sz="1200" i="1"/>
            </a:lvl1pPr>
          </a:lstStyle>
          <a:p>
            <a:pPr lvl="0"/>
            <a:r>
              <a:rPr lang="en-GB" dirty="0"/>
              <a:t>Click to edit Master text styles</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126000" y="52465"/>
            <a:ext cx="11926800" cy="783105"/>
          </a:xfrm>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27220" y="1031665"/>
            <a:ext cx="5940000" cy="5040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Nivel de texto 1…">
            <a:extLst>
              <a:ext uri="{FF2B5EF4-FFF2-40B4-BE49-F238E27FC236}">
                <a16:creationId xmlns:a16="http://schemas.microsoft.com/office/drawing/2014/main" id="{767209B4-7947-9A42-B415-C07725F373D8}"/>
              </a:ext>
            </a:extLst>
          </p:cNvPr>
          <p:cNvSpPr txBox="1">
            <a:spLocks noGrp="1"/>
          </p:cNvSpPr>
          <p:nvPr>
            <p:ph type="body" idx="10"/>
          </p:nvPr>
        </p:nvSpPr>
        <p:spPr>
          <a:xfrm>
            <a:off x="6126482" y="1031665"/>
            <a:ext cx="5940000" cy="5040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6" name="Straight Connector 12">
            <a:extLst>
              <a:ext uri="{FF2B5EF4-FFF2-40B4-BE49-F238E27FC236}">
                <a16:creationId xmlns:a16="http://schemas.microsoft.com/office/drawing/2014/main" id="{FB82D169-CC69-044C-9808-DD4E6CCF4198}"/>
              </a:ext>
            </a:extLst>
          </p:cNvPr>
          <p:cNvSpPr/>
          <p:nvPr userDrawn="1"/>
        </p:nvSpPr>
        <p:spPr>
          <a:xfrm flipH="1">
            <a:off x="126000" y="900000"/>
            <a:ext cx="11926800" cy="0"/>
          </a:xfrm>
          <a:prstGeom prst="line">
            <a:avLst/>
          </a:prstGeom>
          <a:ln w="12700">
            <a:solidFill>
              <a:srgbClr val="2F567D"/>
            </a:solidFill>
            <a:miter/>
          </a:ln>
        </p:spPr>
        <p:txBody>
          <a:bodyPr lIns="45719" rIns="45719"/>
          <a:lstStyle/>
          <a:p>
            <a:pPr>
              <a:defRPr>
                <a:solidFill>
                  <a:srgbClr val="F5F3E7"/>
                </a:solidFill>
              </a:defRPr>
            </a:pPr>
            <a:endParaRPr/>
          </a:p>
        </p:txBody>
      </p:sp>
      <p:pic>
        <p:nvPicPr>
          <p:cNvPr id="7" name="Graphic 6" descr="Warning">
            <a:extLst>
              <a:ext uri="{FF2B5EF4-FFF2-40B4-BE49-F238E27FC236}">
                <a16:creationId xmlns:a16="http://schemas.microsoft.com/office/drawing/2014/main" id="{6DA442B8-1081-DD4D-8C46-D907AEBDBBF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8" name="Text Placeholder 2">
            <a:extLst>
              <a:ext uri="{FF2B5EF4-FFF2-40B4-BE49-F238E27FC236}">
                <a16:creationId xmlns:a16="http://schemas.microsoft.com/office/drawing/2014/main" id="{70867FC3-E8D8-EC45-97A9-FB86EB11F10D}"/>
              </a:ext>
            </a:extLst>
          </p:cNvPr>
          <p:cNvSpPr>
            <a:spLocks noGrp="1"/>
          </p:cNvSpPr>
          <p:nvPr>
            <p:ph type="body" sz="quarter" idx="11"/>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156268800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18891" y="1030046"/>
            <a:ext cx="594000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Nivel de texto 1…">
            <a:extLst>
              <a:ext uri="{FF2B5EF4-FFF2-40B4-BE49-F238E27FC236}">
                <a16:creationId xmlns:a16="http://schemas.microsoft.com/office/drawing/2014/main" id="{767209B4-7947-9A42-B415-C07725F373D8}"/>
              </a:ext>
            </a:extLst>
          </p:cNvPr>
          <p:cNvSpPr txBox="1">
            <a:spLocks noGrp="1"/>
          </p:cNvSpPr>
          <p:nvPr>
            <p:ph type="body" idx="10"/>
          </p:nvPr>
        </p:nvSpPr>
        <p:spPr>
          <a:xfrm>
            <a:off x="6133111" y="1030046"/>
            <a:ext cx="594000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6" name="Nivel de texto 1…">
            <a:extLst>
              <a:ext uri="{FF2B5EF4-FFF2-40B4-BE49-F238E27FC236}">
                <a16:creationId xmlns:a16="http://schemas.microsoft.com/office/drawing/2014/main" id="{D144EC15-C889-6C41-91B6-29695C230779}"/>
              </a:ext>
            </a:extLst>
          </p:cNvPr>
          <p:cNvSpPr txBox="1">
            <a:spLocks noGrp="1"/>
          </p:cNvSpPr>
          <p:nvPr>
            <p:ph type="body" idx="11"/>
          </p:nvPr>
        </p:nvSpPr>
        <p:spPr>
          <a:xfrm>
            <a:off x="118891" y="3577235"/>
            <a:ext cx="594000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7" name="Nivel de texto 1…">
            <a:extLst>
              <a:ext uri="{FF2B5EF4-FFF2-40B4-BE49-F238E27FC236}">
                <a16:creationId xmlns:a16="http://schemas.microsoft.com/office/drawing/2014/main" id="{56E8277B-CBCE-4F4C-B59F-1A04B9794910}"/>
              </a:ext>
            </a:extLst>
          </p:cNvPr>
          <p:cNvSpPr txBox="1">
            <a:spLocks noGrp="1"/>
          </p:cNvSpPr>
          <p:nvPr>
            <p:ph type="body" idx="12"/>
          </p:nvPr>
        </p:nvSpPr>
        <p:spPr>
          <a:xfrm>
            <a:off x="6133111" y="3577235"/>
            <a:ext cx="594000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9" name="Straight Connector 12">
            <a:extLst>
              <a:ext uri="{FF2B5EF4-FFF2-40B4-BE49-F238E27FC236}">
                <a16:creationId xmlns:a16="http://schemas.microsoft.com/office/drawing/2014/main" id="{3F1AD99E-BC8A-D44A-910C-9C0807A16A3A}"/>
              </a:ext>
            </a:extLst>
          </p:cNvPr>
          <p:cNvSpPr/>
          <p:nvPr userDrawn="1"/>
        </p:nvSpPr>
        <p:spPr>
          <a:xfrm flipH="1">
            <a:off x="126000" y="900000"/>
            <a:ext cx="11926800" cy="0"/>
          </a:xfrm>
          <a:prstGeom prst="line">
            <a:avLst/>
          </a:prstGeom>
          <a:ln w="12700">
            <a:solidFill>
              <a:srgbClr val="2F567D"/>
            </a:solidFill>
            <a:miter/>
          </a:ln>
        </p:spPr>
        <p:txBody>
          <a:bodyPr lIns="45719" rIns="45719"/>
          <a:lstStyle/>
          <a:p>
            <a:pPr>
              <a:defRPr>
                <a:solidFill>
                  <a:srgbClr val="F5F3E7"/>
                </a:solidFill>
              </a:defRPr>
            </a:pPr>
            <a:endParaRPr/>
          </a:p>
        </p:txBody>
      </p:sp>
      <p:pic>
        <p:nvPicPr>
          <p:cNvPr id="10" name="Graphic 9" descr="Warning">
            <a:extLst>
              <a:ext uri="{FF2B5EF4-FFF2-40B4-BE49-F238E27FC236}">
                <a16:creationId xmlns:a16="http://schemas.microsoft.com/office/drawing/2014/main" id="{21F7D46E-9C61-FD49-A797-2612894546C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11" name="Text Placeholder 2">
            <a:extLst>
              <a:ext uri="{FF2B5EF4-FFF2-40B4-BE49-F238E27FC236}">
                <a16:creationId xmlns:a16="http://schemas.microsoft.com/office/drawing/2014/main" id="{03AF2C7A-BE16-EB4C-BCCF-7D127A5AE81E}"/>
              </a:ext>
            </a:extLst>
          </p:cNvPr>
          <p:cNvSpPr>
            <a:spLocks noGrp="1"/>
          </p:cNvSpPr>
          <p:nvPr>
            <p:ph type="body" sz="quarter" idx="13"/>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77199390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126000" y="54000"/>
            <a:ext cx="11926800" cy="720000"/>
          </a:xfrm>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18891" y="1030046"/>
            <a:ext cx="763363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Nivel de texto 1…">
            <a:extLst>
              <a:ext uri="{FF2B5EF4-FFF2-40B4-BE49-F238E27FC236}">
                <a16:creationId xmlns:a16="http://schemas.microsoft.com/office/drawing/2014/main" id="{767209B4-7947-9A42-B415-C07725F373D8}"/>
              </a:ext>
            </a:extLst>
          </p:cNvPr>
          <p:cNvSpPr txBox="1">
            <a:spLocks noGrp="1"/>
          </p:cNvSpPr>
          <p:nvPr>
            <p:ph type="body" idx="10"/>
          </p:nvPr>
        </p:nvSpPr>
        <p:spPr>
          <a:xfrm>
            <a:off x="7824083" y="1030046"/>
            <a:ext cx="4249028"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6" name="Nivel de texto 1…">
            <a:extLst>
              <a:ext uri="{FF2B5EF4-FFF2-40B4-BE49-F238E27FC236}">
                <a16:creationId xmlns:a16="http://schemas.microsoft.com/office/drawing/2014/main" id="{D144EC15-C889-6C41-91B6-29695C230779}"/>
              </a:ext>
            </a:extLst>
          </p:cNvPr>
          <p:cNvSpPr txBox="1">
            <a:spLocks noGrp="1"/>
          </p:cNvSpPr>
          <p:nvPr>
            <p:ph type="body" idx="11"/>
          </p:nvPr>
        </p:nvSpPr>
        <p:spPr>
          <a:xfrm>
            <a:off x="118890" y="3577235"/>
            <a:ext cx="7633631"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7" name="Nivel de texto 1…">
            <a:extLst>
              <a:ext uri="{FF2B5EF4-FFF2-40B4-BE49-F238E27FC236}">
                <a16:creationId xmlns:a16="http://schemas.microsoft.com/office/drawing/2014/main" id="{56E8277B-CBCE-4F4C-B59F-1A04B9794910}"/>
              </a:ext>
            </a:extLst>
          </p:cNvPr>
          <p:cNvSpPr txBox="1">
            <a:spLocks noGrp="1"/>
          </p:cNvSpPr>
          <p:nvPr>
            <p:ph type="body" idx="12"/>
          </p:nvPr>
        </p:nvSpPr>
        <p:spPr>
          <a:xfrm>
            <a:off x="7824083" y="3577235"/>
            <a:ext cx="4249027"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10" name="Straight Connector 12">
            <a:extLst>
              <a:ext uri="{FF2B5EF4-FFF2-40B4-BE49-F238E27FC236}">
                <a16:creationId xmlns:a16="http://schemas.microsoft.com/office/drawing/2014/main" id="{19C6C471-6759-0B41-AA9D-CBADD562C1A1}"/>
              </a:ext>
            </a:extLst>
          </p:cNvPr>
          <p:cNvSpPr/>
          <p:nvPr userDrawn="1"/>
        </p:nvSpPr>
        <p:spPr>
          <a:xfrm flipH="1">
            <a:off x="126000" y="900000"/>
            <a:ext cx="11926800" cy="0"/>
          </a:xfrm>
          <a:prstGeom prst="line">
            <a:avLst/>
          </a:prstGeom>
          <a:ln w="12700">
            <a:solidFill>
              <a:srgbClr val="2F567D"/>
            </a:solidFill>
            <a:miter/>
          </a:ln>
        </p:spPr>
        <p:txBody>
          <a:bodyPr lIns="45719" rIns="45719"/>
          <a:lstStyle/>
          <a:p>
            <a:pPr>
              <a:defRPr>
                <a:solidFill>
                  <a:srgbClr val="F5F3E7"/>
                </a:solidFill>
              </a:defRPr>
            </a:pPr>
            <a:endParaRPr dirty="0"/>
          </a:p>
        </p:txBody>
      </p:sp>
      <p:pic>
        <p:nvPicPr>
          <p:cNvPr id="11" name="Graphic 10" descr="Warning">
            <a:extLst>
              <a:ext uri="{FF2B5EF4-FFF2-40B4-BE49-F238E27FC236}">
                <a16:creationId xmlns:a16="http://schemas.microsoft.com/office/drawing/2014/main" id="{92F1CF12-DA7A-0B41-BA6F-45CB5FE99BA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12" name="Text Placeholder 2">
            <a:extLst>
              <a:ext uri="{FF2B5EF4-FFF2-40B4-BE49-F238E27FC236}">
                <a16:creationId xmlns:a16="http://schemas.microsoft.com/office/drawing/2014/main" id="{52E4305F-DC55-8E43-9DD6-158472BC877F}"/>
              </a:ext>
            </a:extLst>
          </p:cNvPr>
          <p:cNvSpPr>
            <a:spLocks noGrp="1"/>
          </p:cNvSpPr>
          <p:nvPr>
            <p:ph type="body" sz="quarter" idx="13"/>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381851815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0" y="52465"/>
            <a:ext cx="11926800" cy="720000"/>
          </a:xfrm>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18891" y="1030046"/>
            <a:ext cx="763363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Nivel de texto 1…">
            <a:extLst>
              <a:ext uri="{FF2B5EF4-FFF2-40B4-BE49-F238E27FC236}">
                <a16:creationId xmlns:a16="http://schemas.microsoft.com/office/drawing/2014/main" id="{D144EC15-C889-6C41-91B6-29695C230779}"/>
              </a:ext>
            </a:extLst>
          </p:cNvPr>
          <p:cNvSpPr txBox="1">
            <a:spLocks noGrp="1"/>
          </p:cNvSpPr>
          <p:nvPr>
            <p:ph type="body" idx="11"/>
          </p:nvPr>
        </p:nvSpPr>
        <p:spPr>
          <a:xfrm>
            <a:off x="118890" y="3577235"/>
            <a:ext cx="7633631"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 name="Rectangle 1">
            <a:extLst>
              <a:ext uri="{FF2B5EF4-FFF2-40B4-BE49-F238E27FC236}">
                <a16:creationId xmlns:a16="http://schemas.microsoft.com/office/drawing/2014/main" id="{F7D7287C-DEE4-4743-92B7-7B38163754AD}"/>
              </a:ext>
            </a:extLst>
          </p:cNvPr>
          <p:cNvSpPr/>
          <p:nvPr userDrawn="1"/>
        </p:nvSpPr>
        <p:spPr>
          <a:xfrm>
            <a:off x="7824083" y="1030046"/>
            <a:ext cx="4231127" cy="2484000"/>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K" sz="1800" b="0" i="0" u="none" strike="noStrike" cap="none" spc="0" normalizeH="0" baseline="0">
              <a:ln>
                <a:noFill/>
              </a:ln>
              <a:solidFill>
                <a:srgbClr val="373737"/>
              </a:solidFill>
              <a:effectLst/>
              <a:uFillTx/>
              <a:latin typeface="Exo 2"/>
              <a:ea typeface="Exo 2"/>
              <a:cs typeface="Exo 2"/>
              <a:sym typeface="Exo 2"/>
            </a:endParaRPr>
          </a:p>
        </p:txBody>
      </p:sp>
      <p:sp>
        <p:nvSpPr>
          <p:cNvPr id="9" name="Rectangle 8">
            <a:extLst>
              <a:ext uri="{FF2B5EF4-FFF2-40B4-BE49-F238E27FC236}">
                <a16:creationId xmlns:a16="http://schemas.microsoft.com/office/drawing/2014/main" id="{E0BE818C-4161-D749-B9D9-EA89D933A5F6}"/>
              </a:ext>
            </a:extLst>
          </p:cNvPr>
          <p:cNvSpPr/>
          <p:nvPr userDrawn="1"/>
        </p:nvSpPr>
        <p:spPr>
          <a:xfrm>
            <a:off x="7824083" y="3577235"/>
            <a:ext cx="4231127" cy="2484000"/>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K" sz="1800" b="0" i="0" u="none" strike="noStrike" cap="none" spc="0" normalizeH="0" baseline="0">
              <a:ln>
                <a:noFill/>
              </a:ln>
              <a:solidFill>
                <a:srgbClr val="373737"/>
              </a:solidFill>
              <a:effectLst/>
              <a:uFillTx/>
              <a:latin typeface="Exo 2"/>
              <a:ea typeface="Exo 2"/>
              <a:cs typeface="Exo 2"/>
              <a:sym typeface="Exo 2"/>
            </a:endParaRPr>
          </a:p>
        </p:txBody>
      </p:sp>
      <p:sp>
        <p:nvSpPr>
          <p:cNvPr id="10" name="Straight Connector 12">
            <a:extLst>
              <a:ext uri="{FF2B5EF4-FFF2-40B4-BE49-F238E27FC236}">
                <a16:creationId xmlns:a16="http://schemas.microsoft.com/office/drawing/2014/main" id="{EEE7F9C4-1A13-2D49-A20A-24E9D4790917}"/>
              </a:ext>
            </a:extLst>
          </p:cNvPr>
          <p:cNvSpPr/>
          <p:nvPr userDrawn="1"/>
        </p:nvSpPr>
        <p:spPr>
          <a:xfrm flipH="1">
            <a:off x="0" y="900000"/>
            <a:ext cx="11926800" cy="0"/>
          </a:xfrm>
          <a:prstGeom prst="line">
            <a:avLst/>
          </a:prstGeom>
          <a:ln w="12700">
            <a:solidFill>
              <a:srgbClr val="2F567D"/>
            </a:solidFill>
            <a:miter/>
          </a:ln>
        </p:spPr>
        <p:txBody>
          <a:bodyPr lIns="45719" rIns="45719"/>
          <a:lstStyle/>
          <a:p>
            <a:pPr>
              <a:defRPr>
                <a:solidFill>
                  <a:srgbClr val="F5F3E7"/>
                </a:solidFill>
              </a:defRPr>
            </a:pPr>
            <a:endParaRPr/>
          </a:p>
        </p:txBody>
      </p:sp>
      <p:pic>
        <p:nvPicPr>
          <p:cNvPr id="11" name="Graphic 10" descr="Warning">
            <a:extLst>
              <a:ext uri="{FF2B5EF4-FFF2-40B4-BE49-F238E27FC236}">
                <a16:creationId xmlns:a16="http://schemas.microsoft.com/office/drawing/2014/main" id="{F16F0D40-19F6-E748-9028-DF883F45AEB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12" name="Text Placeholder 2">
            <a:extLst>
              <a:ext uri="{FF2B5EF4-FFF2-40B4-BE49-F238E27FC236}">
                <a16:creationId xmlns:a16="http://schemas.microsoft.com/office/drawing/2014/main" id="{62810643-209A-D741-86D5-6936162369FF}"/>
              </a:ext>
            </a:extLst>
          </p:cNvPr>
          <p:cNvSpPr>
            <a:spLocks noGrp="1"/>
          </p:cNvSpPr>
          <p:nvPr>
            <p:ph type="body" sz="quarter" idx="10"/>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24481704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126000" y="52465"/>
            <a:ext cx="11926800" cy="720000"/>
          </a:xfrm>
          <a:prstGeom prst="rect">
            <a:avLst/>
          </a:prstGeom>
        </p:spPr>
        <p:txBody>
          <a:bodyPr/>
          <a:lstStyle>
            <a:lvl1pPr>
              <a:defRPr>
                <a:effectLst/>
              </a:defRPr>
            </a:lvl1pPr>
          </a:lstStyle>
          <a:p>
            <a:endParaRPr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Nivel de texto 1…">
            <a:extLst>
              <a:ext uri="{FF2B5EF4-FFF2-40B4-BE49-F238E27FC236}">
                <a16:creationId xmlns:a16="http://schemas.microsoft.com/office/drawing/2014/main" id="{767209B4-7947-9A42-B415-C07725F373D8}"/>
              </a:ext>
            </a:extLst>
          </p:cNvPr>
          <p:cNvSpPr txBox="1">
            <a:spLocks noGrp="1"/>
          </p:cNvSpPr>
          <p:nvPr>
            <p:ph type="body" idx="10"/>
          </p:nvPr>
        </p:nvSpPr>
        <p:spPr>
          <a:xfrm>
            <a:off x="127314" y="1015874"/>
            <a:ext cx="4249028"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7" name="Nivel de texto 1…">
            <a:extLst>
              <a:ext uri="{FF2B5EF4-FFF2-40B4-BE49-F238E27FC236}">
                <a16:creationId xmlns:a16="http://schemas.microsoft.com/office/drawing/2014/main" id="{56E8277B-CBCE-4F4C-B59F-1A04B9794910}"/>
              </a:ext>
            </a:extLst>
          </p:cNvPr>
          <p:cNvSpPr txBox="1">
            <a:spLocks noGrp="1"/>
          </p:cNvSpPr>
          <p:nvPr>
            <p:ph type="body" idx="12"/>
          </p:nvPr>
        </p:nvSpPr>
        <p:spPr>
          <a:xfrm>
            <a:off x="127221" y="3545430"/>
            <a:ext cx="4249027"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11" name="Rectangle 10">
            <a:extLst>
              <a:ext uri="{FF2B5EF4-FFF2-40B4-BE49-F238E27FC236}">
                <a16:creationId xmlns:a16="http://schemas.microsoft.com/office/drawing/2014/main" id="{E559E0F7-E154-6747-B705-8F2B3B3E4DEC}"/>
              </a:ext>
            </a:extLst>
          </p:cNvPr>
          <p:cNvSpPr/>
          <p:nvPr userDrawn="1"/>
        </p:nvSpPr>
        <p:spPr>
          <a:xfrm>
            <a:off x="4416657" y="3545430"/>
            <a:ext cx="7633631" cy="2484000"/>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K" sz="1800" b="0" i="0" u="none" strike="noStrike" cap="none" spc="0" normalizeH="0" baseline="0">
              <a:ln>
                <a:noFill/>
              </a:ln>
              <a:solidFill>
                <a:srgbClr val="373737"/>
              </a:solidFill>
              <a:effectLst/>
              <a:uFillTx/>
              <a:latin typeface="Exo 2"/>
              <a:ea typeface="Exo 2"/>
              <a:cs typeface="Exo 2"/>
              <a:sym typeface="Exo 2"/>
            </a:endParaRPr>
          </a:p>
        </p:txBody>
      </p:sp>
      <p:sp>
        <p:nvSpPr>
          <p:cNvPr id="12" name="Nivel de texto 1…">
            <a:extLst>
              <a:ext uri="{FF2B5EF4-FFF2-40B4-BE49-F238E27FC236}">
                <a16:creationId xmlns:a16="http://schemas.microsoft.com/office/drawing/2014/main" id="{0BAE63F1-0DCF-9C4B-9C1F-1B054030E617}"/>
              </a:ext>
            </a:extLst>
          </p:cNvPr>
          <p:cNvSpPr txBox="1">
            <a:spLocks noGrp="1"/>
          </p:cNvSpPr>
          <p:nvPr>
            <p:ph type="body" idx="13"/>
          </p:nvPr>
        </p:nvSpPr>
        <p:spPr>
          <a:xfrm>
            <a:off x="4416656" y="1013724"/>
            <a:ext cx="7633631"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13" name="Straight Connector 12">
            <a:extLst>
              <a:ext uri="{FF2B5EF4-FFF2-40B4-BE49-F238E27FC236}">
                <a16:creationId xmlns:a16="http://schemas.microsoft.com/office/drawing/2014/main" id="{ED4A2E5E-8F40-A740-8D53-89C040FDEC56}"/>
              </a:ext>
            </a:extLst>
          </p:cNvPr>
          <p:cNvSpPr/>
          <p:nvPr userDrawn="1"/>
        </p:nvSpPr>
        <p:spPr>
          <a:xfrm flipH="1">
            <a:off x="126000" y="885472"/>
            <a:ext cx="11926800" cy="0"/>
          </a:xfrm>
          <a:prstGeom prst="line">
            <a:avLst/>
          </a:prstGeom>
          <a:ln w="12700">
            <a:solidFill>
              <a:srgbClr val="2F567D"/>
            </a:solidFill>
            <a:miter/>
          </a:ln>
        </p:spPr>
        <p:txBody>
          <a:bodyPr lIns="45719" rIns="45719"/>
          <a:lstStyle/>
          <a:p>
            <a:pPr>
              <a:defRPr>
                <a:solidFill>
                  <a:srgbClr val="F5F3E7"/>
                </a:solidFill>
              </a:defRPr>
            </a:pPr>
            <a:endParaRPr/>
          </a:p>
        </p:txBody>
      </p:sp>
      <p:pic>
        <p:nvPicPr>
          <p:cNvPr id="14" name="Graphic 13" descr="Warning">
            <a:extLst>
              <a:ext uri="{FF2B5EF4-FFF2-40B4-BE49-F238E27FC236}">
                <a16:creationId xmlns:a16="http://schemas.microsoft.com/office/drawing/2014/main" id="{7DFC6B30-6954-8C49-82BC-2D7869A0AFD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15" name="Text Placeholder 2">
            <a:extLst>
              <a:ext uri="{FF2B5EF4-FFF2-40B4-BE49-F238E27FC236}">
                <a16:creationId xmlns:a16="http://schemas.microsoft.com/office/drawing/2014/main" id="{A3729E68-7514-8746-B31A-0E9A8BBF3AC3}"/>
              </a:ext>
            </a:extLst>
          </p:cNvPr>
          <p:cNvSpPr>
            <a:spLocks noGrp="1"/>
          </p:cNvSpPr>
          <p:nvPr>
            <p:ph type="body" sz="quarter" idx="14"/>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13221769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6" name="bg.jpg" descr="bg.jp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37" name="Rectángulo 22"/>
          <p:cNvSpPr/>
          <p:nvPr/>
        </p:nvSpPr>
        <p:spPr>
          <a:xfrm>
            <a:off x="-3719" y="1642990"/>
            <a:ext cx="12195720" cy="3142395"/>
          </a:xfrm>
          <a:prstGeom prst="rect">
            <a:avLst/>
          </a:prstGeom>
          <a:solidFill>
            <a:srgbClr val="FFFFFF"/>
          </a:solidFill>
          <a:ln w="12700">
            <a:miter lim="400000"/>
          </a:ln>
        </p:spPr>
        <p:txBody>
          <a:bodyPr lIns="45719" rIns="45719" anchor="ctr"/>
          <a:lstStyle/>
          <a:p>
            <a:pPr algn="ctr">
              <a:defRPr>
                <a:solidFill>
                  <a:srgbClr val="F5F3E7"/>
                </a:solidFill>
              </a:defRPr>
            </a:pPr>
            <a:endParaRPr/>
          </a:p>
        </p:txBody>
      </p:sp>
      <p:sp>
        <p:nvSpPr>
          <p:cNvPr id="40" name="Texto del título"/>
          <p:cNvSpPr txBox="1">
            <a:spLocks noGrp="1"/>
          </p:cNvSpPr>
          <p:nvPr>
            <p:ph type="title"/>
          </p:nvPr>
        </p:nvSpPr>
        <p:spPr>
          <a:xfrm>
            <a:off x="934721" y="1902892"/>
            <a:ext cx="10441408" cy="1685401"/>
          </a:xfrm>
          <a:prstGeom prst="rect">
            <a:avLst/>
          </a:prstGeom>
        </p:spPr>
        <p:txBody>
          <a:bodyPr anchor="b"/>
          <a:lstStyle>
            <a:lvl1pPr algn="r">
              <a:defRPr sz="4800" spc="20">
                <a:effectLst/>
              </a:defRPr>
            </a:lvl1pPr>
          </a:lstStyle>
          <a:p>
            <a:endParaRPr dirty="0"/>
          </a:p>
        </p:txBody>
      </p:sp>
      <p:sp>
        <p:nvSpPr>
          <p:cNvPr id="41" name="Nivel de texto 1…"/>
          <p:cNvSpPr txBox="1">
            <a:spLocks noGrp="1"/>
          </p:cNvSpPr>
          <p:nvPr>
            <p:ph type="body" sz="quarter" idx="1"/>
          </p:nvPr>
        </p:nvSpPr>
        <p:spPr>
          <a:xfrm>
            <a:off x="934721" y="3994503"/>
            <a:ext cx="10441407" cy="711249"/>
          </a:xfrm>
          <a:prstGeom prst="rect">
            <a:avLst/>
          </a:prstGeom>
        </p:spPr>
        <p:txBody>
          <a:bodyPr/>
          <a:lstStyle>
            <a:lvl1pPr algn="r">
              <a:defRPr sz="1800"/>
            </a:lvl1pPr>
            <a:lvl2pPr marL="0" indent="457200" algn="r">
              <a:buSzTx/>
              <a:buNone/>
              <a:defRPr sz="1800"/>
            </a:lvl2pPr>
            <a:lvl3pPr marL="0" indent="914400" algn="r">
              <a:buSzTx/>
              <a:buNone/>
              <a:defRPr sz="1800"/>
            </a:lvl3pPr>
            <a:lvl4pPr marL="0" indent="1371600" algn="r">
              <a:buSzTx/>
              <a:buNone/>
              <a:defRPr sz="1800"/>
            </a:lvl4pPr>
            <a:lvl5pPr marL="0" indent="1828800" algn="r">
              <a:buSzTx/>
              <a:buNone/>
              <a:defRPr sz="1800"/>
            </a:lvl5pPr>
          </a:lstStyle>
          <a:p>
            <a:endParaRPr dirty="0"/>
          </a:p>
        </p:txBody>
      </p:sp>
      <p:sp>
        <p:nvSpPr>
          <p:cNvPr id="42" name="Straight Connector 12"/>
          <p:cNvSpPr/>
          <p:nvPr/>
        </p:nvSpPr>
        <p:spPr>
          <a:xfrm flipH="1" flipV="1">
            <a:off x="934720" y="3811785"/>
            <a:ext cx="10342883" cy="1"/>
          </a:xfrm>
          <a:prstGeom prst="line">
            <a:avLst/>
          </a:prstGeom>
          <a:ln w="12700">
            <a:solidFill>
              <a:srgbClr val="2F567D"/>
            </a:solidFill>
            <a:miter/>
          </a:ln>
        </p:spPr>
        <p:txBody>
          <a:bodyPr lIns="45719" rIns="45719"/>
          <a:lstStyle/>
          <a:p>
            <a:pPr>
              <a:defRPr>
                <a:solidFill>
                  <a:srgbClr val="F5F3E7"/>
                </a:solidFill>
              </a:defRPr>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logo.png" descr="logo.png">
            <a:extLst>
              <a:ext uri="{FF2B5EF4-FFF2-40B4-BE49-F238E27FC236}">
                <a16:creationId xmlns:a16="http://schemas.microsoft.com/office/drawing/2014/main" id="{C7A3C1A9-AFD6-0647-9D54-4242C3DAF027}"/>
              </a:ext>
            </a:extLst>
          </p:cNvPr>
          <p:cNvPicPr>
            <a:picLocks noChangeAspect="1"/>
          </p:cNvPicPr>
          <p:nvPr userDrawn="1"/>
        </p:nvPicPr>
        <p:blipFill>
          <a:blip r:embed="rId2"/>
          <a:stretch>
            <a:fillRect/>
          </a:stretch>
        </p:blipFill>
        <p:spPr>
          <a:xfrm>
            <a:off x="9193354" y="718248"/>
            <a:ext cx="2757130" cy="4362392"/>
          </a:xfrm>
          <a:prstGeom prst="rect">
            <a:avLst/>
          </a:prstGeom>
          <a:ln w="12700">
            <a:miter lim="400000"/>
          </a:ln>
        </p:spPr>
      </p:pic>
      <p:sp>
        <p:nvSpPr>
          <p:cNvPr id="8" name="Rectángulo 5">
            <a:extLst>
              <a:ext uri="{FF2B5EF4-FFF2-40B4-BE49-F238E27FC236}">
                <a16:creationId xmlns:a16="http://schemas.microsoft.com/office/drawing/2014/main" id="{BB89D5DF-E45E-2441-97F2-97C8AAB00265}"/>
              </a:ext>
            </a:extLst>
          </p:cNvPr>
          <p:cNvSpPr/>
          <p:nvPr userDrawn="1"/>
        </p:nvSpPr>
        <p:spPr>
          <a:xfrm>
            <a:off x="691763" y="1765179"/>
            <a:ext cx="7633253" cy="3077165"/>
          </a:xfrm>
          <a:prstGeom prst="rect">
            <a:avLst/>
          </a:prstGeom>
          <a:solidFill>
            <a:srgbClr val="FFFFFF"/>
          </a:solidFill>
          <a:ln w="12700">
            <a:miter lim="400000"/>
          </a:ln>
        </p:spPr>
        <p:txBody>
          <a:bodyPr lIns="45719" rIns="45719" anchor="ctr"/>
          <a:lstStyle/>
          <a:p>
            <a:pPr algn="ctr">
              <a:defRPr>
                <a:solidFill>
                  <a:srgbClr val="F5F3E7"/>
                </a:solidFill>
              </a:defRPr>
            </a:pPr>
            <a:endParaRPr/>
          </a:p>
        </p:txBody>
      </p:sp>
      <p:sp>
        <p:nvSpPr>
          <p:cNvPr id="9" name="Straight Connector 37">
            <a:extLst>
              <a:ext uri="{FF2B5EF4-FFF2-40B4-BE49-F238E27FC236}">
                <a16:creationId xmlns:a16="http://schemas.microsoft.com/office/drawing/2014/main" id="{314F7805-9E4C-4C49-981E-089324A56309}"/>
              </a:ext>
            </a:extLst>
          </p:cNvPr>
          <p:cNvSpPr/>
          <p:nvPr userDrawn="1"/>
        </p:nvSpPr>
        <p:spPr>
          <a:xfrm>
            <a:off x="1092709" y="3447513"/>
            <a:ext cx="6764354" cy="1"/>
          </a:xfrm>
          <a:prstGeom prst="line">
            <a:avLst/>
          </a:prstGeom>
          <a:ln w="25400">
            <a:solidFill>
              <a:srgbClr val="262F63"/>
            </a:solidFill>
            <a:prstDash val="sysDot"/>
            <a:miter/>
          </a:ln>
        </p:spPr>
        <p:txBody>
          <a:bodyPr lIns="45719" rIns="45719"/>
          <a:lstStyle/>
          <a:p>
            <a:pPr>
              <a:defRPr>
                <a:solidFill>
                  <a:srgbClr val="F5F3E7"/>
                </a:solidFill>
              </a:defRPr>
            </a:pPr>
            <a:endParaRPr/>
          </a:p>
        </p:txBody>
      </p:sp>
      <p:sp>
        <p:nvSpPr>
          <p:cNvPr id="10" name="Nivel de texto 1…">
            <a:extLst>
              <a:ext uri="{FF2B5EF4-FFF2-40B4-BE49-F238E27FC236}">
                <a16:creationId xmlns:a16="http://schemas.microsoft.com/office/drawing/2014/main" id="{BD6D7084-9ED0-D743-8776-7DC2C4DCD152}"/>
              </a:ext>
            </a:extLst>
          </p:cNvPr>
          <p:cNvSpPr txBox="1">
            <a:spLocks noGrp="1"/>
          </p:cNvSpPr>
          <p:nvPr>
            <p:ph type="body" sz="quarter" idx="1"/>
          </p:nvPr>
        </p:nvSpPr>
        <p:spPr>
          <a:xfrm>
            <a:off x="1268706" y="3605929"/>
            <a:ext cx="6588357" cy="711249"/>
          </a:xfrm>
          <a:prstGeom prst="rect">
            <a:avLst/>
          </a:prstGeom>
        </p:spPr>
        <p:txBody>
          <a:bodyPr/>
          <a:lstStyle>
            <a:lvl1pPr algn="r">
              <a:defRPr sz="1800">
                <a:solidFill>
                  <a:srgbClr val="535353"/>
                </a:solidFill>
                <a:effectLst/>
              </a:defRPr>
            </a:lvl1pPr>
            <a:lvl2pPr marL="0" indent="457200" algn="r">
              <a:buSzTx/>
              <a:buNone/>
              <a:defRPr sz="1800">
                <a:solidFill>
                  <a:srgbClr val="535353"/>
                </a:solidFill>
                <a:effectLst/>
              </a:defRPr>
            </a:lvl2pPr>
            <a:lvl3pPr marL="0" indent="914400" algn="r">
              <a:buSzTx/>
              <a:buNone/>
              <a:defRPr sz="1800">
                <a:solidFill>
                  <a:srgbClr val="535353"/>
                </a:solidFill>
                <a:effectLst/>
              </a:defRPr>
            </a:lvl3pPr>
            <a:lvl4pPr marL="0" indent="1371600" algn="r">
              <a:buSzTx/>
              <a:buNone/>
              <a:defRPr sz="1800">
                <a:solidFill>
                  <a:srgbClr val="535353"/>
                </a:solidFill>
                <a:effectLst/>
              </a:defRPr>
            </a:lvl4pPr>
            <a:lvl5pPr marL="0" indent="1828800" algn="r">
              <a:buSzTx/>
              <a:buNone/>
              <a:defRPr sz="1800">
                <a:solidFill>
                  <a:srgbClr val="535353"/>
                </a:solidFill>
                <a:effectLst/>
              </a:defRPr>
            </a:lvl5pPr>
          </a:lstStyle>
          <a:p>
            <a:endParaRPr dirty="0"/>
          </a:p>
        </p:txBody>
      </p:sp>
    </p:spTree>
    <p:extLst>
      <p:ext uri="{BB962C8B-B14F-4D97-AF65-F5344CB8AC3E}">
        <p14:creationId xmlns:p14="http://schemas.microsoft.com/office/powerpoint/2010/main" val="2915924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126000" y="54000"/>
            <a:ext cx="11926800" cy="720000"/>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endParaRPr dirty="0"/>
          </a:p>
        </p:txBody>
      </p:sp>
      <p:sp>
        <p:nvSpPr>
          <p:cNvPr id="3" name="Nivel de texto 1…"/>
          <p:cNvSpPr txBox="1">
            <a:spLocks noGrp="1"/>
          </p:cNvSpPr>
          <p:nvPr>
            <p:ph type="body" idx="1"/>
          </p:nvPr>
        </p:nvSpPr>
        <p:spPr>
          <a:xfrm>
            <a:off x="127221" y="1099951"/>
            <a:ext cx="11927989" cy="4819535"/>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Número de diapositiva"/>
          <p:cNvSpPr txBox="1">
            <a:spLocks noGrp="1"/>
          </p:cNvSpPr>
          <p:nvPr>
            <p:ph type="sldNum" sz="quarter" idx="2"/>
          </p:nvPr>
        </p:nvSpPr>
        <p:spPr>
          <a:xfrm>
            <a:off x="11809806" y="6267760"/>
            <a:ext cx="245404" cy="226986"/>
          </a:xfrm>
          <a:prstGeom prst="rect">
            <a:avLst/>
          </a:prstGeom>
          <a:ln w="12700">
            <a:miter lim="400000"/>
          </a:ln>
        </p:spPr>
        <p:txBody>
          <a:bodyPr wrap="none" lIns="45719" rIns="45719" anchor="ctr">
            <a:spAutoFit/>
          </a:bodyPr>
          <a:lstStyle>
            <a:lvl1pPr algn="ctr">
              <a:defRPr sz="1000">
                <a:solidFill>
                  <a:srgbClr val="D7D7D7"/>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4" r:id="rId1"/>
    <p:sldLayoutId id="2147483650" r:id="rId2"/>
    <p:sldLayoutId id="2147483653" r:id="rId3"/>
    <p:sldLayoutId id="2147483663" r:id="rId4"/>
    <p:sldLayoutId id="2147483664" r:id="rId5"/>
    <p:sldLayoutId id="2147483666" r:id="rId6"/>
    <p:sldLayoutId id="2147483665" r:id="rId7"/>
    <p:sldLayoutId id="2147483651" r:id="rId8"/>
    <p:sldLayoutId id="2147483658" r:id="rId9"/>
    <p:sldLayoutId id="2147483660" r:id="rId10"/>
    <p:sldLayoutId id="2147483662" r:id="rId11"/>
  </p:sldLayoutIdLst>
  <p:transition spd="med"/>
  <p:hf sldNum="0" hdr="0" ftr="0" dt="0"/>
  <p:txStyles>
    <p:titleStyle>
      <a:lvl1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uFillTx/>
          <a:latin typeface="+mn-lt"/>
          <a:ea typeface="Arial"/>
          <a:cs typeface="Arial"/>
          <a:sym typeface="Arial"/>
        </a:defRPr>
      </a:lvl1pPr>
      <a:lvl2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2pPr>
      <a:lvl3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3pPr>
      <a:lvl4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4pPr>
      <a:lvl5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5pPr>
      <a:lvl6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6pPr>
      <a:lvl7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7pPr>
      <a:lvl8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8pPr>
      <a:lvl9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373737"/>
          </a:solidFill>
          <a:effectLst/>
          <a:uFillTx/>
          <a:latin typeface="+mn-lt"/>
          <a:ea typeface="Arial"/>
          <a:cs typeface="Arial"/>
          <a:sym typeface="Arial"/>
        </a:defRPr>
      </a:lvl1pPr>
      <a:lvl2pPr marL="393191" marR="0" indent="-274319"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effectLst/>
          <a:uFillTx/>
          <a:latin typeface="+mn-lt"/>
          <a:ea typeface="Arial"/>
          <a:cs typeface="Arial"/>
          <a:sym typeface="Arial"/>
        </a:defRPr>
      </a:lvl2pPr>
      <a:lvl3pPr marL="62484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effectLst/>
          <a:uFillTx/>
          <a:latin typeface="+mn-lt"/>
          <a:ea typeface="Arial"/>
          <a:cs typeface="Arial"/>
          <a:sym typeface="Arial"/>
        </a:defRPr>
      </a:lvl3pPr>
      <a:lvl4pPr marL="918972" marR="0" indent="-3429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effectLst/>
          <a:uFillTx/>
          <a:latin typeface="+mn-lt"/>
          <a:ea typeface="Arial"/>
          <a:cs typeface="Arial"/>
          <a:sym typeface="Arial"/>
        </a:defRPr>
      </a:lvl4pPr>
      <a:lvl5pPr marL="21336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effectLst/>
          <a:uFillTx/>
          <a:latin typeface="+mn-lt"/>
          <a:ea typeface="Arial"/>
          <a:cs typeface="Arial"/>
          <a:sym typeface="Arial"/>
        </a:defRPr>
      </a:lvl5pPr>
      <a:lvl6pPr marL="25908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hyperlink" Target="http://commons.wikimedia.org/wiki/File:No-Symbol.svg"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hyperlink" Target="https://pixabay.com/en/tick-mark-ok-perfect-check-done-305245/" TargetMode="Externa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commons.wikimedia.org/wiki/File:No-Symbol.svg"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postgresql.org/docs/12/parallel-plans.html"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hyperlink" Target="https://openclipart.org/detail/199158/primary_black_sum-by-dannya" TargetMode="External"/><Relationship Id="rId4" Type="http://schemas.openxmlformats.org/officeDocument/2006/relationships/image" Target="../media/image11.png"/><Relationship Id="rId9" Type="http://schemas.openxmlformats.org/officeDocument/2006/relationships/hyperlink" Target="https://en.wikipedia.org/wiki/Tips_Music_Fil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postgresql.org/docs/12/parallel-query.html"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postgresql.org/docs/12/parallel-safety.html"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postgresql.org/" TargetMode="External"/><Relationship Id="rId2" Type="http://schemas.openxmlformats.org/officeDocument/2006/relationships/hyperlink" Target="https://www.postgresql.org/docs/12/parallel-query.html" TargetMode="External"/><Relationship Id="rId1" Type="http://schemas.openxmlformats.org/officeDocument/2006/relationships/slideLayout" Target="../slideLayouts/slideLayout2.xml"/><Relationship Id="rId6" Type="http://schemas.openxmlformats.org/officeDocument/2006/relationships/hyperlink" Target="https://wiki.postgresql.org/wiki/Todo" TargetMode="External"/><Relationship Id="rId5" Type="http://schemas.openxmlformats.org/officeDocument/2006/relationships/hyperlink" Target="https://www.postgresql.org/list/" TargetMode="External"/><Relationship Id="rId4" Type="http://schemas.openxmlformats.org/officeDocument/2006/relationships/hyperlink" Target="https://wiki.postgresql.org/wiki/Main_Page"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ostgresql.org/docs/12/parallel-pla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ostgresql.org/docs/12/how-parallel-query-works.html"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ostgresql.org/docs/12/parallel-query.html"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ítulo 1"/>
          <p:cNvSpPr txBox="1">
            <a:spLocks noGrp="1"/>
          </p:cNvSpPr>
          <p:nvPr>
            <p:ph type="title"/>
          </p:nvPr>
        </p:nvSpPr>
        <p:spPr>
          <a:prstGeom prst="rect">
            <a:avLst/>
          </a:prstGeom>
        </p:spPr>
        <p:txBody>
          <a:bodyPr/>
          <a:lstStyle>
            <a:lvl1pPr>
              <a:defRPr spc="0"/>
            </a:lvl1pPr>
          </a:lstStyle>
          <a:p>
            <a:pPr algn="r"/>
            <a:r>
              <a:rPr lang="en-GB" dirty="0"/>
              <a:t>Parallelism in PostgreSQL</a:t>
            </a:r>
          </a:p>
        </p:txBody>
      </p:sp>
      <p:sp>
        <p:nvSpPr>
          <p:cNvPr id="63" name="Marcador de texto 2"/>
          <p:cNvSpPr txBox="1">
            <a:spLocks noGrp="1"/>
          </p:cNvSpPr>
          <p:nvPr>
            <p:ph type="body" sz="quarter" idx="1"/>
          </p:nvPr>
        </p:nvSpPr>
        <p:spPr>
          <a:prstGeom prst="rect">
            <a:avLst/>
          </a:prstGeom>
        </p:spPr>
        <p:txBody>
          <a:bodyPr>
            <a:normAutofit lnSpcReduction="10000"/>
          </a:bodyPr>
          <a:lstStyle/>
          <a:p>
            <a:pPr marL="0" indent="0" algn="r">
              <a:buNone/>
            </a:pPr>
            <a:r>
              <a:rPr lang="en-US" dirty="0">
                <a:latin typeface="+mj-lt"/>
              </a:rPr>
              <a:t>Ibrar Ahmed</a:t>
            </a:r>
          </a:p>
          <a:p>
            <a:pPr marL="0" indent="0" algn="r">
              <a:buNone/>
            </a:pPr>
            <a:r>
              <a:rPr lang="en-US" dirty="0">
                <a:latin typeface="+mj-lt"/>
              </a:rPr>
              <a:t>Percona LLC</a:t>
            </a:r>
            <a:endParaRPr dirty="0">
              <a:latin typeface="+mj-lt"/>
            </a:endParaRPr>
          </a:p>
        </p:txBody>
      </p:sp>
    </p:spTree>
    <p:extLst>
      <p:ext uri="{BB962C8B-B14F-4D97-AF65-F5344CB8AC3E}">
        <p14:creationId xmlns:p14="http://schemas.microsoft.com/office/powerpoint/2010/main" val="17922470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When Can Parallel Query Be Used?</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Autofit/>
          </a:bodyPr>
          <a:lstStyle/>
          <a:p>
            <a:pPr marL="285750" indent="-285750">
              <a:lnSpc>
                <a:spcPct val="100000"/>
              </a:lnSpc>
              <a:buFont typeface="Arial" panose="020B0604020202020204" pitchFamily="34" charset="0"/>
              <a:buChar char="•"/>
            </a:pPr>
            <a:r>
              <a:rPr lang="en-GB" sz="1600" dirty="0">
                <a:solidFill>
                  <a:schemeClr val="tx1">
                    <a:lumMod val="50000"/>
                  </a:schemeClr>
                </a:solidFill>
              </a:rPr>
              <a:t>Number of background &lt; max_worker_processes. </a:t>
            </a:r>
          </a:p>
          <a:p>
            <a:pPr marL="285750" indent="-285750">
              <a:lnSpc>
                <a:spcPct val="100000"/>
              </a:lnSpc>
              <a:buFont typeface="Arial" panose="020B0604020202020204" pitchFamily="34" charset="0"/>
              <a:buChar char="•"/>
            </a:pPr>
            <a:r>
              <a:rPr lang="en-GB" sz="1600" dirty="0">
                <a:solidFill>
                  <a:schemeClr val="tx1">
                    <a:lumMod val="50000"/>
                  </a:schemeClr>
                </a:solidFill>
              </a:rPr>
              <a:t>Background workers for purposes of parallel query  &lt; max_parallel_workers. </a:t>
            </a:r>
          </a:p>
          <a:p>
            <a:pPr marL="285750" indent="-285750">
              <a:lnSpc>
                <a:spcPct val="100000"/>
              </a:lnSpc>
              <a:buFont typeface="Arial" panose="020B0604020202020204" pitchFamily="34" charset="0"/>
              <a:buChar char="•"/>
            </a:pPr>
            <a:r>
              <a:rPr lang="en-GB" sz="1600" dirty="0">
                <a:solidFill>
                  <a:schemeClr val="tx1">
                    <a:lumMod val="50000"/>
                  </a:schemeClr>
                </a:solidFill>
              </a:rPr>
              <a:t>The client sends an execute message with a non-zero fetch count. </a:t>
            </a:r>
          </a:p>
          <a:p>
            <a:pPr marL="285750" indent="-285750">
              <a:lnSpc>
                <a:spcPct val="100000"/>
              </a:lnSpc>
              <a:buFont typeface="Arial" panose="020B0604020202020204" pitchFamily="34" charset="0"/>
              <a:buChar char="•"/>
            </a:pPr>
            <a:r>
              <a:rPr lang="en-GB" sz="1600" dirty="0">
                <a:solidFill>
                  <a:schemeClr val="tx1">
                    <a:lumMod val="50000"/>
                  </a:schemeClr>
                </a:solidFill>
              </a:rPr>
              <a:t>When a prepared statement is executed using a CREATE TABLE .. AS EXECUTE .. statement. </a:t>
            </a:r>
          </a:p>
          <a:p>
            <a:pPr marL="285750" indent="-285750">
              <a:lnSpc>
                <a:spcPct val="100000"/>
              </a:lnSpc>
              <a:buFont typeface="Arial" panose="020B0604020202020204" pitchFamily="34" charset="0"/>
              <a:buChar char="•"/>
            </a:pPr>
            <a:r>
              <a:rPr lang="en-GB" sz="1600" dirty="0">
                <a:solidFill>
                  <a:schemeClr val="tx1">
                    <a:lumMod val="50000"/>
                  </a:schemeClr>
                </a:solidFill>
              </a:rPr>
              <a:t>When the transaction isolation level is serializable*. </a:t>
            </a:r>
          </a:p>
          <a:p>
            <a:pPr marL="285750" indent="-285750">
              <a:lnSpc>
                <a:spcPct val="100000"/>
              </a:lnSpc>
              <a:buFont typeface="Arial" panose="020B0604020202020204" pitchFamily="34" charset="0"/>
              <a:buChar char="•"/>
            </a:pPr>
            <a:r>
              <a:rPr lang="en-GB" sz="1600" dirty="0">
                <a:solidFill>
                  <a:schemeClr val="tx1">
                    <a:lumMod val="50000"/>
                  </a:schemeClr>
                </a:solidFill>
              </a:rPr>
              <a:t>The query uses any function marked PARALLEL UNSAFE.</a:t>
            </a:r>
          </a:p>
          <a:p>
            <a:pPr marL="285750" indent="-285750">
              <a:lnSpc>
                <a:spcPct val="100000"/>
              </a:lnSpc>
              <a:buFont typeface="Arial" panose="020B0604020202020204" pitchFamily="34" charset="0"/>
              <a:buChar char="•"/>
            </a:pPr>
            <a:r>
              <a:rPr lang="en-GB" sz="1600" dirty="0">
                <a:solidFill>
                  <a:schemeClr val="tx1">
                    <a:lumMod val="50000"/>
                  </a:schemeClr>
                </a:solidFill>
              </a:rPr>
              <a:t>The query is running inside of another query that is already parallel.</a:t>
            </a:r>
          </a:p>
          <a:p>
            <a:pPr marL="285750" indent="-285750">
              <a:lnSpc>
                <a:spcPct val="100000"/>
              </a:lnSpc>
              <a:buFont typeface="Arial" panose="020B0604020202020204" pitchFamily="34" charset="0"/>
              <a:buChar char="•"/>
            </a:pPr>
            <a:r>
              <a:rPr lang="en-GB" sz="1600" dirty="0">
                <a:solidFill>
                  <a:schemeClr val="tx1">
                    <a:lumMod val="50000"/>
                  </a:schemeClr>
                </a:solidFill>
              </a:rPr>
              <a:t>The query might be suspended during execution.</a:t>
            </a:r>
          </a:p>
          <a:p>
            <a:pPr lvl="1">
              <a:lnSpc>
                <a:spcPct val="100000"/>
              </a:lnSpc>
              <a:buFont typeface="Wingdings" pitchFamily="2" charset="2"/>
              <a:buChar char="§"/>
            </a:pPr>
            <a:r>
              <a:rPr lang="en-GB" sz="1600" dirty="0">
                <a:solidFill>
                  <a:schemeClr val="tx1">
                    <a:lumMod val="50000"/>
                  </a:schemeClr>
                </a:solidFill>
              </a:rPr>
              <a:t>PL/pgSQL Loops of the form FOR x IN query LOOP .. END LOOP</a:t>
            </a:r>
          </a:p>
          <a:p>
            <a:pPr lvl="1">
              <a:lnSpc>
                <a:spcPct val="100000"/>
              </a:lnSpc>
              <a:buFont typeface="Wingdings" pitchFamily="2" charset="2"/>
              <a:buChar char="§"/>
            </a:pPr>
            <a:r>
              <a:rPr lang="en-GB" sz="1600" dirty="0">
                <a:solidFill>
                  <a:schemeClr val="tx1">
                    <a:lumMod val="50000"/>
                  </a:schemeClr>
                </a:solidFill>
              </a:rPr>
              <a:t>DECLARE CURSOR</a:t>
            </a:r>
          </a:p>
          <a:p>
            <a:pPr marL="285750" indent="-285750">
              <a:lnSpc>
                <a:spcPct val="100000"/>
              </a:lnSpc>
              <a:buFont typeface="Arial" panose="020B0604020202020204" pitchFamily="34" charset="0"/>
              <a:buChar char="•"/>
            </a:pPr>
            <a:r>
              <a:rPr lang="en-GB" sz="1600" dirty="0">
                <a:solidFill>
                  <a:schemeClr val="tx1">
                    <a:lumMod val="50000"/>
                  </a:schemeClr>
                </a:solidFill>
              </a:rPr>
              <a:t>The query writes any data or locks any database rows. If a query contains a data-modifying operation (top level/within a CTE)*. </a:t>
            </a:r>
          </a:p>
          <a:p>
            <a:pPr marL="285750" indent="-285750">
              <a:lnSpc>
                <a:spcPct val="100000"/>
              </a:lnSpc>
              <a:buFont typeface="Arial" panose="020B0604020202020204" pitchFamily="34" charset="0"/>
              <a:buChar char="•"/>
            </a:pPr>
            <a:endParaRPr lang="en-GB" sz="1800" dirty="0"/>
          </a:p>
        </p:txBody>
      </p:sp>
      <p:sp>
        <p:nvSpPr>
          <p:cNvPr id="4" name="Text Placeholder 3">
            <a:extLst>
              <a:ext uri="{FF2B5EF4-FFF2-40B4-BE49-F238E27FC236}">
                <a16:creationId xmlns:a16="http://schemas.microsoft.com/office/drawing/2014/main" id="{75AE038D-DBBD-ED47-8A94-F7CD40CB3768}"/>
              </a:ext>
            </a:extLst>
          </p:cNvPr>
          <p:cNvSpPr>
            <a:spLocks noGrp="1"/>
          </p:cNvSpPr>
          <p:nvPr>
            <p:ph type="body" sz="quarter" idx="10"/>
          </p:nvPr>
        </p:nvSpPr>
        <p:spPr/>
        <p:txBody>
          <a:bodyPr>
            <a:normAutofit fontScale="85000" lnSpcReduction="20000"/>
          </a:bodyPr>
          <a:lstStyle/>
          <a:p>
            <a:r>
              <a:rPr lang="en-GB" dirty="0">
                <a:solidFill>
                  <a:schemeClr val="tx1">
                    <a:lumMod val="50000"/>
                  </a:schemeClr>
                </a:solidFill>
              </a:rPr>
              <a:t>Default value of max_worker_processes and max_parallel_workers are 8.</a:t>
            </a:r>
          </a:p>
          <a:p>
            <a:r>
              <a:rPr lang="en-GB" dirty="0">
                <a:solidFill>
                  <a:schemeClr val="tx1">
                    <a:lumMod val="50000"/>
                  </a:schemeClr>
                </a:solidFill>
              </a:rPr>
              <a:t>* Limitation of current implementation.</a:t>
            </a:r>
            <a:endParaRPr lang="en-PK" dirty="0"/>
          </a:p>
        </p:txBody>
      </p:sp>
      <p:pic>
        <p:nvPicPr>
          <p:cNvPr id="8" name="Picture 7" descr="A picture containing green, sitting, holding, monitor&#10;&#10;Description automatically generated">
            <a:extLst>
              <a:ext uri="{FF2B5EF4-FFF2-40B4-BE49-F238E27FC236}">
                <a16:creationId xmlns:a16="http://schemas.microsoft.com/office/drawing/2014/main" id="{2E7B7291-1BD8-0D42-BA73-F101FF5DC277}"/>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05023" y="1079995"/>
            <a:ext cx="251999" cy="233513"/>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19B10C7A-0C69-F044-9D0A-78E4FDC740BD}"/>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016095" y="2231158"/>
            <a:ext cx="251999" cy="251999"/>
          </a:xfrm>
          <a:prstGeom prst="rect">
            <a:avLst/>
          </a:prstGeom>
        </p:spPr>
      </p:pic>
      <p:pic>
        <p:nvPicPr>
          <p:cNvPr id="12" name="Picture 11" descr="A picture containing green, sitting, holding, monitor&#10;&#10;Description automatically generated">
            <a:extLst>
              <a:ext uri="{FF2B5EF4-FFF2-40B4-BE49-F238E27FC236}">
                <a16:creationId xmlns:a16="http://schemas.microsoft.com/office/drawing/2014/main" id="{6DC7AD83-5B79-F64E-85FA-A5ABEE5587D6}"/>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10781" y="1484267"/>
            <a:ext cx="251999" cy="233513"/>
          </a:xfrm>
          <a:prstGeom prst="rect">
            <a:avLst/>
          </a:prstGeom>
        </p:spPr>
      </p:pic>
      <p:pic>
        <p:nvPicPr>
          <p:cNvPr id="13" name="Picture 12" descr="A close up of a sign&#10;&#10;Description automatically generated">
            <a:extLst>
              <a:ext uri="{FF2B5EF4-FFF2-40B4-BE49-F238E27FC236}">
                <a16:creationId xmlns:a16="http://schemas.microsoft.com/office/drawing/2014/main" id="{C481E6AB-5A57-1B41-96F8-E5F0F4146171}"/>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113973" y="3303000"/>
            <a:ext cx="251999" cy="251999"/>
          </a:xfrm>
          <a:prstGeom prst="rect">
            <a:avLst/>
          </a:prstGeom>
        </p:spPr>
      </p:pic>
      <p:pic>
        <p:nvPicPr>
          <p:cNvPr id="14" name="Picture 13" descr="A close up of a sign&#10;&#10;Description automatically generated">
            <a:extLst>
              <a:ext uri="{FF2B5EF4-FFF2-40B4-BE49-F238E27FC236}">
                <a16:creationId xmlns:a16="http://schemas.microsoft.com/office/drawing/2014/main" id="{7E060831-29E6-F349-B2BF-5BC436ED0E3C}"/>
              </a:ext>
            </a:extLst>
          </p:cNvPr>
          <p:cNvPicPr>
            <a:picLocks noChangeAspect="1"/>
          </p:cNvPicPr>
          <p:nvPr/>
        </p:nvPicPr>
        <p:blipFill>
          <a:blip r:embed="rId8" cstate="print">
            <a:extLst>
              <a:ext uri="{BEBA8EAE-BF5A-486C-A8C5-ECC9F3942E4B}">
                <a14:imgProps xmlns:a14="http://schemas.microsoft.com/office/drawing/2010/main">
                  <a14:imgLayer r:embed="rId6">
                    <a14:imgEffect>
                      <a14:colorTemperature colorTemp="4700"/>
                    </a14:imgEffect>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804982" y="2587358"/>
            <a:ext cx="251999" cy="251999"/>
          </a:xfrm>
          <a:prstGeom prst="rect">
            <a:avLst/>
          </a:prstGeom>
        </p:spPr>
      </p:pic>
      <p:pic>
        <p:nvPicPr>
          <p:cNvPr id="15" name="Picture 14" descr="A close up of a sign&#10;&#10;Description automatically generated">
            <a:extLst>
              <a:ext uri="{FF2B5EF4-FFF2-40B4-BE49-F238E27FC236}">
                <a16:creationId xmlns:a16="http://schemas.microsoft.com/office/drawing/2014/main" id="{80471C24-4725-9745-B6A8-080C2CDDEFC3}"/>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579023" y="3677143"/>
            <a:ext cx="251999" cy="251999"/>
          </a:xfrm>
          <a:prstGeom prst="rect">
            <a:avLst/>
          </a:prstGeom>
        </p:spPr>
      </p:pic>
      <p:pic>
        <p:nvPicPr>
          <p:cNvPr id="16" name="Picture 15" descr="A close up of a sign&#10;&#10;Description automatically generated">
            <a:extLst>
              <a:ext uri="{FF2B5EF4-FFF2-40B4-BE49-F238E27FC236}">
                <a16:creationId xmlns:a16="http://schemas.microsoft.com/office/drawing/2014/main" id="{09A14B70-ACD6-D749-BFB5-C5ED0CE0ECAD}"/>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083021" y="2975448"/>
            <a:ext cx="251999" cy="251999"/>
          </a:xfrm>
          <a:prstGeom prst="rect">
            <a:avLst/>
          </a:prstGeom>
        </p:spPr>
      </p:pic>
      <p:pic>
        <p:nvPicPr>
          <p:cNvPr id="17" name="Picture 16" descr="A close up of a sign&#10;&#10;Description automatically generated">
            <a:extLst>
              <a:ext uri="{FF2B5EF4-FFF2-40B4-BE49-F238E27FC236}">
                <a16:creationId xmlns:a16="http://schemas.microsoft.com/office/drawing/2014/main" id="{366B8BB4-1D57-E24A-8E86-86968B6E35E5}"/>
              </a:ext>
            </a:extLst>
          </p:cNvPr>
          <p:cNvPicPr>
            <a:picLocks noChangeAspect="1"/>
          </p:cNvPicPr>
          <p:nvPr/>
        </p:nvPicPr>
        <p:blipFill>
          <a:blip r:embed="rId9"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063210" y="4829720"/>
            <a:ext cx="251999" cy="251999"/>
          </a:xfrm>
          <a:prstGeom prst="rect">
            <a:avLst/>
          </a:prstGeom>
        </p:spPr>
      </p:pic>
      <p:pic>
        <p:nvPicPr>
          <p:cNvPr id="18" name="Picture 17" descr="A close up of a sign&#10;&#10;Description automatically generated">
            <a:extLst>
              <a:ext uri="{FF2B5EF4-FFF2-40B4-BE49-F238E27FC236}">
                <a16:creationId xmlns:a16="http://schemas.microsoft.com/office/drawing/2014/main" id="{57DA0A72-4135-DD46-ADAD-B6CD72508A77}"/>
              </a:ext>
            </a:extLst>
          </p:cNvPr>
          <p:cNvPicPr>
            <a:picLocks noChangeAspect="1"/>
          </p:cNvPicPr>
          <p:nvPr/>
        </p:nvPicPr>
        <p:blipFill>
          <a:blip r:embed="rId8" cstate="print">
            <a:extLst>
              <a:ext uri="{BEBA8EAE-BF5A-486C-A8C5-ECC9F3942E4B}">
                <a14:imgProps xmlns:a14="http://schemas.microsoft.com/office/drawing/2010/main">
                  <a14:imgLayer r:embed="rId6">
                    <a14:imgEffect>
                      <a14:colorTemperature colorTemp="4700"/>
                    </a14:imgEffect>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032550" y="1854973"/>
            <a:ext cx="251999" cy="251999"/>
          </a:xfrm>
          <a:prstGeom prst="rect">
            <a:avLst/>
          </a:prstGeom>
        </p:spPr>
      </p:pic>
    </p:spTree>
    <p:extLst>
      <p:ext uri="{BB962C8B-B14F-4D97-AF65-F5344CB8AC3E}">
        <p14:creationId xmlns:p14="http://schemas.microsoft.com/office/powerpoint/2010/main" val="834004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When Can Parallel Query Be Used? 2/2</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Autofit/>
          </a:bodyPr>
          <a:lstStyle/>
          <a:p>
            <a:pPr marL="285750" indent="-285750">
              <a:lnSpc>
                <a:spcPct val="100000"/>
              </a:lnSpc>
              <a:buFont typeface="Arial" panose="020B0604020202020204" pitchFamily="34" charset="0"/>
              <a:buChar char="•"/>
            </a:pPr>
            <a:r>
              <a:rPr lang="en-GB" sz="1800" dirty="0"/>
              <a:t>Windowed functions and ordered-set aggregate functions are non-parallel*.</a:t>
            </a:r>
          </a:p>
          <a:p>
            <a:pPr marL="285750" indent="-285750">
              <a:lnSpc>
                <a:spcPct val="100000"/>
              </a:lnSpc>
              <a:buFont typeface="Arial" panose="020B0604020202020204" pitchFamily="34" charset="0"/>
              <a:buChar char="•"/>
            </a:pPr>
            <a:r>
              <a:rPr lang="en-GB" sz="1800" dirty="0"/>
              <a:t>Support for FULL OUTER JOIN </a:t>
            </a:r>
          </a:p>
        </p:txBody>
      </p:sp>
      <p:sp>
        <p:nvSpPr>
          <p:cNvPr id="4" name="Text Placeholder 3">
            <a:extLst>
              <a:ext uri="{FF2B5EF4-FFF2-40B4-BE49-F238E27FC236}">
                <a16:creationId xmlns:a16="http://schemas.microsoft.com/office/drawing/2014/main" id="{C3FE9E4C-EAF6-8046-AF38-86F4EF0EE212}"/>
              </a:ext>
            </a:extLst>
          </p:cNvPr>
          <p:cNvSpPr>
            <a:spLocks noGrp="1"/>
          </p:cNvSpPr>
          <p:nvPr>
            <p:ph type="body" sz="quarter" idx="10"/>
          </p:nvPr>
        </p:nvSpPr>
        <p:spPr/>
        <p:txBody>
          <a:bodyPr/>
          <a:lstStyle/>
          <a:p>
            <a:r>
              <a:rPr lang="en-GB" i="1" dirty="0">
                <a:latin typeface="Times New Roman" panose="02020603050405020304" pitchFamily="18" charset="0"/>
                <a:cs typeface="Times New Roman" panose="02020603050405020304" pitchFamily="18" charset="0"/>
              </a:rPr>
              <a:t>* This is a limitation of the current implementation.</a:t>
            </a:r>
          </a:p>
          <a:p>
            <a:endParaRPr lang="en-PK" dirty="0"/>
          </a:p>
        </p:txBody>
      </p:sp>
      <p:pic>
        <p:nvPicPr>
          <p:cNvPr id="18" name="Picture 17" descr="A close up of a sign&#10;&#10;Description automatically generated">
            <a:extLst>
              <a:ext uri="{FF2B5EF4-FFF2-40B4-BE49-F238E27FC236}">
                <a16:creationId xmlns:a16="http://schemas.microsoft.com/office/drawing/2014/main" id="{57DA0A72-4135-DD46-ADAD-B6CD72508A77}"/>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41115" y="1472443"/>
            <a:ext cx="251999" cy="251999"/>
          </a:xfrm>
          <a:prstGeom prst="rect">
            <a:avLst/>
          </a:prstGeom>
        </p:spPr>
      </p:pic>
      <p:pic>
        <p:nvPicPr>
          <p:cNvPr id="19" name="Picture 18" descr="A close up of a sign&#10;&#10;Description automatically generated">
            <a:extLst>
              <a:ext uri="{FF2B5EF4-FFF2-40B4-BE49-F238E27FC236}">
                <a16:creationId xmlns:a16="http://schemas.microsoft.com/office/drawing/2014/main" id="{51917A90-ACC8-654F-8F4A-DF6308FAC8C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04656" y="1071729"/>
            <a:ext cx="251999" cy="251999"/>
          </a:xfrm>
          <a:prstGeom prst="rect">
            <a:avLst/>
          </a:prstGeom>
        </p:spPr>
      </p:pic>
    </p:spTree>
    <p:extLst>
      <p:ext uri="{BB962C8B-B14F-4D97-AF65-F5344CB8AC3E}">
        <p14:creationId xmlns:p14="http://schemas.microsoft.com/office/powerpoint/2010/main" val="219208815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8E3975-B062-42F3-8A69-AFA991C88A4D}"/>
              </a:ext>
            </a:extLst>
          </p:cNvPr>
          <p:cNvSpPr>
            <a:spLocks noGrp="1"/>
          </p:cNvSpPr>
          <p:nvPr>
            <p:ph type="title"/>
          </p:nvPr>
        </p:nvSpPr>
        <p:spPr>
          <a:xfrm>
            <a:off x="934721" y="1911281"/>
            <a:ext cx="10441408" cy="1685401"/>
          </a:xfrm>
        </p:spPr>
        <p:txBody>
          <a:bodyPr/>
          <a:lstStyle/>
          <a:p>
            <a:r>
              <a:rPr lang="en-GB" dirty="0">
                <a:solidFill>
                  <a:schemeClr val="tx1"/>
                </a:solidFill>
              </a:rPr>
              <a:t>Parallel Plans</a:t>
            </a:r>
            <a:endParaRPr lang="en-GB" dirty="0"/>
          </a:p>
        </p:txBody>
      </p:sp>
      <p:sp>
        <p:nvSpPr>
          <p:cNvPr id="5" name="Content Placeholder 4">
            <a:extLst>
              <a:ext uri="{FF2B5EF4-FFF2-40B4-BE49-F238E27FC236}">
                <a16:creationId xmlns:a16="http://schemas.microsoft.com/office/drawing/2014/main" id="{DAFB6B6F-1D12-504D-AFBB-EC51DF33D3B5}"/>
              </a:ext>
            </a:extLst>
          </p:cNvPr>
          <p:cNvSpPr>
            <a:spLocks noGrp="1"/>
          </p:cNvSpPr>
          <p:nvPr>
            <p:ph type="body" sz="quarter" idx="1"/>
          </p:nvPr>
        </p:nvSpPr>
        <p:spPr/>
        <p:txBody>
          <a:bodyPr vert="horz" lIns="91440" tIns="45720" rIns="91440" bIns="45720" rtlCol="0">
            <a:noAutofit/>
          </a:bodyPr>
          <a:lstStyle/>
          <a:p>
            <a:r>
              <a:rPr lang="en-GB" dirty="0">
                <a:hlinkClick r:id="rId2">
                  <a:extLst>
                    <a:ext uri="{A12FA001-AC4F-418D-AE19-62706E023703}">
                      <ahyp:hlinkClr xmlns:ahyp="http://schemas.microsoft.com/office/drawing/2018/hyperlinkcolor" val="tx"/>
                    </a:ext>
                  </a:extLst>
                </a:hlinkClick>
              </a:rPr>
              <a:t>https://www.postgresql.org/docs/12/parallel-plans.html</a:t>
            </a:r>
            <a:endParaRPr lang="en-PK" dirty="0"/>
          </a:p>
        </p:txBody>
      </p:sp>
    </p:spTree>
    <p:extLst>
      <p:ext uri="{BB962C8B-B14F-4D97-AF65-F5344CB8AC3E}">
        <p14:creationId xmlns:p14="http://schemas.microsoft.com/office/powerpoint/2010/main" val="365248654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Parallel Plans</a:t>
            </a:r>
            <a:endParaRPr lang="en-US" dirty="0"/>
          </a:p>
        </p:txBody>
      </p:sp>
      <p:sp>
        <p:nvSpPr>
          <p:cNvPr id="26" name="Content Placeholder 25">
            <a:extLst>
              <a:ext uri="{FF2B5EF4-FFF2-40B4-BE49-F238E27FC236}">
                <a16:creationId xmlns:a16="http://schemas.microsoft.com/office/drawing/2014/main" id="{AAA4D87F-3F5D-B54A-BACE-1A7B5DFC7954}"/>
              </a:ext>
            </a:extLst>
          </p:cNvPr>
          <p:cNvSpPr>
            <a:spLocks noGrp="1"/>
          </p:cNvSpPr>
          <p:nvPr>
            <p:ph idx="1"/>
          </p:nvPr>
        </p:nvSpPr>
        <p:spPr/>
        <p:txBody>
          <a:bodyPr>
            <a:normAutofit/>
          </a:bodyPr>
          <a:lstStyle/>
          <a:p>
            <a:r>
              <a:rPr lang="en-GB" dirty="0"/>
              <a:t>Parallel Scans</a:t>
            </a:r>
          </a:p>
        </p:txBody>
      </p:sp>
      <p:pic>
        <p:nvPicPr>
          <p:cNvPr id="13" name="Picture Placeholder 12">
            <a:extLst>
              <a:ext uri="{FF2B5EF4-FFF2-40B4-BE49-F238E27FC236}">
                <a16:creationId xmlns:a16="http://schemas.microsoft.com/office/drawing/2014/main" id="{1A80E77D-EBA5-F34F-B4DD-A231642D3F7A}"/>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7295" b="7295"/>
          <a:stretch/>
        </p:blipFill>
        <p:spPr/>
      </p:pic>
      <p:sp>
        <p:nvSpPr>
          <p:cNvPr id="28" name="Content Placeholder 27">
            <a:extLst>
              <a:ext uri="{FF2B5EF4-FFF2-40B4-BE49-F238E27FC236}">
                <a16:creationId xmlns:a16="http://schemas.microsoft.com/office/drawing/2014/main" id="{1D780E43-18BD-7844-A0E5-6BA3CEE84292}"/>
              </a:ext>
            </a:extLst>
          </p:cNvPr>
          <p:cNvSpPr>
            <a:spLocks noGrp="1"/>
          </p:cNvSpPr>
          <p:nvPr>
            <p:ph idx="14"/>
          </p:nvPr>
        </p:nvSpPr>
        <p:spPr/>
        <p:txBody>
          <a:bodyPr>
            <a:normAutofit/>
          </a:bodyPr>
          <a:lstStyle/>
          <a:p>
            <a:r>
              <a:rPr lang="en-GB" dirty="0"/>
              <a:t>Parallel Joins</a:t>
            </a:r>
            <a:endParaRPr lang="en-PK" dirty="0"/>
          </a:p>
        </p:txBody>
      </p:sp>
      <p:pic>
        <p:nvPicPr>
          <p:cNvPr id="39" name="Picture Placeholder 38">
            <a:extLst>
              <a:ext uri="{FF2B5EF4-FFF2-40B4-BE49-F238E27FC236}">
                <a16:creationId xmlns:a16="http://schemas.microsoft.com/office/drawing/2014/main" id="{679B924F-11EA-1243-B222-FCF19EDCB87C}"/>
              </a:ext>
            </a:extLst>
          </p:cNvPr>
          <p:cNvPicPr>
            <a:picLocks noGrp="1" noChangeAspect="1"/>
          </p:cNvPicPr>
          <p:nvPr>
            <p:ph type="pic" sz="quarter" idx="15"/>
          </p:nvPr>
        </p:nvPicPr>
        <p:blipFill rotWithShape="1">
          <a:blip r:embed="rId3" cstate="print">
            <a:extLst>
              <a:ext uri="{28A0092B-C50C-407E-A947-70E740481C1C}">
                <a14:useLocalDpi xmlns:a14="http://schemas.microsoft.com/office/drawing/2010/main" val="0"/>
              </a:ext>
            </a:extLst>
          </a:blip>
          <a:srcRect t="7143" b="7143"/>
          <a:stretch/>
        </p:blipFill>
        <p:spPr/>
      </p:pic>
      <p:sp>
        <p:nvSpPr>
          <p:cNvPr id="30" name="Content Placeholder 29">
            <a:extLst>
              <a:ext uri="{FF2B5EF4-FFF2-40B4-BE49-F238E27FC236}">
                <a16:creationId xmlns:a16="http://schemas.microsoft.com/office/drawing/2014/main" id="{DEB9614E-AAAC-C749-ACDA-CD809D422553}"/>
              </a:ext>
            </a:extLst>
          </p:cNvPr>
          <p:cNvSpPr>
            <a:spLocks noGrp="1"/>
          </p:cNvSpPr>
          <p:nvPr>
            <p:ph idx="16"/>
          </p:nvPr>
        </p:nvSpPr>
        <p:spPr/>
        <p:txBody>
          <a:bodyPr>
            <a:normAutofit/>
          </a:bodyPr>
          <a:lstStyle/>
          <a:p>
            <a:r>
              <a:rPr lang="en-US" dirty="0"/>
              <a:t>Parallel Aggregation</a:t>
            </a:r>
            <a:endParaRPr lang="en-PK" dirty="0"/>
          </a:p>
        </p:txBody>
      </p:sp>
      <p:pic>
        <p:nvPicPr>
          <p:cNvPr id="41" name="Picture Placeholder 40">
            <a:extLst>
              <a:ext uri="{FF2B5EF4-FFF2-40B4-BE49-F238E27FC236}">
                <a16:creationId xmlns:a16="http://schemas.microsoft.com/office/drawing/2014/main" id="{08334E14-78C3-FD42-9E00-35F9E3CA1386}"/>
              </a:ext>
            </a:extLst>
          </p:cNvPr>
          <p:cNvPicPr>
            <a:picLocks noGrp="1" noChangeAspect="1"/>
          </p:cNvPicPr>
          <p:nvPr>
            <p:ph type="pic" sz="quarter" idx="17"/>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7295" b="7295"/>
          <a:stretch/>
        </p:blipFill>
        <p:spPr/>
      </p:pic>
      <p:sp>
        <p:nvSpPr>
          <p:cNvPr id="32" name="Content Placeholder 31">
            <a:extLst>
              <a:ext uri="{FF2B5EF4-FFF2-40B4-BE49-F238E27FC236}">
                <a16:creationId xmlns:a16="http://schemas.microsoft.com/office/drawing/2014/main" id="{14C2E61F-A27B-164A-9987-379435F50CCA}"/>
              </a:ext>
            </a:extLst>
          </p:cNvPr>
          <p:cNvSpPr>
            <a:spLocks noGrp="1"/>
          </p:cNvSpPr>
          <p:nvPr>
            <p:ph idx="18"/>
          </p:nvPr>
        </p:nvSpPr>
        <p:spPr/>
        <p:txBody>
          <a:bodyPr>
            <a:normAutofit/>
          </a:bodyPr>
          <a:lstStyle/>
          <a:p>
            <a:r>
              <a:rPr lang="en-US" dirty="0"/>
              <a:t>Parallel Append</a:t>
            </a:r>
            <a:endParaRPr lang="en-PK" dirty="0"/>
          </a:p>
          <a:p>
            <a:endParaRPr lang="en-PK" dirty="0"/>
          </a:p>
        </p:txBody>
      </p:sp>
      <p:pic>
        <p:nvPicPr>
          <p:cNvPr id="43" name="Picture Placeholder 42" descr="Add">
            <a:extLst>
              <a:ext uri="{FF2B5EF4-FFF2-40B4-BE49-F238E27FC236}">
                <a16:creationId xmlns:a16="http://schemas.microsoft.com/office/drawing/2014/main" id="{12BB6757-23DA-8142-A533-B5D13D69D5D2}"/>
              </a:ext>
            </a:extLst>
          </p:cNvPr>
          <p:cNvPicPr>
            <a:picLocks noGrp="1" noChangeAspect="1"/>
          </p:cNvPicPr>
          <p:nvPr>
            <p:ph type="pic" sz="quarter" idx="19"/>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7295" b="7295"/>
          <a:stretch/>
        </p:blipFill>
        <p:spPr/>
      </p:pic>
      <p:sp>
        <p:nvSpPr>
          <p:cNvPr id="10" name="Content Placeholder 9">
            <a:extLst>
              <a:ext uri="{FF2B5EF4-FFF2-40B4-BE49-F238E27FC236}">
                <a16:creationId xmlns:a16="http://schemas.microsoft.com/office/drawing/2014/main" id="{777EFB67-025C-E342-9E48-49B3928E8CDC}"/>
              </a:ext>
            </a:extLst>
          </p:cNvPr>
          <p:cNvSpPr>
            <a:spLocks noGrp="1"/>
          </p:cNvSpPr>
          <p:nvPr>
            <p:ph idx="20"/>
          </p:nvPr>
        </p:nvSpPr>
        <p:spPr/>
        <p:txBody>
          <a:bodyPr>
            <a:normAutofit/>
          </a:bodyPr>
          <a:lstStyle/>
          <a:p>
            <a:r>
              <a:rPr lang="en-GB" dirty="0"/>
              <a:t>Parallel Plan Tips</a:t>
            </a:r>
            <a:endParaRPr lang="en-PK" dirty="0"/>
          </a:p>
        </p:txBody>
      </p:sp>
      <p:pic>
        <p:nvPicPr>
          <p:cNvPr id="45" name="Picture Placeholder 44">
            <a:extLst>
              <a:ext uri="{FF2B5EF4-FFF2-40B4-BE49-F238E27FC236}">
                <a16:creationId xmlns:a16="http://schemas.microsoft.com/office/drawing/2014/main" id="{BD052CA1-D646-C94D-8836-1DBB23E8752D}"/>
              </a:ext>
            </a:extLst>
          </p:cNvPr>
          <p:cNvPicPr>
            <a:picLocks noGrp="1" noChangeAspect="1"/>
          </p:cNvPicPr>
          <p:nvPr>
            <p:ph type="pic" sz="quarter" idx="21"/>
          </p:nvPr>
        </p:nvPicPr>
        <p:blipFill rotWithShape="1">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21566" r="21566"/>
          <a:stretch/>
        </p:blipFill>
        <p:spPr/>
      </p:pic>
      <p:sp>
        <p:nvSpPr>
          <p:cNvPr id="12" name="Text Placeholder 11">
            <a:extLst>
              <a:ext uri="{FF2B5EF4-FFF2-40B4-BE49-F238E27FC236}">
                <a16:creationId xmlns:a16="http://schemas.microsoft.com/office/drawing/2014/main" id="{8FB22720-17DA-6546-8479-1B953F8641AF}"/>
              </a:ext>
            </a:extLst>
          </p:cNvPr>
          <p:cNvSpPr>
            <a:spLocks noGrp="1"/>
          </p:cNvSpPr>
          <p:nvPr>
            <p:ph type="body" sz="quarter" idx="10"/>
          </p:nvPr>
        </p:nvSpPr>
        <p:spPr/>
        <p:txBody>
          <a:bodyPr/>
          <a:lstStyle/>
          <a:p>
            <a:endParaRPr lang="en-PK"/>
          </a:p>
        </p:txBody>
      </p:sp>
    </p:spTree>
    <p:extLst>
      <p:ext uri="{BB962C8B-B14F-4D97-AF65-F5344CB8AC3E}">
        <p14:creationId xmlns:p14="http://schemas.microsoft.com/office/powerpoint/2010/main" val="1318540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4699-8BEA-8D49-A4EC-7D9069D8B0F5}"/>
              </a:ext>
            </a:extLst>
          </p:cNvPr>
          <p:cNvSpPr>
            <a:spLocks noGrp="1"/>
          </p:cNvSpPr>
          <p:nvPr>
            <p:ph type="title"/>
          </p:nvPr>
        </p:nvSpPr>
        <p:spPr/>
        <p:txBody>
          <a:bodyPr>
            <a:normAutofit/>
          </a:bodyPr>
          <a:lstStyle/>
          <a:p>
            <a:r>
              <a:rPr lang="en-GB" dirty="0"/>
              <a:t>Parallel Scans</a:t>
            </a:r>
            <a:endParaRPr lang="en-PK" dirty="0"/>
          </a:p>
        </p:txBody>
      </p:sp>
      <p:sp>
        <p:nvSpPr>
          <p:cNvPr id="10" name="Content Placeholder 9">
            <a:extLst>
              <a:ext uri="{FF2B5EF4-FFF2-40B4-BE49-F238E27FC236}">
                <a16:creationId xmlns:a16="http://schemas.microsoft.com/office/drawing/2014/main" id="{5A04A5D9-6994-6E4C-B7F7-B0CBE34F8A7E}"/>
              </a:ext>
            </a:extLst>
          </p:cNvPr>
          <p:cNvSpPr>
            <a:spLocks noGrp="1"/>
          </p:cNvSpPr>
          <p:nvPr>
            <p:ph type="body" idx="1"/>
          </p:nvPr>
        </p:nvSpPr>
        <p:spPr/>
        <p:txBody>
          <a:bodyPr>
            <a:normAutofit/>
          </a:bodyPr>
          <a:lstStyle/>
          <a:p>
            <a:pPr marL="342900" indent="-342900">
              <a:lnSpc>
                <a:spcPct val="200000"/>
              </a:lnSpc>
              <a:buFont typeface="Arial" panose="020B0604020202020204" pitchFamily="34" charset="0"/>
              <a:buChar char="•"/>
            </a:pPr>
            <a:r>
              <a:rPr lang="en-GB" dirty="0"/>
              <a:t>Parallel Sequential Scan</a:t>
            </a:r>
            <a:endParaRPr lang="en-PK" dirty="0"/>
          </a:p>
          <a:p>
            <a:pPr marL="342900" indent="-342900">
              <a:lnSpc>
                <a:spcPct val="200000"/>
              </a:lnSpc>
              <a:buFont typeface="Arial" panose="020B0604020202020204" pitchFamily="34" charset="0"/>
              <a:buChar char="•"/>
            </a:pPr>
            <a:r>
              <a:rPr lang="en-GB" dirty="0"/>
              <a:t>Parallel Bitmap Heap Scan</a:t>
            </a:r>
          </a:p>
          <a:p>
            <a:pPr marL="342900" indent="-342900">
              <a:lnSpc>
                <a:spcPct val="200000"/>
              </a:lnSpc>
              <a:buFont typeface="Arial" panose="020B0604020202020204" pitchFamily="34" charset="0"/>
              <a:buChar char="•"/>
            </a:pPr>
            <a:r>
              <a:rPr lang="en-GB" dirty="0"/>
              <a:t>Parallel Index Scan</a:t>
            </a:r>
          </a:p>
          <a:p>
            <a:pPr marL="342900" indent="-342900">
              <a:lnSpc>
                <a:spcPct val="200000"/>
              </a:lnSpc>
              <a:buFont typeface="Arial" panose="020B0604020202020204" pitchFamily="34" charset="0"/>
              <a:buChar char="•"/>
            </a:pPr>
            <a:r>
              <a:rPr lang="en-GB" dirty="0"/>
              <a:t>Parallel Index Only Scan</a:t>
            </a:r>
            <a:endParaRPr lang="en-PK" dirty="0"/>
          </a:p>
        </p:txBody>
      </p:sp>
      <p:sp>
        <p:nvSpPr>
          <p:cNvPr id="8" name="Content Placeholder 7">
            <a:extLst>
              <a:ext uri="{FF2B5EF4-FFF2-40B4-BE49-F238E27FC236}">
                <a16:creationId xmlns:a16="http://schemas.microsoft.com/office/drawing/2014/main" id="{A6DB478D-59EA-944C-8F29-17D8F8C0EE96}"/>
              </a:ext>
            </a:extLst>
          </p:cNvPr>
          <p:cNvSpPr>
            <a:spLocks noGrp="1"/>
          </p:cNvSpPr>
          <p:nvPr>
            <p:ph type="body" sz="quarter" idx="10"/>
          </p:nvPr>
        </p:nvSpPr>
        <p:spPr/>
        <p:txBody>
          <a:bodyPr>
            <a:normAutofit/>
          </a:bodyPr>
          <a:lstStyle/>
          <a:p>
            <a:r>
              <a:rPr lang="en-PK" dirty="0"/>
              <a:t>Paralllel index scans only supports B-Tree Index method.</a:t>
            </a:r>
          </a:p>
        </p:txBody>
      </p:sp>
    </p:spTree>
    <p:extLst>
      <p:ext uri="{BB962C8B-B14F-4D97-AF65-F5344CB8AC3E}">
        <p14:creationId xmlns:p14="http://schemas.microsoft.com/office/powerpoint/2010/main" val="244586955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EB2A-6D09-4CC9-817F-FDE68644F279}"/>
              </a:ext>
            </a:extLst>
          </p:cNvPr>
          <p:cNvSpPr>
            <a:spLocks noGrp="1"/>
          </p:cNvSpPr>
          <p:nvPr>
            <p:ph type="title"/>
          </p:nvPr>
        </p:nvSpPr>
        <p:spPr/>
        <p:txBody>
          <a:bodyPr/>
          <a:lstStyle/>
          <a:p>
            <a:r>
              <a:rPr lang="en-GB" dirty="0"/>
              <a:t>Parallel Sequential Scan</a:t>
            </a:r>
          </a:p>
        </p:txBody>
      </p:sp>
      <p:sp>
        <p:nvSpPr>
          <p:cNvPr id="7" name="Text Placeholder 6">
            <a:extLst>
              <a:ext uri="{FF2B5EF4-FFF2-40B4-BE49-F238E27FC236}">
                <a16:creationId xmlns:a16="http://schemas.microsoft.com/office/drawing/2014/main" id="{0D9EEC9E-EA1D-ED41-9476-291A935985A8}"/>
              </a:ext>
            </a:extLst>
          </p:cNvPr>
          <p:cNvSpPr>
            <a:spLocks noGrp="1"/>
          </p:cNvSpPr>
          <p:nvPr>
            <p:ph type="body" idx="1"/>
          </p:nvPr>
        </p:nvSpPr>
        <p:spPr/>
        <p:txBody>
          <a:bodyPr>
            <a:normAutofit/>
          </a:bodyPr>
          <a:lstStyle/>
          <a:p>
            <a:pPr hangingPunct="1"/>
            <a:r>
              <a:rPr lang="en-GB" sz="1200" b="1" dirty="0">
                <a:solidFill>
                  <a:srgbClr val="0070C0"/>
                </a:solidFill>
                <a:latin typeface="Courier New" panose="02070309020205020404" pitchFamily="49" charset="0"/>
                <a:cs typeface="Courier New" panose="02070309020205020404" pitchFamily="49" charset="0"/>
              </a:rPr>
              <a:t>CREATE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TABLE</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id, 'name’::</a:t>
            </a:r>
            <a:r>
              <a:rPr lang="en-GB" sz="1200" dirty="0">
                <a:solidFill>
                  <a:srgbClr val="0070C0"/>
                </a:solidFill>
                <a:latin typeface="Courier New" panose="02070309020205020404" pitchFamily="49" charset="0"/>
                <a:cs typeface="Courier New" panose="02070309020205020404" pitchFamily="49" charset="0"/>
              </a:rPr>
              <a:t>TEXT</a:t>
            </a:r>
            <a:r>
              <a:rPr lang="en-GB" sz="1200" dirty="0">
                <a:latin typeface="Courier New" panose="02070309020205020404" pitchFamily="49" charset="0"/>
                <a:cs typeface="Courier New" panose="02070309020205020404" pitchFamily="49" charset="0"/>
              </a:rPr>
              <a:t>||id::</a:t>
            </a:r>
            <a:r>
              <a:rPr lang="en-GB" sz="1200" dirty="0">
                <a:solidFill>
                  <a:srgbClr val="0070C0"/>
                </a:solidFill>
                <a:latin typeface="Courier New" panose="02070309020205020404" pitchFamily="49" charset="0"/>
                <a:cs typeface="Courier New" panose="02070309020205020404" pitchFamily="49" charset="0"/>
              </a:rPr>
              <a:t>TEXT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name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generate_series(1,10000000)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id;</a:t>
            </a:r>
          </a:p>
          <a:p>
            <a:pPr hangingPunct="1"/>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foo </a:t>
            </a:r>
            <a:r>
              <a:rPr lang="en-GB" sz="1200" b="1" dirty="0">
                <a:solidFill>
                  <a:srgbClr val="0070C0"/>
                </a:solidFill>
                <a:latin typeface="Courier New" panose="02070309020205020404" pitchFamily="49" charset="0"/>
                <a:cs typeface="Courier New" panose="02070309020205020404" pitchFamily="49" charset="0"/>
              </a:rPr>
              <a:t>WHERE</a:t>
            </a:r>
            <a:r>
              <a:rPr lang="en-GB" sz="1200" dirty="0">
                <a:latin typeface="Courier New" panose="02070309020205020404" pitchFamily="49" charset="0"/>
                <a:cs typeface="Courier New" panose="02070309020205020404" pitchFamily="49" charset="0"/>
              </a:rPr>
              <a:t> id %2 = 10; </a:t>
            </a:r>
          </a:p>
          <a:p>
            <a:pPr algn="ctr" hangingPunct="1"/>
            <a:r>
              <a:rPr lang="en-GB" sz="1200" dirty="0">
                <a:latin typeface="Courier New" panose="02070309020205020404" pitchFamily="49" charset="0"/>
                <a:cs typeface="Courier New" panose="02070309020205020404" pitchFamily="49" charset="0"/>
              </a:rPr>
              <a:t>QUERY PLAN</a:t>
            </a:r>
          </a:p>
          <a:p>
            <a:pPr hangingPunct="1"/>
            <a:r>
              <a:rPr lang="en-GB" sz="1200" dirty="0">
                <a:latin typeface="Courier New" panose="02070309020205020404" pitchFamily="49" charset="0"/>
                <a:cs typeface="Courier New" panose="02070309020205020404" pitchFamily="49" charset="0"/>
              </a:rPr>
              <a:t>---------------------------------------------------------------------------------</a:t>
            </a:r>
            <a:r>
              <a:rPr lang="en-GB" sz="1200" b="1" dirty="0">
                <a:solidFill>
                  <a:schemeClr val="accent6"/>
                </a:solidFill>
                <a:latin typeface="Courier New" panose="02070309020205020404" pitchFamily="49" charset="0"/>
                <a:cs typeface="Courier New" panose="02070309020205020404" pitchFamily="49" charset="0"/>
              </a:rPr>
              <a:t>Seq Scan </a:t>
            </a:r>
            <a:r>
              <a:rPr lang="en-GB" sz="1200" dirty="0">
                <a:latin typeface="Courier New" panose="02070309020205020404" pitchFamily="49" charset="0"/>
                <a:cs typeface="Courier New" panose="02070309020205020404" pitchFamily="49" charset="0"/>
              </a:rPr>
              <a:t>on foo  (cost=0.00..204052.90 rows=49999 width=15)</a:t>
            </a:r>
          </a:p>
          <a:p>
            <a:pPr hangingPunct="1"/>
            <a:r>
              <a:rPr lang="en-GB" sz="1200" b="1" dirty="0">
                <a:latin typeface="Courier New" panose="02070309020205020404" pitchFamily="49" charset="0"/>
                <a:cs typeface="Courier New" panose="02070309020205020404" pitchFamily="49" charset="0"/>
              </a:rPr>
              <a:t>Planning Time: </a:t>
            </a:r>
            <a:r>
              <a:rPr lang="en-GB" sz="1200" b="1" dirty="0">
                <a:solidFill>
                  <a:srgbClr val="FF0000"/>
                </a:solidFill>
                <a:latin typeface="Courier New" panose="02070309020205020404" pitchFamily="49" charset="0"/>
                <a:cs typeface="Courier New" panose="02070309020205020404" pitchFamily="49" charset="0"/>
              </a:rPr>
              <a:t>0.063 ms</a:t>
            </a:r>
          </a:p>
          <a:p>
            <a:pPr hangingPunct="1"/>
            <a:r>
              <a:rPr lang="en-GB" sz="1200" b="1" dirty="0">
                <a:latin typeface="Courier New" panose="02070309020205020404" pitchFamily="49" charset="0"/>
                <a:cs typeface="Courier New" panose="02070309020205020404" pitchFamily="49" charset="0"/>
              </a:rPr>
              <a:t>Execution Time: </a:t>
            </a:r>
            <a:r>
              <a:rPr lang="en-GB" sz="1200" b="1" dirty="0">
                <a:solidFill>
                  <a:srgbClr val="FF0000"/>
                </a:solidFill>
                <a:latin typeface="Courier New" panose="02070309020205020404" pitchFamily="49" charset="0"/>
                <a:cs typeface="Courier New" panose="02070309020205020404" pitchFamily="49" charset="0"/>
              </a:rPr>
              <a:t>1657.964 ms</a:t>
            </a:r>
            <a:endParaRPr lang="en-GB" sz="1200" dirty="0">
              <a:solidFill>
                <a:srgbClr val="FF0000"/>
              </a:solidFill>
              <a:latin typeface="Courier New" panose="02070309020205020404" pitchFamily="49" charset="0"/>
              <a:cs typeface="Courier New" panose="02070309020205020404" pitchFamily="49" charset="0"/>
            </a:endParaRPr>
          </a:p>
          <a:p>
            <a:endParaRPr lang="en-PK" sz="1200" dirty="0"/>
          </a:p>
        </p:txBody>
      </p:sp>
      <p:sp>
        <p:nvSpPr>
          <p:cNvPr id="8" name="Text Placeholder 7">
            <a:extLst>
              <a:ext uri="{FF2B5EF4-FFF2-40B4-BE49-F238E27FC236}">
                <a16:creationId xmlns:a16="http://schemas.microsoft.com/office/drawing/2014/main" id="{BFF7CD9F-C0C1-314D-82AB-F53DB8FB9461}"/>
              </a:ext>
            </a:extLst>
          </p:cNvPr>
          <p:cNvSpPr>
            <a:spLocks noGrp="1"/>
          </p:cNvSpPr>
          <p:nvPr>
            <p:ph type="body" idx="11"/>
          </p:nvPr>
        </p:nvSpPr>
        <p:spPr/>
        <p:txBody>
          <a:bodyPr>
            <a:noAutofit/>
          </a:bodyPr>
          <a:lstStyle/>
          <a:p>
            <a:r>
              <a:rPr lang="en-GB" sz="900" b="1" dirty="0">
                <a:solidFill>
                  <a:srgbClr val="0070C0"/>
                </a:solidFill>
                <a:latin typeface="Courier New" panose="02070309020205020404" pitchFamily="49" charset="0"/>
                <a:cs typeface="Courier New" panose="02070309020205020404" pitchFamily="49" charset="0"/>
              </a:rPr>
              <a:t>EXPLAIN</a:t>
            </a:r>
            <a:r>
              <a:rPr lang="en-GB" sz="900" dirty="0">
                <a:latin typeface="Courier New" panose="02070309020205020404" pitchFamily="49" charset="0"/>
                <a:cs typeface="Courier New" panose="02070309020205020404" pitchFamily="49" charset="0"/>
              </a:rPr>
              <a:t> </a:t>
            </a:r>
            <a:r>
              <a:rPr lang="en-GB" sz="900" b="1" dirty="0">
                <a:solidFill>
                  <a:srgbClr val="0070C0"/>
                </a:solidFill>
                <a:latin typeface="Courier New" panose="02070309020205020404" pitchFamily="49" charset="0"/>
                <a:cs typeface="Courier New" panose="02070309020205020404" pitchFamily="49" charset="0"/>
              </a:rPr>
              <a:t>ANALYZE</a:t>
            </a:r>
            <a:r>
              <a:rPr lang="en-GB" sz="900" dirty="0">
                <a:latin typeface="Courier New" panose="02070309020205020404" pitchFamily="49" charset="0"/>
                <a:cs typeface="Courier New" panose="02070309020205020404" pitchFamily="49" charset="0"/>
              </a:rPr>
              <a:t> </a:t>
            </a:r>
            <a:r>
              <a:rPr lang="en-GB" sz="900" b="1" dirty="0">
                <a:solidFill>
                  <a:srgbClr val="0070C0"/>
                </a:solidFill>
                <a:latin typeface="Courier New" panose="02070309020205020404" pitchFamily="49" charset="0"/>
                <a:cs typeface="Courier New" panose="02070309020205020404" pitchFamily="49" charset="0"/>
              </a:rPr>
              <a:t>SELECT</a:t>
            </a:r>
            <a:r>
              <a:rPr lang="en-GB" sz="900" dirty="0">
                <a:latin typeface="Courier New" panose="02070309020205020404" pitchFamily="49" charset="0"/>
                <a:cs typeface="Courier New" panose="02070309020205020404" pitchFamily="49" charset="0"/>
              </a:rPr>
              <a:t> * </a:t>
            </a:r>
            <a:r>
              <a:rPr lang="en-GB" sz="900" b="1" dirty="0">
                <a:solidFill>
                  <a:srgbClr val="0070C0"/>
                </a:solidFill>
                <a:latin typeface="Courier New" panose="02070309020205020404" pitchFamily="49" charset="0"/>
                <a:cs typeface="Courier New" panose="02070309020205020404" pitchFamily="49" charset="0"/>
              </a:rPr>
              <a:t>FROM</a:t>
            </a:r>
            <a:r>
              <a:rPr lang="en-GB" sz="900" dirty="0">
                <a:latin typeface="Courier New" panose="02070309020205020404" pitchFamily="49" charset="0"/>
                <a:cs typeface="Courier New" panose="02070309020205020404" pitchFamily="49" charset="0"/>
              </a:rPr>
              <a:t> </a:t>
            </a:r>
            <a:r>
              <a:rPr lang="en-GB" sz="900" dirty="0">
                <a:solidFill>
                  <a:schemeClr val="accent4"/>
                </a:solidFill>
                <a:latin typeface="Courier New" panose="02070309020205020404" pitchFamily="49" charset="0"/>
                <a:cs typeface="Courier New" panose="02070309020205020404" pitchFamily="49" charset="0"/>
              </a:rPr>
              <a:t>foo</a:t>
            </a:r>
            <a:r>
              <a:rPr lang="en-GB" sz="900" dirty="0">
                <a:latin typeface="Courier New" panose="02070309020205020404" pitchFamily="49" charset="0"/>
                <a:cs typeface="Courier New" panose="02070309020205020404" pitchFamily="49" charset="0"/>
              </a:rPr>
              <a:t> </a:t>
            </a:r>
            <a:r>
              <a:rPr lang="en-GB" sz="900" b="1" dirty="0">
                <a:solidFill>
                  <a:srgbClr val="0070C0"/>
                </a:solidFill>
                <a:latin typeface="Courier New" panose="02070309020205020404" pitchFamily="49" charset="0"/>
                <a:cs typeface="Courier New" panose="02070309020205020404" pitchFamily="49" charset="0"/>
              </a:rPr>
              <a:t>WHERE</a:t>
            </a:r>
            <a:r>
              <a:rPr lang="en-GB" sz="900" dirty="0">
                <a:latin typeface="Courier New" panose="02070309020205020404" pitchFamily="49" charset="0"/>
                <a:cs typeface="Courier New" panose="02070309020205020404" pitchFamily="49" charset="0"/>
              </a:rPr>
              <a:t> </a:t>
            </a:r>
            <a:r>
              <a:rPr lang="en-GB" sz="900" dirty="0">
                <a:solidFill>
                  <a:schemeClr val="accent4"/>
                </a:solidFill>
                <a:latin typeface="Courier New" panose="02070309020205020404" pitchFamily="49" charset="0"/>
                <a:cs typeface="Courier New" panose="02070309020205020404" pitchFamily="49" charset="0"/>
              </a:rPr>
              <a:t>id</a:t>
            </a:r>
            <a:r>
              <a:rPr lang="en-GB" sz="900" dirty="0">
                <a:latin typeface="Courier New" panose="02070309020205020404" pitchFamily="49" charset="0"/>
                <a:cs typeface="Courier New" panose="02070309020205020404" pitchFamily="49" charset="0"/>
              </a:rPr>
              <a:t> %2 = 10; </a:t>
            </a:r>
          </a:p>
          <a:p>
            <a:pPr algn="ctr"/>
            <a:r>
              <a:rPr lang="en-GB" sz="900" dirty="0">
                <a:latin typeface="Courier New" panose="02070309020205020404" pitchFamily="49" charset="0"/>
                <a:cs typeface="Courier New" panose="02070309020205020404" pitchFamily="49" charset="0"/>
              </a:rPr>
              <a:t>QUERY PLAN</a:t>
            </a:r>
          </a:p>
          <a:p>
            <a:r>
              <a:rPr lang="en-GB" sz="900" dirty="0">
                <a:latin typeface="Courier New" panose="02070309020205020404" pitchFamily="49" charset="0"/>
                <a:cs typeface="Courier New" panose="02070309020205020404" pitchFamily="49" charset="0"/>
              </a:rPr>
              <a:t>--------------------------------------------------------------------------------</a:t>
            </a:r>
          </a:p>
          <a:p>
            <a:r>
              <a:rPr lang="en-GB" sz="900" dirty="0">
                <a:latin typeface="Courier New" panose="02070309020205020404" pitchFamily="49" charset="0"/>
                <a:cs typeface="Courier New" panose="02070309020205020404" pitchFamily="49" charset="0"/>
              </a:rPr>
              <a:t>Gather</a:t>
            </a:r>
          </a:p>
          <a:p>
            <a:r>
              <a:rPr lang="en-GB" sz="900" b="1" dirty="0">
                <a:latin typeface="Courier New" panose="02070309020205020404" pitchFamily="49" charset="0"/>
                <a:cs typeface="Courier New" panose="02070309020205020404" pitchFamily="49" charset="0"/>
              </a:rPr>
              <a:t>Workers Planned: 4</a:t>
            </a:r>
          </a:p>
          <a:p>
            <a:r>
              <a:rPr lang="en-GB" sz="900" b="1" dirty="0">
                <a:latin typeface="Courier New" panose="02070309020205020404" pitchFamily="49" charset="0"/>
                <a:cs typeface="Courier New" panose="02070309020205020404" pitchFamily="49" charset="0"/>
              </a:rPr>
              <a:t>Workers Launched: 4</a:t>
            </a:r>
          </a:p>
          <a:p>
            <a:r>
              <a:rPr lang="en-GB" sz="900" dirty="0">
                <a:latin typeface="Courier New" panose="02070309020205020404" pitchFamily="49" charset="0"/>
                <a:cs typeface="Courier New" panose="02070309020205020404" pitchFamily="49" charset="0"/>
              </a:rPr>
              <a:t>-&gt;  </a:t>
            </a:r>
            <a:r>
              <a:rPr lang="en-GB" sz="900" b="1" dirty="0">
                <a:solidFill>
                  <a:srgbClr val="FF0000"/>
                </a:solidFill>
                <a:latin typeface="Courier New" panose="02070309020205020404" pitchFamily="49" charset="0"/>
                <a:cs typeface="Courier New" panose="02070309020205020404" pitchFamily="49" charset="0"/>
              </a:rPr>
              <a:t>Parallel</a:t>
            </a:r>
            <a:r>
              <a:rPr lang="en-GB" sz="900" dirty="0">
                <a:latin typeface="Courier New" panose="02070309020205020404" pitchFamily="49" charset="0"/>
                <a:cs typeface="Courier New" panose="02070309020205020404" pitchFamily="49" charset="0"/>
              </a:rPr>
              <a:t> Seq Scan on foo  (cost=0.00..91554.48 rows=12500 width=15)</a:t>
            </a:r>
          </a:p>
          <a:p>
            <a:r>
              <a:rPr lang="en-GB" sz="900" dirty="0">
                <a:latin typeface="Courier New" panose="02070309020205020404" pitchFamily="49" charset="0"/>
                <a:cs typeface="Courier New" panose="02070309020205020404" pitchFamily="49" charset="0"/>
              </a:rPr>
              <a:t>         </a:t>
            </a:r>
            <a:r>
              <a:rPr lang="en-GB" sz="900" b="1" dirty="0">
                <a:latin typeface="Courier New" panose="02070309020205020404" pitchFamily="49" charset="0"/>
                <a:cs typeface="Courier New" panose="02070309020205020404" pitchFamily="49" charset="0"/>
              </a:rPr>
              <a:t>Filter: ((id % 2) = 10)</a:t>
            </a:r>
          </a:p>
          <a:p>
            <a:r>
              <a:rPr lang="en-GB" sz="900" dirty="0">
                <a:latin typeface="Courier New" panose="02070309020205020404" pitchFamily="49" charset="0"/>
                <a:cs typeface="Courier New" panose="02070309020205020404" pitchFamily="49" charset="0"/>
              </a:rPr>
              <a:t> </a:t>
            </a:r>
            <a:r>
              <a:rPr lang="en-GB" sz="900" b="1" dirty="0">
                <a:latin typeface="Courier New" panose="02070309020205020404" pitchFamily="49" charset="0"/>
                <a:cs typeface="Courier New" panose="02070309020205020404" pitchFamily="49" charset="0"/>
              </a:rPr>
              <a:t>Planning Time: </a:t>
            </a:r>
            <a:r>
              <a:rPr lang="en-GB" sz="900" b="1" dirty="0">
                <a:solidFill>
                  <a:srgbClr val="FF0000"/>
                </a:solidFill>
                <a:latin typeface="Courier New" panose="02070309020205020404" pitchFamily="49" charset="0"/>
                <a:cs typeface="Courier New" panose="02070309020205020404" pitchFamily="49" charset="0"/>
              </a:rPr>
              <a:t>0.074 ms</a:t>
            </a:r>
          </a:p>
          <a:p>
            <a:r>
              <a:rPr lang="en-GB" sz="900" b="1" dirty="0">
                <a:latin typeface="Courier New" panose="02070309020205020404" pitchFamily="49" charset="0"/>
                <a:cs typeface="Courier New" panose="02070309020205020404" pitchFamily="49" charset="0"/>
              </a:rPr>
              <a:t> Execution Time: </a:t>
            </a:r>
            <a:r>
              <a:rPr lang="en-GB" sz="900" b="1" dirty="0">
                <a:solidFill>
                  <a:srgbClr val="FF0000"/>
                </a:solidFill>
                <a:latin typeface="Courier New" panose="02070309020205020404" pitchFamily="49" charset="0"/>
                <a:cs typeface="Courier New" panose="02070309020205020404" pitchFamily="49" charset="0"/>
              </a:rPr>
              <a:t>469.946 ms</a:t>
            </a:r>
          </a:p>
          <a:p>
            <a:endParaRPr lang="en-PK" sz="900" dirty="0"/>
          </a:p>
        </p:txBody>
      </p:sp>
      <p:sp>
        <p:nvSpPr>
          <p:cNvPr id="87" name="Text Placeholder 86">
            <a:extLst>
              <a:ext uri="{FF2B5EF4-FFF2-40B4-BE49-F238E27FC236}">
                <a16:creationId xmlns:a16="http://schemas.microsoft.com/office/drawing/2014/main" id="{EB481DC5-7A3A-F443-A179-D030BDC01186}"/>
              </a:ext>
            </a:extLst>
          </p:cNvPr>
          <p:cNvSpPr>
            <a:spLocks noGrp="1"/>
          </p:cNvSpPr>
          <p:nvPr>
            <p:ph type="body" sz="quarter" idx="10"/>
          </p:nvPr>
        </p:nvSpPr>
        <p:spPr/>
        <p:txBody>
          <a:bodyPr/>
          <a:lstStyle/>
          <a:p>
            <a:r>
              <a:rPr lang="en-GB" dirty="0">
                <a:latin typeface="Times New Roman" panose="02020603050405020304" pitchFamily="18" charset="0"/>
                <a:cs typeface="Times New Roman" panose="02020603050405020304" pitchFamily="18" charset="0"/>
              </a:rPr>
              <a:t>No benefit if table size is &lt; min_parallel_table_scan_size</a:t>
            </a:r>
          </a:p>
        </p:txBody>
      </p:sp>
      <p:grpSp>
        <p:nvGrpSpPr>
          <p:cNvPr id="49" name="Group 48">
            <a:extLst>
              <a:ext uri="{FF2B5EF4-FFF2-40B4-BE49-F238E27FC236}">
                <a16:creationId xmlns:a16="http://schemas.microsoft.com/office/drawing/2014/main" id="{F9849DAD-7277-8B49-AA7E-2F828FE1E001}"/>
              </a:ext>
            </a:extLst>
          </p:cNvPr>
          <p:cNvGrpSpPr/>
          <p:nvPr/>
        </p:nvGrpSpPr>
        <p:grpSpPr>
          <a:xfrm>
            <a:off x="9332434" y="1357124"/>
            <a:ext cx="829994" cy="1801501"/>
            <a:chOff x="9332434" y="1013226"/>
            <a:chExt cx="829994" cy="1801501"/>
          </a:xfrm>
        </p:grpSpPr>
        <p:sp>
          <p:nvSpPr>
            <p:cNvPr id="50" name="Rectangle 49">
              <a:extLst>
                <a:ext uri="{FF2B5EF4-FFF2-40B4-BE49-F238E27FC236}">
                  <a16:creationId xmlns:a16="http://schemas.microsoft.com/office/drawing/2014/main" id="{1741BD69-2F5E-604B-BB10-149F61EA90C7}"/>
                </a:ext>
              </a:extLst>
            </p:cNvPr>
            <p:cNvSpPr/>
            <p:nvPr/>
          </p:nvSpPr>
          <p:spPr>
            <a:xfrm>
              <a:off x="9401016" y="1013226"/>
              <a:ext cx="692830" cy="2336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200" dirty="0">
                  <a:solidFill>
                    <a:schemeClr val="tx1"/>
                  </a:solidFill>
                  <a:latin typeface="Times New Roman" panose="02020603050405020304" pitchFamily="18" charset="0"/>
                  <a:cs typeface="Times New Roman" panose="02020603050405020304" pitchFamily="18" charset="0"/>
                </a:rPr>
                <a:t>Process</a:t>
              </a:r>
            </a:p>
          </p:txBody>
        </p:sp>
        <p:sp>
          <p:nvSpPr>
            <p:cNvPr id="51" name="Rectangle 50">
              <a:extLst>
                <a:ext uri="{FF2B5EF4-FFF2-40B4-BE49-F238E27FC236}">
                  <a16:creationId xmlns:a16="http://schemas.microsoft.com/office/drawing/2014/main" id="{A9986B29-ED3E-E946-A623-06DF403AB2E6}"/>
                </a:ext>
              </a:extLst>
            </p:cNvPr>
            <p:cNvSpPr/>
            <p:nvPr/>
          </p:nvSpPr>
          <p:spPr>
            <a:xfrm>
              <a:off x="9332434" y="1584201"/>
              <a:ext cx="829994" cy="1230526"/>
            </a:xfrm>
            <a:prstGeom prst="rect">
              <a:avLst/>
            </a:prstGeom>
            <a:solidFill>
              <a:schemeClr val="bg1">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200"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54056A31-7ABC-9C4D-A8AF-16419DA14606}"/>
                </a:ext>
              </a:extLst>
            </p:cNvPr>
            <p:cNvSpPr/>
            <p:nvPr/>
          </p:nvSpPr>
          <p:spPr>
            <a:xfrm>
              <a:off x="9401016" y="1892703"/>
              <a:ext cx="692830" cy="175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100" dirty="0">
                  <a:solidFill>
                    <a:schemeClr val="tx1"/>
                  </a:solidFill>
                  <a:latin typeface="Times New Roman" panose="02020603050405020304" pitchFamily="18" charset="0"/>
                  <a:cs typeface="Times New Roman" panose="02020603050405020304" pitchFamily="18" charset="0"/>
                </a:rPr>
                <a:t>Block</a:t>
              </a:r>
              <a:r>
                <a:rPr lang="en-PK" sz="1100" baseline="-25000" dirty="0">
                  <a:solidFill>
                    <a:schemeClr val="tx1"/>
                  </a:solidFill>
                  <a:latin typeface="Times New Roman" panose="02020603050405020304" pitchFamily="18" charset="0"/>
                  <a:cs typeface="Times New Roman" panose="02020603050405020304" pitchFamily="18" charset="0"/>
                </a:rPr>
                <a:t>0</a:t>
              </a:r>
            </a:p>
          </p:txBody>
        </p:sp>
        <p:sp>
          <p:nvSpPr>
            <p:cNvPr id="53" name="Rectangle 52">
              <a:extLst>
                <a:ext uri="{FF2B5EF4-FFF2-40B4-BE49-F238E27FC236}">
                  <a16:creationId xmlns:a16="http://schemas.microsoft.com/office/drawing/2014/main" id="{2D810557-618B-B745-BC8E-71E13A725BE2}"/>
                </a:ext>
              </a:extLst>
            </p:cNvPr>
            <p:cNvSpPr/>
            <p:nvPr/>
          </p:nvSpPr>
          <p:spPr>
            <a:xfrm>
              <a:off x="9401016" y="2121882"/>
              <a:ext cx="692830" cy="175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100" dirty="0">
                  <a:solidFill>
                    <a:schemeClr val="tx1"/>
                  </a:solidFill>
                  <a:latin typeface="Times New Roman" panose="02020603050405020304" pitchFamily="18" charset="0"/>
                  <a:cs typeface="Times New Roman" panose="02020603050405020304" pitchFamily="18" charset="0"/>
                </a:rPr>
                <a:t>Block</a:t>
              </a:r>
              <a:r>
                <a:rPr lang="en-PK" sz="1100" baseline="-25000" dirty="0">
                  <a:solidFill>
                    <a:schemeClr val="tx1"/>
                  </a:solidFill>
                  <a:latin typeface="Times New Roman" panose="02020603050405020304" pitchFamily="18" charset="0"/>
                  <a:cs typeface="Times New Roman" panose="02020603050405020304" pitchFamily="18" charset="0"/>
                </a:rPr>
                <a:t>1</a:t>
              </a:r>
            </a:p>
          </p:txBody>
        </p:sp>
        <p:sp>
          <p:nvSpPr>
            <p:cNvPr id="54" name="Rectangle 53">
              <a:extLst>
                <a:ext uri="{FF2B5EF4-FFF2-40B4-BE49-F238E27FC236}">
                  <a16:creationId xmlns:a16="http://schemas.microsoft.com/office/drawing/2014/main" id="{050D760E-9CC8-9742-9F8C-BD9F57760E42}"/>
                </a:ext>
              </a:extLst>
            </p:cNvPr>
            <p:cNvSpPr/>
            <p:nvPr/>
          </p:nvSpPr>
          <p:spPr>
            <a:xfrm>
              <a:off x="9401016" y="2351062"/>
              <a:ext cx="692830" cy="175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100" dirty="0">
                  <a:solidFill>
                    <a:schemeClr val="tx1"/>
                  </a:solidFill>
                  <a:latin typeface="Times New Roman" panose="02020603050405020304" pitchFamily="18" charset="0"/>
                  <a:cs typeface="Times New Roman" panose="02020603050405020304" pitchFamily="18" charset="0"/>
                </a:rPr>
                <a:t>Block</a:t>
              </a:r>
              <a:r>
                <a:rPr lang="en-PK" sz="1100" baseline="-25000" dirty="0">
                  <a:solidFill>
                    <a:schemeClr val="tx1"/>
                  </a:solidFill>
                  <a:latin typeface="Times New Roman" panose="02020603050405020304" pitchFamily="18" charset="0"/>
                  <a:cs typeface="Times New Roman" panose="02020603050405020304" pitchFamily="18" charset="0"/>
                </a:rPr>
                <a:t>2</a:t>
              </a:r>
            </a:p>
          </p:txBody>
        </p:sp>
        <p:sp>
          <p:nvSpPr>
            <p:cNvPr id="55" name="Rectangle 54">
              <a:extLst>
                <a:ext uri="{FF2B5EF4-FFF2-40B4-BE49-F238E27FC236}">
                  <a16:creationId xmlns:a16="http://schemas.microsoft.com/office/drawing/2014/main" id="{A9C6DB4D-6F0A-E84B-AA91-0AC881CBB311}"/>
                </a:ext>
              </a:extLst>
            </p:cNvPr>
            <p:cNvSpPr/>
            <p:nvPr/>
          </p:nvSpPr>
          <p:spPr>
            <a:xfrm>
              <a:off x="9401016" y="2580241"/>
              <a:ext cx="692830" cy="175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100" dirty="0">
                  <a:solidFill>
                    <a:schemeClr val="tx1"/>
                  </a:solidFill>
                  <a:latin typeface="Times New Roman" panose="02020603050405020304" pitchFamily="18" charset="0"/>
                  <a:cs typeface="Times New Roman" panose="02020603050405020304" pitchFamily="18" charset="0"/>
                </a:rPr>
                <a:t>Block</a:t>
              </a:r>
              <a:r>
                <a:rPr lang="en-PK" sz="1100" baseline="-25000" dirty="0">
                  <a:solidFill>
                    <a:schemeClr val="tx1"/>
                  </a:solidFill>
                  <a:latin typeface="Times New Roman" panose="02020603050405020304" pitchFamily="18" charset="0"/>
                  <a:cs typeface="Times New Roman" panose="02020603050405020304" pitchFamily="18" charset="0"/>
                </a:rPr>
                <a:t>n</a:t>
              </a:r>
            </a:p>
          </p:txBody>
        </p:sp>
        <p:sp>
          <p:nvSpPr>
            <p:cNvPr id="56" name="Rectangle 55">
              <a:extLst>
                <a:ext uri="{FF2B5EF4-FFF2-40B4-BE49-F238E27FC236}">
                  <a16:creationId xmlns:a16="http://schemas.microsoft.com/office/drawing/2014/main" id="{AEEDD439-5162-D24B-9A04-50A07264AA02}"/>
                </a:ext>
              </a:extLst>
            </p:cNvPr>
            <p:cNvSpPr/>
            <p:nvPr/>
          </p:nvSpPr>
          <p:spPr>
            <a:xfrm>
              <a:off x="9401016" y="1663523"/>
              <a:ext cx="692830" cy="17522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TABLE</a:t>
              </a:r>
              <a:endParaRPr lang="en-PK" sz="1200" dirty="0">
                <a:solidFill>
                  <a:schemeClr val="tx1"/>
                </a:solidFill>
                <a:latin typeface="Times New Roman" panose="02020603050405020304" pitchFamily="18" charset="0"/>
                <a:cs typeface="Times New Roman" panose="02020603050405020304" pitchFamily="18" charset="0"/>
              </a:endParaRPr>
            </a:p>
          </p:txBody>
        </p:sp>
        <p:cxnSp>
          <p:nvCxnSpPr>
            <p:cNvPr id="57" name="Elbow Connector 92">
              <a:extLst>
                <a:ext uri="{FF2B5EF4-FFF2-40B4-BE49-F238E27FC236}">
                  <a16:creationId xmlns:a16="http://schemas.microsoft.com/office/drawing/2014/main" id="{D1D848A0-9527-764D-AF46-D81C7BC3A41F}"/>
                </a:ext>
              </a:extLst>
            </p:cNvPr>
            <p:cNvCxnSpPr>
              <a:cxnSpLocks/>
              <a:stCxn id="50" idx="3"/>
              <a:endCxn id="52" idx="3"/>
            </p:cNvCxnSpPr>
            <p:nvPr/>
          </p:nvCxnSpPr>
          <p:spPr>
            <a:xfrm>
              <a:off x="10093846" y="1130046"/>
              <a:ext cx="12700" cy="850272"/>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FB243927-F08A-DE4D-AB49-5F0BCC63F127}"/>
              </a:ext>
            </a:extLst>
          </p:cNvPr>
          <p:cNvGrpSpPr/>
          <p:nvPr/>
        </p:nvGrpSpPr>
        <p:grpSpPr>
          <a:xfrm>
            <a:off x="7868872" y="3612780"/>
            <a:ext cx="4110607" cy="2368570"/>
            <a:chOff x="7641842" y="3429000"/>
            <a:chExt cx="4320000" cy="2451559"/>
          </a:xfrm>
        </p:grpSpPr>
        <p:sp>
          <p:nvSpPr>
            <p:cNvPr id="59" name="Rectangle 58">
              <a:extLst>
                <a:ext uri="{FF2B5EF4-FFF2-40B4-BE49-F238E27FC236}">
                  <a16:creationId xmlns:a16="http://schemas.microsoft.com/office/drawing/2014/main" id="{B73CDA43-C2DC-9045-BE3C-1160ED6755C0}"/>
                </a:ext>
              </a:extLst>
            </p:cNvPr>
            <p:cNvSpPr/>
            <p:nvPr/>
          </p:nvSpPr>
          <p:spPr>
            <a:xfrm>
              <a:off x="9351404" y="4806684"/>
              <a:ext cx="815001" cy="1073875"/>
            </a:xfrm>
            <a:prstGeom prst="rect">
              <a:avLst/>
            </a:prstGeom>
            <a:solidFill>
              <a:schemeClr val="bg1">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solidFill>
                  <a:schemeClr val="tx1"/>
                </a:solidFill>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3FA2AA1B-6032-4446-9B3E-BAE6297A5FEA}"/>
                </a:ext>
              </a:extLst>
            </p:cNvPr>
            <p:cNvSpPr/>
            <p:nvPr/>
          </p:nvSpPr>
          <p:spPr>
            <a:xfrm>
              <a:off x="9418747" y="3485911"/>
              <a:ext cx="680315" cy="20389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Leader</a:t>
              </a:r>
            </a:p>
          </p:txBody>
        </p:sp>
        <p:sp>
          <p:nvSpPr>
            <p:cNvPr id="61" name="Rectangle 60">
              <a:extLst>
                <a:ext uri="{FF2B5EF4-FFF2-40B4-BE49-F238E27FC236}">
                  <a16:creationId xmlns:a16="http://schemas.microsoft.com/office/drawing/2014/main" id="{5C3BA55E-202A-734E-A6B3-01AE33A54DDC}"/>
                </a:ext>
              </a:extLst>
            </p:cNvPr>
            <p:cNvSpPr/>
            <p:nvPr/>
          </p:nvSpPr>
          <p:spPr>
            <a:xfrm>
              <a:off x="9418747" y="3836061"/>
              <a:ext cx="680315" cy="20389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Gather</a:t>
              </a:r>
            </a:p>
          </p:txBody>
        </p:sp>
        <p:sp>
          <p:nvSpPr>
            <p:cNvPr id="62" name="Rectangle 61">
              <a:extLst>
                <a:ext uri="{FF2B5EF4-FFF2-40B4-BE49-F238E27FC236}">
                  <a16:creationId xmlns:a16="http://schemas.microsoft.com/office/drawing/2014/main" id="{6C4DE2C3-9604-7A4A-8DF5-353A889C1ADB}"/>
                </a:ext>
              </a:extLst>
            </p:cNvPr>
            <p:cNvSpPr/>
            <p:nvPr/>
          </p:nvSpPr>
          <p:spPr>
            <a:xfrm>
              <a:off x="7765756" y="4351639"/>
              <a:ext cx="680315" cy="2038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a:t>
              </a:r>
              <a:r>
                <a:rPr lang="en-PK" sz="1000" baseline="-25000" dirty="0">
                  <a:solidFill>
                    <a:schemeClr val="tx1"/>
                  </a:solidFill>
                  <a:latin typeface="Times New Roman" panose="02020603050405020304" pitchFamily="18" charset="0"/>
                  <a:cs typeface="Times New Roman" panose="02020603050405020304" pitchFamily="18" charset="0"/>
                </a:rPr>
                <a:t>1</a:t>
              </a:r>
            </a:p>
          </p:txBody>
        </p:sp>
        <p:sp>
          <p:nvSpPr>
            <p:cNvPr id="63" name="Rectangle 62">
              <a:extLst>
                <a:ext uri="{FF2B5EF4-FFF2-40B4-BE49-F238E27FC236}">
                  <a16:creationId xmlns:a16="http://schemas.microsoft.com/office/drawing/2014/main" id="{438B189F-332C-AF4D-B261-39B1A3B920F1}"/>
                </a:ext>
              </a:extLst>
            </p:cNvPr>
            <p:cNvSpPr/>
            <p:nvPr/>
          </p:nvSpPr>
          <p:spPr>
            <a:xfrm>
              <a:off x="8645151" y="4351639"/>
              <a:ext cx="680315" cy="2038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a:t>
              </a:r>
              <a:r>
                <a:rPr lang="en-PK" sz="1000" baseline="-25000" dirty="0">
                  <a:solidFill>
                    <a:schemeClr val="tx1"/>
                  </a:solidFill>
                  <a:latin typeface="Times New Roman" panose="02020603050405020304" pitchFamily="18" charset="0"/>
                  <a:cs typeface="Times New Roman" panose="02020603050405020304" pitchFamily="18" charset="0"/>
                </a:rPr>
                <a:t>2</a:t>
              </a:r>
            </a:p>
          </p:txBody>
        </p:sp>
        <p:sp>
          <p:nvSpPr>
            <p:cNvPr id="64" name="Rectangle 63">
              <a:extLst>
                <a:ext uri="{FF2B5EF4-FFF2-40B4-BE49-F238E27FC236}">
                  <a16:creationId xmlns:a16="http://schemas.microsoft.com/office/drawing/2014/main" id="{E3E55BDF-2CD5-3B4D-B0EA-B1517F057434}"/>
                </a:ext>
              </a:extLst>
            </p:cNvPr>
            <p:cNvSpPr/>
            <p:nvPr/>
          </p:nvSpPr>
          <p:spPr>
            <a:xfrm>
              <a:off x="10204861" y="4351639"/>
              <a:ext cx="680315" cy="2038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a:t>
              </a:r>
              <a:r>
                <a:rPr lang="en-PK" sz="1000" baseline="-25000" dirty="0">
                  <a:solidFill>
                    <a:schemeClr val="tx1"/>
                  </a:solidFill>
                  <a:latin typeface="Times New Roman" panose="02020603050405020304" pitchFamily="18" charset="0"/>
                  <a:cs typeface="Times New Roman" panose="02020603050405020304" pitchFamily="18" charset="0"/>
                </a:rPr>
                <a:t>3</a:t>
              </a:r>
            </a:p>
          </p:txBody>
        </p:sp>
        <p:sp>
          <p:nvSpPr>
            <p:cNvPr id="65" name="Rectangle 64">
              <a:extLst>
                <a:ext uri="{FF2B5EF4-FFF2-40B4-BE49-F238E27FC236}">
                  <a16:creationId xmlns:a16="http://schemas.microsoft.com/office/drawing/2014/main" id="{62FA09AA-C95B-FD44-B158-976991306C9E}"/>
                </a:ext>
              </a:extLst>
            </p:cNvPr>
            <p:cNvSpPr/>
            <p:nvPr/>
          </p:nvSpPr>
          <p:spPr>
            <a:xfrm>
              <a:off x="11058317" y="4351639"/>
              <a:ext cx="680315" cy="2038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a:t>
              </a:r>
              <a:r>
                <a:rPr lang="en-PK" sz="1000" baseline="-25000" dirty="0">
                  <a:solidFill>
                    <a:schemeClr val="tx1"/>
                  </a:solidFill>
                  <a:latin typeface="Times New Roman" panose="02020603050405020304" pitchFamily="18" charset="0"/>
                  <a:cs typeface="Times New Roman" panose="02020603050405020304" pitchFamily="18" charset="0"/>
                </a:rPr>
                <a:t>n</a:t>
              </a:r>
            </a:p>
          </p:txBody>
        </p:sp>
        <p:sp>
          <p:nvSpPr>
            <p:cNvPr id="66" name="Rectangle 65">
              <a:extLst>
                <a:ext uri="{FF2B5EF4-FFF2-40B4-BE49-F238E27FC236}">
                  <a16:creationId xmlns:a16="http://schemas.microsoft.com/office/drawing/2014/main" id="{71A0257B-B3A1-5E47-811B-0F860B2FF782}"/>
                </a:ext>
              </a:extLst>
            </p:cNvPr>
            <p:cNvSpPr/>
            <p:nvPr/>
          </p:nvSpPr>
          <p:spPr>
            <a:xfrm>
              <a:off x="9418747" y="5075912"/>
              <a:ext cx="680315" cy="152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Block</a:t>
              </a:r>
              <a:r>
                <a:rPr lang="en-PK" sz="1000" baseline="-25000" dirty="0">
                  <a:solidFill>
                    <a:schemeClr val="tx1"/>
                  </a:solidFill>
                  <a:latin typeface="Times New Roman" panose="02020603050405020304" pitchFamily="18" charset="0"/>
                  <a:cs typeface="Times New Roman" panose="02020603050405020304" pitchFamily="18" charset="0"/>
                </a:rPr>
                <a:t>0</a:t>
              </a:r>
            </a:p>
          </p:txBody>
        </p:sp>
        <p:sp>
          <p:nvSpPr>
            <p:cNvPr id="67" name="Rectangle 66">
              <a:extLst>
                <a:ext uri="{FF2B5EF4-FFF2-40B4-BE49-F238E27FC236}">
                  <a16:creationId xmlns:a16="http://schemas.microsoft.com/office/drawing/2014/main" id="{0E79786B-CF68-F84F-BDAE-E773EAA06AB6}"/>
                </a:ext>
              </a:extLst>
            </p:cNvPr>
            <p:cNvSpPr/>
            <p:nvPr/>
          </p:nvSpPr>
          <p:spPr>
            <a:xfrm>
              <a:off x="9418747" y="5275916"/>
              <a:ext cx="680315" cy="152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Block</a:t>
              </a:r>
              <a:r>
                <a:rPr lang="en-PK" sz="1000" baseline="-25000" dirty="0">
                  <a:solidFill>
                    <a:schemeClr val="tx1"/>
                  </a:solidFill>
                  <a:latin typeface="Times New Roman" panose="02020603050405020304" pitchFamily="18" charset="0"/>
                  <a:cs typeface="Times New Roman" panose="02020603050405020304" pitchFamily="18" charset="0"/>
                </a:rPr>
                <a:t>1</a:t>
              </a:r>
            </a:p>
          </p:txBody>
        </p:sp>
        <p:sp>
          <p:nvSpPr>
            <p:cNvPr id="68" name="Rectangle 67">
              <a:extLst>
                <a:ext uri="{FF2B5EF4-FFF2-40B4-BE49-F238E27FC236}">
                  <a16:creationId xmlns:a16="http://schemas.microsoft.com/office/drawing/2014/main" id="{619567CF-99A0-714E-854F-ABF4D7443706}"/>
                </a:ext>
              </a:extLst>
            </p:cNvPr>
            <p:cNvSpPr/>
            <p:nvPr/>
          </p:nvSpPr>
          <p:spPr>
            <a:xfrm>
              <a:off x="9418747" y="5475920"/>
              <a:ext cx="680315" cy="152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Block</a:t>
              </a:r>
              <a:r>
                <a:rPr lang="en-PK" sz="1000" baseline="-25000" dirty="0">
                  <a:solidFill>
                    <a:schemeClr val="tx1"/>
                  </a:solidFill>
                  <a:latin typeface="Times New Roman" panose="02020603050405020304" pitchFamily="18" charset="0"/>
                  <a:cs typeface="Times New Roman" panose="02020603050405020304" pitchFamily="18" charset="0"/>
                </a:rPr>
                <a:t>2</a:t>
              </a:r>
            </a:p>
          </p:txBody>
        </p:sp>
        <p:sp>
          <p:nvSpPr>
            <p:cNvPr id="69" name="Rectangle 68">
              <a:extLst>
                <a:ext uri="{FF2B5EF4-FFF2-40B4-BE49-F238E27FC236}">
                  <a16:creationId xmlns:a16="http://schemas.microsoft.com/office/drawing/2014/main" id="{AFE2A212-4FB8-824A-845C-B76E7423D9DF}"/>
                </a:ext>
              </a:extLst>
            </p:cNvPr>
            <p:cNvSpPr/>
            <p:nvPr/>
          </p:nvSpPr>
          <p:spPr>
            <a:xfrm>
              <a:off x="9418747" y="5675924"/>
              <a:ext cx="680315" cy="152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Block</a:t>
              </a:r>
              <a:r>
                <a:rPr lang="en-PK" sz="1000" baseline="-25000" dirty="0">
                  <a:solidFill>
                    <a:schemeClr val="tx1"/>
                  </a:solidFill>
                  <a:latin typeface="Times New Roman" panose="02020603050405020304" pitchFamily="18" charset="0"/>
                  <a:cs typeface="Times New Roman" panose="02020603050405020304" pitchFamily="18" charset="0"/>
                </a:rPr>
                <a:t>n</a:t>
              </a:r>
            </a:p>
          </p:txBody>
        </p:sp>
        <p:sp>
          <p:nvSpPr>
            <p:cNvPr id="70" name="Rectangle 69">
              <a:extLst>
                <a:ext uri="{FF2B5EF4-FFF2-40B4-BE49-F238E27FC236}">
                  <a16:creationId xmlns:a16="http://schemas.microsoft.com/office/drawing/2014/main" id="{5EFF6F6D-C96D-3845-8127-ABF84F1655BA}"/>
                </a:ext>
              </a:extLst>
            </p:cNvPr>
            <p:cNvSpPr/>
            <p:nvPr/>
          </p:nvSpPr>
          <p:spPr>
            <a:xfrm>
              <a:off x="9418747" y="4875908"/>
              <a:ext cx="680315" cy="1529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Times New Roman" panose="02020603050405020304" pitchFamily="18" charset="0"/>
                  <a:cs typeface="Times New Roman" panose="02020603050405020304" pitchFamily="18" charset="0"/>
                </a:rPr>
                <a:t>TABLE</a:t>
              </a:r>
              <a:endParaRPr lang="en-PK" sz="1000" dirty="0">
                <a:solidFill>
                  <a:schemeClr val="tx1"/>
                </a:solidFill>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D9E2D7AC-DE1D-3B43-8457-9B5BF5DFFD03}"/>
                </a:ext>
              </a:extLst>
            </p:cNvPr>
            <p:cNvCxnSpPr>
              <a:cxnSpLocks/>
              <a:stCxn id="63" idx="1"/>
              <a:endCxn id="62" idx="3"/>
            </p:cNvCxnSpPr>
            <p:nvPr/>
          </p:nvCxnSpPr>
          <p:spPr>
            <a:xfrm flipH="1">
              <a:off x="8446071" y="4453587"/>
              <a:ext cx="199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9A1C0BE-88B7-B941-BCBE-F13240F4E867}"/>
                </a:ext>
              </a:extLst>
            </p:cNvPr>
            <p:cNvCxnSpPr>
              <a:stCxn id="64" idx="1"/>
              <a:endCxn id="63" idx="3"/>
            </p:cNvCxnSpPr>
            <p:nvPr/>
          </p:nvCxnSpPr>
          <p:spPr>
            <a:xfrm flipH="1">
              <a:off x="9325466" y="4453587"/>
              <a:ext cx="8793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E1266B6-EB59-2F49-978F-549CB1F22B1F}"/>
                </a:ext>
              </a:extLst>
            </p:cNvPr>
            <p:cNvCxnSpPr>
              <a:stCxn id="65" idx="1"/>
              <a:endCxn id="64" idx="3"/>
            </p:cNvCxnSpPr>
            <p:nvPr/>
          </p:nvCxnSpPr>
          <p:spPr>
            <a:xfrm flipH="1">
              <a:off x="10885176" y="4453587"/>
              <a:ext cx="173141"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38">
              <a:extLst>
                <a:ext uri="{FF2B5EF4-FFF2-40B4-BE49-F238E27FC236}">
                  <a16:creationId xmlns:a16="http://schemas.microsoft.com/office/drawing/2014/main" id="{DE31C58F-B4D3-CE4A-BC61-6EBE15D9FE90}"/>
                </a:ext>
              </a:extLst>
            </p:cNvPr>
            <p:cNvCxnSpPr>
              <a:stCxn id="61" idx="1"/>
              <a:endCxn id="62" idx="0"/>
            </p:cNvCxnSpPr>
            <p:nvPr/>
          </p:nvCxnSpPr>
          <p:spPr>
            <a:xfrm rot="10800000" flipV="1">
              <a:off x="8105913" y="3938009"/>
              <a:ext cx="1312834" cy="4136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40">
              <a:extLst>
                <a:ext uri="{FF2B5EF4-FFF2-40B4-BE49-F238E27FC236}">
                  <a16:creationId xmlns:a16="http://schemas.microsoft.com/office/drawing/2014/main" id="{02BD7980-F7B5-9348-8DF3-31F1EEFC979B}"/>
                </a:ext>
              </a:extLst>
            </p:cNvPr>
            <p:cNvCxnSpPr>
              <a:stCxn id="61" idx="2"/>
              <a:endCxn id="63" idx="0"/>
            </p:cNvCxnSpPr>
            <p:nvPr/>
          </p:nvCxnSpPr>
          <p:spPr>
            <a:xfrm rot="5400000">
              <a:off x="9216265" y="3809000"/>
              <a:ext cx="311683" cy="773596"/>
            </a:xfrm>
            <a:prstGeom prst="bentConnector3">
              <a:avLst/>
            </a:prstGeom>
            <a:solidFill>
              <a:schemeClr val="bg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42">
              <a:extLst>
                <a:ext uri="{FF2B5EF4-FFF2-40B4-BE49-F238E27FC236}">
                  <a16:creationId xmlns:a16="http://schemas.microsoft.com/office/drawing/2014/main" id="{D77BED91-0615-E849-9E02-00051301B4DA}"/>
                </a:ext>
              </a:extLst>
            </p:cNvPr>
            <p:cNvCxnSpPr>
              <a:stCxn id="61" idx="2"/>
              <a:endCxn id="64" idx="0"/>
            </p:cNvCxnSpPr>
            <p:nvPr/>
          </p:nvCxnSpPr>
          <p:spPr>
            <a:xfrm rot="16200000" flipH="1">
              <a:off x="9996120" y="3802741"/>
              <a:ext cx="311683" cy="78611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44">
              <a:extLst>
                <a:ext uri="{FF2B5EF4-FFF2-40B4-BE49-F238E27FC236}">
                  <a16:creationId xmlns:a16="http://schemas.microsoft.com/office/drawing/2014/main" id="{5674D7EE-797C-5B4D-8DF9-26F60E2EACD8}"/>
                </a:ext>
              </a:extLst>
            </p:cNvPr>
            <p:cNvCxnSpPr>
              <a:stCxn id="61" idx="3"/>
              <a:endCxn id="65" idx="0"/>
            </p:cNvCxnSpPr>
            <p:nvPr/>
          </p:nvCxnSpPr>
          <p:spPr>
            <a:xfrm>
              <a:off x="10099062" y="3938009"/>
              <a:ext cx="1299412" cy="4136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46">
              <a:extLst>
                <a:ext uri="{FF2B5EF4-FFF2-40B4-BE49-F238E27FC236}">
                  <a16:creationId xmlns:a16="http://schemas.microsoft.com/office/drawing/2014/main" id="{BE6F9618-C24D-3346-B320-C3743C4FF880}"/>
                </a:ext>
              </a:extLst>
            </p:cNvPr>
            <p:cNvCxnSpPr>
              <a:cxnSpLocks/>
              <a:stCxn id="62" idx="2"/>
              <a:endCxn id="66" idx="1"/>
            </p:cNvCxnSpPr>
            <p:nvPr/>
          </p:nvCxnSpPr>
          <p:spPr>
            <a:xfrm rot="16200000" flipH="1">
              <a:off x="8463911" y="4197537"/>
              <a:ext cx="596838" cy="13128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48">
              <a:extLst>
                <a:ext uri="{FF2B5EF4-FFF2-40B4-BE49-F238E27FC236}">
                  <a16:creationId xmlns:a16="http://schemas.microsoft.com/office/drawing/2014/main" id="{F4554C8D-409E-EA47-B982-4E9345FCB647}"/>
                </a:ext>
              </a:extLst>
            </p:cNvPr>
            <p:cNvCxnSpPr>
              <a:cxnSpLocks/>
              <a:stCxn id="63" idx="2"/>
              <a:endCxn id="59" idx="1"/>
            </p:cNvCxnSpPr>
            <p:nvPr/>
          </p:nvCxnSpPr>
          <p:spPr>
            <a:xfrm rot="16200000" flipH="1">
              <a:off x="8774313" y="4766531"/>
              <a:ext cx="788087" cy="36609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52">
              <a:extLst>
                <a:ext uri="{FF2B5EF4-FFF2-40B4-BE49-F238E27FC236}">
                  <a16:creationId xmlns:a16="http://schemas.microsoft.com/office/drawing/2014/main" id="{15E50D45-0457-0E42-8EDE-3CEDE34419F8}"/>
                </a:ext>
              </a:extLst>
            </p:cNvPr>
            <p:cNvCxnSpPr>
              <a:stCxn id="65" idx="2"/>
              <a:endCxn id="69" idx="3"/>
            </p:cNvCxnSpPr>
            <p:nvPr/>
          </p:nvCxnSpPr>
          <p:spPr>
            <a:xfrm rot="5400000">
              <a:off x="10150343" y="4504253"/>
              <a:ext cx="1196850" cy="129941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50">
              <a:extLst>
                <a:ext uri="{FF2B5EF4-FFF2-40B4-BE49-F238E27FC236}">
                  <a16:creationId xmlns:a16="http://schemas.microsoft.com/office/drawing/2014/main" id="{D584194F-CDA2-CF45-8961-4523269ECC8A}"/>
                </a:ext>
              </a:extLst>
            </p:cNvPr>
            <p:cNvCxnSpPr>
              <a:cxnSpLocks/>
              <a:stCxn id="64" idx="2"/>
              <a:endCxn id="68" idx="3"/>
            </p:cNvCxnSpPr>
            <p:nvPr/>
          </p:nvCxnSpPr>
          <p:spPr>
            <a:xfrm rot="5400000">
              <a:off x="9823617" y="4830980"/>
              <a:ext cx="996846" cy="4459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CD27CB90-A264-F448-8111-0196EA236AE8}"/>
                </a:ext>
              </a:extLst>
            </p:cNvPr>
            <p:cNvSpPr/>
            <p:nvPr/>
          </p:nvSpPr>
          <p:spPr>
            <a:xfrm flipV="1">
              <a:off x="7641842" y="3429000"/>
              <a:ext cx="4320000" cy="1254141"/>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solidFill>
                  <a:schemeClr val="tx1"/>
                </a:solidFill>
                <a:latin typeface="Times New Roman" panose="02020603050405020304" pitchFamily="18" charset="0"/>
                <a:cs typeface="Times New Roman" panose="02020603050405020304" pitchFamily="18" charset="0"/>
              </a:endParaRPr>
            </a:p>
          </p:txBody>
        </p:sp>
      </p:grpSp>
      <p:grpSp>
        <p:nvGrpSpPr>
          <p:cNvPr id="89" name="Group 88">
            <a:extLst>
              <a:ext uri="{FF2B5EF4-FFF2-40B4-BE49-F238E27FC236}">
                <a16:creationId xmlns:a16="http://schemas.microsoft.com/office/drawing/2014/main" id="{E59AEE75-9603-FD46-B702-384EDDA746B8}"/>
              </a:ext>
            </a:extLst>
          </p:cNvPr>
          <p:cNvGrpSpPr/>
          <p:nvPr/>
        </p:nvGrpSpPr>
        <p:grpSpPr>
          <a:xfrm>
            <a:off x="4928575" y="5045184"/>
            <a:ext cx="2614640" cy="706777"/>
            <a:chOff x="4525380" y="4984422"/>
            <a:chExt cx="2741897" cy="800494"/>
          </a:xfrm>
        </p:grpSpPr>
        <p:sp>
          <p:nvSpPr>
            <p:cNvPr id="84" name="Cloud Callout 95">
              <a:extLst>
                <a:ext uri="{FF2B5EF4-FFF2-40B4-BE49-F238E27FC236}">
                  <a16:creationId xmlns:a16="http://schemas.microsoft.com/office/drawing/2014/main" id="{4454AECC-DDD5-FA45-AC7B-4BE16A5ABDA0}"/>
                </a:ext>
              </a:extLst>
            </p:cNvPr>
            <p:cNvSpPr/>
            <p:nvPr/>
          </p:nvSpPr>
          <p:spPr>
            <a:xfrm>
              <a:off x="4525380" y="4984422"/>
              <a:ext cx="2741897" cy="800494"/>
            </a:xfrm>
            <a:prstGeom prst="cloudCallout">
              <a:avLst>
                <a:gd name="adj1" fmla="val -157384"/>
                <a:gd name="adj2" fmla="val 7264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Times New Roman" panose="02020603050405020304" pitchFamily="18" charset="0"/>
                  <a:cs typeface="Times New Roman" panose="02020603050405020304" pitchFamily="18" charset="0"/>
                </a:rPr>
                <a:t>     Reduce query execution time by using machines  multiple CPUs</a:t>
              </a:r>
              <a:endParaRPr lang="en-PK" sz="1000" dirty="0">
                <a:solidFill>
                  <a:schemeClr val="tx1"/>
                </a:solidFill>
                <a:latin typeface="Times New Roman" panose="02020603050405020304" pitchFamily="18" charset="0"/>
                <a:cs typeface="Times New Roman" panose="02020603050405020304" pitchFamily="18" charset="0"/>
              </a:endParaRPr>
            </a:p>
          </p:txBody>
        </p:sp>
        <p:pic>
          <p:nvPicPr>
            <p:cNvPr id="85" name="Graphic 84" descr="Information">
              <a:extLst>
                <a:ext uri="{FF2B5EF4-FFF2-40B4-BE49-F238E27FC236}">
                  <a16:creationId xmlns:a16="http://schemas.microsoft.com/office/drawing/2014/main" id="{DF1C2527-A1CF-A248-B907-E02CBC1D9BA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4064" y="5223585"/>
              <a:ext cx="319003" cy="319003"/>
            </a:xfrm>
            <a:prstGeom prst="rect">
              <a:avLst/>
            </a:prstGeom>
          </p:spPr>
        </p:pic>
      </p:grpSp>
      <p:grpSp>
        <p:nvGrpSpPr>
          <p:cNvPr id="88" name="Group 87">
            <a:extLst>
              <a:ext uri="{FF2B5EF4-FFF2-40B4-BE49-F238E27FC236}">
                <a16:creationId xmlns:a16="http://schemas.microsoft.com/office/drawing/2014/main" id="{D89B4510-FFE8-4543-89FE-416C45CDC0EA}"/>
              </a:ext>
            </a:extLst>
          </p:cNvPr>
          <p:cNvGrpSpPr/>
          <p:nvPr/>
        </p:nvGrpSpPr>
        <p:grpSpPr>
          <a:xfrm>
            <a:off x="4983565" y="2508702"/>
            <a:ext cx="2504661" cy="647440"/>
            <a:chOff x="4975340" y="1818340"/>
            <a:chExt cx="2504661" cy="647440"/>
          </a:xfrm>
        </p:grpSpPr>
        <p:sp>
          <p:nvSpPr>
            <p:cNvPr id="83" name="Cloud Callout 97">
              <a:extLst>
                <a:ext uri="{FF2B5EF4-FFF2-40B4-BE49-F238E27FC236}">
                  <a16:creationId xmlns:a16="http://schemas.microsoft.com/office/drawing/2014/main" id="{AE8F7AE4-67A6-0244-9585-A7A118CDE5D0}"/>
                </a:ext>
              </a:extLst>
            </p:cNvPr>
            <p:cNvSpPr/>
            <p:nvPr/>
          </p:nvSpPr>
          <p:spPr>
            <a:xfrm>
              <a:off x="4975340" y="1818340"/>
              <a:ext cx="2504661" cy="647440"/>
            </a:xfrm>
            <a:prstGeom prst="cloudCallout">
              <a:avLst>
                <a:gd name="adj1" fmla="val -153238"/>
                <a:gd name="adj2" fmla="val -21053"/>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Times New Roman" panose="02020603050405020304" pitchFamily="18" charset="0"/>
                  <a:cs typeface="Times New Roman" panose="02020603050405020304" pitchFamily="18" charset="0"/>
                </a:rPr>
                <a:t>Planning time </a:t>
              </a:r>
              <a:endParaRPr lang="en-PK" sz="1000" dirty="0">
                <a:solidFill>
                  <a:schemeClr val="tx1"/>
                </a:solidFill>
                <a:latin typeface="Times New Roman" panose="02020603050405020304" pitchFamily="18" charset="0"/>
                <a:cs typeface="Times New Roman" panose="02020603050405020304" pitchFamily="18" charset="0"/>
              </a:endParaRPr>
            </a:p>
          </p:txBody>
        </p:sp>
        <p:pic>
          <p:nvPicPr>
            <p:cNvPr id="86" name="Graphic 85" descr="Help">
              <a:extLst>
                <a:ext uri="{FF2B5EF4-FFF2-40B4-BE49-F238E27FC236}">
                  <a16:creationId xmlns:a16="http://schemas.microsoft.com/office/drawing/2014/main" id="{551FB558-8BFA-E147-AB56-A0B443476D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14104" y="1948597"/>
              <a:ext cx="308232" cy="308232"/>
            </a:xfrm>
            <a:prstGeom prst="rect">
              <a:avLst/>
            </a:prstGeom>
          </p:spPr>
        </p:pic>
      </p:grpSp>
    </p:spTree>
    <p:extLst>
      <p:ext uri="{BB962C8B-B14F-4D97-AF65-F5344CB8AC3E}">
        <p14:creationId xmlns:p14="http://schemas.microsoft.com/office/powerpoint/2010/main" val="12322503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B5A1-D660-4B89-8D25-62DF8936D44A}"/>
              </a:ext>
            </a:extLst>
          </p:cNvPr>
          <p:cNvSpPr>
            <a:spLocks noGrp="1"/>
          </p:cNvSpPr>
          <p:nvPr>
            <p:ph type="title"/>
          </p:nvPr>
        </p:nvSpPr>
        <p:spPr/>
        <p:txBody>
          <a:bodyPr/>
          <a:lstStyle/>
          <a:p>
            <a:r>
              <a:rPr lang="en-GB" dirty="0"/>
              <a:t>Parallel Bitmap Heap Scan</a:t>
            </a:r>
          </a:p>
        </p:txBody>
      </p:sp>
      <p:sp>
        <p:nvSpPr>
          <p:cNvPr id="3" name="Text Placeholder 2">
            <a:extLst>
              <a:ext uri="{FF2B5EF4-FFF2-40B4-BE49-F238E27FC236}">
                <a16:creationId xmlns:a16="http://schemas.microsoft.com/office/drawing/2014/main" id="{0D38B18E-621E-4248-9ED4-94ED48317C9D}"/>
              </a:ext>
            </a:extLst>
          </p:cNvPr>
          <p:cNvSpPr>
            <a:spLocks noGrp="1"/>
          </p:cNvSpPr>
          <p:nvPr>
            <p:ph type="body" idx="1"/>
          </p:nvPr>
        </p:nvSpPr>
        <p:spPr/>
        <p:txBody>
          <a:bodyPr/>
          <a:lstStyle/>
          <a:p>
            <a:pPr marL="342900" indent="-342900" hangingPunct="1">
              <a:lnSpc>
                <a:spcPct val="150000"/>
              </a:lnSpc>
              <a:buFont typeface="Arial" panose="020B0604020202020204" pitchFamily="34" charset="0"/>
              <a:buChar char="•"/>
            </a:pPr>
            <a:r>
              <a:rPr lang="en-GB" sz="1800" dirty="0"/>
              <a:t>One process is chosen as the </a:t>
            </a:r>
            <a:r>
              <a:rPr lang="en-GB" sz="1800" b="1" dirty="0"/>
              <a:t>leader</a:t>
            </a:r>
            <a:r>
              <a:rPr lang="en-GB" sz="1800" dirty="0"/>
              <a:t>.</a:t>
            </a:r>
          </a:p>
          <a:p>
            <a:pPr marL="342900" indent="-342900" hangingPunct="1">
              <a:lnSpc>
                <a:spcPct val="150000"/>
              </a:lnSpc>
              <a:buFont typeface="Arial" panose="020B0604020202020204" pitchFamily="34" charset="0"/>
              <a:buChar char="•"/>
            </a:pPr>
            <a:r>
              <a:rPr lang="en-GB" sz="1800" dirty="0"/>
              <a:t>Leader performs a scan of one or more indexes and builds a bitmap indicating which table blocks need to be visited. </a:t>
            </a:r>
          </a:p>
          <a:p>
            <a:pPr marL="342900" indent="-342900" hangingPunct="1">
              <a:lnSpc>
                <a:spcPct val="150000"/>
              </a:lnSpc>
              <a:buFont typeface="Arial" panose="020B0604020202020204" pitchFamily="34" charset="0"/>
              <a:buChar char="•"/>
            </a:pPr>
            <a:r>
              <a:rPr lang="en-GB" sz="1800" dirty="0"/>
              <a:t>These blocks are then divided among the cooperating processes as in a parallel sequential scan. </a:t>
            </a:r>
          </a:p>
          <a:p>
            <a:pPr hangingPunct="1"/>
            <a:endParaRPr lang="en-GB" dirty="0"/>
          </a:p>
          <a:p>
            <a:endParaRPr lang="en-PK" dirty="0"/>
          </a:p>
        </p:txBody>
      </p:sp>
      <p:sp>
        <p:nvSpPr>
          <p:cNvPr id="4" name="Text Placeholder 3">
            <a:extLst>
              <a:ext uri="{FF2B5EF4-FFF2-40B4-BE49-F238E27FC236}">
                <a16:creationId xmlns:a16="http://schemas.microsoft.com/office/drawing/2014/main" id="{71CF4E80-1AC3-1048-B921-FEF4EAB7D3FD}"/>
              </a:ext>
            </a:extLst>
          </p:cNvPr>
          <p:cNvSpPr>
            <a:spLocks noGrp="1"/>
          </p:cNvSpPr>
          <p:nvPr>
            <p:ph type="body" idx="10"/>
          </p:nvPr>
        </p:nvSpPr>
        <p:spPr/>
        <p:txBody>
          <a:bodyPr>
            <a:no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COSTS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OFF</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JOIN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bar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ON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 v </a:t>
            </a:r>
            <a:r>
              <a:rPr lang="en-GB" sz="1200" b="1" dirty="0">
                <a:solidFill>
                  <a:srgbClr val="0070C0"/>
                </a:solidFill>
                <a:latin typeface="Courier New" panose="02070309020205020404" pitchFamily="49" charset="0"/>
                <a:cs typeface="Courier New" panose="02070309020205020404" pitchFamily="49" charset="0"/>
              </a:rPr>
              <a:t>WHERE</a:t>
            </a:r>
            <a:r>
              <a:rPr lang="en-GB" sz="1200" dirty="0">
                <a:latin typeface="Courier New" panose="02070309020205020404" pitchFamily="49" charset="0"/>
                <a:cs typeface="Courier New" panose="02070309020205020404" pitchFamily="49" charset="0"/>
              </a:rPr>
              <a:t> v &gt; 10 </a:t>
            </a:r>
            <a:r>
              <a:rPr lang="en-GB" sz="1200" b="1" dirty="0">
                <a:solidFill>
                  <a:srgbClr val="0070C0"/>
                </a:solidFill>
                <a:latin typeface="Courier New" panose="02070309020205020404" pitchFamily="49" charset="0"/>
                <a:cs typeface="Courier New" panose="02070309020205020404" pitchFamily="49" charset="0"/>
              </a:rPr>
              <a:t>AND</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name</a:t>
            </a:r>
            <a:r>
              <a:rPr lang="en-GB" sz="1200" dirty="0">
                <a:latin typeface="Courier New" panose="02070309020205020404" pitchFamily="49" charset="0"/>
                <a:cs typeface="Courier New" panose="02070309020205020404" pitchFamily="49" charset="0"/>
              </a:rPr>
              <a:t> ~ 'name%';</a:t>
            </a:r>
          </a:p>
          <a:p>
            <a:pPr algn="ctr"/>
            <a:r>
              <a:rPr lang="en-GB" sz="1200" dirty="0">
                <a:latin typeface="Courier New" panose="02070309020205020404" pitchFamily="49" charset="0"/>
                <a:cs typeface="Courier New" panose="02070309020205020404" pitchFamily="49" charset="0"/>
              </a:rPr>
              <a:t>QUERY PLAN</a:t>
            </a:r>
          </a:p>
          <a:p>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Finalize Aggregate</a:t>
            </a:r>
          </a:p>
          <a:p>
            <a:r>
              <a:rPr lang="en-GB" sz="1200" dirty="0">
                <a:latin typeface="Courier New" panose="02070309020205020404" pitchFamily="49" charset="0"/>
                <a:cs typeface="Courier New" panose="02070309020205020404" pitchFamily="49" charset="0"/>
              </a:rPr>
              <a:t>   -&gt;  Gather</a:t>
            </a:r>
          </a:p>
          <a:p>
            <a:r>
              <a:rPr lang="en-GB" sz="1200" dirty="0">
                <a:latin typeface="Courier New" panose="02070309020205020404" pitchFamily="49" charset="0"/>
                <a:cs typeface="Courier New" panose="02070309020205020404" pitchFamily="49" charset="0"/>
              </a:rPr>
              <a:t>         Workers Planned: 2</a:t>
            </a:r>
          </a:p>
          <a:p>
            <a:r>
              <a:rPr lang="en-GB" sz="1200" dirty="0">
                <a:latin typeface="Courier New" panose="02070309020205020404" pitchFamily="49" charset="0"/>
                <a:cs typeface="Courier New" panose="02070309020205020404" pitchFamily="49" charset="0"/>
              </a:rPr>
              <a:t>         -&gt;  Partial Aggregate</a:t>
            </a:r>
          </a:p>
          <a:p>
            <a:r>
              <a:rPr lang="en-GB" sz="1200" dirty="0">
                <a:latin typeface="Courier New" panose="02070309020205020404" pitchFamily="49" charset="0"/>
                <a:cs typeface="Courier New" panose="02070309020205020404" pitchFamily="49" charset="0"/>
              </a:rPr>
              <a:t>             -&gt;  Nested Loop</a:t>
            </a:r>
          </a:p>
          <a:p>
            <a:r>
              <a:rPr lang="en-GB" sz="1200" dirty="0">
                <a:latin typeface="Courier New" panose="02070309020205020404" pitchFamily="49" charset="0"/>
                <a:cs typeface="Courier New" panose="02070309020205020404" pitchFamily="49" charset="0"/>
              </a:rPr>
              <a:t>                -&gt;  </a:t>
            </a:r>
            <a:r>
              <a:rPr lang="en-GB" sz="1200" b="1" dirty="0">
                <a:solidFill>
                  <a:srgbClr val="FF0000"/>
                </a:solidFill>
                <a:latin typeface="Courier New" panose="02070309020205020404" pitchFamily="49" charset="0"/>
                <a:cs typeface="Courier New" panose="02070309020205020404" pitchFamily="49" charset="0"/>
              </a:rPr>
              <a:t>Parallel Bitmap Heap Scan </a:t>
            </a:r>
            <a:r>
              <a:rPr lang="en-GB" sz="1200" dirty="0">
                <a:latin typeface="Courier New" panose="02070309020205020404" pitchFamily="49" charset="0"/>
                <a:cs typeface="Courier New" panose="02070309020205020404" pitchFamily="49" charset="0"/>
              </a:rPr>
              <a:t>on bar</a:t>
            </a:r>
          </a:p>
          <a:p>
            <a:r>
              <a:rPr lang="en-GB" sz="1200" dirty="0">
                <a:latin typeface="Courier New" panose="02070309020205020404" pitchFamily="49" charset="0"/>
                <a:cs typeface="Courier New" panose="02070309020205020404" pitchFamily="49" charset="0"/>
              </a:rPr>
              <a:t>                Recheck Cond: (v &gt; 10)</a:t>
            </a:r>
          </a:p>
          <a:p>
            <a:r>
              <a:rPr lang="en-GB" sz="1200" dirty="0">
                <a:latin typeface="Courier New" panose="02070309020205020404" pitchFamily="49" charset="0"/>
                <a:cs typeface="Courier New" panose="02070309020205020404" pitchFamily="49" charset="0"/>
              </a:rPr>
              <a:t>                     -&gt;  Bitmap Index Scan on idx1</a:t>
            </a:r>
          </a:p>
          <a:p>
            <a:r>
              <a:rPr lang="en-GB" sz="1200" dirty="0">
                <a:latin typeface="Courier New" panose="02070309020205020404" pitchFamily="49" charset="0"/>
                <a:cs typeface="Courier New" panose="02070309020205020404" pitchFamily="49" charset="0"/>
              </a:rPr>
              <a:t>                           Index Cond: (v &gt; 10)</a:t>
            </a:r>
          </a:p>
          <a:p>
            <a:r>
              <a:rPr lang="en-GB" sz="1200" dirty="0">
                <a:latin typeface="Courier New" panose="02070309020205020404" pitchFamily="49" charset="0"/>
                <a:cs typeface="Courier New" panose="02070309020205020404" pitchFamily="49" charset="0"/>
              </a:rPr>
              <a:t>                 -&gt;  Bitmap Heap Scan on foo</a:t>
            </a:r>
          </a:p>
          <a:p>
            <a:r>
              <a:rPr lang="en-GB" sz="1200" dirty="0">
                <a:latin typeface="Courier New" panose="02070309020205020404" pitchFamily="49" charset="0"/>
                <a:cs typeface="Courier New" panose="02070309020205020404" pitchFamily="49" charset="0"/>
              </a:rPr>
              <a:t>                     Recheck Cond: (id = bar.v)</a:t>
            </a:r>
          </a:p>
          <a:p>
            <a:r>
              <a:rPr lang="en-GB" sz="1200" dirty="0">
                <a:latin typeface="Courier New" panose="02070309020205020404" pitchFamily="49" charset="0"/>
                <a:cs typeface="Courier New" panose="02070309020205020404" pitchFamily="49" charset="0"/>
              </a:rPr>
              <a:t>                     Filter: (name ~ 'name%'::text)</a:t>
            </a:r>
          </a:p>
          <a:p>
            <a:r>
              <a:rPr lang="en-GB" sz="1200" dirty="0">
                <a:latin typeface="Courier New" panose="02070309020205020404" pitchFamily="49" charset="0"/>
                <a:cs typeface="Courier New" panose="02070309020205020404" pitchFamily="49" charset="0"/>
              </a:rPr>
              <a:t>                     -&gt;  Bitmap Index Scan on idx</a:t>
            </a:r>
          </a:p>
          <a:p>
            <a:r>
              <a:rPr lang="en-GB" sz="1200" dirty="0">
                <a:latin typeface="Courier New" panose="02070309020205020404" pitchFamily="49" charset="0"/>
                <a:cs typeface="Courier New" panose="02070309020205020404" pitchFamily="49" charset="0"/>
              </a:rPr>
              <a:t>                           Index Cond: (id = bar.v)</a:t>
            </a:r>
            <a:endParaRPr lang="en-PK" sz="1200" dirty="0"/>
          </a:p>
        </p:txBody>
      </p:sp>
      <p:sp>
        <p:nvSpPr>
          <p:cNvPr id="5" name="Text Placeholder 4">
            <a:extLst>
              <a:ext uri="{FF2B5EF4-FFF2-40B4-BE49-F238E27FC236}">
                <a16:creationId xmlns:a16="http://schemas.microsoft.com/office/drawing/2014/main" id="{02A714AA-4341-0442-8BD1-EED45C467E96}"/>
              </a:ext>
            </a:extLst>
          </p:cNvPr>
          <p:cNvSpPr>
            <a:spLocks noGrp="1"/>
          </p:cNvSpPr>
          <p:nvPr>
            <p:ph type="body" sz="quarter" idx="11"/>
          </p:nvPr>
        </p:nvSpPr>
        <p:spPr/>
        <p:txBody>
          <a:bodyPr>
            <a:normAutofit/>
          </a:bodyPr>
          <a:lstStyle/>
          <a:p>
            <a:r>
              <a:rPr lang="en-GB" dirty="0"/>
              <a:t>There is no benefit if bitmap size is very small.</a:t>
            </a:r>
          </a:p>
        </p:txBody>
      </p:sp>
    </p:spTree>
    <p:extLst>
      <p:ext uri="{BB962C8B-B14F-4D97-AF65-F5344CB8AC3E}">
        <p14:creationId xmlns:p14="http://schemas.microsoft.com/office/powerpoint/2010/main" val="232121680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63E8-A57A-41C0-A783-BCD175608F11}"/>
              </a:ext>
            </a:extLst>
          </p:cNvPr>
          <p:cNvSpPr>
            <a:spLocks noGrp="1"/>
          </p:cNvSpPr>
          <p:nvPr>
            <p:ph type="title"/>
          </p:nvPr>
        </p:nvSpPr>
        <p:spPr/>
        <p:txBody>
          <a:bodyPr>
            <a:normAutofit/>
          </a:bodyPr>
          <a:lstStyle/>
          <a:p>
            <a:r>
              <a:rPr lang="en-GB" dirty="0"/>
              <a:t>Parallel Index Scan</a:t>
            </a:r>
          </a:p>
        </p:txBody>
      </p:sp>
      <p:sp>
        <p:nvSpPr>
          <p:cNvPr id="288" name="Text Placeholder 287">
            <a:extLst>
              <a:ext uri="{FF2B5EF4-FFF2-40B4-BE49-F238E27FC236}">
                <a16:creationId xmlns:a16="http://schemas.microsoft.com/office/drawing/2014/main" id="{75D02223-804D-5A42-99F9-33004E44CAFB}"/>
              </a:ext>
            </a:extLst>
          </p:cNvPr>
          <p:cNvSpPr>
            <a:spLocks noGrp="1"/>
          </p:cNvSpPr>
          <p:nvPr>
            <p:ph type="body" idx="10"/>
          </p:nvPr>
        </p:nvSpPr>
        <p:spPr/>
        <p:txBody>
          <a:bodyPr>
            <a:normAutofit fontScale="55000" lnSpcReduction="20000"/>
          </a:bodyPr>
          <a:lstStyle/>
          <a:p>
            <a:pPr>
              <a:lnSpc>
                <a:spcPct val="120000"/>
              </a:lnSpc>
            </a:pPr>
            <a:r>
              <a:rPr lang="en-GB" sz="2200" b="1" dirty="0">
                <a:solidFill>
                  <a:srgbClr val="0070C0"/>
                </a:solidFill>
                <a:latin typeface="Courier New" panose="02070309020205020404" pitchFamily="49" charset="0"/>
                <a:cs typeface="Courier New" panose="02070309020205020404" pitchFamily="49" charset="0"/>
              </a:rPr>
              <a:t>EXPLAIN</a:t>
            </a:r>
            <a:r>
              <a:rPr lang="en-GB" dirty="0">
                <a:latin typeface="Courier New" panose="02070309020205020404" pitchFamily="49" charset="0"/>
                <a:cs typeface="Courier New" panose="02070309020205020404" pitchFamily="49" charset="0"/>
              </a:rPr>
              <a:t> (costs off) </a:t>
            </a:r>
            <a:r>
              <a:rPr lang="en-GB" sz="2200" b="1" dirty="0">
                <a:solidFill>
                  <a:srgbClr val="0070C0"/>
                </a:solidFill>
                <a:latin typeface="Courier New" panose="02070309020205020404" pitchFamily="49" charset="0"/>
                <a:cs typeface="Courier New" panose="02070309020205020404" pitchFamily="49" charset="0"/>
              </a:rPr>
              <a:t>SELECT</a:t>
            </a:r>
            <a:r>
              <a:rPr lang="en-GB" dirty="0">
                <a:latin typeface="Courier New" panose="02070309020205020404" pitchFamily="49" charset="0"/>
                <a:cs typeface="Courier New" panose="02070309020205020404" pitchFamily="49" charset="0"/>
              </a:rPr>
              <a:t> </a:t>
            </a:r>
            <a:r>
              <a:rPr lang="en-GB" sz="2200" b="1" dirty="0">
                <a:solidFill>
                  <a:srgbClr val="0070C0"/>
                </a:solidFill>
                <a:latin typeface="Courier New" panose="02070309020205020404" pitchFamily="49" charset="0"/>
                <a:cs typeface="Courier New" panose="02070309020205020404" pitchFamily="49" charset="0"/>
              </a:rPr>
              <a:t>count</a:t>
            </a:r>
            <a:r>
              <a:rPr lang="en-GB" dirty="0">
                <a:latin typeface="Courier New" panose="02070309020205020404" pitchFamily="49" charset="0"/>
                <a:cs typeface="Courier New" panose="02070309020205020404" pitchFamily="49" charset="0"/>
              </a:rPr>
              <a:t>(</a:t>
            </a:r>
            <a:r>
              <a:rPr lang="en-GB" dirty="0">
                <a:solidFill>
                  <a:schemeClr val="accent4"/>
                </a:solidFill>
                <a:latin typeface="Courier New" panose="02070309020205020404" pitchFamily="49" charset="0"/>
                <a:cs typeface="Courier New" panose="02070309020205020404" pitchFamily="49" charset="0"/>
              </a:rPr>
              <a:t>id</a:t>
            </a:r>
            <a:r>
              <a:rPr lang="en-GB" dirty="0">
                <a:latin typeface="Courier New" panose="02070309020205020404" pitchFamily="49" charset="0"/>
                <a:cs typeface="Courier New" panose="02070309020205020404" pitchFamily="49" charset="0"/>
              </a:rPr>
              <a:t>) </a:t>
            </a:r>
            <a:r>
              <a:rPr lang="en-GB" sz="2200" b="1" dirty="0">
                <a:solidFill>
                  <a:srgbClr val="0070C0"/>
                </a:solidFill>
                <a:latin typeface="Courier New" panose="02070309020205020404" pitchFamily="49" charset="0"/>
                <a:cs typeface="Courier New" panose="02070309020205020404" pitchFamily="49" charset="0"/>
              </a:rPr>
              <a:t>FROM</a:t>
            </a:r>
            <a:r>
              <a:rPr lang="en-GB" dirty="0">
                <a:latin typeface="Courier New" panose="02070309020205020404" pitchFamily="49" charset="0"/>
                <a:cs typeface="Courier New" panose="02070309020205020404" pitchFamily="49" charset="0"/>
              </a:rPr>
              <a:t> </a:t>
            </a:r>
            <a:r>
              <a:rPr lang="en-GB" dirty="0">
                <a:solidFill>
                  <a:schemeClr val="accent4"/>
                </a:solidFill>
                <a:latin typeface="Courier New" panose="02070309020205020404" pitchFamily="49" charset="0"/>
                <a:cs typeface="Courier New" panose="02070309020205020404" pitchFamily="49" charset="0"/>
              </a:rPr>
              <a:t>foo</a:t>
            </a:r>
            <a:r>
              <a:rPr lang="en-GB" dirty="0">
                <a:latin typeface="Courier New" panose="02070309020205020404" pitchFamily="49" charset="0"/>
                <a:cs typeface="Courier New" panose="02070309020205020404" pitchFamily="49" charset="0"/>
              </a:rPr>
              <a:t> </a:t>
            </a:r>
            <a:r>
              <a:rPr lang="en-GB" sz="2200" b="1" dirty="0">
                <a:solidFill>
                  <a:srgbClr val="0070C0"/>
                </a:solidFill>
                <a:latin typeface="Courier New" panose="02070309020205020404" pitchFamily="49" charset="0"/>
                <a:cs typeface="Courier New" panose="02070309020205020404" pitchFamily="49" charset="0"/>
              </a:rPr>
              <a:t>WHERE</a:t>
            </a:r>
            <a:r>
              <a:rPr lang="en-GB" b="1" dirty="0">
                <a:latin typeface="Courier New" panose="02070309020205020404" pitchFamily="49" charset="0"/>
                <a:cs typeface="Courier New" panose="02070309020205020404" pitchFamily="49" charset="0"/>
              </a:rPr>
              <a:t> id &lt;= 201;</a:t>
            </a:r>
            <a:r>
              <a:rPr lang="en-GB" dirty="0">
                <a:latin typeface="Courier New" panose="02070309020205020404" pitchFamily="49" charset="0"/>
                <a:cs typeface="Courier New" panose="02070309020205020404" pitchFamily="49" charset="0"/>
              </a:rPr>
              <a:t> </a:t>
            </a:r>
          </a:p>
          <a:p>
            <a:pPr>
              <a:lnSpc>
                <a:spcPct val="120000"/>
              </a:lnSpc>
            </a:pPr>
            <a:r>
              <a:rPr lang="en-GB" dirty="0">
                <a:latin typeface="Courier New" panose="02070309020205020404" pitchFamily="49" charset="0"/>
                <a:cs typeface="Courier New" panose="02070309020205020404" pitchFamily="49" charset="0"/>
              </a:rPr>
              <a:t>Finalize Aggregate</a:t>
            </a:r>
          </a:p>
          <a:p>
            <a:pPr>
              <a:lnSpc>
                <a:spcPct val="120000"/>
              </a:lnSpc>
            </a:pPr>
            <a:r>
              <a:rPr lang="en-GB" dirty="0">
                <a:latin typeface="Courier New" panose="02070309020205020404" pitchFamily="49" charset="0"/>
                <a:cs typeface="Courier New" panose="02070309020205020404" pitchFamily="49" charset="0"/>
              </a:rPr>
              <a:t>-&gt;  Gather</a:t>
            </a:r>
          </a:p>
          <a:p>
            <a:pPr>
              <a:lnSpc>
                <a:spcPct val="120000"/>
              </a:lnSpc>
            </a:pPr>
            <a:r>
              <a:rPr lang="en-GB" dirty="0">
                <a:latin typeface="Courier New" panose="02070309020205020404" pitchFamily="49" charset="0"/>
                <a:cs typeface="Courier New" panose="02070309020205020404" pitchFamily="49" charset="0"/>
              </a:rPr>
              <a:t>    Workers Planned: 2</a:t>
            </a:r>
          </a:p>
          <a:p>
            <a:pPr>
              <a:lnSpc>
                <a:spcPct val="120000"/>
              </a:lnSpc>
            </a:pPr>
            <a:r>
              <a:rPr lang="en-GB" dirty="0">
                <a:latin typeface="Courier New" panose="02070309020205020404" pitchFamily="49" charset="0"/>
                <a:cs typeface="Courier New" panose="02070309020205020404" pitchFamily="49" charset="0"/>
              </a:rPr>
              <a:t>    -&gt;  Partial Aggregate</a:t>
            </a:r>
          </a:p>
          <a:p>
            <a:pPr>
              <a:lnSpc>
                <a:spcPct val="120000"/>
              </a:lnSpc>
            </a:pPr>
            <a:r>
              <a:rPr lang="en-GB" dirty="0">
                <a:latin typeface="Courier New" panose="02070309020205020404" pitchFamily="49" charset="0"/>
                <a:cs typeface="Courier New" panose="02070309020205020404" pitchFamily="49" charset="0"/>
              </a:rPr>
              <a:t>    -&gt;  Parallel Seq Scan on foo</a:t>
            </a:r>
          </a:p>
          <a:p>
            <a:pPr>
              <a:lnSpc>
                <a:spcPct val="120000"/>
              </a:lnSpc>
            </a:pPr>
            <a:r>
              <a:rPr lang="en-GB" dirty="0">
                <a:latin typeface="Courier New" panose="02070309020205020404" pitchFamily="49" charset="0"/>
                <a:cs typeface="Courier New" panose="02070309020205020404" pitchFamily="49" charset="0"/>
              </a:rPr>
              <a:t>         Filter: (id &lt;= 201)</a:t>
            </a:r>
          </a:p>
          <a:p>
            <a:endParaRPr lang="en-PK" dirty="0"/>
          </a:p>
        </p:txBody>
      </p:sp>
      <p:sp>
        <p:nvSpPr>
          <p:cNvPr id="289" name="Text Placeholder 288">
            <a:extLst>
              <a:ext uri="{FF2B5EF4-FFF2-40B4-BE49-F238E27FC236}">
                <a16:creationId xmlns:a16="http://schemas.microsoft.com/office/drawing/2014/main" id="{8BEAAD14-2DFE-6D40-9D2C-0DED6C118C11}"/>
              </a:ext>
            </a:extLst>
          </p:cNvPr>
          <p:cNvSpPr>
            <a:spLocks noGrp="1"/>
          </p:cNvSpPr>
          <p:nvPr>
            <p:ph type="body" idx="12"/>
          </p:nvPr>
        </p:nvSpPr>
        <p:spPr/>
        <p:txBody>
          <a:bodyPr numCol="2">
            <a:normAutofit fontScale="25000" lnSpcReduction="20000"/>
          </a:bodyPr>
          <a:lstStyle/>
          <a:p>
            <a:pPr hangingPunct="1"/>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ctid</a:t>
            </a:r>
            <a:r>
              <a:rPr lang="en-GB" dirty="0">
                <a:latin typeface="Courier New" panose="02070309020205020404" pitchFamily="49" charset="0"/>
                <a:cs typeface="Courier New" panose="02070309020205020404" pitchFamily="49" charset="0"/>
              </a:rPr>
              <a:t>  | id  </a:t>
            </a:r>
          </a:p>
          <a:p>
            <a:pPr hangingPunct="1"/>
            <a:r>
              <a:rPr lang="en-GB" dirty="0">
                <a:latin typeface="Courier New" panose="02070309020205020404" pitchFamily="49" charset="0"/>
                <a:cs typeface="Courier New" panose="02070309020205020404" pitchFamily="49" charset="0"/>
              </a:rPr>
              <a:t>--------+-----</a:t>
            </a:r>
          </a:p>
          <a:p>
            <a:pPr hangingPunct="1"/>
            <a:r>
              <a:rPr lang="en-GB" dirty="0">
                <a:latin typeface="Courier New" panose="02070309020205020404" pitchFamily="49" charset="0"/>
                <a:cs typeface="Courier New" panose="02070309020205020404" pitchFamily="49" charset="0"/>
              </a:rPr>
              <a:t> (0,55) | 200</a:t>
            </a:r>
          </a:p>
          <a:p>
            <a:pPr hangingPunct="1"/>
            <a:r>
              <a:rPr lang="en-GB" dirty="0">
                <a:latin typeface="Courier New" panose="02070309020205020404" pitchFamily="49" charset="0"/>
                <a:cs typeface="Courier New" panose="02070309020205020404" pitchFamily="49" charset="0"/>
              </a:rPr>
              <a:t> (0,56) | 300</a:t>
            </a:r>
          </a:p>
          <a:p>
            <a:pPr hangingPunct="1"/>
            <a:r>
              <a:rPr lang="en-GB" dirty="0">
                <a:latin typeface="Courier New" panose="02070309020205020404" pitchFamily="49" charset="0"/>
                <a:cs typeface="Courier New" panose="02070309020205020404" pitchFamily="49" charset="0"/>
              </a:rPr>
              <a:t> (0,57) | 210</a:t>
            </a:r>
          </a:p>
          <a:p>
            <a:pPr hangingPunct="1"/>
            <a:r>
              <a:rPr lang="en-GB" dirty="0">
                <a:latin typeface="Courier New" panose="02070309020205020404" pitchFamily="49" charset="0"/>
                <a:cs typeface="Courier New" panose="02070309020205020404" pitchFamily="49" charset="0"/>
              </a:rPr>
              <a:t> (0,58) | 220</a:t>
            </a:r>
          </a:p>
          <a:p>
            <a:pPr hangingPunct="1"/>
            <a:r>
              <a:rPr lang="en-GB" dirty="0">
                <a:latin typeface="Courier New" panose="02070309020205020404" pitchFamily="49" charset="0"/>
                <a:cs typeface="Courier New" panose="02070309020205020404" pitchFamily="49" charset="0"/>
              </a:rPr>
              <a:t> (0,59) | 230</a:t>
            </a:r>
          </a:p>
          <a:p>
            <a:pPr hangingPunct="1"/>
            <a:r>
              <a:rPr lang="en-GB" dirty="0">
                <a:latin typeface="Courier New" panose="02070309020205020404" pitchFamily="49" charset="0"/>
                <a:cs typeface="Courier New" panose="02070309020205020404" pitchFamily="49" charset="0"/>
              </a:rPr>
              <a:t> (0,60) | 203</a:t>
            </a:r>
          </a:p>
          <a:p>
            <a:pPr hangingPunct="1"/>
            <a:r>
              <a:rPr lang="en-GB" dirty="0">
                <a:latin typeface="Courier New" panose="02070309020205020404" pitchFamily="49" charset="0"/>
                <a:cs typeface="Courier New" panose="02070309020205020404" pitchFamily="49" charset="0"/>
              </a:rPr>
              <a:t> (0,61) | 204</a:t>
            </a:r>
          </a:p>
          <a:p>
            <a:pPr hangingPunct="1"/>
            <a:r>
              <a:rPr lang="en-GB" dirty="0">
                <a:latin typeface="Courier New" panose="02070309020205020404" pitchFamily="49" charset="0"/>
                <a:cs typeface="Courier New" panose="02070309020205020404" pitchFamily="49" charset="0"/>
              </a:rPr>
              <a:t> (0,62) | 300</a:t>
            </a:r>
          </a:p>
          <a:p>
            <a:pPr hangingPunct="1"/>
            <a:r>
              <a:rPr lang="en-GB" dirty="0">
                <a:latin typeface="Courier New" panose="02070309020205020404" pitchFamily="49" charset="0"/>
                <a:cs typeface="Courier New" panose="02070309020205020404" pitchFamily="49" charset="0"/>
              </a:rPr>
              <a:t> (0,64) | 302</a:t>
            </a:r>
          </a:p>
          <a:p>
            <a:pPr hangingPunct="1"/>
            <a:r>
              <a:rPr lang="en-GB" dirty="0">
                <a:latin typeface="Courier New" panose="02070309020205020404" pitchFamily="49" charset="0"/>
                <a:cs typeface="Courier New" panose="02070309020205020404" pitchFamily="49" charset="0"/>
              </a:rPr>
              <a:t> (0,65) | 301</a:t>
            </a:r>
          </a:p>
          <a:p>
            <a:pPr hangingPunct="1"/>
            <a:r>
              <a:rPr lang="en-GB" dirty="0">
                <a:latin typeface="Courier New" panose="02070309020205020404" pitchFamily="49" charset="0"/>
                <a:cs typeface="Courier New" panose="02070309020205020404" pitchFamily="49" charset="0"/>
              </a:rPr>
              <a:t> (0,66) | 302</a:t>
            </a:r>
          </a:p>
          <a:p>
            <a:pPr hangingPunct="1"/>
            <a:r>
              <a:rPr lang="en-GB" dirty="0">
                <a:latin typeface="Courier New" panose="02070309020205020404" pitchFamily="49" charset="0"/>
                <a:cs typeface="Courier New" panose="02070309020205020404" pitchFamily="49" charset="0"/>
              </a:rPr>
              <a:t> (1,31) | 100</a:t>
            </a:r>
          </a:p>
          <a:p>
            <a:pPr hangingPunct="1"/>
            <a:r>
              <a:rPr lang="en-GB" dirty="0">
                <a:latin typeface="Courier New" panose="02070309020205020404" pitchFamily="49" charset="0"/>
                <a:cs typeface="Courier New" panose="02070309020205020404" pitchFamily="49" charset="0"/>
              </a:rPr>
              <a:t> (1,32) | 101</a:t>
            </a:r>
          </a:p>
          <a:p>
            <a:pPr hangingPunct="1"/>
            <a:r>
              <a:rPr lang="en-GB" dirty="0">
                <a:latin typeface="Courier New" panose="02070309020205020404" pitchFamily="49" charset="0"/>
                <a:cs typeface="Courier New" panose="02070309020205020404" pitchFamily="49" charset="0"/>
              </a:rPr>
              <a:t> (1,33) | 102</a:t>
            </a:r>
          </a:p>
          <a:p>
            <a:pPr hangingPunct="1"/>
            <a:r>
              <a:rPr lang="en-GB" dirty="0">
                <a:latin typeface="Courier New" panose="02070309020205020404" pitchFamily="49" charset="0"/>
                <a:cs typeface="Courier New" panose="02070309020205020404" pitchFamily="49" charset="0"/>
              </a:rPr>
              <a:t> (1,34) | 103</a:t>
            </a:r>
          </a:p>
          <a:p>
            <a:pPr hangingPunct="1"/>
            <a:r>
              <a:rPr lang="en-GB" dirty="0">
                <a:latin typeface="Courier New" panose="02070309020205020404" pitchFamily="49" charset="0"/>
                <a:cs typeface="Courier New" panose="02070309020205020404" pitchFamily="49" charset="0"/>
              </a:rPr>
              <a:t> (1,35) | 104</a:t>
            </a:r>
          </a:p>
          <a:p>
            <a:pPr hangingPunct="1"/>
            <a:r>
              <a:rPr lang="en-GB" dirty="0">
                <a:latin typeface="Courier New" panose="02070309020205020404" pitchFamily="49" charset="0"/>
                <a:cs typeface="Courier New" panose="02070309020205020404" pitchFamily="49" charset="0"/>
              </a:rPr>
              <a:t> (1,36) | 105</a:t>
            </a:r>
          </a:p>
          <a:p>
            <a:pPr hangingPunct="1">
              <a:defRPr/>
            </a:pPr>
            <a:r>
              <a:rPr lang="en-GB" dirty="0">
                <a:latin typeface="Courier New" panose="02070309020205020404" pitchFamily="49" charset="0"/>
                <a:cs typeface="Courier New" panose="02070309020205020404" pitchFamily="49" charset="0"/>
              </a:rPr>
              <a:t> (0,63) | 301</a:t>
            </a:r>
          </a:p>
          <a:p>
            <a:pPr hangingPunct="1">
              <a:defRPr/>
            </a:pPr>
            <a:r>
              <a:rPr lang="en-GB" dirty="0">
                <a:latin typeface="Courier New" panose="02070309020205020404" pitchFamily="49" charset="0"/>
                <a:cs typeface="Courier New" panose="02070309020205020404" pitchFamily="49" charset="0"/>
              </a:rPr>
              <a:t>(18 rows)</a:t>
            </a:r>
          </a:p>
          <a:p>
            <a:pPr hangingPunct="1">
              <a:lnSpc>
                <a:spcPct val="120000"/>
              </a:lnSpc>
            </a:pPr>
            <a:endParaRPr lang="en-GB" dirty="0"/>
          </a:p>
          <a:p>
            <a:endParaRPr lang="en-PK" dirty="0"/>
          </a:p>
        </p:txBody>
      </p:sp>
      <p:sp>
        <p:nvSpPr>
          <p:cNvPr id="291" name="Text Placeholder 290">
            <a:extLst>
              <a:ext uri="{FF2B5EF4-FFF2-40B4-BE49-F238E27FC236}">
                <a16:creationId xmlns:a16="http://schemas.microsoft.com/office/drawing/2014/main" id="{CDD14F0E-6A55-0840-A7E9-FFFE93240028}"/>
              </a:ext>
            </a:extLst>
          </p:cNvPr>
          <p:cNvSpPr>
            <a:spLocks noGrp="1"/>
          </p:cNvSpPr>
          <p:nvPr>
            <p:ph type="body" idx="13"/>
          </p:nvPr>
        </p:nvSpPr>
        <p:spPr/>
        <p:txBody>
          <a:bodyPr>
            <a:normAutofit fontScale="92500"/>
          </a:bodyPr>
          <a:lstStyle/>
          <a:p>
            <a:pPr marL="342900" indent="-342900">
              <a:lnSpc>
                <a:spcPct val="120000"/>
              </a:lnSpc>
              <a:buFont typeface="Arial" panose="020B0604020202020204" pitchFamily="34" charset="0"/>
              <a:buChar char="•"/>
            </a:pPr>
            <a:r>
              <a:rPr lang="en-GB" dirty="0">
                <a:solidFill>
                  <a:schemeClr val="tx1"/>
                </a:solidFill>
              </a:rPr>
              <a:t>Worker-0 will start from the root node and scan until the leaf node 200. </a:t>
            </a:r>
          </a:p>
          <a:p>
            <a:pPr marL="342900" indent="-342900">
              <a:lnSpc>
                <a:spcPct val="120000"/>
              </a:lnSpc>
              <a:buFont typeface="Arial" panose="020B0604020202020204" pitchFamily="34" charset="0"/>
              <a:buChar char="•"/>
            </a:pPr>
            <a:r>
              <a:rPr lang="en-GB" dirty="0">
                <a:solidFill>
                  <a:schemeClr val="tx1"/>
                </a:solidFill>
              </a:rPr>
              <a:t>It’ll handover the next block under node 105 to Worker-1, which is in a blocked and wait-state.  </a:t>
            </a:r>
          </a:p>
          <a:p>
            <a:pPr marL="342900" indent="-342900">
              <a:lnSpc>
                <a:spcPct val="120000"/>
              </a:lnSpc>
              <a:buFont typeface="Arial" panose="020B0604020202020204" pitchFamily="34" charset="0"/>
              <a:buChar char="•"/>
            </a:pPr>
            <a:r>
              <a:rPr lang="en-GB" dirty="0">
                <a:solidFill>
                  <a:schemeClr val="tx1"/>
                </a:solidFill>
              </a:rPr>
              <a:t>If there are other workers, blocks are divided into the workers</a:t>
            </a:r>
          </a:p>
        </p:txBody>
      </p:sp>
      <p:sp>
        <p:nvSpPr>
          <p:cNvPr id="292" name="Text Placeholder 291">
            <a:extLst>
              <a:ext uri="{FF2B5EF4-FFF2-40B4-BE49-F238E27FC236}">
                <a16:creationId xmlns:a16="http://schemas.microsoft.com/office/drawing/2014/main" id="{C5361EF4-5DF0-BF4B-9B03-E65427FAFA4A}"/>
              </a:ext>
            </a:extLst>
          </p:cNvPr>
          <p:cNvSpPr>
            <a:spLocks noGrp="1"/>
          </p:cNvSpPr>
          <p:nvPr>
            <p:ph type="body" sz="quarter" idx="14"/>
          </p:nvPr>
        </p:nvSpPr>
        <p:spPr/>
        <p:txBody>
          <a:bodyPr/>
          <a:lstStyle/>
          <a:p>
            <a:endParaRPr lang="en-PK" dirty="0"/>
          </a:p>
        </p:txBody>
      </p:sp>
      <p:grpSp>
        <p:nvGrpSpPr>
          <p:cNvPr id="148" name="Group 147">
            <a:extLst>
              <a:ext uri="{FF2B5EF4-FFF2-40B4-BE49-F238E27FC236}">
                <a16:creationId xmlns:a16="http://schemas.microsoft.com/office/drawing/2014/main" id="{DE50FE00-6599-A04C-B13C-A1A269A57074}"/>
              </a:ext>
            </a:extLst>
          </p:cNvPr>
          <p:cNvGrpSpPr/>
          <p:nvPr/>
        </p:nvGrpSpPr>
        <p:grpSpPr>
          <a:xfrm>
            <a:off x="4416656" y="3545430"/>
            <a:ext cx="7632000" cy="2484000"/>
            <a:chOff x="82193" y="2960526"/>
            <a:chExt cx="7950764" cy="2484000"/>
          </a:xfrm>
        </p:grpSpPr>
        <p:grpSp>
          <p:nvGrpSpPr>
            <p:cNvPr id="149" name="Group 148">
              <a:extLst>
                <a:ext uri="{FF2B5EF4-FFF2-40B4-BE49-F238E27FC236}">
                  <a16:creationId xmlns:a16="http://schemas.microsoft.com/office/drawing/2014/main" id="{C161EC5B-F366-4649-8D88-EC36938AD514}"/>
                </a:ext>
              </a:extLst>
            </p:cNvPr>
            <p:cNvGrpSpPr/>
            <p:nvPr/>
          </p:nvGrpSpPr>
          <p:grpSpPr>
            <a:xfrm>
              <a:off x="82193" y="4504666"/>
              <a:ext cx="7949854" cy="318282"/>
              <a:chOff x="82193" y="5095098"/>
              <a:chExt cx="7949842" cy="360000"/>
            </a:xfrm>
          </p:grpSpPr>
          <p:grpSp>
            <p:nvGrpSpPr>
              <p:cNvPr id="257" name="Group 256">
                <a:extLst>
                  <a:ext uri="{FF2B5EF4-FFF2-40B4-BE49-F238E27FC236}">
                    <a16:creationId xmlns:a16="http://schemas.microsoft.com/office/drawing/2014/main" id="{29944241-743D-D841-A7E5-277ED687B562}"/>
                  </a:ext>
                </a:extLst>
              </p:cNvPr>
              <p:cNvGrpSpPr/>
              <p:nvPr/>
            </p:nvGrpSpPr>
            <p:grpSpPr>
              <a:xfrm>
                <a:off x="82193" y="5095098"/>
                <a:ext cx="720000" cy="360000"/>
                <a:chOff x="1248355" y="4023359"/>
                <a:chExt cx="720000" cy="360000"/>
              </a:xfrm>
            </p:grpSpPr>
            <p:sp>
              <p:nvSpPr>
                <p:cNvPr id="282" name="Rectangle 281">
                  <a:extLst>
                    <a:ext uri="{FF2B5EF4-FFF2-40B4-BE49-F238E27FC236}">
                      <a16:creationId xmlns:a16="http://schemas.microsoft.com/office/drawing/2014/main" id="{019A30A5-B361-0E4E-9653-B64519716DDB}"/>
                    </a:ext>
                  </a:extLst>
                </p:cNvPr>
                <p:cNvSpPr/>
                <p:nvPr/>
              </p:nvSpPr>
              <p:spPr>
                <a:xfrm>
                  <a:off x="124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1,31</a:t>
                  </a:r>
                </a:p>
              </p:txBody>
            </p:sp>
            <p:sp>
              <p:nvSpPr>
                <p:cNvPr id="283" name="Rectangle 282">
                  <a:extLst>
                    <a:ext uri="{FF2B5EF4-FFF2-40B4-BE49-F238E27FC236}">
                      <a16:creationId xmlns:a16="http://schemas.microsoft.com/office/drawing/2014/main" id="{C83CF81B-16BD-D64B-B6A1-831245C31460}"/>
                    </a:ext>
                  </a:extLst>
                </p:cNvPr>
                <p:cNvSpPr/>
                <p:nvPr/>
              </p:nvSpPr>
              <p:spPr>
                <a:xfrm>
                  <a:off x="160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1,34</a:t>
                  </a:r>
                </a:p>
              </p:txBody>
            </p:sp>
          </p:grpSp>
          <p:grpSp>
            <p:nvGrpSpPr>
              <p:cNvPr id="258" name="Group 257">
                <a:extLst>
                  <a:ext uri="{FF2B5EF4-FFF2-40B4-BE49-F238E27FC236}">
                    <a16:creationId xmlns:a16="http://schemas.microsoft.com/office/drawing/2014/main" id="{7D96E936-6946-A945-ADB4-79814C02EE75}"/>
                  </a:ext>
                </a:extLst>
              </p:cNvPr>
              <p:cNvGrpSpPr/>
              <p:nvPr/>
            </p:nvGrpSpPr>
            <p:grpSpPr>
              <a:xfrm>
                <a:off x="985923" y="5095098"/>
                <a:ext cx="720000" cy="360000"/>
                <a:chOff x="1248355" y="4023359"/>
                <a:chExt cx="720000" cy="360000"/>
              </a:xfrm>
            </p:grpSpPr>
            <p:sp>
              <p:nvSpPr>
                <p:cNvPr id="280" name="Rectangle 279">
                  <a:extLst>
                    <a:ext uri="{FF2B5EF4-FFF2-40B4-BE49-F238E27FC236}">
                      <a16:creationId xmlns:a16="http://schemas.microsoft.com/office/drawing/2014/main" id="{12FD02DC-2786-2545-8B72-1DF06EE6DF78}"/>
                    </a:ext>
                  </a:extLst>
                </p:cNvPr>
                <p:cNvSpPr/>
                <p:nvPr/>
              </p:nvSpPr>
              <p:spPr>
                <a:xfrm>
                  <a:off x="124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1,32</a:t>
                  </a:r>
                </a:p>
              </p:txBody>
            </p:sp>
            <p:sp>
              <p:nvSpPr>
                <p:cNvPr id="281" name="Rectangle 280">
                  <a:extLst>
                    <a:ext uri="{FF2B5EF4-FFF2-40B4-BE49-F238E27FC236}">
                      <a16:creationId xmlns:a16="http://schemas.microsoft.com/office/drawing/2014/main" id="{3EF0B1A3-6175-C945-8965-5E949E88A1F9}"/>
                    </a:ext>
                  </a:extLst>
                </p:cNvPr>
                <p:cNvSpPr/>
                <p:nvPr/>
              </p:nvSpPr>
              <p:spPr>
                <a:xfrm>
                  <a:off x="160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1,35</a:t>
                  </a:r>
                </a:p>
              </p:txBody>
            </p:sp>
          </p:grpSp>
          <p:grpSp>
            <p:nvGrpSpPr>
              <p:cNvPr id="259" name="Group 258">
                <a:extLst>
                  <a:ext uri="{FF2B5EF4-FFF2-40B4-BE49-F238E27FC236}">
                    <a16:creationId xmlns:a16="http://schemas.microsoft.com/office/drawing/2014/main" id="{A915D846-86CC-564A-9A07-826ACBA2A0A3}"/>
                  </a:ext>
                </a:extLst>
              </p:cNvPr>
              <p:cNvGrpSpPr/>
              <p:nvPr/>
            </p:nvGrpSpPr>
            <p:grpSpPr>
              <a:xfrm>
                <a:off x="1889653" y="5095098"/>
                <a:ext cx="720000" cy="360000"/>
                <a:chOff x="1248355" y="4023359"/>
                <a:chExt cx="720000" cy="360000"/>
              </a:xfrm>
            </p:grpSpPr>
            <p:sp>
              <p:nvSpPr>
                <p:cNvPr id="278" name="Rectangle 277">
                  <a:extLst>
                    <a:ext uri="{FF2B5EF4-FFF2-40B4-BE49-F238E27FC236}">
                      <a16:creationId xmlns:a16="http://schemas.microsoft.com/office/drawing/2014/main" id="{78568271-CF2D-924F-AB69-DC5C8027389A}"/>
                    </a:ext>
                  </a:extLst>
                </p:cNvPr>
                <p:cNvSpPr/>
                <p:nvPr/>
              </p:nvSpPr>
              <p:spPr>
                <a:xfrm>
                  <a:off x="124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1,33</a:t>
                  </a:r>
                </a:p>
              </p:txBody>
            </p:sp>
            <p:sp>
              <p:nvSpPr>
                <p:cNvPr id="279" name="Rectangle 278">
                  <a:extLst>
                    <a:ext uri="{FF2B5EF4-FFF2-40B4-BE49-F238E27FC236}">
                      <a16:creationId xmlns:a16="http://schemas.microsoft.com/office/drawing/2014/main" id="{56FFFB69-5C5C-6B46-A169-360AAE2DD877}"/>
                    </a:ext>
                  </a:extLst>
                </p:cNvPr>
                <p:cNvSpPr/>
                <p:nvPr/>
              </p:nvSpPr>
              <p:spPr>
                <a:xfrm>
                  <a:off x="160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1,36</a:t>
                  </a:r>
                </a:p>
              </p:txBody>
            </p:sp>
          </p:grpSp>
          <p:grpSp>
            <p:nvGrpSpPr>
              <p:cNvPr id="260" name="Group 259">
                <a:extLst>
                  <a:ext uri="{FF2B5EF4-FFF2-40B4-BE49-F238E27FC236}">
                    <a16:creationId xmlns:a16="http://schemas.microsoft.com/office/drawing/2014/main" id="{80DD1AF6-AE55-2E47-9F20-76E0162D3964}"/>
                  </a:ext>
                </a:extLst>
              </p:cNvPr>
              <p:cNvGrpSpPr/>
              <p:nvPr/>
            </p:nvGrpSpPr>
            <p:grpSpPr>
              <a:xfrm>
                <a:off x="2793383" y="5095098"/>
                <a:ext cx="720000" cy="360000"/>
                <a:chOff x="1248355" y="4023359"/>
                <a:chExt cx="720000" cy="360000"/>
              </a:xfrm>
            </p:grpSpPr>
            <p:sp>
              <p:nvSpPr>
                <p:cNvPr id="276" name="Rectangle 275">
                  <a:extLst>
                    <a:ext uri="{FF2B5EF4-FFF2-40B4-BE49-F238E27FC236}">
                      <a16:creationId xmlns:a16="http://schemas.microsoft.com/office/drawing/2014/main" id="{D3CD80B3-4D92-4C44-A50D-F2E027B2FB8E}"/>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0,55</a:t>
                  </a:r>
                </a:p>
              </p:txBody>
            </p:sp>
            <p:sp>
              <p:nvSpPr>
                <p:cNvPr id="277" name="Rectangle 276">
                  <a:extLst>
                    <a:ext uri="{FF2B5EF4-FFF2-40B4-BE49-F238E27FC236}">
                      <a16:creationId xmlns:a16="http://schemas.microsoft.com/office/drawing/2014/main" id="{B9DF8097-763A-0044-A35F-DE63B70AAD66}"/>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0,60</a:t>
                  </a:r>
                </a:p>
              </p:txBody>
            </p:sp>
          </p:grpSp>
          <p:grpSp>
            <p:nvGrpSpPr>
              <p:cNvPr id="261" name="Group 260">
                <a:extLst>
                  <a:ext uri="{FF2B5EF4-FFF2-40B4-BE49-F238E27FC236}">
                    <a16:creationId xmlns:a16="http://schemas.microsoft.com/office/drawing/2014/main" id="{05251E7B-50B1-F64B-B416-9A430BAF5C07}"/>
                  </a:ext>
                </a:extLst>
              </p:cNvPr>
              <p:cNvGrpSpPr/>
              <p:nvPr/>
            </p:nvGrpSpPr>
            <p:grpSpPr>
              <a:xfrm>
                <a:off x="3697113" y="5095098"/>
                <a:ext cx="720000" cy="360000"/>
                <a:chOff x="1248355" y="4023359"/>
                <a:chExt cx="720000" cy="360000"/>
              </a:xfrm>
            </p:grpSpPr>
            <p:sp>
              <p:nvSpPr>
                <p:cNvPr id="274" name="Rectangle 273">
                  <a:extLst>
                    <a:ext uri="{FF2B5EF4-FFF2-40B4-BE49-F238E27FC236}">
                      <a16:creationId xmlns:a16="http://schemas.microsoft.com/office/drawing/2014/main" id="{EFFB4B2E-5C49-6A45-9473-A69745E6E907}"/>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0,57</a:t>
                  </a:r>
                </a:p>
              </p:txBody>
            </p:sp>
            <p:sp>
              <p:nvSpPr>
                <p:cNvPr id="275" name="Rectangle 274">
                  <a:extLst>
                    <a:ext uri="{FF2B5EF4-FFF2-40B4-BE49-F238E27FC236}">
                      <a16:creationId xmlns:a16="http://schemas.microsoft.com/office/drawing/2014/main" id="{7B2D604F-77AC-BE43-94C3-ADB877533A80}"/>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0,61</a:t>
                  </a:r>
                </a:p>
              </p:txBody>
            </p:sp>
          </p:grpSp>
          <p:grpSp>
            <p:nvGrpSpPr>
              <p:cNvPr id="262" name="Group 261">
                <a:extLst>
                  <a:ext uri="{FF2B5EF4-FFF2-40B4-BE49-F238E27FC236}">
                    <a16:creationId xmlns:a16="http://schemas.microsoft.com/office/drawing/2014/main" id="{F940B18C-520B-F845-A084-0BD6099463E8}"/>
                  </a:ext>
                </a:extLst>
              </p:cNvPr>
              <p:cNvGrpSpPr/>
              <p:nvPr/>
            </p:nvGrpSpPr>
            <p:grpSpPr>
              <a:xfrm>
                <a:off x="4600843" y="5095098"/>
                <a:ext cx="720000" cy="360000"/>
                <a:chOff x="1248355" y="4023359"/>
                <a:chExt cx="720000" cy="360000"/>
              </a:xfrm>
            </p:grpSpPr>
            <p:sp>
              <p:nvSpPr>
                <p:cNvPr id="272" name="Rectangle 271">
                  <a:extLst>
                    <a:ext uri="{FF2B5EF4-FFF2-40B4-BE49-F238E27FC236}">
                      <a16:creationId xmlns:a16="http://schemas.microsoft.com/office/drawing/2014/main" id="{4C5C8E22-4C84-DF41-B76D-DA14CF308DFB}"/>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0,58</a:t>
                  </a:r>
                </a:p>
              </p:txBody>
            </p:sp>
            <p:sp>
              <p:nvSpPr>
                <p:cNvPr id="273" name="Rectangle 272">
                  <a:extLst>
                    <a:ext uri="{FF2B5EF4-FFF2-40B4-BE49-F238E27FC236}">
                      <a16:creationId xmlns:a16="http://schemas.microsoft.com/office/drawing/2014/main" id="{90211D16-7386-C847-93F5-31820F8BBB0B}"/>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0,59</a:t>
                  </a:r>
                </a:p>
              </p:txBody>
            </p:sp>
          </p:grpSp>
          <p:grpSp>
            <p:nvGrpSpPr>
              <p:cNvPr id="263" name="Group 262">
                <a:extLst>
                  <a:ext uri="{FF2B5EF4-FFF2-40B4-BE49-F238E27FC236}">
                    <a16:creationId xmlns:a16="http://schemas.microsoft.com/office/drawing/2014/main" id="{8C37C692-9C19-0043-8541-5CC6CB66F2CC}"/>
                  </a:ext>
                </a:extLst>
              </p:cNvPr>
              <p:cNvGrpSpPr/>
              <p:nvPr/>
            </p:nvGrpSpPr>
            <p:grpSpPr>
              <a:xfrm>
                <a:off x="5504573" y="5095098"/>
                <a:ext cx="720000" cy="360000"/>
                <a:chOff x="1248355" y="4023359"/>
                <a:chExt cx="720000" cy="360000"/>
              </a:xfrm>
            </p:grpSpPr>
            <p:sp>
              <p:nvSpPr>
                <p:cNvPr id="270" name="Rectangle 269">
                  <a:extLst>
                    <a:ext uri="{FF2B5EF4-FFF2-40B4-BE49-F238E27FC236}">
                      <a16:creationId xmlns:a16="http://schemas.microsoft.com/office/drawing/2014/main" id="{151EF88B-60D7-F444-95C1-25FC7854CACE}"/>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0,56</a:t>
                  </a:r>
                </a:p>
              </p:txBody>
            </p:sp>
            <p:sp>
              <p:nvSpPr>
                <p:cNvPr id="271" name="Rectangle 270">
                  <a:extLst>
                    <a:ext uri="{FF2B5EF4-FFF2-40B4-BE49-F238E27FC236}">
                      <a16:creationId xmlns:a16="http://schemas.microsoft.com/office/drawing/2014/main" id="{67FE270D-C310-B74F-9300-752121024E51}"/>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0,56</a:t>
                  </a:r>
                </a:p>
              </p:txBody>
            </p:sp>
          </p:grpSp>
          <p:grpSp>
            <p:nvGrpSpPr>
              <p:cNvPr id="264" name="Group 263">
                <a:extLst>
                  <a:ext uri="{FF2B5EF4-FFF2-40B4-BE49-F238E27FC236}">
                    <a16:creationId xmlns:a16="http://schemas.microsoft.com/office/drawing/2014/main" id="{F0B22613-FDB9-7346-85C3-7D0DC7F1AB64}"/>
                  </a:ext>
                </a:extLst>
              </p:cNvPr>
              <p:cNvGrpSpPr/>
              <p:nvPr/>
            </p:nvGrpSpPr>
            <p:grpSpPr>
              <a:xfrm>
                <a:off x="6408303" y="5095098"/>
                <a:ext cx="720000" cy="360000"/>
                <a:chOff x="1248355" y="4023359"/>
                <a:chExt cx="720000" cy="360000"/>
              </a:xfrm>
            </p:grpSpPr>
            <p:sp>
              <p:nvSpPr>
                <p:cNvPr id="268" name="Rectangle 267">
                  <a:extLst>
                    <a:ext uri="{FF2B5EF4-FFF2-40B4-BE49-F238E27FC236}">
                      <a16:creationId xmlns:a16="http://schemas.microsoft.com/office/drawing/2014/main" id="{9B04620B-9B36-F84E-829F-B36A055A1985}"/>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0,63</a:t>
                  </a:r>
                </a:p>
              </p:txBody>
            </p:sp>
            <p:sp>
              <p:nvSpPr>
                <p:cNvPr id="269" name="Rectangle 268">
                  <a:extLst>
                    <a:ext uri="{FF2B5EF4-FFF2-40B4-BE49-F238E27FC236}">
                      <a16:creationId xmlns:a16="http://schemas.microsoft.com/office/drawing/2014/main" id="{4DF38229-4FFA-0B48-BBFD-91E43809278F}"/>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0,63</a:t>
                  </a:r>
                </a:p>
              </p:txBody>
            </p:sp>
          </p:grpSp>
          <p:grpSp>
            <p:nvGrpSpPr>
              <p:cNvPr id="265" name="Group 264">
                <a:extLst>
                  <a:ext uri="{FF2B5EF4-FFF2-40B4-BE49-F238E27FC236}">
                    <a16:creationId xmlns:a16="http://schemas.microsoft.com/office/drawing/2014/main" id="{5A9D93FB-91B9-8A4C-B70F-DD5C34F46D93}"/>
                  </a:ext>
                </a:extLst>
              </p:cNvPr>
              <p:cNvGrpSpPr/>
              <p:nvPr/>
            </p:nvGrpSpPr>
            <p:grpSpPr>
              <a:xfrm>
                <a:off x="7312035" y="5095098"/>
                <a:ext cx="720000" cy="360000"/>
                <a:chOff x="1248355" y="4023359"/>
                <a:chExt cx="720000" cy="360000"/>
              </a:xfrm>
            </p:grpSpPr>
            <p:sp>
              <p:nvSpPr>
                <p:cNvPr id="266" name="Rectangle 265">
                  <a:extLst>
                    <a:ext uri="{FF2B5EF4-FFF2-40B4-BE49-F238E27FC236}">
                      <a16:creationId xmlns:a16="http://schemas.microsoft.com/office/drawing/2014/main" id="{25476761-DAC2-DF4A-8059-BF3462F02458}"/>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0,63</a:t>
                  </a:r>
                </a:p>
              </p:txBody>
            </p:sp>
            <p:sp>
              <p:nvSpPr>
                <p:cNvPr id="267" name="Rectangle 266">
                  <a:extLst>
                    <a:ext uri="{FF2B5EF4-FFF2-40B4-BE49-F238E27FC236}">
                      <a16:creationId xmlns:a16="http://schemas.microsoft.com/office/drawing/2014/main" id="{5160398F-29D8-E94F-84A6-D51E24F54521}"/>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0,63</a:t>
                  </a:r>
                </a:p>
              </p:txBody>
            </p:sp>
          </p:grpSp>
        </p:grpSp>
        <p:grpSp>
          <p:nvGrpSpPr>
            <p:cNvPr id="150" name="Group 149">
              <a:extLst>
                <a:ext uri="{FF2B5EF4-FFF2-40B4-BE49-F238E27FC236}">
                  <a16:creationId xmlns:a16="http://schemas.microsoft.com/office/drawing/2014/main" id="{55CC6051-5460-824F-87A7-853A740FC567}"/>
                </a:ext>
              </a:extLst>
            </p:cNvPr>
            <p:cNvGrpSpPr/>
            <p:nvPr/>
          </p:nvGrpSpPr>
          <p:grpSpPr>
            <a:xfrm>
              <a:off x="82193" y="3982745"/>
              <a:ext cx="7947011" cy="318282"/>
              <a:chOff x="82193" y="4504769"/>
              <a:chExt cx="7946999" cy="360000"/>
            </a:xfrm>
          </p:grpSpPr>
          <p:grpSp>
            <p:nvGrpSpPr>
              <p:cNvPr id="230" name="Group 229">
                <a:extLst>
                  <a:ext uri="{FF2B5EF4-FFF2-40B4-BE49-F238E27FC236}">
                    <a16:creationId xmlns:a16="http://schemas.microsoft.com/office/drawing/2014/main" id="{BE86E9B7-C08B-724A-9A6D-A69001C6CC9B}"/>
                  </a:ext>
                </a:extLst>
              </p:cNvPr>
              <p:cNvGrpSpPr/>
              <p:nvPr/>
            </p:nvGrpSpPr>
            <p:grpSpPr>
              <a:xfrm>
                <a:off x="82193" y="4504769"/>
                <a:ext cx="720000" cy="360000"/>
                <a:chOff x="1248355" y="4023359"/>
                <a:chExt cx="720000" cy="360000"/>
              </a:xfrm>
            </p:grpSpPr>
            <p:sp>
              <p:nvSpPr>
                <p:cNvPr id="255" name="Rectangle 254">
                  <a:extLst>
                    <a:ext uri="{FF2B5EF4-FFF2-40B4-BE49-F238E27FC236}">
                      <a16:creationId xmlns:a16="http://schemas.microsoft.com/office/drawing/2014/main" id="{7AA27777-58F4-664E-9E2E-671BE2289618}"/>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100</a:t>
                  </a:r>
                </a:p>
              </p:txBody>
            </p:sp>
            <p:sp>
              <p:nvSpPr>
                <p:cNvPr id="256" name="Rectangle 255">
                  <a:extLst>
                    <a:ext uri="{FF2B5EF4-FFF2-40B4-BE49-F238E27FC236}">
                      <a16:creationId xmlns:a16="http://schemas.microsoft.com/office/drawing/2014/main" id="{A8F03D05-7F26-674D-807A-12E217E86D95}"/>
                    </a:ext>
                  </a:extLst>
                </p:cNvPr>
                <p:cNvSpPr/>
                <p:nvPr/>
              </p:nvSpPr>
              <p:spPr>
                <a:xfrm>
                  <a:off x="160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103</a:t>
                  </a:r>
                </a:p>
              </p:txBody>
            </p:sp>
          </p:grpSp>
          <p:grpSp>
            <p:nvGrpSpPr>
              <p:cNvPr id="231" name="Group 230">
                <a:extLst>
                  <a:ext uri="{FF2B5EF4-FFF2-40B4-BE49-F238E27FC236}">
                    <a16:creationId xmlns:a16="http://schemas.microsoft.com/office/drawing/2014/main" id="{1C9ACA1C-A269-1547-A1B6-EAC2233F47BA}"/>
                  </a:ext>
                </a:extLst>
              </p:cNvPr>
              <p:cNvGrpSpPr/>
              <p:nvPr/>
            </p:nvGrpSpPr>
            <p:grpSpPr>
              <a:xfrm>
                <a:off x="985568" y="4504769"/>
                <a:ext cx="720000" cy="360000"/>
                <a:chOff x="1248355" y="4023359"/>
                <a:chExt cx="720000" cy="360000"/>
              </a:xfrm>
            </p:grpSpPr>
            <p:sp>
              <p:nvSpPr>
                <p:cNvPr id="253" name="Rectangle 252">
                  <a:extLst>
                    <a:ext uri="{FF2B5EF4-FFF2-40B4-BE49-F238E27FC236}">
                      <a16:creationId xmlns:a16="http://schemas.microsoft.com/office/drawing/2014/main" id="{C4EDC67A-41DD-8544-8BCC-4FD5D3BD532A}"/>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101</a:t>
                  </a:r>
                </a:p>
              </p:txBody>
            </p:sp>
            <p:sp>
              <p:nvSpPr>
                <p:cNvPr id="254" name="Rectangle 253">
                  <a:extLst>
                    <a:ext uri="{FF2B5EF4-FFF2-40B4-BE49-F238E27FC236}">
                      <a16:creationId xmlns:a16="http://schemas.microsoft.com/office/drawing/2014/main" id="{19215966-82DB-F742-BE5C-B936725DFC0E}"/>
                    </a:ext>
                  </a:extLst>
                </p:cNvPr>
                <p:cNvSpPr/>
                <p:nvPr/>
              </p:nvSpPr>
              <p:spPr>
                <a:xfrm>
                  <a:off x="160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104</a:t>
                  </a:r>
                </a:p>
              </p:txBody>
            </p:sp>
          </p:grpSp>
          <p:grpSp>
            <p:nvGrpSpPr>
              <p:cNvPr id="232" name="Group 231">
                <a:extLst>
                  <a:ext uri="{FF2B5EF4-FFF2-40B4-BE49-F238E27FC236}">
                    <a16:creationId xmlns:a16="http://schemas.microsoft.com/office/drawing/2014/main" id="{BF606D0F-1F6F-B94B-A98E-EDB7FB15A19B}"/>
                  </a:ext>
                </a:extLst>
              </p:cNvPr>
              <p:cNvGrpSpPr/>
              <p:nvPr/>
            </p:nvGrpSpPr>
            <p:grpSpPr>
              <a:xfrm>
                <a:off x="1888943" y="4504769"/>
                <a:ext cx="720000" cy="360000"/>
                <a:chOff x="1248355" y="4023359"/>
                <a:chExt cx="720000" cy="360000"/>
              </a:xfrm>
            </p:grpSpPr>
            <p:sp>
              <p:nvSpPr>
                <p:cNvPr id="251" name="Rectangle 250">
                  <a:extLst>
                    <a:ext uri="{FF2B5EF4-FFF2-40B4-BE49-F238E27FC236}">
                      <a16:creationId xmlns:a16="http://schemas.microsoft.com/office/drawing/2014/main" id="{87392372-0BC2-2B47-8319-3546E4AD78C7}"/>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102</a:t>
                  </a:r>
                </a:p>
              </p:txBody>
            </p:sp>
            <p:sp>
              <p:nvSpPr>
                <p:cNvPr id="252" name="Rectangle 251">
                  <a:extLst>
                    <a:ext uri="{FF2B5EF4-FFF2-40B4-BE49-F238E27FC236}">
                      <a16:creationId xmlns:a16="http://schemas.microsoft.com/office/drawing/2014/main" id="{8583EA2B-7E8D-2544-9707-D85D5F8ACD95}"/>
                    </a:ext>
                  </a:extLst>
                </p:cNvPr>
                <p:cNvSpPr/>
                <p:nvPr/>
              </p:nvSpPr>
              <p:spPr>
                <a:xfrm>
                  <a:off x="160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105</a:t>
                  </a:r>
                </a:p>
              </p:txBody>
            </p:sp>
          </p:grpSp>
          <p:grpSp>
            <p:nvGrpSpPr>
              <p:cNvPr id="233" name="Group 232">
                <a:extLst>
                  <a:ext uri="{FF2B5EF4-FFF2-40B4-BE49-F238E27FC236}">
                    <a16:creationId xmlns:a16="http://schemas.microsoft.com/office/drawing/2014/main" id="{9EC51C72-107C-7246-A5E0-0D7C07CDA55F}"/>
                  </a:ext>
                </a:extLst>
              </p:cNvPr>
              <p:cNvGrpSpPr/>
              <p:nvPr/>
            </p:nvGrpSpPr>
            <p:grpSpPr>
              <a:xfrm>
                <a:off x="2792318" y="4504769"/>
                <a:ext cx="720000" cy="360000"/>
                <a:chOff x="1248355" y="4023359"/>
                <a:chExt cx="720000" cy="360000"/>
              </a:xfrm>
            </p:grpSpPr>
            <p:sp>
              <p:nvSpPr>
                <p:cNvPr id="249" name="Rectangle 248">
                  <a:extLst>
                    <a:ext uri="{FF2B5EF4-FFF2-40B4-BE49-F238E27FC236}">
                      <a16:creationId xmlns:a16="http://schemas.microsoft.com/office/drawing/2014/main" id="{F4741033-C862-B145-96DE-4611370D73DE}"/>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200</a:t>
                  </a:r>
                </a:p>
              </p:txBody>
            </p:sp>
            <p:sp>
              <p:nvSpPr>
                <p:cNvPr id="250" name="Rectangle 249">
                  <a:extLst>
                    <a:ext uri="{FF2B5EF4-FFF2-40B4-BE49-F238E27FC236}">
                      <a16:creationId xmlns:a16="http://schemas.microsoft.com/office/drawing/2014/main" id="{B458B00F-28B8-DA42-A653-6C3C3743162D}"/>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203</a:t>
                  </a:r>
                </a:p>
              </p:txBody>
            </p:sp>
          </p:grpSp>
          <p:grpSp>
            <p:nvGrpSpPr>
              <p:cNvPr id="234" name="Group 233">
                <a:extLst>
                  <a:ext uri="{FF2B5EF4-FFF2-40B4-BE49-F238E27FC236}">
                    <a16:creationId xmlns:a16="http://schemas.microsoft.com/office/drawing/2014/main" id="{64B72B75-7A86-A344-BC96-568ED030A9AF}"/>
                  </a:ext>
                </a:extLst>
              </p:cNvPr>
              <p:cNvGrpSpPr/>
              <p:nvPr/>
            </p:nvGrpSpPr>
            <p:grpSpPr>
              <a:xfrm>
                <a:off x="3695693" y="4504769"/>
                <a:ext cx="720000" cy="360000"/>
                <a:chOff x="1248355" y="4023359"/>
                <a:chExt cx="720000" cy="360000"/>
              </a:xfrm>
            </p:grpSpPr>
            <p:sp>
              <p:nvSpPr>
                <p:cNvPr id="247" name="Rectangle 246">
                  <a:extLst>
                    <a:ext uri="{FF2B5EF4-FFF2-40B4-BE49-F238E27FC236}">
                      <a16:creationId xmlns:a16="http://schemas.microsoft.com/office/drawing/2014/main" id="{E7031215-7D30-0649-8A29-360E63CAE6CD}"/>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210</a:t>
                  </a:r>
                </a:p>
              </p:txBody>
            </p:sp>
            <p:sp>
              <p:nvSpPr>
                <p:cNvPr id="248" name="Rectangle 247">
                  <a:extLst>
                    <a:ext uri="{FF2B5EF4-FFF2-40B4-BE49-F238E27FC236}">
                      <a16:creationId xmlns:a16="http://schemas.microsoft.com/office/drawing/2014/main" id="{3A3EC8C6-E118-9D43-B4E2-CCCBC341B942}"/>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204</a:t>
                  </a:r>
                </a:p>
              </p:txBody>
            </p:sp>
          </p:grpSp>
          <p:grpSp>
            <p:nvGrpSpPr>
              <p:cNvPr id="235" name="Group 234">
                <a:extLst>
                  <a:ext uri="{FF2B5EF4-FFF2-40B4-BE49-F238E27FC236}">
                    <a16:creationId xmlns:a16="http://schemas.microsoft.com/office/drawing/2014/main" id="{10B788CC-C0A1-BC41-98BB-2F66DA556427}"/>
                  </a:ext>
                </a:extLst>
              </p:cNvPr>
              <p:cNvGrpSpPr/>
              <p:nvPr/>
            </p:nvGrpSpPr>
            <p:grpSpPr>
              <a:xfrm>
                <a:off x="4599068" y="4504769"/>
                <a:ext cx="720000" cy="360000"/>
                <a:chOff x="1248355" y="4023359"/>
                <a:chExt cx="720000" cy="360000"/>
              </a:xfrm>
            </p:grpSpPr>
            <p:sp>
              <p:nvSpPr>
                <p:cNvPr id="245" name="Rectangle 244">
                  <a:extLst>
                    <a:ext uri="{FF2B5EF4-FFF2-40B4-BE49-F238E27FC236}">
                      <a16:creationId xmlns:a16="http://schemas.microsoft.com/office/drawing/2014/main" id="{73BDBE3A-A27F-774A-AA8E-9B3007D4C409}"/>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220</a:t>
                  </a:r>
                </a:p>
              </p:txBody>
            </p:sp>
            <p:sp>
              <p:nvSpPr>
                <p:cNvPr id="246" name="Rectangle 245">
                  <a:extLst>
                    <a:ext uri="{FF2B5EF4-FFF2-40B4-BE49-F238E27FC236}">
                      <a16:creationId xmlns:a16="http://schemas.microsoft.com/office/drawing/2014/main" id="{9BDE8AAF-C9EC-4846-9299-20979C2283B4}"/>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230</a:t>
                  </a:r>
                </a:p>
              </p:txBody>
            </p:sp>
          </p:grpSp>
          <p:grpSp>
            <p:nvGrpSpPr>
              <p:cNvPr id="236" name="Group 235">
                <a:extLst>
                  <a:ext uri="{FF2B5EF4-FFF2-40B4-BE49-F238E27FC236}">
                    <a16:creationId xmlns:a16="http://schemas.microsoft.com/office/drawing/2014/main" id="{0931A549-AB8C-3F42-86B7-86AD0F56E556}"/>
                  </a:ext>
                </a:extLst>
              </p:cNvPr>
              <p:cNvGrpSpPr/>
              <p:nvPr/>
            </p:nvGrpSpPr>
            <p:grpSpPr>
              <a:xfrm>
                <a:off x="5502443" y="4504769"/>
                <a:ext cx="720000" cy="360000"/>
                <a:chOff x="1248355" y="4023359"/>
                <a:chExt cx="720000" cy="360000"/>
              </a:xfrm>
            </p:grpSpPr>
            <p:sp>
              <p:nvSpPr>
                <p:cNvPr id="243" name="Rectangle 242">
                  <a:extLst>
                    <a:ext uri="{FF2B5EF4-FFF2-40B4-BE49-F238E27FC236}">
                      <a16:creationId xmlns:a16="http://schemas.microsoft.com/office/drawing/2014/main" id="{DA904535-498F-5B44-80ED-2608D5F73AE6}"/>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300</a:t>
                  </a:r>
                </a:p>
              </p:txBody>
            </p:sp>
            <p:sp>
              <p:nvSpPr>
                <p:cNvPr id="244" name="Rectangle 243">
                  <a:extLst>
                    <a:ext uri="{FF2B5EF4-FFF2-40B4-BE49-F238E27FC236}">
                      <a16:creationId xmlns:a16="http://schemas.microsoft.com/office/drawing/2014/main" id="{2BCB7AEB-A8CD-824D-9004-777FE856DFB8}"/>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300</a:t>
                  </a:r>
                </a:p>
              </p:txBody>
            </p:sp>
          </p:grpSp>
          <p:grpSp>
            <p:nvGrpSpPr>
              <p:cNvPr id="237" name="Group 236">
                <a:extLst>
                  <a:ext uri="{FF2B5EF4-FFF2-40B4-BE49-F238E27FC236}">
                    <a16:creationId xmlns:a16="http://schemas.microsoft.com/office/drawing/2014/main" id="{21B46E11-2D21-254A-AB76-6D20C670F5FF}"/>
                  </a:ext>
                </a:extLst>
              </p:cNvPr>
              <p:cNvGrpSpPr/>
              <p:nvPr/>
            </p:nvGrpSpPr>
            <p:grpSpPr>
              <a:xfrm>
                <a:off x="6405818" y="4504769"/>
                <a:ext cx="720000" cy="360000"/>
                <a:chOff x="1248355" y="4023359"/>
                <a:chExt cx="720000" cy="360000"/>
              </a:xfrm>
            </p:grpSpPr>
            <p:sp>
              <p:nvSpPr>
                <p:cNvPr id="241" name="Rectangle 240">
                  <a:extLst>
                    <a:ext uri="{FF2B5EF4-FFF2-40B4-BE49-F238E27FC236}">
                      <a16:creationId xmlns:a16="http://schemas.microsoft.com/office/drawing/2014/main" id="{F7CD45F1-55AB-7A40-8C20-C0C6C71A0110}"/>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301</a:t>
                  </a:r>
                </a:p>
              </p:txBody>
            </p:sp>
            <p:sp>
              <p:nvSpPr>
                <p:cNvPr id="242" name="Rectangle 241">
                  <a:extLst>
                    <a:ext uri="{FF2B5EF4-FFF2-40B4-BE49-F238E27FC236}">
                      <a16:creationId xmlns:a16="http://schemas.microsoft.com/office/drawing/2014/main" id="{EDADE629-4248-6747-ADA5-ECFD910FAB28}"/>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301</a:t>
                  </a:r>
                </a:p>
              </p:txBody>
            </p:sp>
          </p:grpSp>
          <p:grpSp>
            <p:nvGrpSpPr>
              <p:cNvPr id="238" name="Group 237">
                <a:extLst>
                  <a:ext uri="{FF2B5EF4-FFF2-40B4-BE49-F238E27FC236}">
                    <a16:creationId xmlns:a16="http://schemas.microsoft.com/office/drawing/2014/main" id="{FB3B68C0-B804-614A-AFA2-2630D574CA65}"/>
                  </a:ext>
                </a:extLst>
              </p:cNvPr>
              <p:cNvGrpSpPr/>
              <p:nvPr/>
            </p:nvGrpSpPr>
            <p:grpSpPr>
              <a:xfrm>
                <a:off x="7309192" y="4504769"/>
                <a:ext cx="720000" cy="360000"/>
                <a:chOff x="1248355" y="4023359"/>
                <a:chExt cx="720000" cy="360000"/>
              </a:xfrm>
            </p:grpSpPr>
            <p:sp>
              <p:nvSpPr>
                <p:cNvPr id="239" name="Rectangle 238">
                  <a:extLst>
                    <a:ext uri="{FF2B5EF4-FFF2-40B4-BE49-F238E27FC236}">
                      <a16:creationId xmlns:a16="http://schemas.microsoft.com/office/drawing/2014/main" id="{FFB28C6B-C455-7B4A-AEFE-413CA5EA7F95}"/>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302</a:t>
                  </a:r>
                </a:p>
              </p:txBody>
            </p:sp>
            <p:sp>
              <p:nvSpPr>
                <p:cNvPr id="240" name="Rectangle 239">
                  <a:extLst>
                    <a:ext uri="{FF2B5EF4-FFF2-40B4-BE49-F238E27FC236}">
                      <a16:creationId xmlns:a16="http://schemas.microsoft.com/office/drawing/2014/main" id="{B7922745-591B-AE4B-AFC9-60F9BF57CDAB}"/>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302</a:t>
                  </a:r>
                </a:p>
              </p:txBody>
            </p:sp>
          </p:grpSp>
        </p:grpSp>
        <p:grpSp>
          <p:nvGrpSpPr>
            <p:cNvPr id="151" name="Group 150">
              <a:extLst>
                <a:ext uri="{FF2B5EF4-FFF2-40B4-BE49-F238E27FC236}">
                  <a16:creationId xmlns:a16="http://schemas.microsoft.com/office/drawing/2014/main" id="{2A40E883-416D-3945-9648-CD9C10DF96B0}"/>
                </a:ext>
              </a:extLst>
            </p:cNvPr>
            <p:cNvGrpSpPr/>
            <p:nvPr/>
          </p:nvGrpSpPr>
          <p:grpSpPr>
            <a:xfrm>
              <a:off x="628327" y="3379453"/>
              <a:ext cx="1080002" cy="318282"/>
              <a:chOff x="1453793" y="3826925"/>
              <a:chExt cx="1080000" cy="360000"/>
            </a:xfrm>
          </p:grpSpPr>
          <p:sp>
            <p:nvSpPr>
              <p:cNvPr id="227" name="Rectangle 226">
                <a:extLst>
                  <a:ext uri="{FF2B5EF4-FFF2-40B4-BE49-F238E27FC236}">
                    <a16:creationId xmlns:a16="http://schemas.microsoft.com/office/drawing/2014/main" id="{C6081D98-C518-A645-A7E4-0E9DF1C3BA7D}"/>
                  </a:ext>
                </a:extLst>
              </p:cNvPr>
              <p:cNvSpPr/>
              <p:nvPr/>
            </p:nvSpPr>
            <p:spPr>
              <a:xfrm>
                <a:off x="145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100</a:t>
                </a:r>
              </a:p>
            </p:txBody>
          </p:sp>
          <p:sp>
            <p:nvSpPr>
              <p:cNvPr id="228" name="Rectangle 227">
                <a:extLst>
                  <a:ext uri="{FF2B5EF4-FFF2-40B4-BE49-F238E27FC236}">
                    <a16:creationId xmlns:a16="http://schemas.microsoft.com/office/drawing/2014/main" id="{A94B281F-C7FC-8D42-AEB8-587C290E762B}"/>
                  </a:ext>
                </a:extLst>
              </p:cNvPr>
              <p:cNvSpPr/>
              <p:nvPr/>
            </p:nvSpPr>
            <p:spPr>
              <a:xfrm>
                <a:off x="181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101</a:t>
                </a:r>
              </a:p>
            </p:txBody>
          </p:sp>
          <p:sp>
            <p:nvSpPr>
              <p:cNvPr id="229" name="Rectangle 228">
                <a:extLst>
                  <a:ext uri="{FF2B5EF4-FFF2-40B4-BE49-F238E27FC236}">
                    <a16:creationId xmlns:a16="http://schemas.microsoft.com/office/drawing/2014/main" id="{9146A21A-93FE-B743-82EC-B581BE9BEAD1}"/>
                  </a:ext>
                </a:extLst>
              </p:cNvPr>
              <p:cNvSpPr/>
              <p:nvPr/>
            </p:nvSpPr>
            <p:spPr>
              <a:xfrm>
                <a:off x="217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102</a:t>
                </a:r>
              </a:p>
            </p:txBody>
          </p:sp>
        </p:grpSp>
        <p:grpSp>
          <p:nvGrpSpPr>
            <p:cNvPr id="152" name="Group 151">
              <a:extLst>
                <a:ext uri="{FF2B5EF4-FFF2-40B4-BE49-F238E27FC236}">
                  <a16:creationId xmlns:a16="http://schemas.microsoft.com/office/drawing/2014/main" id="{1E10B86A-8E4D-7E46-B815-29F88AC3105E}"/>
                </a:ext>
              </a:extLst>
            </p:cNvPr>
            <p:cNvGrpSpPr/>
            <p:nvPr/>
          </p:nvGrpSpPr>
          <p:grpSpPr>
            <a:xfrm>
              <a:off x="3335035" y="3422963"/>
              <a:ext cx="1080002" cy="318282"/>
              <a:chOff x="1453793" y="3826925"/>
              <a:chExt cx="1080000" cy="360000"/>
            </a:xfrm>
          </p:grpSpPr>
          <p:sp>
            <p:nvSpPr>
              <p:cNvPr id="224" name="Rectangle 223">
                <a:extLst>
                  <a:ext uri="{FF2B5EF4-FFF2-40B4-BE49-F238E27FC236}">
                    <a16:creationId xmlns:a16="http://schemas.microsoft.com/office/drawing/2014/main" id="{E045DA57-7133-3D40-8303-009A1C7F1712}"/>
                  </a:ext>
                </a:extLst>
              </p:cNvPr>
              <p:cNvSpPr/>
              <p:nvPr/>
            </p:nvSpPr>
            <p:spPr>
              <a:xfrm>
                <a:off x="1453793" y="3826925"/>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200</a:t>
                </a:r>
              </a:p>
            </p:txBody>
          </p:sp>
          <p:sp>
            <p:nvSpPr>
              <p:cNvPr id="225" name="Rectangle 224">
                <a:extLst>
                  <a:ext uri="{FF2B5EF4-FFF2-40B4-BE49-F238E27FC236}">
                    <a16:creationId xmlns:a16="http://schemas.microsoft.com/office/drawing/2014/main" id="{934DADBE-F602-094C-8113-6F63DB084259}"/>
                  </a:ext>
                </a:extLst>
              </p:cNvPr>
              <p:cNvSpPr/>
              <p:nvPr/>
            </p:nvSpPr>
            <p:spPr>
              <a:xfrm>
                <a:off x="181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210</a:t>
                </a:r>
              </a:p>
            </p:txBody>
          </p:sp>
          <p:sp>
            <p:nvSpPr>
              <p:cNvPr id="226" name="Rectangle 225">
                <a:extLst>
                  <a:ext uri="{FF2B5EF4-FFF2-40B4-BE49-F238E27FC236}">
                    <a16:creationId xmlns:a16="http://schemas.microsoft.com/office/drawing/2014/main" id="{BBC6ACA8-B53A-D44C-9BC6-641252E6269B}"/>
                  </a:ext>
                </a:extLst>
              </p:cNvPr>
              <p:cNvSpPr/>
              <p:nvPr/>
            </p:nvSpPr>
            <p:spPr>
              <a:xfrm>
                <a:off x="217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220</a:t>
                </a:r>
              </a:p>
            </p:txBody>
          </p:sp>
        </p:grpSp>
        <p:grpSp>
          <p:nvGrpSpPr>
            <p:cNvPr id="153" name="Group 152">
              <a:extLst>
                <a:ext uri="{FF2B5EF4-FFF2-40B4-BE49-F238E27FC236}">
                  <a16:creationId xmlns:a16="http://schemas.microsoft.com/office/drawing/2014/main" id="{8B89480B-4AD1-9541-9682-D50686B85BC3}"/>
                </a:ext>
              </a:extLst>
            </p:cNvPr>
            <p:cNvGrpSpPr/>
            <p:nvPr/>
          </p:nvGrpSpPr>
          <p:grpSpPr>
            <a:xfrm>
              <a:off x="6042237" y="3398549"/>
              <a:ext cx="1080002" cy="318282"/>
              <a:chOff x="1453793" y="3826925"/>
              <a:chExt cx="1080000" cy="360000"/>
            </a:xfrm>
          </p:grpSpPr>
          <p:sp>
            <p:nvSpPr>
              <p:cNvPr id="221" name="Rectangle 220">
                <a:extLst>
                  <a:ext uri="{FF2B5EF4-FFF2-40B4-BE49-F238E27FC236}">
                    <a16:creationId xmlns:a16="http://schemas.microsoft.com/office/drawing/2014/main" id="{EB6B9F36-C1C1-9B40-BC0C-1B173AD8B8AE}"/>
                  </a:ext>
                </a:extLst>
              </p:cNvPr>
              <p:cNvSpPr/>
              <p:nvPr/>
            </p:nvSpPr>
            <p:spPr>
              <a:xfrm>
                <a:off x="145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300</a:t>
                </a:r>
              </a:p>
            </p:txBody>
          </p:sp>
          <p:sp>
            <p:nvSpPr>
              <p:cNvPr id="222" name="Rectangle 221">
                <a:extLst>
                  <a:ext uri="{FF2B5EF4-FFF2-40B4-BE49-F238E27FC236}">
                    <a16:creationId xmlns:a16="http://schemas.microsoft.com/office/drawing/2014/main" id="{540F4F20-1237-B94A-8E24-8487CEF6C139}"/>
                  </a:ext>
                </a:extLst>
              </p:cNvPr>
              <p:cNvSpPr/>
              <p:nvPr/>
            </p:nvSpPr>
            <p:spPr>
              <a:xfrm>
                <a:off x="181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301</a:t>
                </a:r>
              </a:p>
            </p:txBody>
          </p:sp>
          <p:sp>
            <p:nvSpPr>
              <p:cNvPr id="223" name="Rectangle 222">
                <a:extLst>
                  <a:ext uri="{FF2B5EF4-FFF2-40B4-BE49-F238E27FC236}">
                    <a16:creationId xmlns:a16="http://schemas.microsoft.com/office/drawing/2014/main" id="{6FDBBAF3-6C7D-3342-B7D0-F6A68C40D343}"/>
                  </a:ext>
                </a:extLst>
              </p:cNvPr>
              <p:cNvSpPr/>
              <p:nvPr/>
            </p:nvSpPr>
            <p:spPr>
              <a:xfrm>
                <a:off x="217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302</a:t>
                </a:r>
              </a:p>
            </p:txBody>
          </p:sp>
        </p:grpSp>
        <p:sp>
          <p:nvSpPr>
            <p:cNvPr id="154" name="Rectangle 153">
              <a:extLst>
                <a:ext uri="{FF2B5EF4-FFF2-40B4-BE49-F238E27FC236}">
                  <a16:creationId xmlns:a16="http://schemas.microsoft.com/office/drawing/2014/main" id="{E29905EF-98F9-6441-B873-ED06C229AAA2}"/>
                </a:ext>
              </a:extLst>
            </p:cNvPr>
            <p:cNvSpPr/>
            <p:nvPr/>
          </p:nvSpPr>
          <p:spPr>
            <a:xfrm>
              <a:off x="82193"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0</a:t>
              </a:r>
            </a:p>
          </p:txBody>
        </p:sp>
        <p:sp>
          <p:nvSpPr>
            <p:cNvPr id="155" name="Rectangle 154">
              <a:extLst>
                <a:ext uri="{FF2B5EF4-FFF2-40B4-BE49-F238E27FC236}">
                  <a16:creationId xmlns:a16="http://schemas.microsoft.com/office/drawing/2014/main" id="{329A939A-BA52-FE4A-A3D0-4A9953F439C8}"/>
                </a:ext>
              </a:extLst>
            </p:cNvPr>
            <p:cNvSpPr/>
            <p:nvPr/>
          </p:nvSpPr>
          <p:spPr>
            <a:xfrm>
              <a:off x="443615"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a:t>
              </a:r>
            </a:p>
          </p:txBody>
        </p:sp>
        <p:sp>
          <p:nvSpPr>
            <p:cNvPr id="156" name="Rectangle 155">
              <a:extLst>
                <a:ext uri="{FF2B5EF4-FFF2-40B4-BE49-F238E27FC236}">
                  <a16:creationId xmlns:a16="http://schemas.microsoft.com/office/drawing/2014/main" id="{9308AC51-2F83-0E49-BFA3-EA9A7B028A06}"/>
                </a:ext>
              </a:extLst>
            </p:cNvPr>
            <p:cNvSpPr/>
            <p:nvPr/>
          </p:nvSpPr>
          <p:spPr>
            <a:xfrm>
              <a:off x="805037"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a:t>
              </a:r>
            </a:p>
          </p:txBody>
        </p:sp>
        <p:sp>
          <p:nvSpPr>
            <p:cNvPr id="157" name="Rectangle 156">
              <a:extLst>
                <a:ext uri="{FF2B5EF4-FFF2-40B4-BE49-F238E27FC236}">
                  <a16:creationId xmlns:a16="http://schemas.microsoft.com/office/drawing/2014/main" id="{688F1C88-98D6-5947-A858-99256E8AFEB5}"/>
                </a:ext>
              </a:extLst>
            </p:cNvPr>
            <p:cNvSpPr/>
            <p:nvPr/>
          </p:nvSpPr>
          <p:spPr>
            <a:xfrm>
              <a:off x="1166457"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a:t>
              </a:r>
            </a:p>
          </p:txBody>
        </p:sp>
        <p:sp>
          <p:nvSpPr>
            <p:cNvPr id="158" name="Rectangle 157">
              <a:extLst>
                <a:ext uri="{FF2B5EF4-FFF2-40B4-BE49-F238E27FC236}">
                  <a16:creationId xmlns:a16="http://schemas.microsoft.com/office/drawing/2014/main" id="{6C15D152-FF3D-F243-8728-F703B16EF84F}"/>
                </a:ext>
              </a:extLst>
            </p:cNvPr>
            <p:cNvSpPr/>
            <p:nvPr/>
          </p:nvSpPr>
          <p:spPr>
            <a:xfrm>
              <a:off x="1527879"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4</a:t>
              </a:r>
            </a:p>
          </p:txBody>
        </p:sp>
        <p:sp>
          <p:nvSpPr>
            <p:cNvPr id="159" name="Rectangle 158">
              <a:extLst>
                <a:ext uri="{FF2B5EF4-FFF2-40B4-BE49-F238E27FC236}">
                  <a16:creationId xmlns:a16="http://schemas.microsoft.com/office/drawing/2014/main" id="{A0B99A77-E32E-9C48-A5B1-03FDF8039751}"/>
                </a:ext>
              </a:extLst>
            </p:cNvPr>
            <p:cNvSpPr/>
            <p:nvPr/>
          </p:nvSpPr>
          <p:spPr>
            <a:xfrm>
              <a:off x="1889301"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5</a:t>
              </a:r>
            </a:p>
          </p:txBody>
        </p:sp>
        <p:sp>
          <p:nvSpPr>
            <p:cNvPr id="160" name="Rectangle 159">
              <a:extLst>
                <a:ext uri="{FF2B5EF4-FFF2-40B4-BE49-F238E27FC236}">
                  <a16:creationId xmlns:a16="http://schemas.microsoft.com/office/drawing/2014/main" id="{CB7BBE46-A5DC-2B4C-BA2A-889D648A64F7}"/>
                </a:ext>
              </a:extLst>
            </p:cNvPr>
            <p:cNvSpPr/>
            <p:nvPr/>
          </p:nvSpPr>
          <p:spPr>
            <a:xfrm>
              <a:off x="2250723"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6</a:t>
              </a:r>
            </a:p>
          </p:txBody>
        </p:sp>
        <p:sp>
          <p:nvSpPr>
            <p:cNvPr id="161" name="Rectangle 160">
              <a:extLst>
                <a:ext uri="{FF2B5EF4-FFF2-40B4-BE49-F238E27FC236}">
                  <a16:creationId xmlns:a16="http://schemas.microsoft.com/office/drawing/2014/main" id="{826FE9B7-EF36-BB4F-A4CA-5A112AC1DC8A}"/>
                </a:ext>
              </a:extLst>
            </p:cNvPr>
            <p:cNvSpPr/>
            <p:nvPr/>
          </p:nvSpPr>
          <p:spPr>
            <a:xfrm>
              <a:off x="2612144"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7</a:t>
              </a:r>
            </a:p>
          </p:txBody>
        </p:sp>
        <p:sp>
          <p:nvSpPr>
            <p:cNvPr id="162" name="Rectangle 161">
              <a:extLst>
                <a:ext uri="{FF2B5EF4-FFF2-40B4-BE49-F238E27FC236}">
                  <a16:creationId xmlns:a16="http://schemas.microsoft.com/office/drawing/2014/main" id="{3BC5A904-0BE4-A84E-A769-BFB9A759A2CC}"/>
                </a:ext>
              </a:extLst>
            </p:cNvPr>
            <p:cNvSpPr/>
            <p:nvPr/>
          </p:nvSpPr>
          <p:spPr>
            <a:xfrm>
              <a:off x="2973565"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8</a:t>
              </a:r>
            </a:p>
          </p:txBody>
        </p:sp>
        <p:sp>
          <p:nvSpPr>
            <p:cNvPr id="163" name="Rectangle 162">
              <a:extLst>
                <a:ext uri="{FF2B5EF4-FFF2-40B4-BE49-F238E27FC236}">
                  <a16:creationId xmlns:a16="http://schemas.microsoft.com/office/drawing/2014/main" id="{E051395A-249D-3F41-B104-ECC28D994972}"/>
                </a:ext>
              </a:extLst>
            </p:cNvPr>
            <p:cNvSpPr/>
            <p:nvPr/>
          </p:nvSpPr>
          <p:spPr>
            <a:xfrm>
              <a:off x="3334987"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9</a:t>
              </a:r>
            </a:p>
          </p:txBody>
        </p:sp>
        <p:sp>
          <p:nvSpPr>
            <p:cNvPr id="164" name="Rectangle 163">
              <a:extLst>
                <a:ext uri="{FF2B5EF4-FFF2-40B4-BE49-F238E27FC236}">
                  <a16:creationId xmlns:a16="http://schemas.microsoft.com/office/drawing/2014/main" id="{B80BB723-2FD8-FA4E-A04F-3A02BE56CAC1}"/>
                </a:ext>
              </a:extLst>
            </p:cNvPr>
            <p:cNvSpPr/>
            <p:nvPr/>
          </p:nvSpPr>
          <p:spPr>
            <a:xfrm>
              <a:off x="3696408"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a:t>
              </a:r>
            </a:p>
          </p:txBody>
        </p:sp>
        <p:sp>
          <p:nvSpPr>
            <p:cNvPr id="165" name="Rectangle 164">
              <a:extLst>
                <a:ext uri="{FF2B5EF4-FFF2-40B4-BE49-F238E27FC236}">
                  <a16:creationId xmlns:a16="http://schemas.microsoft.com/office/drawing/2014/main" id="{212C3112-82F5-8146-9407-59645BBECC0B}"/>
                </a:ext>
              </a:extLst>
            </p:cNvPr>
            <p:cNvSpPr/>
            <p:nvPr/>
          </p:nvSpPr>
          <p:spPr>
            <a:xfrm>
              <a:off x="4057830"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11</a:t>
              </a:r>
            </a:p>
          </p:txBody>
        </p:sp>
        <p:sp>
          <p:nvSpPr>
            <p:cNvPr id="166" name="Rectangle 165">
              <a:extLst>
                <a:ext uri="{FF2B5EF4-FFF2-40B4-BE49-F238E27FC236}">
                  <a16:creationId xmlns:a16="http://schemas.microsoft.com/office/drawing/2014/main" id="{C1D39BA6-2B02-1245-8A32-3B00E1312842}"/>
                </a:ext>
              </a:extLst>
            </p:cNvPr>
            <p:cNvSpPr/>
            <p:nvPr/>
          </p:nvSpPr>
          <p:spPr>
            <a:xfrm>
              <a:off x="4419252"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12</a:t>
              </a:r>
            </a:p>
          </p:txBody>
        </p:sp>
        <p:sp>
          <p:nvSpPr>
            <p:cNvPr id="167" name="Rectangle 166">
              <a:extLst>
                <a:ext uri="{FF2B5EF4-FFF2-40B4-BE49-F238E27FC236}">
                  <a16:creationId xmlns:a16="http://schemas.microsoft.com/office/drawing/2014/main" id="{616CFDEB-C210-CF40-A12A-5C962C2557F5}"/>
                </a:ext>
              </a:extLst>
            </p:cNvPr>
            <p:cNvSpPr/>
            <p:nvPr/>
          </p:nvSpPr>
          <p:spPr>
            <a:xfrm>
              <a:off x="4780673"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13</a:t>
              </a:r>
            </a:p>
          </p:txBody>
        </p:sp>
        <p:sp>
          <p:nvSpPr>
            <p:cNvPr id="168" name="Rectangle 167">
              <a:extLst>
                <a:ext uri="{FF2B5EF4-FFF2-40B4-BE49-F238E27FC236}">
                  <a16:creationId xmlns:a16="http://schemas.microsoft.com/office/drawing/2014/main" id="{5B740B8C-1ADF-C04D-B3E0-F4DFF841BC4C}"/>
                </a:ext>
              </a:extLst>
            </p:cNvPr>
            <p:cNvSpPr/>
            <p:nvPr/>
          </p:nvSpPr>
          <p:spPr>
            <a:xfrm>
              <a:off x="5142094"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14</a:t>
              </a:r>
            </a:p>
          </p:txBody>
        </p:sp>
        <p:sp>
          <p:nvSpPr>
            <p:cNvPr id="169" name="Rectangle 168">
              <a:extLst>
                <a:ext uri="{FF2B5EF4-FFF2-40B4-BE49-F238E27FC236}">
                  <a16:creationId xmlns:a16="http://schemas.microsoft.com/office/drawing/2014/main" id="{0F93BF13-E36D-0540-AE11-C04B8129D720}"/>
                </a:ext>
              </a:extLst>
            </p:cNvPr>
            <p:cNvSpPr/>
            <p:nvPr/>
          </p:nvSpPr>
          <p:spPr>
            <a:xfrm>
              <a:off x="5503516"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15</a:t>
              </a:r>
            </a:p>
          </p:txBody>
        </p:sp>
        <p:sp>
          <p:nvSpPr>
            <p:cNvPr id="170" name="Rectangle 169">
              <a:extLst>
                <a:ext uri="{FF2B5EF4-FFF2-40B4-BE49-F238E27FC236}">
                  <a16:creationId xmlns:a16="http://schemas.microsoft.com/office/drawing/2014/main" id="{C21E0E8E-B871-0145-973A-09BBD1805651}"/>
                </a:ext>
              </a:extLst>
            </p:cNvPr>
            <p:cNvSpPr/>
            <p:nvPr/>
          </p:nvSpPr>
          <p:spPr>
            <a:xfrm>
              <a:off x="5864938"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16</a:t>
              </a:r>
            </a:p>
          </p:txBody>
        </p:sp>
        <p:sp>
          <p:nvSpPr>
            <p:cNvPr id="171" name="Rectangle 170">
              <a:extLst>
                <a:ext uri="{FF2B5EF4-FFF2-40B4-BE49-F238E27FC236}">
                  <a16:creationId xmlns:a16="http://schemas.microsoft.com/office/drawing/2014/main" id="{FD1FDBAB-B4A8-8E46-8870-85B713837927}"/>
                </a:ext>
              </a:extLst>
            </p:cNvPr>
            <p:cNvSpPr/>
            <p:nvPr/>
          </p:nvSpPr>
          <p:spPr>
            <a:xfrm>
              <a:off x="6226360"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17</a:t>
              </a:r>
            </a:p>
          </p:txBody>
        </p:sp>
        <p:sp>
          <p:nvSpPr>
            <p:cNvPr id="172" name="Rectangle 171">
              <a:extLst>
                <a:ext uri="{FF2B5EF4-FFF2-40B4-BE49-F238E27FC236}">
                  <a16:creationId xmlns:a16="http://schemas.microsoft.com/office/drawing/2014/main" id="{2AF6BBCB-DC7C-1741-B6A3-634B86CF1EAD}"/>
                </a:ext>
              </a:extLst>
            </p:cNvPr>
            <p:cNvSpPr/>
            <p:nvPr/>
          </p:nvSpPr>
          <p:spPr>
            <a:xfrm>
              <a:off x="6587780"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a:t>
              </a:r>
            </a:p>
          </p:txBody>
        </p:sp>
        <p:sp>
          <p:nvSpPr>
            <p:cNvPr id="173" name="Rectangle 172">
              <a:extLst>
                <a:ext uri="{FF2B5EF4-FFF2-40B4-BE49-F238E27FC236}">
                  <a16:creationId xmlns:a16="http://schemas.microsoft.com/office/drawing/2014/main" id="{3FB7E03E-F7AA-D548-AC01-A673F05507F8}"/>
                </a:ext>
              </a:extLst>
            </p:cNvPr>
            <p:cNvSpPr/>
            <p:nvPr/>
          </p:nvSpPr>
          <p:spPr>
            <a:xfrm>
              <a:off x="6949202"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a:t>
              </a:r>
            </a:p>
          </p:txBody>
        </p:sp>
        <p:sp>
          <p:nvSpPr>
            <p:cNvPr id="174" name="Rectangle 173">
              <a:extLst>
                <a:ext uri="{FF2B5EF4-FFF2-40B4-BE49-F238E27FC236}">
                  <a16:creationId xmlns:a16="http://schemas.microsoft.com/office/drawing/2014/main" id="{788F06D4-7FE7-5148-85B5-6B065C6366ED}"/>
                </a:ext>
              </a:extLst>
            </p:cNvPr>
            <p:cNvSpPr/>
            <p:nvPr/>
          </p:nvSpPr>
          <p:spPr>
            <a:xfrm>
              <a:off x="7310624"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a:t>
              </a:r>
            </a:p>
          </p:txBody>
        </p:sp>
        <p:sp>
          <p:nvSpPr>
            <p:cNvPr id="175" name="Rectangle 174">
              <a:extLst>
                <a:ext uri="{FF2B5EF4-FFF2-40B4-BE49-F238E27FC236}">
                  <a16:creationId xmlns:a16="http://schemas.microsoft.com/office/drawing/2014/main" id="{AA9F0168-52C8-1E46-9D6C-1CE22D4A12E5}"/>
                </a:ext>
              </a:extLst>
            </p:cNvPr>
            <p:cNvSpPr/>
            <p:nvPr/>
          </p:nvSpPr>
          <p:spPr>
            <a:xfrm>
              <a:off x="7672047"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n</a:t>
              </a:r>
            </a:p>
          </p:txBody>
        </p:sp>
        <p:grpSp>
          <p:nvGrpSpPr>
            <p:cNvPr id="176" name="Group 175">
              <a:extLst>
                <a:ext uri="{FF2B5EF4-FFF2-40B4-BE49-F238E27FC236}">
                  <a16:creationId xmlns:a16="http://schemas.microsoft.com/office/drawing/2014/main" id="{CC21428E-1E50-B541-B7E7-5B048FC161DD}"/>
                </a:ext>
              </a:extLst>
            </p:cNvPr>
            <p:cNvGrpSpPr/>
            <p:nvPr/>
          </p:nvGrpSpPr>
          <p:grpSpPr>
            <a:xfrm>
              <a:off x="3363298" y="2960526"/>
              <a:ext cx="1080002" cy="318282"/>
              <a:chOff x="1453793" y="3826925"/>
              <a:chExt cx="1080000" cy="360000"/>
            </a:xfrm>
          </p:grpSpPr>
          <p:sp>
            <p:nvSpPr>
              <p:cNvPr id="218" name="Rectangle 217">
                <a:extLst>
                  <a:ext uri="{FF2B5EF4-FFF2-40B4-BE49-F238E27FC236}">
                    <a16:creationId xmlns:a16="http://schemas.microsoft.com/office/drawing/2014/main" id="{092C2BC5-365D-AE4B-BDDA-077FB988ADFE}"/>
                  </a:ext>
                </a:extLst>
              </p:cNvPr>
              <p:cNvSpPr/>
              <p:nvPr/>
            </p:nvSpPr>
            <p:spPr>
              <a:xfrm>
                <a:off x="145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100</a:t>
                </a:r>
              </a:p>
            </p:txBody>
          </p:sp>
          <p:sp>
            <p:nvSpPr>
              <p:cNvPr id="219" name="Rectangle 218">
                <a:extLst>
                  <a:ext uri="{FF2B5EF4-FFF2-40B4-BE49-F238E27FC236}">
                    <a16:creationId xmlns:a16="http://schemas.microsoft.com/office/drawing/2014/main" id="{0D7F4FFA-A431-FF46-A2F5-FB0CF9F3D33A}"/>
                  </a:ext>
                </a:extLst>
              </p:cNvPr>
              <p:cNvSpPr/>
              <p:nvPr/>
            </p:nvSpPr>
            <p:spPr>
              <a:xfrm>
                <a:off x="1813793" y="3826925"/>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200</a:t>
                </a:r>
              </a:p>
            </p:txBody>
          </p:sp>
          <p:sp>
            <p:nvSpPr>
              <p:cNvPr id="220" name="Rectangle 219">
                <a:extLst>
                  <a:ext uri="{FF2B5EF4-FFF2-40B4-BE49-F238E27FC236}">
                    <a16:creationId xmlns:a16="http://schemas.microsoft.com/office/drawing/2014/main" id="{9AB8BD34-BF6A-8D40-AE3F-616B10F35F17}"/>
                  </a:ext>
                </a:extLst>
              </p:cNvPr>
              <p:cNvSpPr/>
              <p:nvPr/>
            </p:nvSpPr>
            <p:spPr>
              <a:xfrm>
                <a:off x="217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300</a:t>
                </a:r>
              </a:p>
            </p:txBody>
          </p:sp>
        </p:grpSp>
        <p:cxnSp>
          <p:nvCxnSpPr>
            <p:cNvPr id="177" name="Straight Arrow Connector 176">
              <a:extLst>
                <a:ext uri="{FF2B5EF4-FFF2-40B4-BE49-F238E27FC236}">
                  <a16:creationId xmlns:a16="http://schemas.microsoft.com/office/drawing/2014/main" id="{B3E96DAF-488B-6449-BF94-9F86DA2B119D}"/>
                </a:ext>
              </a:extLst>
            </p:cNvPr>
            <p:cNvCxnSpPr>
              <a:stCxn id="225" idx="2"/>
              <a:endCxn id="247" idx="0"/>
            </p:cNvCxnSpPr>
            <p:nvPr/>
          </p:nvCxnSpPr>
          <p:spPr>
            <a:xfrm>
              <a:off x="3875036" y="3741245"/>
              <a:ext cx="663" cy="24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F99B2177-A84C-914D-BB98-AB7B282BA106}"/>
                </a:ext>
              </a:extLst>
            </p:cNvPr>
            <p:cNvCxnSpPr>
              <a:stCxn id="222" idx="2"/>
              <a:endCxn id="241" idx="0"/>
            </p:cNvCxnSpPr>
            <p:nvPr/>
          </p:nvCxnSpPr>
          <p:spPr>
            <a:xfrm>
              <a:off x="6582237" y="3716831"/>
              <a:ext cx="3591" cy="265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95B41078-E0DA-3A45-85F7-8236D4B91906}"/>
                </a:ext>
              </a:extLst>
            </p:cNvPr>
            <p:cNvCxnSpPr>
              <a:stCxn id="228" idx="2"/>
              <a:endCxn id="253" idx="0"/>
            </p:cNvCxnSpPr>
            <p:nvPr/>
          </p:nvCxnSpPr>
          <p:spPr>
            <a:xfrm flipH="1">
              <a:off x="1165570" y="3697735"/>
              <a:ext cx="2758" cy="285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Elbow Connector 38">
              <a:extLst>
                <a:ext uri="{FF2B5EF4-FFF2-40B4-BE49-F238E27FC236}">
                  <a16:creationId xmlns:a16="http://schemas.microsoft.com/office/drawing/2014/main" id="{03C12FE7-9080-724B-BEA3-4341A9FC7CC0}"/>
                </a:ext>
              </a:extLst>
            </p:cNvPr>
            <p:cNvCxnSpPr>
              <a:cxnSpLocks/>
            </p:cNvCxnSpPr>
            <p:nvPr/>
          </p:nvCxnSpPr>
          <p:spPr>
            <a:xfrm rot="10800000" flipV="1">
              <a:off x="797916" y="3137087"/>
              <a:ext cx="2554971" cy="2597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Elbow Connector 39">
              <a:extLst>
                <a:ext uri="{FF2B5EF4-FFF2-40B4-BE49-F238E27FC236}">
                  <a16:creationId xmlns:a16="http://schemas.microsoft.com/office/drawing/2014/main" id="{2402535E-7A3F-C24E-B41A-0A5268369AD0}"/>
                </a:ext>
              </a:extLst>
            </p:cNvPr>
            <p:cNvCxnSpPr>
              <a:cxnSpLocks/>
            </p:cNvCxnSpPr>
            <p:nvPr/>
          </p:nvCxnSpPr>
          <p:spPr>
            <a:xfrm>
              <a:off x="4417081" y="3119667"/>
              <a:ext cx="1778937" cy="27888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Elbow Connector 40">
              <a:extLst>
                <a:ext uri="{FF2B5EF4-FFF2-40B4-BE49-F238E27FC236}">
                  <a16:creationId xmlns:a16="http://schemas.microsoft.com/office/drawing/2014/main" id="{94ABC4B4-01C8-CD4D-9BB1-278D9DC2A81E}"/>
                </a:ext>
              </a:extLst>
            </p:cNvPr>
            <p:cNvCxnSpPr>
              <a:stCxn id="227" idx="1"/>
              <a:endCxn id="255" idx="0"/>
            </p:cNvCxnSpPr>
            <p:nvPr/>
          </p:nvCxnSpPr>
          <p:spPr>
            <a:xfrm rot="10800000" flipV="1">
              <a:off x="262194" y="3538593"/>
              <a:ext cx="366134" cy="44415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Elbow Connector 41">
              <a:extLst>
                <a:ext uri="{FF2B5EF4-FFF2-40B4-BE49-F238E27FC236}">
                  <a16:creationId xmlns:a16="http://schemas.microsoft.com/office/drawing/2014/main" id="{650B707D-D47C-884A-954A-3672160166BA}"/>
                </a:ext>
              </a:extLst>
            </p:cNvPr>
            <p:cNvCxnSpPr>
              <a:cxnSpLocks/>
            </p:cNvCxnSpPr>
            <p:nvPr/>
          </p:nvCxnSpPr>
          <p:spPr>
            <a:xfrm rot="10800000" flipV="1">
              <a:off x="2961909" y="3599524"/>
              <a:ext cx="362713" cy="4006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Elbow Connector 42">
              <a:extLst>
                <a:ext uri="{FF2B5EF4-FFF2-40B4-BE49-F238E27FC236}">
                  <a16:creationId xmlns:a16="http://schemas.microsoft.com/office/drawing/2014/main" id="{EEA89302-CDFA-9541-8BD8-54CC2DFC725F}"/>
                </a:ext>
              </a:extLst>
            </p:cNvPr>
            <p:cNvCxnSpPr>
              <a:cxnSpLocks/>
            </p:cNvCxnSpPr>
            <p:nvPr/>
          </p:nvCxnSpPr>
          <p:spPr>
            <a:xfrm>
              <a:off x="4404624" y="3599524"/>
              <a:ext cx="364038" cy="4006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Elbow Connector 43">
              <a:extLst>
                <a:ext uri="{FF2B5EF4-FFF2-40B4-BE49-F238E27FC236}">
                  <a16:creationId xmlns:a16="http://schemas.microsoft.com/office/drawing/2014/main" id="{FAC5AFC8-480C-A74B-85DC-3441CA355153}"/>
                </a:ext>
              </a:extLst>
            </p:cNvPr>
            <p:cNvCxnSpPr>
              <a:cxnSpLocks/>
            </p:cNvCxnSpPr>
            <p:nvPr/>
          </p:nvCxnSpPr>
          <p:spPr>
            <a:xfrm rot="10800000" flipV="1">
              <a:off x="5672038" y="3575110"/>
              <a:ext cx="359784" cy="425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44">
              <a:extLst>
                <a:ext uri="{FF2B5EF4-FFF2-40B4-BE49-F238E27FC236}">
                  <a16:creationId xmlns:a16="http://schemas.microsoft.com/office/drawing/2014/main" id="{F3179D1B-4B15-5B49-81A1-87DE1CE91205}"/>
                </a:ext>
              </a:extLst>
            </p:cNvPr>
            <p:cNvCxnSpPr>
              <a:cxnSpLocks/>
            </p:cNvCxnSpPr>
            <p:nvPr/>
          </p:nvCxnSpPr>
          <p:spPr>
            <a:xfrm>
              <a:off x="7111825" y="3575110"/>
              <a:ext cx="366966" cy="425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BAF075E9-1741-7D43-B8A1-44E19CB675FB}"/>
                </a:ext>
              </a:extLst>
            </p:cNvPr>
            <p:cNvCxnSpPr>
              <a:cxnSpLocks/>
            </p:cNvCxnSpPr>
            <p:nvPr/>
          </p:nvCxnSpPr>
          <p:spPr>
            <a:xfrm>
              <a:off x="7838790" y="4318448"/>
              <a:ext cx="2843"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EA5A1BC0-F008-334C-B909-1193AB73C731}"/>
                </a:ext>
              </a:extLst>
            </p:cNvPr>
            <p:cNvCxnSpPr>
              <a:cxnSpLocks/>
            </p:cNvCxnSpPr>
            <p:nvPr/>
          </p:nvCxnSpPr>
          <p:spPr>
            <a:xfrm>
              <a:off x="7478790" y="4318448"/>
              <a:ext cx="2843"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74A6945B-0D2C-5443-AB13-B7334F61F51E}"/>
                </a:ext>
              </a:extLst>
            </p:cNvPr>
            <p:cNvCxnSpPr>
              <a:stCxn id="242" idx="2"/>
              <a:endCxn id="269" idx="0"/>
            </p:cNvCxnSpPr>
            <p:nvPr/>
          </p:nvCxnSpPr>
          <p:spPr>
            <a:xfrm>
              <a:off x="6945828" y="4301028"/>
              <a:ext cx="248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E92FF90-0D32-E340-995D-758042209334}"/>
                </a:ext>
              </a:extLst>
            </p:cNvPr>
            <p:cNvCxnSpPr>
              <a:stCxn id="241" idx="2"/>
              <a:endCxn id="268" idx="0"/>
            </p:cNvCxnSpPr>
            <p:nvPr/>
          </p:nvCxnSpPr>
          <p:spPr>
            <a:xfrm>
              <a:off x="6585828" y="4301028"/>
              <a:ext cx="248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50C49D90-E385-FD46-B649-122668931252}"/>
                </a:ext>
              </a:extLst>
            </p:cNvPr>
            <p:cNvCxnSpPr>
              <a:stCxn id="244" idx="2"/>
              <a:endCxn id="271" idx="0"/>
            </p:cNvCxnSpPr>
            <p:nvPr/>
          </p:nvCxnSpPr>
          <p:spPr>
            <a:xfrm>
              <a:off x="6042452" y="4301028"/>
              <a:ext cx="213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B54ECB05-5DA4-D940-BA6A-CE69F342BA26}"/>
                </a:ext>
              </a:extLst>
            </p:cNvPr>
            <p:cNvCxnSpPr>
              <a:stCxn id="243" idx="2"/>
              <a:endCxn id="270" idx="0"/>
            </p:cNvCxnSpPr>
            <p:nvPr/>
          </p:nvCxnSpPr>
          <p:spPr>
            <a:xfrm>
              <a:off x="5682451" y="4301028"/>
              <a:ext cx="213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2454D50C-67E3-E74E-B6D0-F94399116010}"/>
                </a:ext>
              </a:extLst>
            </p:cNvPr>
            <p:cNvCxnSpPr>
              <a:stCxn id="246" idx="2"/>
              <a:endCxn id="273" idx="0"/>
            </p:cNvCxnSpPr>
            <p:nvPr/>
          </p:nvCxnSpPr>
          <p:spPr>
            <a:xfrm>
              <a:off x="5139076" y="4301028"/>
              <a:ext cx="177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D0FF6AC7-F341-C841-A9DD-F9C513E512F7}"/>
                </a:ext>
              </a:extLst>
            </p:cNvPr>
            <p:cNvCxnSpPr>
              <a:stCxn id="245" idx="2"/>
              <a:endCxn id="272" idx="0"/>
            </p:cNvCxnSpPr>
            <p:nvPr/>
          </p:nvCxnSpPr>
          <p:spPr>
            <a:xfrm>
              <a:off x="4779075" y="4301028"/>
              <a:ext cx="177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DAC94B6A-D0C3-E741-8084-A845EA3FB3EA}"/>
                </a:ext>
              </a:extLst>
            </p:cNvPr>
            <p:cNvCxnSpPr>
              <a:stCxn id="248" idx="2"/>
              <a:endCxn id="275" idx="0"/>
            </p:cNvCxnSpPr>
            <p:nvPr/>
          </p:nvCxnSpPr>
          <p:spPr>
            <a:xfrm>
              <a:off x="4235699" y="4301028"/>
              <a:ext cx="142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8FA0F667-BE56-9F46-B6E9-1A4423588108}"/>
                </a:ext>
              </a:extLst>
            </p:cNvPr>
            <p:cNvCxnSpPr>
              <a:stCxn id="247" idx="2"/>
              <a:endCxn id="274" idx="0"/>
            </p:cNvCxnSpPr>
            <p:nvPr/>
          </p:nvCxnSpPr>
          <p:spPr>
            <a:xfrm>
              <a:off x="3875699" y="4301028"/>
              <a:ext cx="142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4A87C609-2BF9-444C-A9E2-D962A9B48F87}"/>
                </a:ext>
              </a:extLst>
            </p:cNvPr>
            <p:cNvCxnSpPr>
              <a:stCxn id="250" idx="2"/>
              <a:endCxn id="277" idx="0"/>
            </p:cNvCxnSpPr>
            <p:nvPr/>
          </p:nvCxnSpPr>
          <p:spPr>
            <a:xfrm>
              <a:off x="3332323" y="4301028"/>
              <a:ext cx="106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B1816ECF-7B85-0E4C-8453-1E9464D2DE7A}"/>
                </a:ext>
              </a:extLst>
            </p:cNvPr>
            <p:cNvCxnSpPr>
              <a:stCxn id="249" idx="2"/>
              <a:endCxn id="276" idx="0"/>
            </p:cNvCxnSpPr>
            <p:nvPr/>
          </p:nvCxnSpPr>
          <p:spPr>
            <a:xfrm>
              <a:off x="2972322" y="4301028"/>
              <a:ext cx="106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8501DAA-42CF-6147-884B-95E9728F957E}"/>
                </a:ext>
              </a:extLst>
            </p:cNvPr>
            <p:cNvCxnSpPr>
              <a:stCxn id="252" idx="2"/>
            </p:cNvCxnSpPr>
            <p:nvPr/>
          </p:nvCxnSpPr>
          <p:spPr>
            <a:xfrm flipH="1">
              <a:off x="2426104" y="4301028"/>
              <a:ext cx="2843"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C0D15158-F227-D041-AB56-91050D117E00}"/>
                </a:ext>
              </a:extLst>
            </p:cNvPr>
            <p:cNvCxnSpPr>
              <a:stCxn id="251" idx="2"/>
              <a:endCxn id="278" idx="0"/>
            </p:cNvCxnSpPr>
            <p:nvPr/>
          </p:nvCxnSpPr>
          <p:spPr>
            <a:xfrm>
              <a:off x="2068946" y="4301028"/>
              <a:ext cx="71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FDF451B0-1BAB-574F-953B-830DB11491AA}"/>
                </a:ext>
              </a:extLst>
            </p:cNvPr>
            <p:cNvCxnSpPr>
              <a:stCxn id="254" idx="2"/>
              <a:endCxn id="281" idx="0"/>
            </p:cNvCxnSpPr>
            <p:nvPr/>
          </p:nvCxnSpPr>
          <p:spPr>
            <a:xfrm>
              <a:off x="1525570" y="4301028"/>
              <a:ext cx="35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37E7A54D-1DE5-CB46-8918-221722533C82}"/>
                </a:ext>
              </a:extLst>
            </p:cNvPr>
            <p:cNvCxnSpPr>
              <a:stCxn id="253" idx="2"/>
              <a:endCxn id="280" idx="0"/>
            </p:cNvCxnSpPr>
            <p:nvPr/>
          </p:nvCxnSpPr>
          <p:spPr>
            <a:xfrm>
              <a:off x="1165570" y="4301028"/>
              <a:ext cx="35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3F856FA3-2212-3F4E-970E-B525B8BC8626}"/>
                </a:ext>
              </a:extLst>
            </p:cNvPr>
            <p:cNvCxnSpPr>
              <a:stCxn id="256" idx="2"/>
              <a:endCxn id="283" idx="0"/>
            </p:cNvCxnSpPr>
            <p:nvPr/>
          </p:nvCxnSpPr>
          <p:spPr>
            <a:xfrm>
              <a:off x="622194" y="4301028"/>
              <a:ext cx="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84BD85C-58D7-4942-B6C0-A6B0C6C9AD1C}"/>
                </a:ext>
              </a:extLst>
            </p:cNvPr>
            <p:cNvCxnSpPr>
              <a:stCxn id="255" idx="2"/>
              <a:endCxn id="282" idx="0"/>
            </p:cNvCxnSpPr>
            <p:nvPr/>
          </p:nvCxnSpPr>
          <p:spPr>
            <a:xfrm>
              <a:off x="262193" y="4301028"/>
              <a:ext cx="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Rectangle 204">
              <a:extLst>
                <a:ext uri="{FF2B5EF4-FFF2-40B4-BE49-F238E27FC236}">
                  <a16:creationId xmlns:a16="http://schemas.microsoft.com/office/drawing/2014/main" id="{D8084BC7-46BA-FE41-8EF7-7F032E23D8FA}"/>
                </a:ext>
              </a:extLst>
            </p:cNvPr>
            <p:cNvSpPr/>
            <p:nvPr/>
          </p:nvSpPr>
          <p:spPr>
            <a:xfrm>
              <a:off x="82193" y="4858312"/>
              <a:ext cx="3956406" cy="238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rPr>
                <a:t>Worker - 0</a:t>
              </a:r>
            </a:p>
          </p:txBody>
        </p:sp>
        <p:sp>
          <p:nvSpPr>
            <p:cNvPr id="206" name="Rectangle 205">
              <a:extLst>
                <a:ext uri="{FF2B5EF4-FFF2-40B4-BE49-F238E27FC236}">
                  <a16:creationId xmlns:a16="http://schemas.microsoft.com/office/drawing/2014/main" id="{1CCD85B5-4828-E54E-A3DD-615976C48B20}"/>
                </a:ext>
              </a:extLst>
            </p:cNvPr>
            <p:cNvSpPr/>
            <p:nvPr/>
          </p:nvSpPr>
          <p:spPr>
            <a:xfrm>
              <a:off x="4076552" y="4858312"/>
              <a:ext cx="3956405" cy="23871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rPr>
                <a:t>Worker - 1</a:t>
              </a:r>
            </a:p>
          </p:txBody>
        </p:sp>
        <p:cxnSp>
          <p:nvCxnSpPr>
            <p:cNvPr id="207" name="Elbow Connector 65">
              <a:extLst>
                <a:ext uri="{FF2B5EF4-FFF2-40B4-BE49-F238E27FC236}">
                  <a16:creationId xmlns:a16="http://schemas.microsoft.com/office/drawing/2014/main" id="{623EA5F2-D598-8143-9A3C-3E3541D87930}"/>
                </a:ext>
              </a:extLst>
            </p:cNvPr>
            <p:cNvCxnSpPr>
              <a:stCxn id="219" idx="2"/>
              <a:endCxn id="224" idx="0"/>
            </p:cNvCxnSpPr>
            <p:nvPr/>
          </p:nvCxnSpPr>
          <p:spPr>
            <a:xfrm rot="5400000">
              <a:off x="3637090" y="3156754"/>
              <a:ext cx="144154" cy="38826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6C85D89-28B4-8F4D-AD73-4CFEE10E256E}"/>
                </a:ext>
              </a:extLst>
            </p:cNvPr>
            <p:cNvCxnSpPr/>
            <p:nvPr/>
          </p:nvCxnSpPr>
          <p:spPr>
            <a:xfrm>
              <a:off x="4404623" y="3510679"/>
              <a:ext cx="1627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7D46F68C-82BA-694B-9CF1-12A8CB29246B}"/>
                </a:ext>
              </a:extLst>
            </p:cNvPr>
            <p:cNvCxnSpPr/>
            <p:nvPr/>
          </p:nvCxnSpPr>
          <p:spPr>
            <a:xfrm>
              <a:off x="1694711" y="3504226"/>
              <a:ext cx="1627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674DF58C-4380-524C-907E-526ABA7573A6}"/>
                </a:ext>
              </a:extLst>
            </p:cNvPr>
            <p:cNvCxnSpPr>
              <a:cxnSpLocks/>
            </p:cNvCxnSpPr>
            <p:nvPr/>
          </p:nvCxnSpPr>
          <p:spPr>
            <a:xfrm>
              <a:off x="7115415" y="4159306"/>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15BF677F-9AE0-984A-8F43-3533DFC53D43}"/>
                </a:ext>
              </a:extLst>
            </p:cNvPr>
            <p:cNvCxnSpPr>
              <a:cxnSpLocks/>
            </p:cNvCxnSpPr>
            <p:nvPr/>
          </p:nvCxnSpPr>
          <p:spPr>
            <a:xfrm>
              <a:off x="6211823" y="4161761"/>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239614D-A8E4-7742-94B4-2BC1CD5DF5E3}"/>
                </a:ext>
              </a:extLst>
            </p:cNvPr>
            <p:cNvCxnSpPr>
              <a:cxnSpLocks/>
            </p:cNvCxnSpPr>
            <p:nvPr/>
          </p:nvCxnSpPr>
          <p:spPr>
            <a:xfrm>
              <a:off x="5319075" y="4141887"/>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23F7FFF5-B8D1-9046-B22C-EDA62EBDC17A}"/>
                </a:ext>
              </a:extLst>
            </p:cNvPr>
            <p:cNvCxnSpPr>
              <a:cxnSpLocks/>
            </p:cNvCxnSpPr>
            <p:nvPr/>
          </p:nvCxnSpPr>
          <p:spPr>
            <a:xfrm>
              <a:off x="4415036" y="4141887"/>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9FCB4CFD-DB09-DB4E-BC1E-0DC7A98A380C}"/>
                </a:ext>
              </a:extLst>
            </p:cNvPr>
            <p:cNvCxnSpPr>
              <a:cxnSpLocks/>
            </p:cNvCxnSpPr>
            <p:nvPr/>
          </p:nvCxnSpPr>
          <p:spPr>
            <a:xfrm>
              <a:off x="3512323" y="4158401"/>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47C1F63-C469-A040-A4E6-C04CDAA8AB5A}"/>
                </a:ext>
              </a:extLst>
            </p:cNvPr>
            <p:cNvCxnSpPr>
              <a:cxnSpLocks/>
            </p:cNvCxnSpPr>
            <p:nvPr/>
          </p:nvCxnSpPr>
          <p:spPr>
            <a:xfrm>
              <a:off x="2608947" y="4163310"/>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1869DDA-9862-D34E-87F5-9A27D91780FE}"/>
                </a:ext>
              </a:extLst>
            </p:cNvPr>
            <p:cNvCxnSpPr>
              <a:cxnSpLocks/>
            </p:cNvCxnSpPr>
            <p:nvPr/>
          </p:nvCxnSpPr>
          <p:spPr>
            <a:xfrm>
              <a:off x="1705124" y="4158401"/>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D92BE70-E232-7646-A0E7-B68686AB1225}"/>
                </a:ext>
              </a:extLst>
            </p:cNvPr>
            <p:cNvCxnSpPr>
              <a:cxnSpLocks/>
            </p:cNvCxnSpPr>
            <p:nvPr/>
          </p:nvCxnSpPr>
          <p:spPr>
            <a:xfrm>
              <a:off x="805144" y="4684769"/>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34814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8F09-2AD5-4AD6-AD98-32CE5FB47745}"/>
              </a:ext>
            </a:extLst>
          </p:cNvPr>
          <p:cNvSpPr>
            <a:spLocks noGrp="1"/>
          </p:cNvSpPr>
          <p:nvPr>
            <p:ph type="title"/>
          </p:nvPr>
        </p:nvSpPr>
        <p:spPr/>
        <p:txBody>
          <a:bodyPr/>
          <a:lstStyle/>
          <a:p>
            <a:r>
              <a:rPr lang="en-GB" dirty="0"/>
              <a:t>Parallel Joins</a:t>
            </a:r>
          </a:p>
        </p:txBody>
      </p:sp>
      <p:sp>
        <p:nvSpPr>
          <p:cNvPr id="3" name="Text Placeholder 2">
            <a:extLst>
              <a:ext uri="{FF2B5EF4-FFF2-40B4-BE49-F238E27FC236}">
                <a16:creationId xmlns:a16="http://schemas.microsoft.com/office/drawing/2014/main" id="{8B8596E3-8A85-A74E-B1B2-C74E8B2270AF}"/>
              </a:ext>
            </a:extLst>
          </p:cNvPr>
          <p:cNvSpPr>
            <a:spLocks noGrp="1"/>
          </p:cNvSpPr>
          <p:nvPr>
            <p:ph type="body" idx="1"/>
          </p:nvPr>
        </p:nvSpPr>
        <p:spPr/>
        <p:txBody>
          <a:bodyPr>
            <a:noAutofit/>
          </a:bodyPr>
          <a:lstStyle/>
          <a:p>
            <a:pPr>
              <a:lnSpc>
                <a:spcPct val="110000"/>
              </a:lnSpc>
            </a:pPr>
            <a:r>
              <a:rPr lang="en-GB" sz="1200" b="1" dirty="0"/>
              <a:t>Parallel Hash Join</a:t>
            </a:r>
          </a:p>
          <a:p>
            <a:pPr lvl="1">
              <a:lnSpc>
                <a:spcPct val="110000"/>
              </a:lnSpc>
            </a:pPr>
            <a:r>
              <a:rPr lang="en-GB" sz="1200" i="1" dirty="0"/>
              <a:t>In case of </a:t>
            </a:r>
            <a:r>
              <a:rPr lang="en-GB" sz="1200" b="1" i="1" dirty="0">
                <a:solidFill>
                  <a:schemeClr val="accent1"/>
                </a:solidFill>
              </a:rPr>
              <a:t>hash join</a:t>
            </a:r>
            <a:r>
              <a:rPr lang="en-GB" sz="1200" i="1" dirty="0"/>
              <a:t> </a:t>
            </a:r>
            <a:r>
              <a:rPr lang="en-GB" sz="1200" dirty="0"/>
              <a:t>the inner side is executed in full by every cooperating process to build identical copies of the hash table.</a:t>
            </a:r>
          </a:p>
          <a:p>
            <a:pPr marL="118872" lvl="1" indent="0">
              <a:lnSpc>
                <a:spcPct val="110000"/>
              </a:lnSpc>
              <a:buNone/>
            </a:pPr>
            <a:endParaRPr lang="en-GB" sz="1200" dirty="0"/>
          </a:p>
          <a:p>
            <a:pPr lvl="1">
              <a:lnSpc>
                <a:spcPct val="110000"/>
              </a:lnSpc>
            </a:pPr>
            <a:endParaRPr lang="en-GB" sz="1200" dirty="0"/>
          </a:p>
          <a:p>
            <a:pPr lvl="1">
              <a:lnSpc>
                <a:spcPct val="110000"/>
              </a:lnSpc>
            </a:pPr>
            <a:r>
              <a:rPr lang="en-GB" sz="1200" i="1" dirty="0"/>
              <a:t>In </a:t>
            </a:r>
            <a:r>
              <a:rPr lang="en-GB" sz="1200" b="1" i="1" dirty="0">
                <a:solidFill>
                  <a:schemeClr val="accent1"/>
                </a:solidFill>
              </a:rPr>
              <a:t>parallel hash </a:t>
            </a:r>
            <a:r>
              <a:rPr lang="en-GB" sz="1200" i="1" dirty="0"/>
              <a:t>join the </a:t>
            </a:r>
            <a:r>
              <a:rPr lang="en-GB" sz="1200" dirty="0"/>
              <a:t>inner side is a parallel hash that divides the work of building a shared hash table over the cooperating processes.</a:t>
            </a:r>
          </a:p>
          <a:p>
            <a:pPr lvl="1">
              <a:lnSpc>
                <a:spcPct val="110000"/>
              </a:lnSpc>
            </a:pPr>
            <a:r>
              <a:rPr lang="en-GB" sz="1200" dirty="0"/>
              <a:t>All workers participate in creating the Hash table.</a:t>
            </a:r>
          </a:p>
          <a:p>
            <a:pPr lvl="1">
              <a:lnSpc>
                <a:spcPct val="110000"/>
              </a:lnSpc>
            </a:pPr>
            <a:r>
              <a:rPr lang="en-GB" sz="1200" dirty="0"/>
              <a:t>After the hash, each worker can  perform the join.</a:t>
            </a:r>
          </a:p>
          <a:p>
            <a:pPr>
              <a:lnSpc>
                <a:spcPct val="110000"/>
              </a:lnSpc>
            </a:pPr>
            <a:r>
              <a:rPr lang="en-GB" sz="1200" b="1" dirty="0"/>
              <a:t>Merge Join</a:t>
            </a:r>
          </a:p>
          <a:p>
            <a:pPr lvl="1">
              <a:lnSpc>
                <a:spcPct val="110000"/>
              </a:lnSpc>
            </a:pPr>
            <a:r>
              <a:rPr lang="en-GB" sz="1200" dirty="0"/>
              <a:t>The inner side is always a non-parallel plan and therefore executed in full. </a:t>
            </a:r>
          </a:p>
          <a:p>
            <a:pPr lvl="1">
              <a:lnSpc>
                <a:spcPct val="110000"/>
              </a:lnSpc>
            </a:pPr>
            <a:r>
              <a:rPr lang="en-GB" sz="1200" dirty="0"/>
              <a:t>This may be inefficient, especially if a sort must be performed, because the work and resulting data are duplicated in every cooperating process.</a:t>
            </a:r>
          </a:p>
          <a:p>
            <a:pPr>
              <a:lnSpc>
                <a:spcPct val="110000"/>
              </a:lnSpc>
            </a:pPr>
            <a:r>
              <a:rPr lang="en-GB" sz="1200" b="1" dirty="0"/>
              <a:t>Nested Loop Join</a:t>
            </a:r>
          </a:p>
          <a:p>
            <a:pPr lvl="1">
              <a:lnSpc>
                <a:spcPct val="110000"/>
              </a:lnSpc>
            </a:pPr>
            <a:r>
              <a:rPr lang="en-GB" sz="1200" dirty="0"/>
              <a:t>The inner side is always non-parallel.</a:t>
            </a:r>
          </a:p>
          <a:p>
            <a:pPr lvl="1">
              <a:lnSpc>
                <a:spcPct val="110000"/>
              </a:lnSpc>
            </a:pPr>
            <a:r>
              <a:rPr lang="en-GB" sz="1200" dirty="0"/>
              <a:t>The outer tuples and thus the loops that look up values in the index are divided over the cooperating processes.</a:t>
            </a:r>
            <a:endParaRPr lang="en-PK" sz="1200" dirty="0">
              <a:cs typeface="Courier New" panose="02070309020205020404" pitchFamily="49" charset="0"/>
            </a:endParaRPr>
          </a:p>
          <a:p>
            <a:endParaRPr lang="en-PK" sz="1200" dirty="0"/>
          </a:p>
        </p:txBody>
      </p:sp>
      <p:sp>
        <p:nvSpPr>
          <p:cNvPr id="4" name="Text Placeholder 3">
            <a:extLst>
              <a:ext uri="{FF2B5EF4-FFF2-40B4-BE49-F238E27FC236}">
                <a16:creationId xmlns:a16="http://schemas.microsoft.com/office/drawing/2014/main" id="{9E505450-6FD0-AB4C-9928-0D21423A25E3}"/>
              </a:ext>
            </a:extLst>
          </p:cNvPr>
          <p:cNvSpPr>
            <a:spLocks noGrp="1"/>
          </p:cNvSpPr>
          <p:nvPr>
            <p:ph type="body" idx="10"/>
          </p:nvPr>
        </p:nvSpPr>
        <p:spPr/>
        <p:txBody>
          <a:bodyPr>
            <a:no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a:t>
            </a:r>
          </a:p>
          <a:p>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JOIN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bar </a:t>
            </a:r>
            <a:r>
              <a:rPr lang="en-GB" sz="1200" b="1" dirty="0">
                <a:solidFill>
                  <a:srgbClr val="0070C0"/>
                </a:solidFill>
                <a:latin typeface="Courier New" panose="02070309020205020404" pitchFamily="49" charset="0"/>
                <a:cs typeface="Courier New" panose="02070309020205020404" pitchFamily="49" charset="0"/>
              </a:rPr>
              <a:t>ON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 </a:t>
            </a:r>
            <a:r>
              <a:rPr lang="en-GB" sz="1200" dirty="0">
                <a:solidFill>
                  <a:schemeClr val="accent4"/>
                </a:solidFill>
                <a:latin typeface="Courier New" panose="02070309020205020404" pitchFamily="49" charset="0"/>
                <a:cs typeface="Courier New" panose="02070309020205020404" pitchFamily="49" charset="0"/>
              </a:rPr>
              <a:t>v</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WHERE</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v</a:t>
            </a:r>
            <a:r>
              <a:rPr lang="en-GB" sz="1200" dirty="0">
                <a:latin typeface="Courier New" panose="02070309020205020404" pitchFamily="49" charset="0"/>
                <a:cs typeface="Courier New" panose="02070309020205020404" pitchFamily="49" charset="0"/>
              </a:rPr>
              <a:t> &gt; 10;</a:t>
            </a:r>
          </a:p>
          <a:p>
            <a:pPr algn="ctr"/>
            <a:r>
              <a:rPr lang="en-GB" sz="1200" dirty="0">
                <a:latin typeface="Courier New" panose="02070309020205020404" pitchFamily="49" charset="0"/>
                <a:cs typeface="Courier New" panose="02070309020205020404" pitchFamily="49" charset="0"/>
              </a:rPr>
              <a:t>QUERY PLAN</a:t>
            </a:r>
          </a:p>
          <a:p>
            <a:r>
              <a:rPr lang="en-GB" sz="1200" dirty="0">
                <a:latin typeface="Courier New" panose="02070309020205020404" pitchFamily="49" charset="0"/>
                <a:cs typeface="Courier New" panose="02070309020205020404" pitchFamily="49" charset="0"/>
              </a:rPr>
              <a:t>--------------------------------------------------------------Finalize Aggregate  </a:t>
            </a:r>
          </a:p>
          <a:p>
            <a:r>
              <a:rPr lang="en-GB" sz="1200" dirty="0">
                <a:latin typeface="Courier New" panose="02070309020205020404" pitchFamily="49" charset="0"/>
                <a:cs typeface="Courier New" panose="02070309020205020404" pitchFamily="49" charset="0"/>
              </a:rPr>
              <a:t>   -&gt;  Gather         </a:t>
            </a:r>
          </a:p>
          <a:p>
            <a:r>
              <a:rPr lang="en-GB" sz="1200" dirty="0">
                <a:latin typeface="Courier New" panose="02070309020205020404" pitchFamily="49" charset="0"/>
                <a:cs typeface="Courier New" panose="02070309020205020404" pitchFamily="49" charset="0"/>
              </a:rPr>
              <a:t>	Workers Planned: 2</a:t>
            </a:r>
          </a:p>
          <a:p>
            <a:r>
              <a:rPr lang="en-GB" sz="1200" dirty="0">
                <a:latin typeface="Courier New" panose="02070309020205020404" pitchFamily="49" charset="0"/>
                <a:cs typeface="Courier New" panose="02070309020205020404" pitchFamily="49" charset="0"/>
              </a:rPr>
              <a:t>	Workers Launched: 2</a:t>
            </a:r>
          </a:p>
          <a:p>
            <a:r>
              <a:rPr lang="en-GB" sz="1200" dirty="0">
                <a:latin typeface="Courier New" panose="02070309020205020404" pitchFamily="49" charset="0"/>
                <a:cs typeface="Courier New" panose="02070309020205020404" pitchFamily="49" charset="0"/>
              </a:rPr>
              <a:t>         -&gt;  Partial Aggregate  </a:t>
            </a:r>
          </a:p>
          <a:p>
            <a:r>
              <a:rPr lang="en-GB" sz="1200" b="1" dirty="0">
                <a:latin typeface="Courier New" panose="02070309020205020404" pitchFamily="49" charset="0"/>
                <a:cs typeface="Courier New" panose="02070309020205020404" pitchFamily="49" charset="0"/>
              </a:rPr>
              <a:t>               -&gt;  </a:t>
            </a:r>
            <a:r>
              <a:rPr lang="en-GB" sz="1200" b="1" dirty="0">
                <a:solidFill>
                  <a:schemeClr val="accent1"/>
                </a:solidFill>
                <a:latin typeface="Courier New" panose="02070309020205020404" pitchFamily="49" charset="0"/>
                <a:cs typeface="Courier New" panose="02070309020205020404" pitchFamily="49" charset="0"/>
              </a:rPr>
              <a:t>Parallel Hash Join </a:t>
            </a:r>
          </a:p>
          <a:p>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                    Hash Cond: (</a:t>
            </a:r>
            <a:r>
              <a:rPr lang="en-GB" sz="1200" dirty="0">
                <a:solidFill>
                  <a:schemeClr val="accent4"/>
                </a:solidFill>
                <a:latin typeface="Courier New" panose="02070309020205020404" pitchFamily="49" charset="0"/>
                <a:cs typeface="Courier New" panose="02070309020205020404" pitchFamily="49" charset="0"/>
              </a:rPr>
              <a:t>bar.v = </a:t>
            </a:r>
            <a:r>
              <a:rPr lang="en-GB" sz="1200" dirty="0" err="1">
                <a:solidFill>
                  <a:schemeClr val="accent4"/>
                </a:solidFill>
                <a:latin typeface="Courier New" panose="02070309020205020404" pitchFamily="49" charset="0"/>
                <a:cs typeface="Courier New" panose="02070309020205020404" pitchFamily="49" charset="0"/>
              </a:rPr>
              <a:t>foo.id</a:t>
            </a:r>
            <a:r>
              <a:rPr lang="en-GB" sz="1200" b="1" dirty="0">
                <a:latin typeface="Courier New" panose="02070309020205020404" pitchFamily="49" charset="0"/>
                <a:cs typeface="Courier New" panose="02070309020205020404" pitchFamily="49" charset="0"/>
              </a:rPr>
              <a:t>)</a:t>
            </a:r>
          </a:p>
          <a:p>
            <a:r>
              <a:rPr lang="en-GB" sz="1200" b="1" dirty="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                    -&gt;  Parallel Seq Scan on)</a:t>
            </a:r>
          </a:p>
          <a:p>
            <a:r>
              <a:rPr lang="en-GB" sz="1200" dirty="0">
                <a:latin typeface="Courier New" panose="02070309020205020404" pitchFamily="49" charset="0"/>
                <a:cs typeface="Courier New" panose="02070309020205020404" pitchFamily="49" charset="0"/>
              </a:rPr>
              <a:t>                           Filter: (</a:t>
            </a:r>
            <a:r>
              <a:rPr lang="en-GB" sz="1200" dirty="0">
                <a:solidFill>
                  <a:schemeClr val="accent4"/>
                </a:solidFill>
                <a:latin typeface="Courier New" panose="02070309020205020404" pitchFamily="49" charset="0"/>
                <a:cs typeface="Courier New" panose="02070309020205020404" pitchFamily="49" charset="0"/>
              </a:rPr>
              <a:t>v </a:t>
            </a:r>
            <a:r>
              <a:rPr lang="en-GB" sz="1200" dirty="0">
                <a:latin typeface="Courier New" panose="02070309020205020404" pitchFamily="49" charset="0"/>
                <a:cs typeface="Courier New" panose="02070309020205020404" pitchFamily="49" charset="0"/>
              </a:rPr>
              <a:t>&gt; 10)</a:t>
            </a:r>
          </a:p>
          <a:p>
            <a:r>
              <a:rPr lang="en-GB" sz="1200" dirty="0">
                <a:latin typeface="Courier New" panose="02070309020205020404" pitchFamily="49" charset="0"/>
                <a:cs typeface="Courier New" panose="02070309020205020404" pitchFamily="49" charset="0"/>
              </a:rPr>
              <a:t>                           Rows Removed by Filter: 500058</a:t>
            </a:r>
          </a:p>
          <a:p>
            <a:r>
              <a:rPr lang="en-GB" sz="1200" dirty="0">
                <a:latin typeface="Courier New" panose="02070309020205020404" pitchFamily="49" charset="0"/>
                <a:cs typeface="Courier New" panose="02070309020205020404" pitchFamily="49" charset="0"/>
              </a:rPr>
              <a:t>                     -&gt;  Parallel Hash </a:t>
            </a:r>
          </a:p>
          <a:p>
            <a:r>
              <a:rPr lang="en-GB" sz="1200" dirty="0">
                <a:latin typeface="Courier New" panose="02070309020205020404" pitchFamily="49" charset="0"/>
                <a:cs typeface="Courier New" panose="02070309020205020404" pitchFamily="49" charset="0"/>
              </a:rPr>
              <a:t>                           -&gt;  Parallel Seq Scan on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 Planning Time: 0.211 ms</a:t>
            </a:r>
          </a:p>
          <a:p>
            <a:r>
              <a:rPr lang="en-GB" sz="1200" dirty="0">
                <a:latin typeface="Courier New" panose="02070309020205020404" pitchFamily="49" charset="0"/>
                <a:cs typeface="Courier New" panose="02070309020205020404" pitchFamily="49" charset="0"/>
              </a:rPr>
              <a:t> Execution Time: 758.847 ms</a:t>
            </a:r>
          </a:p>
          <a:p>
            <a:endParaRPr lang="en-PK" sz="1200" dirty="0">
              <a:latin typeface="Courier New" panose="02070309020205020404" pitchFamily="49" charset="0"/>
              <a:cs typeface="Courier New" panose="02070309020205020404" pitchFamily="49" charset="0"/>
            </a:endParaRPr>
          </a:p>
        </p:txBody>
      </p:sp>
      <p:sp>
        <p:nvSpPr>
          <p:cNvPr id="5" name="Text Placeholder 4">
            <a:extLst>
              <a:ext uri="{FF2B5EF4-FFF2-40B4-BE49-F238E27FC236}">
                <a16:creationId xmlns:a16="http://schemas.microsoft.com/office/drawing/2014/main" id="{7BE0207C-5778-4B4B-9D3A-B9ABA15DD592}"/>
              </a:ext>
            </a:extLst>
          </p:cNvPr>
          <p:cNvSpPr>
            <a:spLocks noGrp="1"/>
          </p:cNvSpPr>
          <p:nvPr>
            <p:ph type="body" sz="quarter" idx="11"/>
          </p:nvPr>
        </p:nvSpPr>
        <p:spPr/>
        <p:txBody>
          <a:bodyPr/>
          <a:lstStyle/>
          <a:p>
            <a:endParaRPr lang="en-PK"/>
          </a:p>
        </p:txBody>
      </p:sp>
      <p:grpSp>
        <p:nvGrpSpPr>
          <p:cNvPr id="6" name="Group 5">
            <a:extLst>
              <a:ext uri="{FF2B5EF4-FFF2-40B4-BE49-F238E27FC236}">
                <a16:creationId xmlns:a16="http://schemas.microsoft.com/office/drawing/2014/main" id="{B29EDB58-492D-BC48-988A-9CAE07B5E825}"/>
              </a:ext>
            </a:extLst>
          </p:cNvPr>
          <p:cNvGrpSpPr/>
          <p:nvPr/>
        </p:nvGrpSpPr>
        <p:grpSpPr>
          <a:xfrm>
            <a:off x="2474157" y="1602902"/>
            <a:ext cx="3650625" cy="1015725"/>
            <a:chOff x="5211666" y="978474"/>
            <a:chExt cx="4695289" cy="974393"/>
          </a:xfrm>
        </p:grpSpPr>
        <p:sp>
          <p:nvSpPr>
            <p:cNvPr id="7" name="Cloud Callout 97">
              <a:extLst>
                <a:ext uri="{FF2B5EF4-FFF2-40B4-BE49-F238E27FC236}">
                  <a16:creationId xmlns:a16="http://schemas.microsoft.com/office/drawing/2014/main" id="{2B14C053-C09B-D144-AF59-0A97C4A44173}"/>
                </a:ext>
              </a:extLst>
            </p:cNvPr>
            <p:cNvSpPr/>
            <p:nvPr/>
          </p:nvSpPr>
          <p:spPr>
            <a:xfrm>
              <a:off x="5211666" y="978474"/>
              <a:ext cx="4695289" cy="974393"/>
            </a:xfrm>
            <a:prstGeom prst="cloudCallout">
              <a:avLst>
                <a:gd name="adj1" fmla="val -55288"/>
                <a:gd name="adj2" fmla="val -30486"/>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10000"/>
                </a:lnSpc>
              </a:pPr>
              <a:r>
                <a:rPr lang="en-GB" sz="1000" dirty="0">
                  <a:solidFill>
                    <a:schemeClr val="tx1"/>
                  </a:solidFill>
                </a:rPr>
                <a:t>What if hash table is too big ? </a:t>
              </a:r>
            </a:p>
          </p:txBody>
        </p:sp>
        <p:pic>
          <p:nvPicPr>
            <p:cNvPr id="8" name="Graphic 7" descr="Help">
              <a:extLst>
                <a:ext uri="{FF2B5EF4-FFF2-40B4-BE49-F238E27FC236}">
                  <a16:creationId xmlns:a16="http://schemas.microsoft.com/office/drawing/2014/main" id="{5873A1E2-D967-3942-9C4F-F69E941E223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7480" y="1220983"/>
              <a:ext cx="350517" cy="350518"/>
            </a:xfrm>
            <a:prstGeom prst="rect">
              <a:avLst/>
            </a:prstGeom>
          </p:spPr>
        </p:pic>
      </p:grpSp>
    </p:spTree>
    <p:extLst>
      <p:ext uri="{BB962C8B-B14F-4D97-AF65-F5344CB8AC3E}">
        <p14:creationId xmlns:p14="http://schemas.microsoft.com/office/powerpoint/2010/main" val="103877384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2706-298B-4665-801D-54EA32666CAC}"/>
              </a:ext>
            </a:extLst>
          </p:cNvPr>
          <p:cNvSpPr>
            <a:spLocks noGrp="1"/>
          </p:cNvSpPr>
          <p:nvPr>
            <p:ph type="title"/>
          </p:nvPr>
        </p:nvSpPr>
        <p:spPr/>
        <p:txBody>
          <a:bodyPr/>
          <a:lstStyle/>
          <a:p>
            <a:r>
              <a:rPr lang="en-US" dirty="0"/>
              <a:t>Parallel Aggregation</a:t>
            </a:r>
            <a:endParaRPr lang="en-GB" dirty="0"/>
          </a:p>
        </p:txBody>
      </p:sp>
      <p:sp>
        <p:nvSpPr>
          <p:cNvPr id="3" name="Text Placeholder 2">
            <a:extLst>
              <a:ext uri="{FF2B5EF4-FFF2-40B4-BE49-F238E27FC236}">
                <a16:creationId xmlns:a16="http://schemas.microsoft.com/office/drawing/2014/main" id="{5CD2EE2D-2A6C-9C44-B9AD-888814F8E1A5}"/>
              </a:ext>
            </a:extLst>
          </p:cNvPr>
          <p:cNvSpPr>
            <a:spLocks noGrp="1"/>
          </p:cNvSpPr>
          <p:nvPr>
            <p:ph type="body" idx="1"/>
          </p:nvPr>
        </p:nvSpPr>
        <p:spPr/>
        <p:txBody>
          <a:bodyPr>
            <a:normAutofit/>
          </a:bodyPr>
          <a:lstStyle/>
          <a:p>
            <a:pPr marL="285750" indent="-285750">
              <a:lnSpc>
                <a:spcPct val="150000"/>
              </a:lnSpc>
              <a:buFont typeface="Arial" panose="020B0604020202020204" pitchFamily="34" charset="0"/>
              <a:buChar char="•"/>
            </a:pPr>
            <a:r>
              <a:rPr lang="en-GB" sz="1800" dirty="0"/>
              <a:t>Worker performs the scans on the pages and applies the filter. </a:t>
            </a:r>
          </a:p>
          <a:p>
            <a:pPr marL="285750" indent="-285750">
              <a:lnSpc>
                <a:spcPct val="150000"/>
              </a:lnSpc>
              <a:buFont typeface="Arial" panose="020B0604020202020204" pitchFamily="34" charset="0"/>
              <a:buChar char="•"/>
            </a:pPr>
            <a:r>
              <a:rPr lang="en-GB" sz="1800" dirty="0"/>
              <a:t>Transfer all the tuples to master. </a:t>
            </a:r>
          </a:p>
          <a:p>
            <a:pPr marL="285750" indent="-285750">
              <a:lnSpc>
                <a:spcPct val="150000"/>
              </a:lnSpc>
              <a:buFont typeface="Arial" panose="020B0604020202020204" pitchFamily="34" charset="0"/>
              <a:buChar char="•"/>
            </a:pPr>
            <a:r>
              <a:rPr lang="en-GB" sz="1800" dirty="0"/>
              <a:t>Master perform the final aggregate.</a:t>
            </a:r>
            <a:endParaRPr lang="en-GB" sz="1800" dirty="0">
              <a:cs typeface="Courier New" panose="02070309020205020404" pitchFamily="49" charset="0"/>
            </a:endParaRPr>
          </a:p>
          <a:p>
            <a:endParaRPr lang="en-PK" dirty="0"/>
          </a:p>
        </p:txBody>
      </p:sp>
      <p:sp>
        <p:nvSpPr>
          <p:cNvPr id="52" name="Text Placeholder 51">
            <a:extLst>
              <a:ext uri="{FF2B5EF4-FFF2-40B4-BE49-F238E27FC236}">
                <a16:creationId xmlns:a16="http://schemas.microsoft.com/office/drawing/2014/main" id="{585D08CA-CA3C-644B-896A-56C93D011526}"/>
              </a:ext>
            </a:extLst>
          </p:cNvPr>
          <p:cNvSpPr>
            <a:spLocks noGrp="1"/>
          </p:cNvSpPr>
          <p:nvPr>
            <p:ph type="body" idx="11"/>
          </p:nvPr>
        </p:nvSpPr>
        <p:spPr/>
        <p:txBody>
          <a:bodyPr>
            <a:normAutofit fontScale="77500" lnSpcReduction="20000"/>
          </a:bodyPr>
          <a:lstStyle/>
          <a:p>
            <a:pPr hangingPunct="1"/>
            <a:r>
              <a:rPr lang="en-GB" sz="1900" b="1" dirty="0">
                <a:solidFill>
                  <a:srgbClr val="0070C0"/>
                </a:solidFill>
                <a:latin typeface="Courier New" panose="02070309020205020404" pitchFamily="49" charset="0"/>
                <a:cs typeface="Courier New" panose="02070309020205020404" pitchFamily="49" charset="0"/>
              </a:rPr>
              <a:t>EXPLAIN</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COSTS</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FALSE</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SELECT</a:t>
            </a:r>
            <a:r>
              <a:rPr lang="en-GB" sz="1900" dirty="0">
                <a:latin typeface="Courier New" panose="02070309020205020404" pitchFamily="49" charset="0"/>
                <a:cs typeface="Courier New" panose="02070309020205020404" pitchFamily="49" charset="0"/>
              </a:rPr>
              <a:t> sum(id) </a:t>
            </a:r>
            <a:r>
              <a:rPr lang="en-GB" sz="1900" b="1" dirty="0">
                <a:solidFill>
                  <a:srgbClr val="0070C0"/>
                </a:solidFill>
                <a:latin typeface="Courier New" panose="02070309020205020404" pitchFamily="49" charset="0"/>
                <a:cs typeface="Courier New" panose="02070309020205020404" pitchFamily="49" charset="0"/>
              </a:rPr>
              <a:t>FROM</a:t>
            </a: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foo</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WHERE</a:t>
            </a: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id</a:t>
            </a:r>
            <a:r>
              <a:rPr lang="en-GB" sz="1900" dirty="0">
                <a:latin typeface="Courier New" panose="02070309020205020404" pitchFamily="49" charset="0"/>
                <a:cs typeface="Courier New" panose="02070309020205020404" pitchFamily="49" charset="0"/>
              </a:rPr>
              <a:t> %2 = 10; </a:t>
            </a:r>
          </a:p>
          <a:p>
            <a:pPr algn="ctr" hangingPunct="1"/>
            <a:r>
              <a:rPr lang="en-GB" sz="1900" dirty="0">
                <a:latin typeface="Courier New" panose="02070309020205020404" pitchFamily="49" charset="0"/>
                <a:cs typeface="Courier New" panose="02070309020205020404" pitchFamily="49" charset="0"/>
              </a:rPr>
              <a:t>QUERY PLAN</a:t>
            </a:r>
          </a:p>
          <a:p>
            <a:pPr algn="ctr" hangingPunct="1"/>
            <a:r>
              <a:rPr lang="en-GB" sz="1900" dirty="0">
                <a:latin typeface="Courier New" panose="02070309020205020404" pitchFamily="49" charset="0"/>
                <a:cs typeface="Courier New" panose="02070309020205020404" pitchFamily="49" charset="0"/>
              </a:rPr>
              <a:t>-----------------------------------------------</a:t>
            </a:r>
          </a:p>
          <a:p>
            <a:pPr algn="ctr" hangingPunct="1"/>
            <a:endParaRPr lang="en-GB" sz="1900" dirty="0">
              <a:latin typeface="Courier New" panose="02070309020205020404" pitchFamily="49" charset="0"/>
              <a:cs typeface="Courier New" panose="02070309020205020404" pitchFamily="49" charset="0"/>
            </a:endParaRPr>
          </a:p>
          <a:p>
            <a:pPr hangingPunct="1"/>
            <a:r>
              <a:rPr lang="en-GB" sz="1900" dirty="0">
                <a:latin typeface="Courier New" panose="02070309020205020404" pitchFamily="49" charset="0"/>
                <a:cs typeface="Courier New" panose="02070309020205020404" pitchFamily="49" charset="0"/>
              </a:rPr>
              <a:t> </a:t>
            </a:r>
            <a:r>
              <a:rPr lang="en-GB" sz="1900" b="1" dirty="0">
                <a:solidFill>
                  <a:schemeClr val="accent1"/>
                </a:solidFill>
                <a:latin typeface="Courier New" panose="02070309020205020404" pitchFamily="49" charset="0"/>
                <a:cs typeface="Courier New" panose="02070309020205020404" pitchFamily="49" charset="0"/>
              </a:rPr>
              <a:t>Aggregate</a:t>
            </a:r>
          </a:p>
          <a:p>
            <a:pPr hangingPunct="1"/>
            <a:r>
              <a:rPr lang="en-GB" sz="1900" dirty="0">
                <a:latin typeface="Courier New" panose="02070309020205020404" pitchFamily="49" charset="0"/>
                <a:cs typeface="Courier New" panose="02070309020205020404" pitchFamily="49" charset="0"/>
              </a:rPr>
              <a:t>   -&gt;  Seq Scan on foo</a:t>
            </a:r>
          </a:p>
          <a:p>
            <a:pPr hangingPunct="1"/>
            <a:r>
              <a:rPr lang="en-GB" sz="1900" dirty="0">
                <a:latin typeface="Courier New" panose="02070309020205020404" pitchFamily="49" charset="0"/>
                <a:cs typeface="Courier New" panose="02070309020205020404" pitchFamily="49" charset="0"/>
              </a:rPr>
              <a:t>         Filter: ((</a:t>
            </a:r>
            <a:r>
              <a:rPr lang="en-GB" sz="1900" dirty="0">
                <a:solidFill>
                  <a:schemeClr val="accent4"/>
                </a:solidFill>
                <a:latin typeface="Courier New" panose="02070309020205020404" pitchFamily="49" charset="0"/>
                <a:cs typeface="Courier New" panose="02070309020205020404" pitchFamily="49" charset="0"/>
              </a:rPr>
              <a:t>id</a:t>
            </a:r>
            <a:r>
              <a:rPr lang="en-GB" sz="1900" dirty="0">
                <a:latin typeface="Courier New" panose="02070309020205020404" pitchFamily="49" charset="0"/>
                <a:cs typeface="Courier New" panose="02070309020205020404" pitchFamily="49" charset="0"/>
              </a:rPr>
              <a:t> % 2) = 10)</a:t>
            </a:r>
          </a:p>
          <a:p>
            <a:pPr hangingPunct="1"/>
            <a:r>
              <a:rPr lang="en-GB" sz="1900" dirty="0">
                <a:latin typeface="Courier New" panose="02070309020205020404" pitchFamily="49" charset="0"/>
                <a:cs typeface="Courier New" panose="02070309020205020404" pitchFamily="49" charset="0"/>
              </a:rPr>
              <a:t>(3 rows)</a:t>
            </a:r>
          </a:p>
          <a:p>
            <a:endParaRPr lang="en-PK" dirty="0"/>
          </a:p>
        </p:txBody>
      </p:sp>
      <p:sp>
        <p:nvSpPr>
          <p:cNvPr id="53" name="Text Placeholder 52">
            <a:extLst>
              <a:ext uri="{FF2B5EF4-FFF2-40B4-BE49-F238E27FC236}">
                <a16:creationId xmlns:a16="http://schemas.microsoft.com/office/drawing/2014/main" id="{1DFBF4A9-5E59-9F42-B6C7-315624D06B0D}"/>
              </a:ext>
            </a:extLst>
          </p:cNvPr>
          <p:cNvSpPr>
            <a:spLocks noGrp="1"/>
          </p:cNvSpPr>
          <p:nvPr>
            <p:ph type="body" idx="12"/>
          </p:nvPr>
        </p:nvSpPr>
        <p:spPr/>
        <p:txBody>
          <a:bodyPr>
            <a:noAutofit/>
          </a:bodyPr>
          <a:lstStyle/>
          <a:p>
            <a:r>
              <a:rPr lang="en-GB" sz="1100" b="1" dirty="0">
                <a:solidFill>
                  <a:srgbClr val="0070C0"/>
                </a:solidFill>
                <a:latin typeface="Courier New" panose="02070309020205020404" pitchFamily="49" charset="0"/>
                <a:cs typeface="Courier New" panose="02070309020205020404" pitchFamily="49" charset="0"/>
              </a:rPr>
              <a:t>EXPLAIN</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COSTS</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FALSE</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SELECT</a:t>
            </a:r>
            <a:r>
              <a:rPr lang="en-GB" sz="1100" dirty="0">
                <a:latin typeface="Courier New" panose="02070309020205020404" pitchFamily="49" charset="0"/>
                <a:cs typeface="Courier New" panose="02070309020205020404" pitchFamily="49" charset="0"/>
              </a:rPr>
              <a:t> sum(</a:t>
            </a:r>
            <a:r>
              <a:rPr lang="en-GB" sz="1100" dirty="0">
                <a:solidFill>
                  <a:schemeClr val="accent4"/>
                </a:solidFill>
                <a:latin typeface="Courier New" panose="02070309020205020404" pitchFamily="49" charset="0"/>
                <a:cs typeface="Courier New" panose="02070309020205020404" pitchFamily="49" charset="0"/>
              </a:rPr>
              <a:t>id</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FROM</a:t>
            </a:r>
            <a:r>
              <a:rPr lang="en-GB" sz="1100" dirty="0">
                <a:latin typeface="Courier New" panose="02070309020205020404" pitchFamily="49" charset="0"/>
                <a:cs typeface="Courier New" panose="02070309020205020404" pitchFamily="49" charset="0"/>
              </a:rPr>
              <a:t> </a:t>
            </a:r>
            <a:r>
              <a:rPr lang="en-GB" sz="1100" dirty="0">
                <a:solidFill>
                  <a:schemeClr val="accent4"/>
                </a:solidFill>
                <a:latin typeface="Courier New" panose="02070309020205020404" pitchFamily="49" charset="0"/>
                <a:cs typeface="Courier New" panose="02070309020205020404" pitchFamily="49" charset="0"/>
              </a:rPr>
              <a:t>foo</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WHERE</a:t>
            </a:r>
            <a:r>
              <a:rPr lang="en-GB" sz="1100" dirty="0">
                <a:latin typeface="Courier New" panose="02070309020205020404" pitchFamily="49" charset="0"/>
                <a:cs typeface="Courier New" panose="02070309020205020404" pitchFamily="49" charset="0"/>
              </a:rPr>
              <a:t> </a:t>
            </a:r>
            <a:r>
              <a:rPr lang="en-GB" sz="1100" dirty="0">
                <a:solidFill>
                  <a:schemeClr val="accent4"/>
                </a:solidFill>
                <a:latin typeface="Courier New" panose="02070309020205020404" pitchFamily="49" charset="0"/>
                <a:cs typeface="Courier New" panose="02070309020205020404" pitchFamily="49" charset="0"/>
              </a:rPr>
              <a:t>id</a:t>
            </a:r>
            <a:r>
              <a:rPr lang="en-GB" sz="1100" dirty="0">
                <a:latin typeface="Courier New" panose="02070309020205020404" pitchFamily="49" charset="0"/>
                <a:cs typeface="Courier New" panose="02070309020205020404" pitchFamily="49" charset="0"/>
              </a:rPr>
              <a:t> %2 = 10;  </a:t>
            </a:r>
          </a:p>
          <a:p>
            <a:pPr algn="ctr"/>
            <a:r>
              <a:rPr lang="en-GB" sz="1100" dirty="0">
                <a:latin typeface="Courier New" panose="02070309020205020404" pitchFamily="49" charset="0"/>
                <a:cs typeface="Courier New" panose="02070309020205020404" pitchFamily="49" charset="0"/>
              </a:rPr>
              <a:t>QUERY PLAN </a:t>
            </a:r>
          </a:p>
          <a:p>
            <a:pPr algn="ct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b="1" dirty="0">
                <a:solidFill>
                  <a:srgbClr val="FF0000"/>
                </a:solidFill>
                <a:latin typeface="Courier New" panose="02070309020205020404" pitchFamily="49" charset="0"/>
                <a:cs typeface="Courier New" panose="02070309020205020404" pitchFamily="49" charset="0"/>
              </a:rPr>
              <a:t>Finalize Aggregate</a:t>
            </a:r>
          </a:p>
          <a:p>
            <a:r>
              <a:rPr lang="en-GB" sz="1100" dirty="0">
                <a:latin typeface="Courier New" panose="02070309020205020404" pitchFamily="49" charset="0"/>
                <a:cs typeface="Courier New" panose="02070309020205020404" pitchFamily="49" charset="0"/>
              </a:rPr>
              <a:t>   -&gt;  Gather</a:t>
            </a:r>
          </a:p>
          <a:p>
            <a:r>
              <a:rPr lang="en-GB" sz="1100" dirty="0">
                <a:latin typeface="Courier New" panose="02070309020205020404" pitchFamily="49" charset="0"/>
                <a:cs typeface="Courier New" panose="02070309020205020404" pitchFamily="49" charset="0"/>
              </a:rPr>
              <a:t>         Workers Planned: </a:t>
            </a:r>
            <a:r>
              <a:rPr lang="en-GB" sz="1100" b="1" dirty="0">
                <a:latin typeface="Courier New" panose="02070309020205020404" pitchFamily="49" charset="0"/>
                <a:cs typeface="Courier New" panose="02070309020205020404" pitchFamily="49" charset="0"/>
              </a:rPr>
              <a:t>4</a:t>
            </a:r>
          </a:p>
          <a:p>
            <a:r>
              <a:rPr lang="en-GB" sz="1100" dirty="0">
                <a:latin typeface="Courier New" panose="02070309020205020404" pitchFamily="49" charset="0"/>
                <a:cs typeface="Courier New" panose="02070309020205020404" pitchFamily="49" charset="0"/>
              </a:rPr>
              <a:t>         -&gt;  </a:t>
            </a:r>
            <a:r>
              <a:rPr lang="en-GB" sz="1100" b="1" dirty="0">
                <a:solidFill>
                  <a:srgbClr val="FF0000"/>
                </a:solidFill>
                <a:latin typeface="Courier New" panose="02070309020205020404" pitchFamily="49" charset="0"/>
                <a:cs typeface="Courier New" panose="02070309020205020404" pitchFamily="49" charset="0"/>
              </a:rPr>
              <a:t>Partial Aggregate</a:t>
            </a:r>
          </a:p>
          <a:p>
            <a:r>
              <a:rPr lang="en-GB" sz="1100" dirty="0">
                <a:latin typeface="Courier New" panose="02070309020205020404" pitchFamily="49" charset="0"/>
                <a:cs typeface="Courier New" panose="02070309020205020404" pitchFamily="49" charset="0"/>
              </a:rPr>
              <a:t>               -&gt;  Parallel Seq Scan on foo</a:t>
            </a:r>
          </a:p>
          <a:p>
            <a:r>
              <a:rPr lang="en-GB" sz="1100" dirty="0">
                <a:latin typeface="Courier New" panose="02070309020205020404" pitchFamily="49" charset="0"/>
                <a:cs typeface="Courier New" panose="02070309020205020404" pitchFamily="49" charset="0"/>
              </a:rPr>
              <a:t>                     Filter: ((id % 2) = 10)</a:t>
            </a:r>
            <a:endParaRPr lang="en-PK" sz="1100" dirty="0"/>
          </a:p>
        </p:txBody>
      </p:sp>
      <p:sp>
        <p:nvSpPr>
          <p:cNvPr id="7" name="Text Placeholder 6">
            <a:extLst>
              <a:ext uri="{FF2B5EF4-FFF2-40B4-BE49-F238E27FC236}">
                <a16:creationId xmlns:a16="http://schemas.microsoft.com/office/drawing/2014/main" id="{A4831954-DEC7-B946-8ACE-0F97179A83C0}"/>
              </a:ext>
            </a:extLst>
          </p:cNvPr>
          <p:cNvSpPr>
            <a:spLocks noGrp="1"/>
          </p:cNvSpPr>
          <p:nvPr>
            <p:ph type="body" sz="quarter" idx="13"/>
          </p:nvPr>
        </p:nvSpPr>
        <p:spPr/>
        <p:txBody>
          <a:bodyPr/>
          <a:lstStyle/>
          <a:p>
            <a:r>
              <a:rPr lang="en-GB" i="0" dirty="0"/>
              <a:t>Parallel aggregation is not supported if any aggregate function call contains </a:t>
            </a:r>
            <a:r>
              <a:rPr lang="en-GB" dirty="0"/>
              <a:t>DISTINCT</a:t>
            </a:r>
            <a:r>
              <a:rPr lang="en-GB" i="0" dirty="0"/>
              <a:t> or </a:t>
            </a:r>
            <a:r>
              <a:rPr lang="en-GB" dirty="0"/>
              <a:t>ORDER BY</a:t>
            </a:r>
            <a:r>
              <a:rPr lang="en-GB" i="0" dirty="0"/>
              <a:t> clause</a:t>
            </a:r>
            <a:endParaRPr lang="en-PK" dirty="0"/>
          </a:p>
        </p:txBody>
      </p:sp>
      <p:sp>
        <p:nvSpPr>
          <p:cNvPr id="49" name="Slide Number Placeholder 5">
            <a:extLst>
              <a:ext uri="{FF2B5EF4-FFF2-40B4-BE49-F238E27FC236}">
                <a16:creationId xmlns:a16="http://schemas.microsoft.com/office/drawing/2014/main" id="{5E669B22-7CC4-4399-9DC6-84BDF23A2250}"/>
              </a:ext>
            </a:extLst>
          </p:cNvPr>
          <p:cNvSpPr txBox="1">
            <a:spLocks/>
          </p:cNvSpPr>
          <p:nvPr/>
        </p:nvSpPr>
        <p:spPr>
          <a:xfrm>
            <a:off x="11809806" y="6267760"/>
            <a:ext cx="245404" cy="226986"/>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9pPr>
          </a:lstStyle>
          <a:p>
            <a:endParaRPr lang="en-PK" dirty="0"/>
          </a:p>
        </p:txBody>
      </p:sp>
      <p:sp>
        <p:nvSpPr>
          <p:cNvPr id="134" name="Cloud Callout 9">
            <a:extLst>
              <a:ext uri="{FF2B5EF4-FFF2-40B4-BE49-F238E27FC236}">
                <a16:creationId xmlns:a16="http://schemas.microsoft.com/office/drawing/2014/main" id="{06D56D92-CF51-5C44-8A88-C80C0D555F36}"/>
              </a:ext>
            </a:extLst>
          </p:cNvPr>
          <p:cNvSpPr/>
          <p:nvPr/>
        </p:nvSpPr>
        <p:spPr>
          <a:xfrm>
            <a:off x="3218430" y="4570770"/>
            <a:ext cx="2504661" cy="647440"/>
          </a:xfrm>
          <a:prstGeom prst="cloudCallout">
            <a:avLst>
              <a:gd name="adj1" fmla="val -120906"/>
              <a:gd name="adj2" fmla="val 1188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Aggregate Node to handle aggregates</a:t>
            </a:r>
            <a:endParaRPr lang="en-PK" sz="1000" b="1" dirty="0">
              <a:solidFill>
                <a:schemeClr val="tx1"/>
              </a:solidFill>
              <a:latin typeface="Times New Roman" panose="02020603050405020304" pitchFamily="18" charset="0"/>
              <a:cs typeface="Times New Roman" panose="02020603050405020304" pitchFamily="18" charset="0"/>
            </a:endParaRPr>
          </a:p>
        </p:txBody>
      </p:sp>
      <p:sp>
        <p:nvSpPr>
          <p:cNvPr id="135" name="Cloud Callout 6">
            <a:extLst>
              <a:ext uri="{FF2B5EF4-FFF2-40B4-BE49-F238E27FC236}">
                <a16:creationId xmlns:a16="http://schemas.microsoft.com/office/drawing/2014/main" id="{6807FBDD-24F7-774E-8211-B086707594AB}"/>
              </a:ext>
            </a:extLst>
          </p:cNvPr>
          <p:cNvSpPr/>
          <p:nvPr/>
        </p:nvSpPr>
        <p:spPr>
          <a:xfrm>
            <a:off x="9045510" y="4184876"/>
            <a:ext cx="2504661" cy="647440"/>
          </a:xfrm>
          <a:prstGeom prst="cloudCallout">
            <a:avLst>
              <a:gd name="adj1" fmla="val -97832"/>
              <a:gd name="adj2" fmla="val 912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A new Finalize Aggregate node to combine the results</a:t>
            </a:r>
            <a:endParaRPr lang="en-PK" sz="1000" b="1" dirty="0">
              <a:solidFill>
                <a:schemeClr val="tx1"/>
              </a:solidFill>
              <a:latin typeface="Times New Roman" panose="02020603050405020304" pitchFamily="18" charset="0"/>
              <a:cs typeface="Times New Roman" panose="02020603050405020304" pitchFamily="18" charset="0"/>
            </a:endParaRPr>
          </a:p>
        </p:txBody>
      </p:sp>
      <p:sp>
        <p:nvSpPr>
          <p:cNvPr id="136" name="Cloud Callout 7">
            <a:extLst>
              <a:ext uri="{FF2B5EF4-FFF2-40B4-BE49-F238E27FC236}">
                <a16:creationId xmlns:a16="http://schemas.microsoft.com/office/drawing/2014/main" id="{6E249635-DDA1-444A-8178-49A1B246861E}"/>
              </a:ext>
            </a:extLst>
          </p:cNvPr>
          <p:cNvSpPr/>
          <p:nvPr/>
        </p:nvSpPr>
        <p:spPr>
          <a:xfrm>
            <a:off x="9482469" y="4986073"/>
            <a:ext cx="2504661" cy="647440"/>
          </a:xfrm>
          <a:prstGeom prst="cloudCallout">
            <a:avLst>
              <a:gd name="adj1" fmla="val -83018"/>
              <a:gd name="adj2" fmla="val 991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A new PartialAggregate  produces transition state outputs.</a:t>
            </a:r>
            <a:endParaRPr lang="en-PK" sz="1000" b="1" dirty="0">
              <a:solidFill>
                <a:schemeClr val="tx1"/>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FCDD16DC-A777-174A-AB71-7E5A557D7A0B}"/>
              </a:ext>
            </a:extLst>
          </p:cNvPr>
          <p:cNvGrpSpPr/>
          <p:nvPr/>
        </p:nvGrpSpPr>
        <p:grpSpPr>
          <a:xfrm>
            <a:off x="6115211" y="1030046"/>
            <a:ext cx="5939999" cy="2489546"/>
            <a:chOff x="6333897" y="907150"/>
            <a:chExt cx="5704847" cy="2638236"/>
          </a:xfrm>
        </p:grpSpPr>
        <p:grpSp>
          <p:nvGrpSpPr>
            <p:cNvPr id="12" name="Group 11">
              <a:extLst>
                <a:ext uri="{FF2B5EF4-FFF2-40B4-BE49-F238E27FC236}">
                  <a16:creationId xmlns:a16="http://schemas.microsoft.com/office/drawing/2014/main" id="{5DAAD536-40C3-A943-A238-7F33D1D44044}"/>
                </a:ext>
              </a:extLst>
            </p:cNvPr>
            <p:cNvGrpSpPr/>
            <p:nvPr/>
          </p:nvGrpSpPr>
          <p:grpSpPr>
            <a:xfrm>
              <a:off x="6346406" y="2483593"/>
              <a:ext cx="5692338" cy="331309"/>
              <a:chOff x="6349447" y="5516216"/>
              <a:chExt cx="5717252" cy="407505"/>
            </a:xfrm>
          </p:grpSpPr>
          <p:sp>
            <p:nvSpPr>
              <p:cNvPr id="46" name="Rectangle 45">
                <a:extLst>
                  <a:ext uri="{FF2B5EF4-FFF2-40B4-BE49-F238E27FC236}">
                    <a16:creationId xmlns:a16="http://schemas.microsoft.com/office/drawing/2014/main" id="{AD6FE28A-5795-7E42-82C7-B2BBCBE1DCFC}"/>
                  </a:ext>
                </a:extLst>
              </p:cNvPr>
              <p:cNvSpPr/>
              <p:nvPr/>
            </p:nvSpPr>
            <p:spPr>
              <a:xfrm>
                <a:off x="6349447"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sp>
            <p:nvSpPr>
              <p:cNvPr id="47" name="Rectangle 46">
                <a:extLst>
                  <a:ext uri="{FF2B5EF4-FFF2-40B4-BE49-F238E27FC236}">
                    <a16:creationId xmlns:a16="http://schemas.microsoft.com/office/drawing/2014/main" id="{7E742235-C332-584A-920F-CA9EE71CA5CA}"/>
                  </a:ext>
                </a:extLst>
              </p:cNvPr>
              <p:cNvSpPr/>
              <p:nvPr/>
            </p:nvSpPr>
            <p:spPr>
              <a:xfrm>
                <a:off x="7512888"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sp>
            <p:nvSpPr>
              <p:cNvPr id="48" name="Rectangle 47">
                <a:extLst>
                  <a:ext uri="{FF2B5EF4-FFF2-40B4-BE49-F238E27FC236}">
                    <a16:creationId xmlns:a16="http://schemas.microsoft.com/office/drawing/2014/main" id="{9A19D1BB-B6DE-2344-BED8-FDA9FC9EED5A}"/>
                  </a:ext>
                </a:extLst>
              </p:cNvPr>
              <p:cNvSpPr/>
              <p:nvPr/>
            </p:nvSpPr>
            <p:spPr>
              <a:xfrm>
                <a:off x="8676329"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sp>
            <p:nvSpPr>
              <p:cNvPr id="50" name="Rectangle 49">
                <a:extLst>
                  <a:ext uri="{FF2B5EF4-FFF2-40B4-BE49-F238E27FC236}">
                    <a16:creationId xmlns:a16="http://schemas.microsoft.com/office/drawing/2014/main" id="{CCD09D4D-C3DA-F840-92F9-94C2D071E783}"/>
                  </a:ext>
                </a:extLst>
              </p:cNvPr>
              <p:cNvSpPr/>
              <p:nvPr/>
            </p:nvSpPr>
            <p:spPr>
              <a:xfrm>
                <a:off x="9839770"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sp>
            <p:nvSpPr>
              <p:cNvPr id="51" name="Rectangle 50">
                <a:extLst>
                  <a:ext uri="{FF2B5EF4-FFF2-40B4-BE49-F238E27FC236}">
                    <a16:creationId xmlns:a16="http://schemas.microsoft.com/office/drawing/2014/main" id="{A6C98854-56F9-2740-BC7F-839739948BDD}"/>
                  </a:ext>
                </a:extLst>
              </p:cNvPr>
              <p:cNvSpPr/>
              <p:nvPr/>
            </p:nvSpPr>
            <p:spPr>
              <a:xfrm>
                <a:off x="11003212"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grpSp>
        <p:grpSp>
          <p:nvGrpSpPr>
            <p:cNvPr id="13" name="Group 12">
              <a:extLst>
                <a:ext uri="{FF2B5EF4-FFF2-40B4-BE49-F238E27FC236}">
                  <a16:creationId xmlns:a16="http://schemas.microsoft.com/office/drawing/2014/main" id="{EC5D5B0E-6EFE-C94B-A53E-4468A46372E2}"/>
                </a:ext>
              </a:extLst>
            </p:cNvPr>
            <p:cNvGrpSpPr/>
            <p:nvPr/>
          </p:nvGrpSpPr>
          <p:grpSpPr>
            <a:xfrm>
              <a:off x="6346405" y="2858207"/>
              <a:ext cx="5692339" cy="331309"/>
              <a:chOff x="6349447" y="5516216"/>
              <a:chExt cx="5717252" cy="407505"/>
            </a:xfrm>
          </p:grpSpPr>
          <p:sp>
            <p:nvSpPr>
              <p:cNvPr id="41" name="Rectangle 40">
                <a:extLst>
                  <a:ext uri="{FF2B5EF4-FFF2-40B4-BE49-F238E27FC236}">
                    <a16:creationId xmlns:a16="http://schemas.microsoft.com/office/drawing/2014/main" id="{B5008655-1A21-A647-82B6-B10A5FE1CAD4}"/>
                  </a:ext>
                </a:extLst>
              </p:cNvPr>
              <p:cNvSpPr/>
              <p:nvPr/>
            </p:nvSpPr>
            <p:spPr>
              <a:xfrm>
                <a:off x="6349447"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sp>
            <p:nvSpPr>
              <p:cNvPr id="42" name="Rectangle 41">
                <a:extLst>
                  <a:ext uri="{FF2B5EF4-FFF2-40B4-BE49-F238E27FC236}">
                    <a16:creationId xmlns:a16="http://schemas.microsoft.com/office/drawing/2014/main" id="{FC6371AB-DFE1-D041-86FB-C1BAD11B1BCB}"/>
                  </a:ext>
                </a:extLst>
              </p:cNvPr>
              <p:cNvSpPr/>
              <p:nvPr/>
            </p:nvSpPr>
            <p:spPr>
              <a:xfrm>
                <a:off x="7512888"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sp>
            <p:nvSpPr>
              <p:cNvPr id="43" name="Rectangle 42">
                <a:extLst>
                  <a:ext uri="{FF2B5EF4-FFF2-40B4-BE49-F238E27FC236}">
                    <a16:creationId xmlns:a16="http://schemas.microsoft.com/office/drawing/2014/main" id="{B4F06FD3-A619-D84C-B4F4-E3D8F9B905E2}"/>
                  </a:ext>
                </a:extLst>
              </p:cNvPr>
              <p:cNvSpPr/>
              <p:nvPr/>
            </p:nvSpPr>
            <p:spPr>
              <a:xfrm>
                <a:off x="8676329"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sp>
            <p:nvSpPr>
              <p:cNvPr id="44" name="Rectangle 43">
                <a:extLst>
                  <a:ext uri="{FF2B5EF4-FFF2-40B4-BE49-F238E27FC236}">
                    <a16:creationId xmlns:a16="http://schemas.microsoft.com/office/drawing/2014/main" id="{81EB649B-4907-A04E-9C0E-3ED07A894513}"/>
                  </a:ext>
                </a:extLst>
              </p:cNvPr>
              <p:cNvSpPr/>
              <p:nvPr/>
            </p:nvSpPr>
            <p:spPr>
              <a:xfrm>
                <a:off x="9839770"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sp>
            <p:nvSpPr>
              <p:cNvPr id="45" name="Rectangle 44">
                <a:extLst>
                  <a:ext uri="{FF2B5EF4-FFF2-40B4-BE49-F238E27FC236}">
                    <a16:creationId xmlns:a16="http://schemas.microsoft.com/office/drawing/2014/main" id="{C9030C11-4752-164D-8EA2-7FCC89EDF504}"/>
                  </a:ext>
                </a:extLst>
              </p:cNvPr>
              <p:cNvSpPr/>
              <p:nvPr/>
            </p:nvSpPr>
            <p:spPr>
              <a:xfrm>
                <a:off x="11003212"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grpSp>
        <p:grpSp>
          <p:nvGrpSpPr>
            <p:cNvPr id="14" name="Group 13">
              <a:extLst>
                <a:ext uri="{FF2B5EF4-FFF2-40B4-BE49-F238E27FC236}">
                  <a16:creationId xmlns:a16="http://schemas.microsoft.com/office/drawing/2014/main" id="{E47D3092-FFC4-0D4F-9C89-BAC50E7DBB66}"/>
                </a:ext>
              </a:extLst>
            </p:cNvPr>
            <p:cNvGrpSpPr/>
            <p:nvPr/>
          </p:nvGrpSpPr>
          <p:grpSpPr>
            <a:xfrm>
              <a:off x="6346405" y="3251971"/>
              <a:ext cx="5692339" cy="293415"/>
              <a:chOff x="6346405" y="3251971"/>
              <a:chExt cx="5725729" cy="293415"/>
            </a:xfrm>
          </p:grpSpPr>
          <p:sp>
            <p:nvSpPr>
              <p:cNvPr id="25" name="Rectangle 24">
                <a:extLst>
                  <a:ext uri="{FF2B5EF4-FFF2-40B4-BE49-F238E27FC236}">
                    <a16:creationId xmlns:a16="http://schemas.microsoft.com/office/drawing/2014/main" id="{BCFC27D1-550E-A243-BB57-73A0681BBE11}"/>
                  </a:ext>
                </a:extLst>
              </p:cNvPr>
              <p:cNvSpPr/>
              <p:nvPr/>
            </p:nvSpPr>
            <p:spPr>
              <a:xfrm>
                <a:off x="634640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200" dirty="0">
                    <a:solidFill>
                      <a:schemeClr val="tx1"/>
                    </a:solidFill>
                    <a:latin typeface="Times New Roman" panose="02020603050405020304" pitchFamily="18" charset="0"/>
                    <a:cs typeface="Times New Roman" panose="02020603050405020304" pitchFamily="18" charset="0"/>
                  </a:rPr>
                  <a:t>0</a:t>
                </a:r>
              </a:p>
            </p:txBody>
          </p:sp>
          <p:sp>
            <p:nvSpPr>
              <p:cNvPr id="26" name="Rectangle 25">
                <a:extLst>
                  <a:ext uri="{FF2B5EF4-FFF2-40B4-BE49-F238E27FC236}">
                    <a16:creationId xmlns:a16="http://schemas.microsoft.com/office/drawing/2014/main" id="{051416D3-112D-FE4B-A636-27EE6C1C28BC}"/>
                  </a:ext>
                </a:extLst>
              </p:cNvPr>
              <p:cNvSpPr/>
              <p:nvPr/>
            </p:nvSpPr>
            <p:spPr>
              <a:xfrm>
                <a:off x="6704600"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1</a:t>
                </a:r>
              </a:p>
            </p:txBody>
          </p:sp>
          <p:sp>
            <p:nvSpPr>
              <p:cNvPr id="27" name="Rectangle 26">
                <a:extLst>
                  <a:ext uri="{FF2B5EF4-FFF2-40B4-BE49-F238E27FC236}">
                    <a16:creationId xmlns:a16="http://schemas.microsoft.com/office/drawing/2014/main" id="{4FD0A7FB-BDAE-0042-BA1F-C60430A0A091}"/>
                  </a:ext>
                </a:extLst>
              </p:cNvPr>
              <p:cNvSpPr/>
              <p:nvPr/>
            </p:nvSpPr>
            <p:spPr>
              <a:xfrm>
                <a:off x="7062795"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2</a:t>
                </a:r>
              </a:p>
            </p:txBody>
          </p:sp>
          <p:sp>
            <p:nvSpPr>
              <p:cNvPr id="28" name="Rectangle 27">
                <a:extLst>
                  <a:ext uri="{FF2B5EF4-FFF2-40B4-BE49-F238E27FC236}">
                    <a16:creationId xmlns:a16="http://schemas.microsoft.com/office/drawing/2014/main" id="{A87D86F5-607B-9B4F-84E1-D47C5CD759B1}"/>
                  </a:ext>
                </a:extLst>
              </p:cNvPr>
              <p:cNvSpPr/>
              <p:nvPr/>
            </p:nvSpPr>
            <p:spPr>
              <a:xfrm>
                <a:off x="7420990"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3</a:t>
                </a:r>
              </a:p>
            </p:txBody>
          </p:sp>
          <p:sp>
            <p:nvSpPr>
              <p:cNvPr id="29" name="Rectangle 28">
                <a:extLst>
                  <a:ext uri="{FF2B5EF4-FFF2-40B4-BE49-F238E27FC236}">
                    <a16:creationId xmlns:a16="http://schemas.microsoft.com/office/drawing/2014/main" id="{47A5FAC4-76BE-4B40-97FA-BDFD2790E3D6}"/>
                  </a:ext>
                </a:extLst>
              </p:cNvPr>
              <p:cNvSpPr/>
              <p:nvPr/>
            </p:nvSpPr>
            <p:spPr>
              <a:xfrm>
                <a:off x="777918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4</a:t>
                </a:r>
              </a:p>
            </p:txBody>
          </p:sp>
          <p:sp>
            <p:nvSpPr>
              <p:cNvPr id="30" name="Rectangle 29">
                <a:extLst>
                  <a:ext uri="{FF2B5EF4-FFF2-40B4-BE49-F238E27FC236}">
                    <a16:creationId xmlns:a16="http://schemas.microsoft.com/office/drawing/2014/main" id="{D3DFA45A-5F7E-A44B-B325-8FE64FDA2DBC}"/>
                  </a:ext>
                </a:extLst>
              </p:cNvPr>
              <p:cNvSpPr/>
              <p:nvPr/>
            </p:nvSpPr>
            <p:spPr>
              <a:xfrm>
                <a:off x="8137380"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5</a:t>
                </a:r>
              </a:p>
            </p:txBody>
          </p:sp>
          <p:sp>
            <p:nvSpPr>
              <p:cNvPr id="31" name="Rectangle 30">
                <a:extLst>
                  <a:ext uri="{FF2B5EF4-FFF2-40B4-BE49-F238E27FC236}">
                    <a16:creationId xmlns:a16="http://schemas.microsoft.com/office/drawing/2014/main" id="{B15B802E-D40C-2740-A711-C12291A25F7B}"/>
                  </a:ext>
                </a:extLst>
              </p:cNvPr>
              <p:cNvSpPr/>
              <p:nvPr/>
            </p:nvSpPr>
            <p:spPr>
              <a:xfrm>
                <a:off x="849557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6</a:t>
                </a:r>
              </a:p>
            </p:txBody>
          </p:sp>
          <p:sp>
            <p:nvSpPr>
              <p:cNvPr id="32" name="Rectangle 31">
                <a:extLst>
                  <a:ext uri="{FF2B5EF4-FFF2-40B4-BE49-F238E27FC236}">
                    <a16:creationId xmlns:a16="http://schemas.microsoft.com/office/drawing/2014/main" id="{9A725826-66CF-4540-8CEA-851FC52B5607}"/>
                  </a:ext>
                </a:extLst>
              </p:cNvPr>
              <p:cNvSpPr/>
              <p:nvPr/>
            </p:nvSpPr>
            <p:spPr>
              <a:xfrm>
                <a:off x="8853770"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7</a:t>
                </a:r>
              </a:p>
            </p:txBody>
          </p:sp>
          <p:sp>
            <p:nvSpPr>
              <p:cNvPr id="33" name="Rectangle 32">
                <a:extLst>
                  <a:ext uri="{FF2B5EF4-FFF2-40B4-BE49-F238E27FC236}">
                    <a16:creationId xmlns:a16="http://schemas.microsoft.com/office/drawing/2014/main" id="{92459507-9F44-C546-9D91-A507A227FF3F}"/>
                  </a:ext>
                </a:extLst>
              </p:cNvPr>
              <p:cNvSpPr/>
              <p:nvPr/>
            </p:nvSpPr>
            <p:spPr>
              <a:xfrm>
                <a:off x="921196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8</a:t>
                </a:r>
              </a:p>
            </p:txBody>
          </p:sp>
          <p:sp>
            <p:nvSpPr>
              <p:cNvPr id="34" name="Rectangle 33">
                <a:extLst>
                  <a:ext uri="{FF2B5EF4-FFF2-40B4-BE49-F238E27FC236}">
                    <a16:creationId xmlns:a16="http://schemas.microsoft.com/office/drawing/2014/main" id="{CFB16DEB-BF23-A54C-A898-A6935C6CB309}"/>
                  </a:ext>
                </a:extLst>
              </p:cNvPr>
              <p:cNvSpPr/>
              <p:nvPr/>
            </p:nvSpPr>
            <p:spPr>
              <a:xfrm>
                <a:off x="9570160"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9</a:t>
                </a:r>
              </a:p>
            </p:txBody>
          </p:sp>
          <p:sp>
            <p:nvSpPr>
              <p:cNvPr id="35" name="Rectangle 34">
                <a:extLst>
                  <a:ext uri="{FF2B5EF4-FFF2-40B4-BE49-F238E27FC236}">
                    <a16:creationId xmlns:a16="http://schemas.microsoft.com/office/drawing/2014/main" id="{5D99D172-BEB4-934D-8B9B-CABAE98CC82D}"/>
                  </a:ext>
                </a:extLst>
              </p:cNvPr>
              <p:cNvSpPr/>
              <p:nvPr/>
            </p:nvSpPr>
            <p:spPr>
              <a:xfrm>
                <a:off x="992835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10</a:t>
                </a:r>
              </a:p>
            </p:txBody>
          </p:sp>
          <p:sp>
            <p:nvSpPr>
              <p:cNvPr id="36" name="Rectangle 35">
                <a:extLst>
                  <a:ext uri="{FF2B5EF4-FFF2-40B4-BE49-F238E27FC236}">
                    <a16:creationId xmlns:a16="http://schemas.microsoft.com/office/drawing/2014/main" id="{657DA277-3D0C-574D-B511-6E4B66E93974}"/>
                  </a:ext>
                </a:extLst>
              </p:cNvPr>
              <p:cNvSpPr/>
              <p:nvPr/>
            </p:nvSpPr>
            <p:spPr>
              <a:xfrm>
                <a:off x="10286550"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10</a:t>
                </a:r>
              </a:p>
            </p:txBody>
          </p:sp>
          <p:sp>
            <p:nvSpPr>
              <p:cNvPr id="37" name="Rectangle 36">
                <a:extLst>
                  <a:ext uri="{FF2B5EF4-FFF2-40B4-BE49-F238E27FC236}">
                    <a16:creationId xmlns:a16="http://schemas.microsoft.com/office/drawing/2014/main" id="{4781DF11-B5B8-8749-AA38-70EAC32374FA}"/>
                  </a:ext>
                </a:extLst>
              </p:cNvPr>
              <p:cNvSpPr/>
              <p:nvPr/>
            </p:nvSpPr>
            <p:spPr>
              <a:xfrm>
                <a:off x="1064474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a:t>
                </a:r>
              </a:p>
            </p:txBody>
          </p:sp>
          <p:sp>
            <p:nvSpPr>
              <p:cNvPr id="38" name="Rectangle 37">
                <a:extLst>
                  <a:ext uri="{FF2B5EF4-FFF2-40B4-BE49-F238E27FC236}">
                    <a16:creationId xmlns:a16="http://schemas.microsoft.com/office/drawing/2014/main" id="{862C1F88-8DAB-264E-A351-006DFD293B7D}"/>
                  </a:ext>
                </a:extLst>
              </p:cNvPr>
              <p:cNvSpPr/>
              <p:nvPr/>
            </p:nvSpPr>
            <p:spPr>
              <a:xfrm>
                <a:off x="11002940"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a:t>
                </a:r>
              </a:p>
            </p:txBody>
          </p:sp>
          <p:sp>
            <p:nvSpPr>
              <p:cNvPr id="39" name="Rectangle 38">
                <a:extLst>
                  <a:ext uri="{FF2B5EF4-FFF2-40B4-BE49-F238E27FC236}">
                    <a16:creationId xmlns:a16="http://schemas.microsoft.com/office/drawing/2014/main" id="{FCEB360D-0694-F145-B1EE-8E4F072F817E}"/>
                  </a:ext>
                </a:extLst>
              </p:cNvPr>
              <p:cNvSpPr/>
              <p:nvPr/>
            </p:nvSpPr>
            <p:spPr>
              <a:xfrm>
                <a:off x="11361135"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a:t>
                </a:r>
              </a:p>
            </p:txBody>
          </p:sp>
          <p:sp>
            <p:nvSpPr>
              <p:cNvPr id="40" name="Rectangle 39">
                <a:extLst>
                  <a:ext uri="{FF2B5EF4-FFF2-40B4-BE49-F238E27FC236}">
                    <a16:creationId xmlns:a16="http://schemas.microsoft.com/office/drawing/2014/main" id="{4FF49FE8-42FC-2544-8797-ECA17400B0A9}"/>
                  </a:ext>
                </a:extLst>
              </p:cNvPr>
              <p:cNvSpPr/>
              <p:nvPr/>
            </p:nvSpPr>
            <p:spPr>
              <a:xfrm>
                <a:off x="11719334"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n</a:t>
                </a:r>
              </a:p>
            </p:txBody>
          </p:sp>
        </p:grpSp>
        <p:grpSp>
          <p:nvGrpSpPr>
            <p:cNvPr id="15" name="Group 14">
              <a:extLst>
                <a:ext uri="{FF2B5EF4-FFF2-40B4-BE49-F238E27FC236}">
                  <a16:creationId xmlns:a16="http://schemas.microsoft.com/office/drawing/2014/main" id="{BC32E054-31A7-7A4C-B133-7D65B39C4C1C}"/>
                </a:ext>
              </a:extLst>
            </p:cNvPr>
            <p:cNvGrpSpPr/>
            <p:nvPr/>
          </p:nvGrpSpPr>
          <p:grpSpPr>
            <a:xfrm>
              <a:off x="6347636" y="2115723"/>
              <a:ext cx="5691108" cy="331309"/>
              <a:chOff x="6349447" y="5516216"/>
              <a:chExt cx="5717252" cy="407505"/>
            </a:xfrm>
          </p:grpSpPr>
          <p:sp>
            <p:nvSpPr>
              <p:cNvPr id="20" name="Rectangle 19">
                <a:extLst>
                  <a:ext uri="{FF2B5EF4-FFF2-40B4-BE49-F238E27FC236}">
                    <a16:creationId xmlns:a16="http://schemas.microsoft.com/office/drawing/2014/main" id="{D2975787-6276-1340-B83D-2EC3386CEBCC}"/>
                  </a:ext>
                </a:extLst>
              </p:cNvPr>
              <p:cNvSpPr/>
              <p:nvPr/>
            </p:nvSpPr>
            <p:spPr>
              <a:xfrm>
                <a:off x="6349447"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Worker-0</a:t>
                </a:r>
              </a:p>
            </p:txBody>
          </p:sp>
          <p:sp>
            <p:nvSpPr>
              <p:cNvPr id="21" name="Rectangle 20">
                <a:extLst>
                  <a:ext uri="{FF2B5EF4-FFF2-40B4-BE49-F238E27FC236}">
                    <a16:creationId xmlns:a16="http://schemas.microsoft.com/office/drawing/2014/main" id="{321C612D-5C9E-A74E-9A29-06F5ED67BA8E}"/>
                  </a:ext>
                </a:extLst>
              </p:cNvPr>
              <p:cNvSpPr/>
              <p:nvPr/>
            </p:nvSpPr>
            <p:spPr>
              <a:xfrm>
                <a:off x="7512888"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Worker-1</a:t>
                </a:r>
              </a:p>
            </p:txBody>
          </p:sp>
          <p:sp>
            <p:nvSpPr>
              <p:cNvPr id="22" name="Rectangle 21">
                <a:extLst>
                  <a:ext uri="{FF2B5EF4-FFF2-40B4-BE49-F238E27FC236}">
                    <a16:creationId xmlns:a16="http://schemas.microsoft.com/office/drawing/2014/main" id="{9D1CA576-FD5E-7F4A-AFEE-2CDBA49E327D}"/>
                  </a:ext>
                </a:extLst>
              </p:cNvPr>
              <p:cNvSpPr/>
              <p:nvPr/>
            </p:nvSpPr>
            <p:spPr>
              <a:xfrm>
                <a:off x="8676329"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Worker-2</a:t>
                </a:r>
              </a:p>
            </p:txBody>
          </p:sp>
          <p:sp>
            <p:nvSpPr>
              <p:cNvPr id="23" name="Rectangle 22">
                <a:extLst>
                  <a:ext uri="{FF2B5EF4-FFF2-40B4-BE49-F238E27FC236}">
                    <a16:creationId xmlns:a16="http://schemas.microsoft.com/office/drawing/2014/main" id="{C1FE7AB0-07B7-764D-A0DA-99D725E48294}"/>
                  </a:ext>
                </a:extLst>
              </p:cNvPr>
              <p:cNvSpPr/>
              <p:nvPr/>
            </p:nvSpPr>
            <p:spPr>
              <a:xfrm>
                <a:off x="9839770"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Worker-3</a:t>
                </a:r>
              </a:p>
            </p:txBody>
          </p:sp>
          <p:sp>
            <p:nvSpPr>
              <p:cNvPr id="24" name="Rectangle 23">
                <a:extLst>
                  <a:ext uri="{FF2B5EF4-FFF2-40B4-BE49-F238E27FC236}">
                    <a16:creationId xmlns:a16="http://schemas.microsoft.com/office/drawing/2014/main" id="{D1BD00AF-C632-C74A-ADC7-4C85DA2ADF42}"/>
                  </a:ext>
                </a:extLst>
              </p:cNvPr>
              <p:cNvSpPr/>
              <p:nvPr/>
            </p:nvSpPr>
            <p:spPr>
              <a:xfrm>
                <a:off x="11003212"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Worker-4</a:t>
                </a:r>
              </a:p>
            </p:txBody>
          </p:sp>
        </p:grpSp>
        <p:grpSp>
          <p:nvGrpSpPr>
            <p:cNvPr id="16" name="Group 15">
              <a:extLst>
                <a:ext uri="{FF2B5EF4-FFF2-40B4-BE49-F238E27FC236}">
                  <a16:creationId xmlns:a16="http://schemas.microsoft.com/office/drawing/2014/main" id="{3CF99003-B2F9-8B4A-9006-09E065DDA1B2}"/>
                </a:ext>
              </a:extLst>
            </p:cNvPr>
            <p:cNvGrpSpPr/>
            <p:nvPr/>
          </p:nvGrpSpPr>
          <p:grpSpPr>
            <a:xfrm>
              <a:off x="6333897" y="907150"/>
              <a:ext cx="5694908" cy="1172012"/>
              <a:chOff x="6333897" y="907150"/>
              <a:chExt cx="5694908" cy="1172012"/>
            </a:xfrm>
          </p:grpSpPr>
          <p:sp>
            <p:nvSpPr>
              <p:cNvPr id="17" name="Rectangle 16">
                <a:extLst>
                  <a:ext uri="{FF2B5EF4-FFF2-40B4-BE49-F238E27FC236}">
                    <a16:creationId xmlns:a16="http://schemas.microsoft.com/office/drawing/2014/main" id="{4F30C58B-50D5-5F42-BBB7-5A1D6F018FC7}"/>
                  </a:ext>
                </a:extLst>
              </p:cNvPr>
              <p:cNvSpPr/>
              <p:nvPr/>
            </p:nvSpPr>
            <p:spPr>
              <a:xfrm>
                <a:off x="6441556" y="1692141"/>
                <a:ext cx="5487191" cy="33131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dirty="0">
                    <a:solidFill>
                      <a:schemeClr val="tx1"/>
                    </a:solidFill>
                    <a:latin typeface="Times New Roman" panose="02020603050405020304" pitchFamily="18" charset="0"/>
                    <a:cs typeface="Times New Roman" panose="02020603050405020304" pitchFamily="18" charset="0"/>
                  </a:rPr>
                  <a:t>Gather Merge</a:t>
                </a:r>
              </a:p>
            </p:txBody>
          </p:sp>
          <p:sp>
            <p:nvSpPr>
              <p:cNvPr id="18" name="Rectangle 17">
                <a:extLst>
                  <a:ext uri="{FF2B5EF4-FFF2-40B4-BE49-F238E27FC236}">
                    <a16:creationId xmlns:a16="http://schemas.microsoft.com/office/drawing/2014/main" id="{511F53DC-2656-2B48-A236-52AB539F0E4D}"/>
                  </a:ext>
                </a:extLst>
              </p:cNvPr>
              <p:cNvSpPr/>
              <p:nvPr/>
            </p:nvSpPr>
            <p:spPr>
              <a:xfrm>
                <a:off x="6333897" y="907150"/>
                <a:ext cx="5694908" cy="1172012"/>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noAutofit/>
              </a:bodyPr>
              <a:lstStyle/>
              <a:p>
                <a:pPr algn="ctr"/>
                <a:r>
                  <a:rPr lang="en-GB" dirty="0">
                    <a:solidFill>
                      <a:schemeClr val="tx1"/>
                    </a:solidFill>
                    <a:latin typeface="Times New Roman" panose="02020603050405020304" pitchFamily="18" charset="0"/>
                    <a:cs typeface="Times New Roman" panose="02020603050405020304" pitchFamily="18" charset="0"/>
                  </a:rPr>
                  <a:t>Master</a:t>
                </a:r>
                <a:endParaRPr lang="en-PK"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99E0DFE-C9EB-4842-88DB-4B7FD572F9F5}"/>
                  </a:ext>
                </a:extLst>
              </p:cNvPr>
              <p:cNvSpPr/>
              <p:nvPr/>
            </p:nvSpPr>
            <p:spPr>
              <a:xfrm>
                <a:off x="6436356" y="1313086"/>
                <a:ext cx="5487191" cy="34693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Times New Roman" panose="02020603050405020304" pitchFamily="18" charset="0"/>
                    <a:cs typeface="Times New Roman" panose="02020603050405020304" pitchFamily="18" charset="0"/>
                  </a:rPr>
                  <a:t>Finalize Aggregate</a:t>
                </a:r>
                <a:endParaRPr lang="en-PK" dirty="0">
                  <a:solidFill>
                    <a:schemeClr val="tx1"/>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4178762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2C0A-2E18-4251-B760-4FA4A476B733}"/>
              </a:ext>
            </a:extLst>
          </p:cNvPr>
          <p:cNvSpPr>
            <a:spLocks noGrp="1"/>
          </p:cNvSpPr>
          <p:nvPr>
            <p:ph type="title"/>
          </p:nvPr>
        </p:nvSpPr>
        <p:spPr/>
        <p:txBody>
          <a:bodyPr/>
          <a:lstStyle/>
          <a:p>
            <a:r>
              <a:rPr lang="en-GB" dirty="0"/>
              <a:t>Parallel Query</a:t>
            </a:r>
          </a:p>
        </p:txBody>
      </p:sp>
      <p:sp>
        <p:nvSpPr>
          <p:cNvPr id="6" name="Content Placeholder 5">
            <a:extLst>
              <a:ext uri="{FF2B5EF4-FFF2-40B4-BE49-F238E27FC236}">
                <a16:creationId xmlns:a16="http://schemas.microsoft.com/office/drawing/2014/main" id="{80A9AC9E-92B6-3D47-BF6D-723ABEADF297}"/>
              </a:ext>
            </a:extLst>
          </p:cNvPr>
          <p:cNvSpPr>
            <a:spLocks noGrp="1"/>
          </p:cNvSpPr>
          <p:nvPr>
            <p:ph type="body" sz="quarter" idx="1"/>
          </p:nvPr>
        </p:nvSpPr>
        <p:spPr/>
        <p:txBody>
          <a:bodyPr/>
          <a:lstStyle/>
          <a:p>
            <a:r>
              <a:rPr lang="en-GB" dirty="0">
                <a:hlinkClick r:id="rId2">
                  <a:extLst>
                    <a:ext uri="{A12FA001-AC4F-418D-AE19-62706E023703}">
                      <ahyp:hlinkClr xmlns:ahyp="http://schemas.microsoft.com/office/drawing/2018/hyperlinkcolor" val="tx"/>
                    </a:ext>
                  </a:extLst>
                </a:hlinkClick>
              </a:rPr>
              <a:t>https://www.postgresql.org/docs/12/parallel-query.html</a:t>
            </a:r>
            <a:endParaRPr lang="en-PK" dirty="0"/>
          </a:p>
          <a:p>
            <a:endParaRPr lang="en-GB" dirty="0">
              <a:solidFill>
                <a:schemeClr val="bg1"/>
              </a:solidFill>
            </a:endParaRPr>
          </a:p>
          <a:p>
            <a:endParaRPr lang="en-US" dirty="0">
              <a:solidFill>
                <a:schemeClr val="bg1"/>
              </a:solidFill>
            </a:endParaRPr>
          </a:p>
          <a:p>
            <a:endParaRPr lang="en-PK" dirty="0"/>
          </a:p>
        </p:txBody>
      </p:sp>
    </p:spTree>
    <p:extLst>
      <p:ext uri="{BB962C8B-B14F-4D97-AF65-F5344CB8AC3E}">
        <p14:creationId xmlns:p14="http://schemas.microsoft.com/office/powerpoint/2010/main" val="26577580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3ACC-353A-455E-A67C-AFB80946F1C9}"/>
              </a:ext>
            </a:extLst>
          </p:cNvPr>
          <p:cNvSpPr>
            <a:spLocks noGrp="1"/>
          </p:cNvSpPr>
          <p:nvPr>
            <p:ph type="title"/>
          </p:nvPr>
        </p:nvSpPr>
        <p:spPr/>
        <p:txBody>
          <a:bodyPr/>
          <a:lstStyle/>
          <a:p>
            <a:r>
              <a:rPr lang="en-US" dirty="0"/>
              <a:t>Parallel Append</a:t>
            </a:r>
            <a:endParaRPr lang="en-GB" dirty="0"/>
          </a:p>
        </p:txBody>
      </p:sp>
      <p:sp>
        <p:nvSpPr>
          <p:cNvPr id="3" name="Text Placeholder 2">
            <a:extLst>
              <a:ext uri="{FF2B5EF4-FFF2-40B4-BE49-F238E27FC236}">
                <a16:creationId xmlns:a16="http://schemas.microsoft.com/office/drawing/2014/main" id="{1C32E62A-2537-B349-9985-F1BB2589C94F}"/>
              </a:ext>
            </a:extLst>
          </p:cNvPr>
          <p:cNvSpPr>
            <a:spLocks noGrp="1"/>
          </p:cNvSpPr>
          <p:nvPr>
            <p:ph type="body" idx="1"/>
          </p:nvPr>
        </p:nvSpPr>
        <p:spPr/>
        <p:txBody>
          <a:bodyPr>
            <a:normAutofit fontScale="55000" lnSpcReduction="20000"/>
          </a:bodyPr>
          <a:lstStyle/>
          <a:p>
            <a:pPr hangingPunct="1">
              <a:lnSpc>
                <a:spcPct val="110000"/>
              </a:lnSpc>
            </a:pPr>
            <a:r>
              <a:rPr lang="en-GB" sz="1900" b="1" dirty="0">
                <a:solidFill>
                  <a:srgbClr val="0070C0"/>
                </a:solidFill>
                <a:latin typeface="Courier New" panose="02070309020205020404" pitchFamily="49" charset="0"/>
                <a:cs typeface="Courier New" panose="02070309020205020404" pitchFamily="49" charset="0"/>
              </a:rPr>
              <a:t>\d+ </a:t>
            </a:r>
            <a:r>
              <a:rPr lang="en-GB" sz="1900" dirty="0">
                <a:solidFill>
                  <a:schemeClr val="accent4"/>
                </a:solidFill>
                <a:latin typeface="Courier New" panose="02070309020205020404" pitchFamily="49" charset="0"/>
                <a:cs typeface="Courier New" panose="02070309020205020404" pitchFamily="49" charset="0"/>
              </a:rPr>
              <a:t>foo</a:t>
            </a:r>
            <a:r>
              <a:rPr lang="en-GB" sz="1900" dirty="0">
                <a:latin typeface="Courier New" panose="02070309020205020404" pitchFamily="49" charset="0"/>
                <a:cs typeface="Courier New" panose="02070309020205020404" pitchFamily="49" charset="0"/>
              </a:rPr>
              <a:t>;</a:t>
            </a:r>
          </a:p>
          <a:p>
            <a:pPr algn="ctr" hangingPunct="1">
              <a:lnSpc>
                <a:spcPct val="110000"/>
              </a:lnSpc>
            </a:pPr>
            <a:r>
              <a:rPr lang="en-GB" sz="1900" dirty="0">
                <a:latin typeface="Courier New" panose="02070309020205020404" pitchFamily="49" charset="0"/>
                <a:cs typeface="Courier New" panose="02070309020205020404" pitchFamily="49" charset="0"/>
              </a:rPr>
              <a:t>Partitioned table "</a:t>
            </a:r>
            <a:r>
              <a:rPr lang="en-GB" sz="1900" dirty="0">
                <a:solidFill>
                  <a:schemeClr val="accent4"/>
                </a:solidFill>
                <a:latin typeface="Courier New" panose="02070309020205020404" pitchFamily="49" charset="0"/>
                <a:cs typeface="Courier New" panose="02070309020205020404" pitchFamily="49" charset="0"/>
              </a:rPr>
              <a:t>public.foo</a:t>
            </a:r>
            <a:r>
              <a:rPr lang="en-GB" sz="1900" dirty="0">
                <a:latin typeface="Courier New" panose="02070309020205020404" pitchFamily="49" charset="0"/>
                <a:cs typeface="Courier New" panose="02070309020205020404" pitchFamily="49" charset="0"/>
              </a:rPr>
              <a:t>"</a:t>
            </a:r>
          </a:p>
          <a:p>
            <a:pPr hangingPunct="1">
              <a:lnSpc>
                <a:spcPct val="110000"/>
              </a:lnSpc>
            </a:pPr>
            <a:r>
              <a:rPr lang="en-GB" sz="1900" dirty="0">
                <a:latin typeface="Courier New" panose="02070309020205020404" pitchFamily="49" charset="0"/>
                <a:cs typeface="Courier New" panose="02070309020205020404" pitchFamily="49" charset="0"/>
              </a:rPr>
              <a:t> Column |  Type   | </a:t>
            </a:r>
          </a:p>
          <a:p>
            <a:pPr hangingPunct="1">
              <a:lnSpc>
                <a:spcPct val="110000"/>
              </a:lnSpc>
            </a:pPr>
            <a:r>
              <a:rPr lang="en-GB" sz="1900" dirty="0">
                <a:latin typeface="Courier New" panose="02070309020205020404" pitchFamily="49" charset="0"/>
                <a:cs typeface="Courier New" panose="02070309020205020404" pitchFamily="49" charset="0"/>
              </a:rPr>
              <a:t>------+--------------</a:t>
            </a:r>
          </a:p>
          <a:p>
            <a:pPr hangingPunct="1">
              <a:lnSpc>
                <a:spcPct val="110000"/>
              </a:lnSpc>
            </a:pP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id</a:t>
            </a:r>
            <a:r>
              <a:rPr lang="en-GB" sz="1900" dirty="0">
                <a:latin typeface="Courier New" panose="02070309020205020404" pitchFamily="49" charset="0"/>
                <a:cs typeface="Courier New" panose="02070309020205020404" pitchFamily="49" charset="0"/>
              </a:rPr>
              <a:t>     | </a:t>
            </a:r>
            <a:r>
              <a:rPr lang="en-GB" sz="1900" b="1" dirty="0">
                <a:solidFill>
                  <a:srgbClr val="0070C0"/>
                </a:solidFill>
                <a:latin typeface="Courier New" panose="02070309020205020404" pitchFamily="49" charset="0"/>
                <a:cs typeface="Courier New" panose="02070309020205020404" pitchFamily="49" charset="0"/>
              </a:rPr>
              <a:t>integer</a:t>
            </a:r>
            <a:r>
              <a:rPr lang="en-GB" sz="1900" dirty="0">
                <a:latin typeface="Courier New" panose="02070309020205020404" pitchFamily="49" charset="0"/>
                <a:cs typeface="Courier New" panose="02070309020205020404" pitchFamily="49" charset="0"/>
              </a:rPr>
              <a:t> </a:t>
            </a:r>
          </a:p>
          <a:p>
            <a:pPr hangingPunct="1">
              <a:lnSpc>
                <a:spcPct val="110000"/>
              </a:lnSpc>
            </a:pP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name</a:t>
            </a:r>
            <a:r>
              <a:rPr lang="en-GB" sz="1900" dirty="0">
                <a:latin typeface="Courier New" panose="02070309020205020404" pitchFamily="49" charset="0"/>
                <a:cs typeface="Courier New" panose="02070309020205020404" pitchFamily="49" charset="0"/>
              </a:rPr>
              <a:t>   | </a:t>
            </a:r>
            <a:r>
              <a:rPr lang="en-GB" sz="1900" b="1" dirty="0">
                <a:solidFill>
                  <a:srgbClr val="0070C0"/>
                </a:solidFill>
                <a:latin typeface="Courier New" panose="02070309020205020404" pitchFamily="49" charset="0"/>
                <a:cs typeface="Courier New" panose="02070309020205020404" pitchFamily="49" charset="0"/>
              </a:rPr>
              <a:t>text</a:t>
            </a:r>
          </a:p>
          <a:p>
            <a:pPr hangingPunct="1">
              <a:lnSpc>
                <a:spcPct val="110000"/>
              </a:lnSpc>
            </a:pPr>
            <a:r>
              <a:rPr lang="en-GB" sz="1900" dirty="0">
                <a:latin typeface="Courier New" panose="02070309020205020404" pitchFamily="49" charset="0"/>
                <a:cs typeface="Courier New" panose="02070309020205020404" pitchFamily="49" charset="0"/>
              </a:rPr>
              <a:t>Partition key: </a:t>
            </a:r>
            <a:r>
              <a:rPr lang="en-GB" sz="1900" b="1" dirty="0">
                <a:solidFill>
                  <a:srgbClr val="0070C0"/>
                </a:solidFill>
                <a:latin typeface="Courier New" panose="02070309020205020404" pitchFamily="49" charset="0"/>
                <a:cs typeface="Courier New" panose="02070309020205020404" pitchFamily="49" charset="0"/>
              </a:rPr>
              <a:t>RANGE</a:t>
            </a: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id</a:t>
            </a:r>
            <a:r>
              <a:rPr lang="en-GB" sz="1900" dirty="0">
                <a:latin typeface="Courier New" panose="02070309020205020404" pitchFamily="49" charset="0"/>
                <a:cs typeface="Courier New" panose="02070309020205020404" pitchFamily="49" charset="0"/>
              </a:rPr>
              <a:t>)</a:t>
            </a:r>
          </a:p>
          <a:p>
            <a:pPr hangingPunct="1">
              <a:lnSpc>
                <a:spcPct val="110000"/>
              </a:lnSpc>
            </a:pPr>
            <a:r>
              <a:rPr lang="en-GB" sz="1900" dirty="0">
                <a:latin typeface="Courier New" panose="02070309020205020404" pitchFamily="49" charset="0"/>
                <a:cs typeface="Courier New" panose="02070309020205020404" pitchFamily="49" charset="0"/>
              </a:rPr>
              <a:t>Partitions: </a:t>
            </a:r>
            <a:r>
              <a:rPr lang="en-GB" sz="1900" dirty="0">
                <a:solidFill>
                  <a:schemeClr val="accent4"/>
                </a:solidFill>
                <a:latin typeface="Courier New" panose="02070309020205020404" pitchFamily="49" charset="0"/>
                <a:cs typeface="Courier New" panose="02070309020205020404" pitchFamily="49" charset="0"/>
              </a:rPr>
              <a:t>foo1</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FOR</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VALUES</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FROM</a:t>
            </a:r>
            <a:r>
              <a:rPr lang="en-GB" sz="1900" dirty="0">
                <a:latin typeface="Courier New" panose="02070309020205020404" pitchFamily="49" charset="0"/>
                <a:cs typeface="Courier New" panose="02070309020205020404" pitchFamily="49" charset="0"/>
              </a:rPr>
              <a:t> ('-1000000') TO (1),</a:t>
            </a:r>
          </a:p>
          <a:p>
            <a:pPr hangingPunct="1">
              <a:lnSpc>
                <a:spcPct val="110000"/>
              </a:lnSpc>
            </a:pP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foo2</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FOR</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VALUES</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FROM</a:t>
            </a:r>
            <a:r>
              <a:rPr lang="en-GB" sz="1900" dirty="0">
                <a:latin typeface="Courier New" panose="02070309020205020404" pitchFamily="49" charset="0"/>
                <a:cs typeface="Courier New" panose="02070309020205020404" pitchFamily="49" charset="0"/>
              </a:rPr>
              <a:t> (1) </a:t>
            </a:r>
            <a:r>
              <a:rPr lang="en-GB" sz="1900" b="1" dirty="0">
                <a:solidFill>
                  <a:srgbClr val="0070C0"/>
                </a:solidFill>
                <a:latin typeface="Courier New" panose="02070309020205020404" pitchFamily="49" charset="0"/>
                <a:cs typeface="Courier New" panose="02070309020205020404" pitchFamily="49" charset="0"/>
              </a:rPr>
              <a:t>TO</a:t>
            </a:r>
            <a:r>
              <a:rPr lang="en-GB" sz="1900" dirty="0">
                <a:latin typeface="Courier New" panose="02070309020205020404" pitchFamily="49" charset="0"/>
                <a:cs typeface="Courier New" panose="02070309020205020404" pitchFamily="49" charset="0"/>
              </a:rPr>
              <a:t> (1000000)</a:t>
            </a:r>
          </a:p>
          <a:p>
            <a:pPr hangingPunct="1">
              <a:lnSpc>
                <a:spcPct val="110000"/>
              </a:lnSpc>
            </a:pPr>
            <a:endParaRPr lang="en-GB" sz="1800" dirty="0">
              <a:latin typeface="Courier New" panose="02070309020205020404" pitchFamily="49" charset="0"/>
              <a:cs typeface="Courier New" panose="02070309020205020404" pitchFamily="49" charset="0"/>
            </a:endParaRPr>
          </a:p>
          <a:p>
            <a:pPr marL="342900" indent="-342900" hangingPunct="1">
              <a:lnSpc>
                <a:spcPct val="110000"/>
              </a:lnSpc>
              <a:buFont typeface="Arial" panose="020B0604020202020204" pitchFamily="34" charset="0"/>
              <a:buChar char="•"/>
            </a:pPr>
            <a:r>
              <a:rPr lang="en-GB" sz="2500" b="1" dirty="0">
                <a:solidFill>
                  <a:schemeClr val="accent1"/>
                </a:solidFill>
              </a:rPr>
              <a:t>Append</a:t>
            </a:r>
            <a:r>
              <a:rPr lang="en-GB" sz="2500" dirty="0"/>
              <a:t> node used to combine rows from multiple sources into a single result set.</a:t>
            </a:r>
          </a:p>
          <a:p>
            <a:pPr marL="342900" indent="-342900" hangingPunct="1">
              <a:lnSpc>
                <a:spcPct val="110000"/>
              </a:lnSpc>
              <a:buFont typeface="Arial" panose="020B0604020202020204" pitchFamily="34" charset="0"/>
              <a:buChar char="•"/>
            </a:pPr>
            <a:r>
              <a:rPr lang="en-GB" sz="2500" dirty="0"/>
              <a:t>In </a:t>
            </a:r>
            <a:r>
              <a:rPr lang="en-GB" sz="2500" b="1" dirty="0">
                <a:solidFill>
                  <a:schemeClr val="accent1"/>
                </a:solidFill>
              </a:rPr>
              <a:t>Append</a:t>
            </a:r>
            <a:r>
              <a:rPr lang="en-GB" sz="2500" b="1" dirty="0"/>
              <a:t>,</a:t>
            </a:r>
            <a:r>
              <a:rPr lang="en-GB" sz="2500" dirty="0"/>
              <a:t> all the participating processes cooperate to execute the first child plan until it is complete and then move to the second plan at around the same time</a:t>
            </a:r>
          </a:p>
          <a:p>
            <a:pPr marL="342900" indent="-342900" hangingPunct="1">
              <a:lnSpc>
                <a:spcPct val="110000"/>
              </a:lnSpc>
              <a:buFont typeface="Arial" panose="020B0604020202020204" pitchFamily="34" charset="0"/>
              <a:buChar char="•"/>
            </a:pPr>
            <a:r>
              <a:rPr lang="en-GB" sz="2500" dirty="0"/>
              <a:t>In </a:t>
            </a:r>
            <a:r>
              <a:rPr lang="en-GB" sz="2500" b="1" dirty="0">
                <a:solidFill>
                  <a:schemeClr val="accent1"/>
                </a:solidFill>
              </a:rPr>
              <a:t>Parallel Append</a:t>
            </a:r>
            <a:r>
              <a:rPr lang="en-GB" sz="2500" dirty="0"/>
              <a:t>  executor spread out the participating processes to its child plans, so that multiple child plans are executed simultaneously</a:t>
            </a:r>
          </a:p>
          <a:p>
            <a:pPr marL="342900" indent="-342900" hangingPunct="1">
              <a:lnSpc>
                <a:spcPct val="110000"/>
              </a:lnSpc>
              <a:buFont typeface="Arial" panose="020B0604020202020204" pitchFamily="34" charset="0"/>
              <a:buChar char="•"/>
            </a:pPr>
            <a:r>
              <a:rPr lang="en-GB" sz="2500" dirty="0"/>
              <a:t>Avoids CPU contention and enhances I/O parallelism.</a:t>
            </a:r>
          </a:p>
          <a:p>
            <a:pPr hangingPunct="1"/>
            <a:br>
              <a:rPr lang="en-GB" sz="1800" dirty="0">
                <a:latin typeface="Courier New" panose="02070309020205020404" pitchFamily="49" charset="0"/>
                <a:cs typeface="Courier New" panose="02070309020205020404" pitchFamily="49" charset="0"/>
              </a:rPr>
            </a:br>
            <a:endParaRPr lang="en-GB" sz="1800" dirty="0">
              <a:latin typeface="Courier New" panose="02070309020205020404" pitchFamily="49" charset="0"/>
              <a:cs typeface="Courier New" panose="02070309020205020404" pitchFamily="49" charset="0"/>
            </a:endParaRPr>
          </a:p>
          <a:p>
            <a:endParaRPr lang="en-PK" dirty="0"/>
          </a:p>
        </p:txBody>
      </p:sp>
      <p:sp>
        <p:nvSpPr>
          <p:cNvPr id="6" name="Text Placeholder 5">
            <a:extLst>
              <a:ext uri="{FF2B5EF4-FFF2-40B4-BE49-F238E27FC236}">
                <a16:creationId xmlns:a16="http://schemas.microsoft.com/office/drawing/2014/main" id="{15697F6D-C9F2-EE49-8D34-3CCCBD06A2F0}"/>
              </a:ext>
            </a:extLst>
          </p:cNvPr>
          <p:cNvSpPr>
            <a:spLocks noGrp="1"/>
          </p:cNvSpPr>
          <p:nvPr>
            <p:ph type="body" idx="10"/>
          </p:nvPr>
        </p:nvSpPr>
        <p:spPr/>
        <p:txBody>
          <a:bodyPr>
            <a:norm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(costs off)</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count(</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WHERE</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&lt;= 201; </a:t>
            </a:r>
          </a:p>
          <a:p>
            <a:r>
              <a:rPr lang="en-GB" sz="1200" dirty="0">
                <a:latin typeface="Courier New" panose="02070309020205020404" pitchFamily="49" charset="0"/>
                <a:cs typeface="Courier New" panose="02070309020205020404" pitchFamily="49" charset="0"/>
              </a:rPr>
              <a:t>                       QUERY PLAN                        </a:t>
            </a:r>
          </a:p>
          <a:p>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Finalize Aggregate</a:t>
            </a:r>
          </a:p>
          <a:p>
            <a:r>
              <a:rPr lang="en-GB" sz="1200" dirty="0">
                <a:latin typeface="Courier New" panose="02070309020205020404" pitchFamily="49" charset="0"/>
                <a:cs typeface="Courier New" panose="02070309020205020404" pitchFamily="49" charset="0"/>
              </a:rPr>
              <a:t>   -&gt;  Gather</a:t>
            </a:r>
          </a:p>
          <a:p>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Workers Planned: 2</a:t>
            </a:r>
          </a:p>
          <a:p>
            <a:r>
              <a:rPr lang="en-GB" sz="1200" dirty="0">
                <a:latin typeface="Courier New" panose="02070309020205020404" pitchFamily="49" charset="0"/>
                <a:cs typeface="Courier New" panose="02070309020205020404" pitchFamily="49" charset="0"/>
              </a:rPr>
              <a:t>         -&gt;  Partial Aggregate</a:t>
            </a:r>
          </a:p>
          <a:p>
            <a:r>
              <a:rPr lang="en-GB" sz="1200" dirty="0">
                <a:latin typeface="Courier New" panose="02070309020205020404" pitchFamily="49" charset="0"/>
                <a:cs typeface="Courier New" panose="02070309020205020404" pitchFamily="49" charset="0"/>
              </a:rPr>
              <a:t>               -&gt;  </a:t>
            </a:r>
            <a:r>
              <a:rPr lang="en-GB" sz="1200" b="1" dirty="0">
                <a:solidFill>
                  <a:srgbClr val="FF0000"/>
                </a:solidFill>
                <a:latin typeface="Courier New" panose="02070309020205020404" pitchFamily="49" charset="0"/>
                <a:cs typeface="Courier New" panose="02070309020205020404" pitchFamily="49" charset="0"/>
              </a:rPr>
              <a:t>Parallel Append</a:t>
            </a:r>
          </a:p>
          <a:p>
            <a:r>
              <a:rPr lang="en-GB" sz="1200" dirty="0">
                <a:latin typeface="Courier New" panose="02070309020205020404" pitchFamily="49" charset="0"/>
                <a:cs typeface="Courier New" panose="02070309020205020404" pitchFamily="49" charset="0"/>
              </a:rPr>
              <a:t>                     -&gt;  Parallel Seq Scan on </a:t>
            </a:r>
            <a:r>
              <a:rPr lang="en-GB" sz="1200" dirty="0">
                <a:solidFill>
                  <a:schemeClr val="accent4"/>
                </a:solidFill>
                <a:latin typeface="Courier New" panose="02070309020205020404" pitchFamily="49" charset="0"/>
                <a:cs typeface="Courier New" panose="02070309020205020404" pitchFamily="49" charset="0"/>
              </a:rPr>
              <a:t>foo1</a:t>
            </a:r>
            <a:r>
              <a:rPr lang="en-GB" sz="1200" dirty="0">
                <a:latin typeface="Courier New" panose="02070309020205020404" pitchFamily="49" charset="0"/>
                <a:cs typeface="Courier New" panose="02070309020205020404" pitchFamily="49" charset="0"/>
              </a:rPr>
              <a:t> foo_1</a:t>
            </a:r>
          </a:p>
          <a:p>
            <a:r>
              <a:rPr lang="en-GB" sz="1200" dirty="0">
                <a:latin typeface="Courier New" panose="02070309020205020404" pitchFamily="49" charset="0"/>
                <a:cs typeface="Courier New" panose="02070309020205020404" pitchFamily="49" charset="0"/>
              </a:rPr>
              <a:t>                           Filter: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&lt;= 201)</a:t>
            </a:r>
          </a:p>
          <a:p>
            <a:r>
              <a:rPr lang="en-GB" sz="1200" dirty="0">
                <a:latin typeface="Courier New" panose="02070309020205020404" pitchFamily="49" charset="0"/>
                <a:cs typeface="Courier New" panose="02070309020205020404" pitchFamily="49" charset="0"/>
              </a:rPr>
              <a:t>                     -&gt;  Parallel Seq Scan on </a:t>
            </a:r>
            <a:r>
              <a:rPr lang="en-GB" sz="1200" dirty="0">
                <a:solidFill>
                  <a:schemeClr val="accent4"/>
                </a:solidFill>
                <a:latin typeface="Courier New" panose="02070309020205020404" pitchFamily="49" charset="0"/>
                <a:cs typeface="Courier New" panose="02070309020205020404" pitchFamily="49" charset="0"/>
              </a:rPr>
              <a:t>foo2</a:t>
            </a:r>
            <a:r>
              <a:rPr lang="en-GB" sz="1200" dirty="0">
                <a:latin typeface="Courier New" panose="02070309020205020404" pitchFamily="49" charset="0"/>
                <a:cs typeface="Courier New" panose="02070309020205020404" pitchFamily="49" charset="0"/>
              </a:rPr>
              <a:t> foo_2</a:t>
            </a:r>
          </a:p>
          <a:p>
            <a:r>
              <a:rPr lang="en-GB" sz="1200" dirty="0">
                <a:latin typeface="Courier New" panose="02070309020205020404" pitchFamily="49" charset="0"/>
                <a:cs typeface="Courier New" panose="02070309020205020404" pitchFamily="49" charset="0"/>
              </a:rPr>
              <a:t>                           Filter: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&lt;= 201)</a:t>
            </a:r>
            <a:endParaRPr lang="en-PK"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8D45C085-A51F-DA4C-8ED0-CCB7ADE9DEA7}"/>
              </a:ext>
            </a:extLst>
          </p:cNvPr>
          <p:cNvSpPr>
            <a:spLocks noGrp="1"/>
          </p:cNvSpPr>
          <p:nvPr>
            <p:ph type="body" sz="quarter" idx="11"/>
          </p:nvPr>
        </p:nvSpPr>
        <p:spPr/>
        <p:txBody>
          <a:bodyPr/>
          <a:lstStyle/>
          <a:p>
            <a:r>
              <a:rPr lang="en-GB" dirty="0"/>
              <a:t>enable_parallel_append can be used to disable/enable parallel append.</a:t>
            </a:r>
          </a:p>
          <a:p>
            <a:endParaRPr lang="en-PK" dirty="0"/>
          </a:p>
        </p:txBody>
      </p:sp>
      <p:sp>
        <p:nvSpPr>
          <p:cNvPr id="9" name="Cloud Callout 8">
            <a:extLst>
              <a:ext uri="{FF2B5EF4-FFF2-40B4-BE49-F238E27FC236}">
                <a16:creationId xmlns:a16="http://schemas.microsoft.com/office/drawing/2014/main" id="{D30033DD-8B7D-9349-9554-6CF61016DF3C}"/>
              </a:ext>
            </a:extLst>
          </p:cNvPr>
          <p:cNvSpPr/>
          <p:nvPr/>
        </p:nvSpPr>
        <p:spPr>
          <a:xfrm>
            <a:off x="9293056" y="1859878"/>
            <a:ext cx="2504661" cy="647440"/>
          </a:xfrm>
          <a:prstGeom prst="cloudCallout">
            <a:avLst>
              <a:gd name="adj1" fmla="val -45658"/>
              <a:gd name="adj2" fmla="val 15800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Times New Roman" panose="02020603050405020304" pitchFamily="18" charset="0"/>
                <a:cs typeface="Times New Roman" panose="02020603050405020304" pitchFamily="18" charset="0"/>
              </a:rPr>
              <a:t>Used to combine rows from multiple sources</a:t>
            </a:r>
            <a:endParaRPr lang="en-PK"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54621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ADEF-8786-C44E-A5DB-9E2E51E2EE37}"/>
              </a:ext>
            </a:extLst>
          </p:cNvPr>
          <p:cNvSpPr>
            <a:spLocks noGrp="1"/>
          </p:cNvSpPr>
          <p:nvPr>
            <p:ph type="title"/>
          </p:nvPr>
        </p:nvSpPr>
        <p:spPr/>
        <p:txBody>
          <a:bodyPr>
            <a:normAutofit/>
          </a:bodyPr>
          <a:lstStyle/>
          <a:p>
            <a:r>
              <a:rPr lang="en-GB" dirty="0"/>
              <a:t>Parallel Plan Tips</a:t>
            </a:r>
            <a:endParaRPr lang="en-PK" dirty="0"/>
          </a:p>
        </p:txBody>
      </p:sp>
      <p:sp>
        <p:nvSpPr>
          <p:cNvPr id="3" name="Content Placeholder 2">
            <a:extLst>
              <a:ext uri="{FF2B5EF4-FFF2-40B4-BE49-F238E27FC236}">
                <a16:creationId xmlns:a16="http://schemas.microsoft.com/office/drawing/2014/main" id="{A6055D75-FFFB-CA4F-8A89-EF342C4E1D4B}"/>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GB" sz="2000" dirty="0"/>
              <a:t>Reducing parallel_setup_cost or parallel_tuple_cost. </a:t>
            </a:r>
          </a:p>
          <a:p>
            <a:pPr marL="342900" indent="-342900">
              <a:buFont typeface="Arial" panose="020B0604020202020204" pitchFamily="34" charset="0"/>
              <a:buChar char="•"/>
            </a:pPr>
            <a:r>
              <a:rPr lang="en-GB" sz="2000" dirty="0"/>
              <a:t>EXPLAIN (ANALYZE, VERBOSE) is very useful to display per-worker statistics for each plan node.</a:t>
            </a:r>
          </a:p>
          <a:p>
            <a:endParaRPr lang="en-GB" sz="2000" dirty="0"/>
          </a:p>
          <a:p>
            <a:endParaRPr lang="en-PK" dirty="0"/>
          </a:p>
        </p:txBody>
      </p:sp>
      <p:sp>
        <p:nvSpPr>
          <p:cNvPr id="8" name="Content Placeholder 7">
            <a:extLst>
              <a:ext uri="{FF2B5EF4-FFF2-40B4-BE49-F238E27FC236}">
                <a16:creationId xmlns:a16="http://schemas.microsoft.com/office/drawing/2014/main" id="{43074561-2C61-074E-B1B7-33986F4A9EA5}"/>
              </a:ext>
            </a:extLst>
          </p:cNvPr>
          <p:cNvSpPr>
            <a:spLocks noGrp="1"/>
          </p:cNvSpPr>
          <p:nvPr>
            <p:ph type="body" sz="quarter" idx="10"/>
          </p:nvPr>
        </p:nvSpPr>
        <p:spPr/>
        <p:txBody>
          <a:bodyPr>
            <a:normAutofit/>
          </a:bodyPr>
          <a:lstStyle/>
          <a:p>
            <a:endParaRPr lang="en-PK" dirty="0"/>
          </a:p>
        </p:txBody>
      </p:sp>
    </p:spTree>
    <p:extLst>
      <p:ext uri="{BB962C8B-B14F-4D97-AF65-F5344CB8AC3E}">
        <p14:creationId xmlns:p14="http://schemas.microsoft.com/office/powerpoint/2010/main" val="303648417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862F-BFCE-4B9C-B487-47C91B3EFD8A}"/>
              </a:ext>
            </a:extLst>
          </p:cNvPr>
          <p:cNvSpPr>
            <a:spLocks noGrp="1"/>
          </p:cNvSpPr>
          <p:nvPr>
            <p:ph type="title"/>
          </p:nvPr>
        </p:nvSpPr>
        <p:spPr/>
        <p:txBody>
          <a:bodyPr/>
          <a:lstStyle/>
          <a:p>
            <a:r>
              <a:rPr lang="en-GB" dirty="0">
                <a:solidFill>
                  <a:schemeClr val="tx1"/>
                </a:solidFill>
              </a:rPr>
              <a:t>Parallel Safety</a:t>
            </a:r>
            <a:endParaRPr lang="en-GB" dirty="0"/>
          </a:p>
        </p:txBody>
      </p:sp>
      <p:sp>
        <p:nvSpPr>
          <p:cNvPr id="6" name="Content Placeholder 5">
            <a:extLst>
              <a:ext uri="{FF2B5EF4-FFF2-40B4-BE49-F238E27FC236}">
                <a16:creationId xmlns:a16="http://schemas.microsoft.com/office/drawing/2014/main" id="{80A9AC9E-92B6-3D47-BF6D-723ABEADF297}"/>
              </a:ext>
            </a:extLst>
          </p:cNvPr>
          <p:cNvSpPr>
            <a:spLocks noGrp="1"/>
          </p:cNvSpPr>
          <p:nvPr>
            <p:ph type="body" sz="quarter" idx="1"/>
          </p:nvPr>
        </p:nvSpPr>
        <p:spPr/>
        <p:txBody>
          <a:bodyPr/>
          <a:lstStyle/>
          <a:p>
            <a:r>
              <a:rPr lang="en-GB" dirty="0">
                <a:hlinkClick r:id="rId2">
                  <a:extLst>
                    <a:ext uri="{A12FA001-AC4F-418D-AE19-62706E023703}">
                      <ahyp:hlinkClr xmlns:ahyp="http://schemas.microsoft.com/office/drawing/2018/hyperlinkcolor" val="tx"/>
                    </a:ext>
                  </a:extLst>
                </a:hlinkClick>
              </a:rPr>
              <a:t>https://www.postgresql.org/docs/12/parallel-safety.html</a:t>
            </a:r>
            <a:endParaRPr lang="en-PK" dirty="0"/>
          </a:p>
          <a:p>
            <a:endParaRPr lang="en-GB" dirty="0">
              <a:solidFill>
                <a:schemeClr val="tx1"/>
              </a:solidFill>
            </a:endParaRPr>
          </a:p>
          <a:p>
            <a:endParaRPr lang="en-US" dirty="0">
              <a:solidFill>
                <a:schemeClr val="tx1"/>
              </a:solidFill>
            </a:endParaRPr>
          </a:p>
          <a:p>
            <a:endParaRPr lang="en-PK" dirty="0">
              <a:solidFill>
                <a:schemeClr val="tx1"/>
              </a:solidFill>
            </a:endParaRPr>
          </a:p>
        </p:txBody>
      </p:sp>
    </p:spTree>
    <p:extLst>
      <p:ext uri="{BB962C8B-B14F-4D97-AF65-F5344CB8AC3E}">
        <p14:creationId xmlns:p14="http://schemas.microsoft.com/office/powerpoint/2010/main" val="280406235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Parallel Labeling for Functions and Aggregates 1/2</a:t>
            </a:r>
            <a:endParaRPr lang="en-PK" dirty="0"/>
          </a:p>
        </p:txBody>
      </p:sp>
      <p:sp>
        <p:nvSpPr>
          <p:cNvPr id="9" name="Content Placeholder 8">
            <a:extLst>
              <a:ext uri="{FF2B5EF4-FFF2-40B4-BE49-F238E27FC236}">
                <a16:creationId xmlns:a16="http://schemas.microsoft.com/office/drawing/2014/main" id="{1EFC96F5-0742-E842-B965-29985F946FE1}"/>
              </a:ext>
            </a:extLst>
          </p:cNvPr>
          <p:cNvSpPr>
            <a:spLocks noGrp="1"/>
          </p:cNvSpPr>
          <p:nvPr>
            <p:ph type="body" idx="1"/>
          </p:nvPr>
        </p:nvSpPr>
        <p:spPr>
          <a:ln>
            <a:solidFill>
              <a:schemeClr val="tx1"/>
            </a:solidFill>
          </a:ln>
        </p:spPr>
        <p:txBody>
          <a:bodyPr>
            <a:normAutofit lnSpcReduction="10000"/>
          </a:bodyPr>
          <a:lstStyle/>
          <a:p>
            <a:pPr marL="342900" indent="-342900">
              <a:lnSpc>
                <a:spcPct val="150000"/>
              </a:lnSpc>
              <a:buFont typeface="Arial" panose="020B0604020202020204" pitchFamily="34" charset="0"/>
              <a:buChar char="•"/>
            </a:pPr>
            <a:r>
              <a:rPr lang="en-GB" sz="1800" b="1" dirty="0"/>
              <a:t>Parallel safe</a:t>
            </a:r>
          </a:p>
          <a:p>
            <a:pPr lvl="1" indent="0">
              <a:lnSpc>
                <a:spcPct val="150000"/>
              </a:lnSpc>
              <a:buNone/>
            </a:pPr>
            <a:r>
              <a:rPr lang="en-GB" sz="1800" dirty="0"/>
              <a:t>A parallel safe operation is one which does not conflict with the use of parallel query</a:t>
            </a:r>
          </a:p>
          <a:p>
            <a:pPr marL="342900" indent="-342900">
              <a:lnSpc>
                <a:spcPct val="150000"/>
              </a:lnSpc>
              <a:buFont typeface="Arial" panose="020B0604020202020204" pitchFamily="34" charset="0"/>
              <a:buChar char="•"/>
            </a:pPr>
            <a:r>
              <a:rPr lang="en-GB" sz="1800" b="1" dirty="0"/>
              <a:t>Parallel restricted</a:t>
            </a:r>
          </a:p>
          <a:p>
            <a:pPr lvl="1" indent="0">
              <a:lnSpc>
                <a:spcPct val="150000"/>
              </a:lnSpc>
              <a:buNone/>
            </a:pPr>
            <a:r>
              <a:rPr lang="en-GB" sz="1800" dirty="0"/>
              <a:t>A parallel restricted operation is one which cannot be performed in a parallel worker, but which can be performed in the leader while parallel query is in use</a:t>
            </a:r>
          </a:p>
          <a:p>
            <a:pPr marL="342900" indent="-342900">
              <a:lnSpc>
                <a:spcPct val="150000"/>
              </a:lnSpc>
              <a:buFont typeface="Arial" panose="020B0604020202020204" pitchFamily="34" charset="0"/>
              <a:buChar char="•"/>
            </a:pPr>
            <a:r>
              <a:rPr lang="en-GB" sz="1800" b="1" dirty="0"/>
              <a:t>Parallel unsafe</a:t>
            </a:r>
          </a:p>
          <a:p>
            <a:pPr lvl="1" indent="0">
              <a:lnSpc>
                <a:spcPct val="150000"/>
              </a:lnSpc>
              <a:buNone/>
            </a:pPr>
            <a:r>
              <a:rPr lang="en-GB" sz="1800" dirty="0"/>
              <a:t>A parallel unsafe operation is one which cannot be performed while parallel query is in use, not even in the leader.</a:t>
            </a:r>
          </a:p>
        </p:txBody>
      </p:sp>
      <p:sp>
        <p:nvSpPr>
          <p:cNvPr id="6" name="Text Placeholder 5">
            <a:extLst>
              <a:ext uri="{FF2B5EF4-FFF2-40B4-BE49-F238E27FC236}">
                <a16:creationId xmlns:a16="http://schemas.microsoft.com/office/drawing/2014/main" id="{7FD5E8B3-D0B1-D940-9BF5-9713E8EBB5D6}"/>
              </a:ext>
            </a:extLst>
          </p:cNvPr>
          <p:cNvSpPr>
            <a:spLocks noGrp="1"/>
          </p:cNvSpPr>
          <p:nvPr>
            <p:ph type="body" idx="10"/>
          </p:nvPr>
        </p:nvSpPr>
        <p:spPr/>
        <p:txBody>
          <a:bodyPr>
            <a:normAutofit/>
          </a:bodyPr>
          <a:lstStyle/>
          <a:p>
            <a:r>
              <a:rPr lang="en-GB" sz="1200" b="1" dirty="0">
                <a:solidFill>
                  <a:srgbClr val="0070C0"/>
                </a:solidFill>
                <a:latin typeface="Courier New" panose="02070309020205020404" pitchFamily="49" charset="0"/>
                <a:cs typeface="Courier New" panose="02070309020205020404" pitchFamily="49" charset="0"/>
              </a:rPr>
              <a:t>CREATE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FUNCTION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add</a:t>
            </a:r>
            <a:r>
              <a:rPr lang="en-GB" sz="1200" dirty="0">
                <a:latin typeface="Courier New" panose="02070309020205020404" pitchFamily="49" charset="0"/>
                <a:cs typeface="Courier New" panose="02070309020205020404" pitchFamily="49" charset="0"/>
              </a:rPr>
              <a:t>(</a:t>
            </a:r>
            <a:r>
              <a:rPr lang="en-GB" sz="1200" b="1" dirty="0">
                <a:solidFill>
                  <a:srgbClr val="0070C0"/>
                </a:solidFill>
                <a:latin typeface="Courier New" panose="02070309020205020404" pitchFamily="49" charset="0"/>
                <a:cs typeface="Courier New" panose="02070309020205020404" pitchFamily="49" charset="0"/>
              </a:rPr>
              <a:t>integer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integer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RETURNS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integer</a:t>
            </a:r>
          </a:p>
          <a:p>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$1 </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$2</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LANGUAGE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SQL</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PARALLEL</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RESTRICTED</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b="1" dirty="0">
                <a:solidFill>
                  <a:srgbClr val="0070C0"/>
                </a:solidFill>
                <a:latin typeface="Courier New" panose="02070309020205020404" pitchFamily="49" charset="0"/>
                <a:cs typeface="Courier New" panose="02070309020205020404" pitchFamily="49" charset="0"/>
              </a:rPr>
              <a:t>CREATE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FUNCTION</a:t>
            </a:r>
            <a:r>
              <a:rPr lang="en-GB" sz="1200" dirty="0">
                <a:latin typeface="Courier New" panose="02070309020205020404" pitchFamily="49" charset="0"/>
                <a:cs typeface="Courier New" panose="02070309020205020404" pitchFamily="49" charset="0"/>
              </a:rPr>
              <a:t> add(</a:t>
            </a:r>
            <a:r>
              <a:rPr lang="en-GB" sz="1200" b="1" dirty="0">
                <a:solidFill>
                  <a:srgbClr val="0070C0"/>
                </a:solidFill>
                <a:latin typeface="Courier New" panose="02070309020205020404" pitchFamily="49" charset="0"/>
                <a:cs typeface="Courier New" panose="02070309020205020404" pitchFamily="49" charset="0"/>
              </a:rPr>
              <a:t>integer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integer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RETURNS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integer</a:t>
            </a:r>
          </a:p>
          <a:p>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$1 </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$2</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LANGUAGE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SQL</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PARALLEL</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SAFE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\df+ </a:t>
            </a:r>
            <a:r>
              <a:rPr lang="en-GB" sz="1200" dirty="0">
                <a:solidFill>
                  <a:schemeClr val="accent4"/>
                </a:solidFill>
                <a:latin typeface="Courier New" panose="02070309020205020404" pitchFamily="49" charset="0"/>
                <a:cs typeface="Courier New" panose="02070309020205020404" pitchFamily="49" charset="0"/>
              </a:rPr>
              <a:t>add</a:t>
            </a:r>
          </a:p>
          <a:p>
            <a:pPr algn="ctr"/>
            <a:r>
              <a:rPr lang="en-GB" sz="1200" dirty="0">
                <a:latin typeface="Courier New" panose="02070309020205020404" pitchFamily="49" charset="0"/>
                <a:cs typeface="Courier New" panose="02070309020205020404" pitchFamily="49" charset="0"/>
              </a:rPr>
              <a:t>List of functions</a:t>
            </a:r>
          </a:p>
          <a:p>
            <a:r>
              <a:rPr lang="en-GB" sz="1200" dirty="0">
                <a:latin typeface="Courier New" panose="02070309020205020404" pitchFamily="49" charset="0"/>
                <a:cs typeface="Courier New" panose="02070309020205020404" pitchFamily="49" charset="0"/>
              </a:rPr>
              <a:t> Schema | Name | Parallel</a:t>
            </a:r>
          </a:p>
          <a:p>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public | </a:t>
            </a:r>
            <a:r>
              <a:rPr lang="en-GB" sz="1200" dirty="0">
                <a:solidFill>
                  <a:schemeClr val="accent4"/>
                </a:solidFill>
                <a:latin typeface="Courier New" panose="02070309020205020404" pitchFamily="49" charset="0"/>
                <a:cs typeface="Courier New" panose="02070309020205020404" pitchFamily="49" charset="0"/>
              </a:rPr>
              <a:t>add</a:t>
            </a:r>
            <a:r>
              <a:rPr lang="en-GB" sz="1200" dirty="0">
                <a:latin typeface="Courier New" panose="02070309020205020404" pitchFamily="49" charset="0"/>
                <a:cs typeface="Courier New" panose="02070309020205020404" pitchFamily="49" charset="0"/>
              </a:rPr>
              <a:t>  | safe</a:t>
            </a:r>
          </a:p>
          <a:p>
            <a:r>
              <a:rPr lang="en-GB" sz="1200" dirty="0">
                <a:latin typeface="Courier New" panose="02070309020205020404" pitchFamily="49" charset="0"/>
                <a:cs typeface="Courier New" panose="02070309020205020404" pitchFamily="49" charset="0"/>
              </a:rPr>
              <a:t>(1 row)</a:t>
            </a:r>
          </a:p>
        </p:txBody>
      </p:sp>
      <p:sp>
        <p:nvSpPr>
          <p:cNvPr id="7" name="Text Placeholder 6">
            <a:extLst>
              <a:ext uri="{FF2B5EF4-FFF2-40B4-BE49-F238E27FC236}">
                <a16:creationId xmlns:a16="http://schemas.microsoft.com/office/drawing/2014/main" id="{AB8D1E99-6559-8A43-813A-8113293C6488}"/>
              </a:ext>
            </a:extLst>
          </p:cNvPr>
          <p:cNvSpPr>
            <a:spLocks noGrp="1"/>
          </p:cNvSpPr>
          <p:nvPr>
            <p:ph type="body" sz="quarter" idx="11"/>
          </p:nvPr>
        </p:nvSpPr>
        <p:spPr/>
        <p:txBody>
          <a:bodyPr>
            <a:normAutofit/>
          </a:bodyPr>
          <a:lstStyle/>
          <a:p>
            <a:r>
              <a:rPr lang="en-GB" i="0" dirty="0"/>
              <a:t>All user-defined functions are assumed to be parallel unsafe unless otherwise marked.</a:t>
            </a:r>
            <a:endParaRPr lang="en-PK" dirty="0"/>
          </a:p>
          <a:p>
            <a:endParaRPr lang="en-PK" dirty="0"/>
          </a:p>
        </p:txBody>
      </p:sp>
    </p:spTree>
    <p:extLst>
      <p:ext uri="{BB962C8B-B14F-4D97-AF65-F5344CB8AC3E}">
        <p14:creationId xmlns:p14="http://schemas.microsoft.com/office/powerpoint/2010/main" val="42754970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Parallel Labeling for Functions and Aggregates 2/2</a:t>
            </a:r>
            <a:endParaRPr lang="en-PK" dirty="0"/>
          </a:p>
        </p:txBody>
      </p:sp>
      <p:sp>
        <p:nvSpPr>
          <p:cNvPr id="9" name="Content Placeholder 8">
            <a:extLst>
              <a:ext uri="{FF2B5EF4-FFF2-40B4-BE49-F238E27FC236}">
                <a16:creationId xmlns:a16="http://schemas.microsoft.com/office/drawing/2014/main" id="{1EFC96F5-0742-E842-B965-29985F946FE1}"/>
              </a:ext>
            </a:extLst>
          </p:cNvPr>
          <p:cNvSpPr>
            <a:spLocks noGrp="1"/>
          </p:cNvSpPr>
          <p:nvPr>
            <p:ph type="body" idx="1"/>
          </p:nvPr>
        </p:nvSpPr>
        <p:spPr>
          <a:ln>
            <a:noFill/>
          </a:ln>
        </p:spPr>
        <p:txBody>
          <a:bodyPr/>
          <a:lstStyle/>
          <a:p>
            <a:pPr>
              <a:lnSpc>
                <a:spcPct val="150000"/>
              </a:lnSpc>
            </a:pPr>
            <a:r>
              <a:rPr lang="en-GB" dirty="0"/>
              <a:t>The following operations are always parallel restricted:</a:t>
            </a:r>
            <a:endParaRPr lang="en-GB" sz="2400" dirty="0"/>
          </a:p>
          <a:p>
            <a:pPr lvl="1">
              <a:lnSpc>
                <a:spcPct val="100000"/>
              </a:lnSpc>
              <a:spcBef>
                <a:spcPts val="600"/>
              </a:spcBef>
              <a:buFont typeface="Arial" panose="020B0604020202020204" pitchFamily="34" charset="0"/>
              <a:buChar char="•"/>
            </a:pPr>
            <a:r>
              <a:rPr lang="en-GB" sz="2000" dirty="0"/>
              <a:t>Scans of common table expressions (CTEs).</a:t>
            </a:r>
          </a:p>
          <a:p>
            <a:pPr lvl="1">
              <a:lnSpc>
                <a:spcPct val="100000"/>
              </a:lnSpc>
              <a:spcBef>
                <a:spcPts val="600"/>
              </a:spcBef>
              <a:buFont typeface="Arial" panose="020B0604020202020204" pitchFamily="34" charset="0"/>
              <a:buChar char="•"/>
            </a:pPr>
            <a:r>
              <a:rPr lang="en-GB" sz="2000" dirty="0"/>
              <a:t>Scans of temporary tables.</a:t>
            </a:r>
          </a:p>
          <a:p>
            <a:pPr lvl="1">
              <a:lnSpc>
                <a:spcPct val="100000"/>
              </a:lnSpc>
              <a:spcBef>
                <a:spcPts val="600"/>
              </a:spcBef>
              <a:buFont typeface="Arial" panose="020B0604020202020204" pitchFamily="34" charset="0"/>
              <a:buChar char="•"/>
            </a:pPr>
            <a:r>
              <a:rPr lang="en-GB" sz="2000" dirty="0"/>
              <a:t>Scans of foreign tables, unless the foreign data wrapper has an IsForeignScanParallelSafe API which indicates otherwise.</a:t>
            </a:r>
          </a:p>
          <a:p>
            <a:pPr lvl="1">
              <a:lnSpc>
                <a:spcPct val="100000"/>
              </a:lnSpc>
              <a:spcBef>
                <a:spcPts val="600"/>
              </a:spcBef>
              <a:buFont typeface="Arial" panose="020B0604020202020204" pitchFamily="34" charset="0"/>
              <a:buChar char="•"/>
            </a:pPr>
            <a:r>
              <a:rPr lang="en-GB" sz="2000" dirty="0"/>
              <a:t>Plan nodes to which an InitPlan is attached.</a:t>
            </a:r>
          </a:p>
          <a:p>
            <a:pPr lvl="1">
              <a:lnSpc>
                <a:spcPct val="100000"/>
              </a:lnSpc>
              <a:spcBef>
                <a:spcPts val="600"/>
              </a:spcBef>
              <a:buFont typeface="Arial" panose="020B0604020202020204" pitchFamily="34" charset="0"/>
              <a:buChar char="•"/>
            </a:pPr>
            <a:r>
              <a:rPr lang="en-GB" sz="2000" dirty="0"/>
              <a:t>Plan nodes which reference a correlated SubPlan.</a:t>
            </a:r>
          </a:p>
        </p:txBody>
      </p:sp>
      <p:sp>
        <p:nvSpPr>
          <p:cNvPr id="5" name="Text Placeholder 4">
            <a:extLst>
              <a:ext uri="{FF2B5EF4-FFF2-40B4-BE49-F238E27FC236}">
                <a16:creationId xmlns:a16="http://schemas.microsoft.com/office/drawing/2014/main" id="{38B8DBBF-FAF0-A740-90D3-379F659F42D4}"/>
              </a:ext>
            </a:extLst>
          </p:cNvPr>
          <p:cNvSpPr>
            <a:spLocks noGrp="1"/>
          </p:cNvSpPr>
          <p:nvPr>
            <p:ph type="body" sz="quarter" idx="10"/>
          </p:nvPr>
        </p:nvSpPr>
        <p:spPr/>
        <p:txBody>
          <a:bodyPr/>
          <a:lstStyle/>
          <a:p>
            <a:endParaRPr lang="en-PK"/>
          </a:p>
        </p:txBody>
      </p:sp>
    </p:spTree>
    <p:extLst>
      <p:ext uri="{BB962C8B-B14F-4D97-AF65-F5344CB8AC3E}">
        <p14:creationId xmlns:p14="http://schemas.microsoft.com/office/powerpoint/2010/main" val="307172958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Parallel Index Creation</a:t>
            </a:r>
            <a:endParaRPr lang="en-PK" dirty="0"/>
          </a:p>
        </p:txBody>
      </p:sp>
      <p:sp>
        <p:nvSpPr>
          <p:cNvPr id="9" name="Content Placeholder 8">
            <a:extLst>
              <a:ext uri="{FF2B5EF4-FFF2-40B4-BE49-F238E27FC236}">
                <a16:creationId xmlns:a16="http://schemas.microsoft.com/office/drawing/2014/main" id="{1EFC96F5-0742-E842-B965-29985F946FE1}"/>
              </a:ext>
            </a:extLst>
          </p:cNvPr>
          <p:cNvSpPr>
            <a:spLocks noGrp="1"/>
          </p:cNvSpPr>
          <p:nvPr>
            <p:ph type="body" idx="1"/>
          </p:nvPr>
        </p:nvSpPr>
        <p:spPr>
          <a:ln>
            <a:solidFill>
              <a:schemeClr val="tx1"/>
            </a:solidFill>
          </a:ln>
        </p:spPr>
        <p:txBody>
          <a:bodyPr>
            <a:normAutofit/>
          </a:bodyPr>
          <a:lstStyle/>
          <a:p>
            <a:pPr marL="342900" indent="-342900">
              <a:lnSpc>
                <a:spcPct val="150000"/>
              </a:lnSpc>
              <a:buFont typeface="Arial" panose="020B0604020202020204" pitchFamily="34" charset="0"/>
              <a:buChar char="•"/>
            </a:pPr>
            <a:r>
              <a:rPr lang="en-GB" dirty="0"/>
              <a:t>PostgreSQL can build indexes while leveraging multiple CPUs in order to process the table rows faster. This feature is known as </a:t>
            </a:r>
            <a:r>
              <a:rPr lang="en-GB" i="1" dirty="0"/>
              <a:t>parallel index build</a:t>
            </a:r>
            <a:r>
              <a:rPr lang="en-GB" dirty="0"/>
              <a:t>. </a:t>
            </a:r>
          </a:p>
          <a:p>
            <a:pPr marL="342900" indent="-342900">
              <a:lnSpc>
                <a:spcPct val="150000"/>
              </a:lnSpc>
              <a:buFont typeface="Arial" panose="020B0604020202020204" pitchFamily="34" charset="0"/>
              <a:buChar char="•"/>
            </a:pPr>
            <a:r>
              <a:rPr lang="en-GB" dirty="0"/>
              <a:t>Generally, a cost model automatically determines how many worker processes should be requested, if any.</a:t>
            </a:r>
            <a:endParaRPr lang="en-GB" sz="2000" dirty="0"/>
          </a:p>
        </p:txBody>
      </p:sp>
      <p:sp>
        <p:nvSpPr>
          <p:cNvPr id="3" name="Text Placeholder 2">
            <a:extLst>
              <a:ext uri="{FF2B5EF4-FFF2-40B4-BE49-F238E27FC236}">
                <a16:creationId xmlns:a16="http://schemas.microsoft.com/office/drawing/2014/main" id="{86379918-E705-864D-B1B0-811974F35719}"/>
              </a:ext>
            </a:extLst>
          </p:cNvPr>
          <p:cNvSpPr>
            <a:spLocks noGrp="1"/>
          </p:cNvSpPr>
          <p:nvPr>
            <p:ph type="body" idx="10"/>
          </p:nvPr>
        </p:nvSpPr>
        <p:spPr/>
        <p:txBody>
          <a:bodyPr>
            <a:normAutofit/>
          </a:bodyPr>
          <a:lstStyle/>
          <a:p>
            <a:r>
              <a:rPr lang="en-GB" sz="1800" b="1" dirty="0">
                <a:solidFill>
                  <a:srgbClr val="0070C0"/>
                </a:solidFill>
                <a:latin typeface="Courier New" panose="02070309020205020404" pitchFamily="49" charset="0"/>
                <a:cs typeface="Courier New" panose="02070309020205020404" pitchFamily="49" charset="0"/>
              </a:rPr>
              <a:t>CREATE</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INDEX</a:t>
            </a:r>
            <a:r>
              <a:rPr lang="en-GB" sz="1800" dirty="0">
                <a:latin typeface="Courier New" panose="02070309020205020404" pitchFamily="49" charset="0"/>
                <a:cs typeface="Courier New" panose="02070309020205020404" pitchFamily="49" charset="0"/>
              </a:rPr>
              <a:t> </a:t>
            </a:r>
            <a:r>
              <a:rPr lang="en-GB" sz="1800" dirty="0">
                <a:solidFill>
                  <a:schemeClr val="accent4"/>
                </a:solidFill>
                <a:latin typeface="Courier New" panose="02070309020205020404" pitchFamily="49" charset="0"/>
                <a:cs typeface="Courier New" panose="02070309020205020404" pitchFamily="49" charset="0"/>
              </a:rPr>
              <a:t>idx</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ON</a:t>
            </a:r>
            <a:r>
              <a:rPr lang="en-GB" sz="1800" dirty="0">
                <a:latin typeface="Courier New" panose="02070309020205020404" pitchFamily="49" charset="0"/>
                <a:cs typeface="Courier New" panose="02070309020205020404" pitchFamily="49" charset="0"/>
              </a:rPr>
              <a:t> </a:t>
            </a:r>
            <a:r>
              <a:rPr lang="en-GB" sz="1800" dirty="0">
                <a:solidFill>
                  <a:schemeClr val="accent4"/>
                </a:solidFill>
                <a:latin typeface="Courier New" panose="02070309020205020404" pitchFamily="49" charset="0"/>
                <a:cs typeface="Courier New" panose="02070309020205020404" pitchFamily="49" charset="0"/>
              </a:rPr>
              <a:t>foo</a:t>
            </a:r>
            <a:r>
              <a:rPr lang="en-GB" sz="1800" dirty="0">
                <a:latin typeface="Courier New" panose="02070309020205020404" pitchFamily="49" charset="0"/>
                <a:cs typeface="Courier New" panose="02070309020205020404" pitchFamily="49" charset="0"/>
              </a:rPr>
              <a:t>(</a:t>
            </a:r>
            <a:r>
              <a:rPr lang="en-GB" sz="1800" dirty="0">
                <a:solidFill>
                  <a:schemeClr val="accent4"/>
                </a:solidFill>
                <a:latin typeface="Courier New" panose="02070309020205020404" pitchFamily="49" charset="0"/>
                <a:cs typeface="Courier New" panose="02070309020205020404" pitchFamily="49" charset="0"/>
              </a:rPr>
              <a:t>id</a:t>
            </a:r>
            <a:r>
              <a:rPr lang="en-GB" sz="1800" dirty="0">
                <a:latin typeface="Courier New" panose="02070309020205020404" pitchFamily="49" charset="0"/>
                <a:cs typeface="Courier New" panose="02070309020205020404" pitchFamily="49" charset="0"/>
              </a:rPr>
              <a:t>);</a:t>
            </a:r>
          </a:p>
          <a:p>
            <a:r>
              <a:rPr lang="en-GB" sz="1800" b="1" dirty="0">
                <a:solidFill>
                  <a:srgbClr val="0070C0"/>
                </a:solidFill>
                <a:latin typeface="Courier New" panose="02070309020205020404" pitchFamily="49" charset="0"/>
                <a:cs typeface="Courier New" panose="02070309020205020404" pitchFamily="49" charset="0"/>
              </a:rPr>
              <a:t>CREATE</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INDEX</a:t>
            </a:r>
          </a:p>
          <a:p>
            <a:r>
              <a:rPr lang="en-GB" sz="1800" dirty="0">
                <a:solidFill>
                  <a:schemeClr val="accent1"/>
                </a:solidFill>
                <a:latin typeface="Courier New" panose="02070309020205020404" pitchFamily="49" charset="0"/>
                <a:cs typeface="Courier New" panose="02070309020205020404" pitchFamily="49" charset="0"/>
              </a:rPr>
              <a:t>Time: 11815.685 ms (00:11.816)</a:t>
            </a:r>
          </a:p>
          <a:p>
            <a:endParaRPr lang="en-GB" sz="1800" dirty="0">
              <a:latin typeface="Courier New" panose="02070309020205020404" pitchFamily="49" charset="0"/>
              <a:cs typeface="Courier New" panose="02070309020205020404" pitchFamily="49" charset="0"/>
            </a:endParaRPr>
          </a:p>
          <a:p>
            <a:r>
              <a:rPr lang="en-GB" sz="1800" b="1" dirty="0">
                <a:solidFill>
                  <a:srgbClr val="0070C0"/>
                </a:solidFill>
                <a:latin typeface="Courier New" panose="02070309020205020404" pitchFamily="49" charset="0"/>
                <a:cs typeface="Courier New" panose="02070309020205020404" pitchFamily="49" charset="0"/>
              </a:rPr>
              <a:t>SET</a:t>
            </a:r>
            <a:r>
              <a:rPr lang="en-GB" sz="1800" dirty="0">
                <a:latin typeface="Courier New" panose="02070309020205020404" pitchFamily="49" charset="0"/>
                <a:cs typeface="Courier New" panose="02070309020205020404" pitchFamily="49" charset="0"/>
              </a:rPr>
              <a:t> max_parallel_maintenance_workers = 8;</a:t>
            </a:r>
          </a:p>
          <a:p>
            <a:r>
              <a:rPr lang="en-GB" sz="1800" b="1" dirty="0">
                <a:solidFill>
                  <a:srgbClr val="0070C0"/>
                </a:solidFill>
                <a:latin typeface="Courier New" panose="02070309020205020404" pitchFamily="49" charset="0"/>
                <a:cs typeface="Courier New" panose="02070309020205020404" pitchFamily="49" charset="0"/>
              </a:rPr>
              <a:t>CREATE</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INDEX</a:t>
            </a:r>
            <a:r>
              <a:rPr lang="en-GB" sz="1800" dirty="0">
                <a:latin typeface="Courier New" panose="02070309020205020404" pitchFamily="49" charset="0"/>
                <a:cs typeface="Courier New" panose="02070309020205020404" pitchFamily="49" charset="0"/>
              </a:rPr>
              <a:t> idx </a:t>
            </a:r>
            <a:r>
              <a:rPr lang="en-GB" sz="1800" b="1" dirty="0">
                <a:solidFill>
                  <a:srgbClr val="0070C0"/>
                </a:solidFill>
                <a:latin typeface="Courier New" panose="02070309020205020404" pitchFamily="49" charset="0"/>
                <a:cs typeface="Courier New" panose="02070309020205020404" pitchFamily="49" charset="0"/>
              </a:rPr>
              <a:t>ON</a:t>
            </a:r>
            <a:r>
              <a:rPr lang="en-GB" sz="1800" dirty="0">
                <a:latin typeface="Courier New" panose="02070309020205020404" pitchFamily="49" charset="0"/>
                <a:cs typeface="Courier New" panose="02070309020205020404" pitchFamily="49" charset="0"/>
              </a:rPr>
              <a:t> </a:t>
            </a:r>
            <a:r>
              <a:rPr lang="en-GB" sz="1800" dirty="0">
                <a:solidFill>
                  <a:schemeClr val="accent4"/>
                </a:solidFill>
                <a:latin typeface="Courier New" panose="02070309020205020404" pitchFamily="49" charset="0"/>
                <a:cs typeface="Courier New" panose="02070309020205020404" pitchFamily="49" charset="0"/>
              </a:rPr>
              <a:t>foo</a:t>
            </a:r>
            <a:r>
              <a:rPr lang="en-GB" sz="1800" dirty="0">
                <a:latin typeface="Courier New" panose="02070309020205020404" pitchFamily="49" charset="0"/>
                <a:cs typeface="Courier New" panose="02070309020205020404" pitchFamily="49" charset="0"/>
              </a:rPr>
              <a:t>(</a:t>
            </a:r>
            <a:r>
              <a:rPr lang="en-GB" sz="1800" dirty="0">
                <a:solidFill>
                  <a:schemeClr val="accent4"/>
                </a:solidFill>
                <a:latin typeface="Courier New" panose="02070309020205020404" pitchFamily="49" charset="0"/>
                <a:cs typeface="Courier New" panose="02070309020205020404" pitchFamily="49" charset="0"/>
              </a:rPr>
              <a:t>id</a:t>
            </a:r>
            <a:r>
              <a:rPr lang="en-GB" sz="1800" dirty="0">
                <a:latin typeface="Courier New" panose="02070309020205020404" pitchFamily="49" charset="0"/>
                <a:cs typeface="Courier New" panose="02070309020205020404" pitchFamily="49" charset="0"/>
              </a:rPr>
              <a:t>); </a:t>
            </a:r>
          </a:p>
          <a:p>
            <a:r>
              <a:rPr lang="en-GB" sz="1800" b="1" dirty="0">
                <a:solidFill>
                  <a:srgbClr val="0070C0"/>
                </a:solidFill>
                <a:latin typeface="Courier New" panose="02070309020205020404" pitchFamily="49" charset="0"/>
                <a:cs typeface="Courier New" panose="02070309020205020404" pitchFamily="49" charset="0"/>
              </a:rPr>
              <a:t>CREATE</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INDEX</a:t>
            </a:r>
          </a:p>
          <a:p>
            <a:r>
              <a:rPr lang="en-GB" sz="1800" dirty="0">
                <a:solidFill>
                  <a:schemeClr val="accent1"/>
                </a:solidFill>
                <a:latin typeface="Courier New" panose="02070309020205020404" pitchFamily="49" charset="0"/>
                <a:cs typeface="Courier New" panose="02070309020205020404" pitchFamily="49" charset="0"/>
              </a:rPr>
              <a:t>Time: 17281.309 ms (00:17.281)</a:t>
            </a:r>
          </a:p>
          <a:p>
            <a:endParaRPr lang="en-PK" dirty="0"/>
          </a:p>
        </p:txBody>
      </p:sp>
      <p:sp>
        <p:nvSpPr>
          <p:cNvPr id="6" name="Text Placeholder 5">
            <a:extLst>
              <a:ext uri="{FF2B5EF4-FFF2-40B4-BE49-F238E27FC236}">
                <a16:creationId xmlns:a16="http://schemas.microsoft.com/office/drawing/2014/main" id="{A8E94112-0CE0-8A48-8125-2966CAA0706E}"/>
              </a:ext>
            </a:extLst>
          </p:cNvPr>
          <p:cNvSpPr>
            <a:spLocks noGrp="1"/>
          </p:cNvSpPr>
          <p:nvPr>
            <p:ph type="body" sz="quarter" idx="11"/>
          </p:nvPr>
        </p:nvSpPr>
        <p:spPr/>
        <p:txBody>
          <a:bodyPr/>
          <a:lstStyle/>
          <a:p>
            <a:r>
              <a:rPr lang="en-PK" dirty="0"/>
              <a:t>Only </a:t>
            </a:r>
            <a:r>
              <a:rPr lang="en-GB" dirty="0"/>
              <a:t>B-tree parallel build is supported.</a:t>
            </a:r>
            <a:endParaRPr lang="en-PK" dirty="0"/>
          </a:p>
        </p:txBody>
      </p:sp>
    </p:spTree>
    <p:extLst>
      <p:ext uri="{BB962C8B-B14F-4D97-AF65-F5344CB8AC3E}">
        <p14:creationId xmlns:p14="http://schemas.microsoft.com/office/powerpoint/2010/main" val="15199099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Further Information</a:t>
            </a:r>
          </a:p>
        </p:txBody>
      </p:sp>
      <p:sp>
        <p:nvSpPr>
          <p:cNvPr id="3" name="Content Placeholder 2"/>
          <p:cNvSpPr>
            <a:spLocks noGrp="1"/>
          </p:cNvSpPr>
          <p:nvPr>
            <p:ph type="body" idx="1"/>
          </p:nvPr>
        </p:nvSpPr>
        <p:spPr/>
        <p:txBody>
          <a:bodyPr>
            <a:normAutofit/>
          </a:bodyPr>
          <a:lstStyle/>
          <a:p>
            <a:pPr marL="171450" indent="-171450">
              <a:lnSpc>
                <a:spcPct val="200000"/>
              </a:lnSpc>
              <a:buFont typeface="Arial" panose="020B0604020202020204" pitchFamily="34" charset="0"/>
              <a:buChar char="•"/>
            </a:pPr>
            <a:r>
              <a:rPr lang="en-GB" sz="1200" dirty="0">
                <a:hlinkClick r:id="rId2"/>
              </a:rPr>
              <a:t>https://www.postgresql.org/docs/12/parallel-query.html</a:t>
            </a:r>
            <a:endParaRPr lang="en-GB" sz="1200" i="1" dirty="0">
              <a:hlinkClick r:id="rId3"/>
            </a:endParaRPr>
          </a:p>
          <a:p>
            <a:pPr marL="171450" indent="-171450">
              <a:lnSpc>
                <a:spcPct val="200000"/>
              </a:lnSpc>
              <a:buFont typeface="Arial" panose="020B0604020202020204" pitchFamily="34" charset="0"/>
              <a:buChar char="•"/>
            </a:pPr>
            <a:r>
              <a:rPr lang="en-GB" sz="1200" i="1" dirty="0">
                <a:hlinkClick r:id="rId3"/>
              </a:rPr>
              <a:t>https://www.postgresql.org/</a:t>
            </a:r>
            <a:endParaRPr lang="en-GB" sz="1200" i="1" dirty="0"/>
          </a:p>
          <a:p>
            <a:pPr marL="171450" indent="-171450">
              <a:lnSpc>
                <a:spcPct val="200000"/>
              </a:lnSpc>
              <a:buFont typeface="Arial" panose="020B0604020202020204" pitchFamily="34" charset="0"/>
              <a:buChar char="•"/>
            </a:pPr>
            <a:r>
              <a:rPr lang="en-GB" sz="1200" i="1" dirty="0">
                <a:hlinkClick r:id="rId4"/>
              </a:rPr>
              <a:t>https://wiki.postgresql.org/wiki/Main_Page</a:t>
            </a:r>
            <a:endParaRPr lang="en-GB" sz="1200" i="1" dirty="0">
              <a:hlinkClick r:id="rId5"/>
            </a:endParaRPr>
          </a:p>
          <a:p>
            <a:pPr marL="171450" indent="-171450">
              <a:lnSpc>
                <a:spcPct val="200000"/>
              </a:lnSpc>
              <a:buFont typeface="Arial" panose="020B0604020202020204" pitchFamily="34" charset="0"/>
              <a:buChar char="•"/>
            </a:pPr>
            <a:r>
              <a:rPr lang="en-GB" sz="1200" i="1" dirty="0">
                <a:hlinkClick r:id="rId5"/>
              </a:rPr>
              <a:t>https://www.postgresql.org/list/</a:t>
            </a:r>
            <a:endParaRPr lang="en-GB" sz="1200" i="1" dirty="0"/>
          </a:p>
          <a:p>
            <a:pPr marL="171450" indent="-171450">
              <a:lnSpc>
                <a:spcPct val="200000"/>
              </a:lnSpc>
              <a:buFont typeface="Arial" panose="020B0604020202020204" pitchFamily="34" charset="0"/>
              <a:buChar char="•"/>
            </a:pPr>
            <a:r>
              <a:rPr lang="en-GB" sz="1200" i="1" dirty="0">
                <a:hlinkClick r:id="rId6"/>
              </a:rPr>
              <a:t>https://wiki.postgresql.org/wiki/Todo</a:t>
            </a:r>
            <a:endParaRPr lang="en-GB" sz="1200" i="1" dirty="0"/>
          </a:p>
          <a:p>
            <a:endParaRPr lang="en-US" dirty="0"/>
          </a:p>
        </p:txBody>
      </p:sp>
      <p:sp>
        <p:nvSpPr>
          <p:cNvPr id="4" name="Text Placeholder 3">
            <a:extLst>
              <a:ext uri="{FF2B5EF4-FFF2-40B4-BE49-F238E27FC236}">
                <a16:creationId xmlns:a16="http://schemas.microsoft.com/office/drawing/2014/main" id="{D076F007-2140-5C41-8A02-5FC014BD6687}"/>
              </a:ext>
            </a:extLst>
          </p:cNvPr>
          <p:cNvSpPr>
            <a:spLocks noGrp="1"/>
          </p:cNvSpPr>
          <p:nvPr>
            <p:ph type="body" sz="quarter" idx="10"/>
          </p:nvPr>
        </p:nvSpPr>
        <p:spPr/>
        <p:txBody>
          <a:bodyPr/>
          <a:lstStyle/>
          <a:p>
            <a:r>
              <a:rPr lang="en-PK" dirty="0"/>
              <a:t>These are links of PostgreSQL official documenation, which is best resource to learn PostgreSQL.</a:t>
            </a:r>
          </a:p>
        </p:txBody>
      </p:sp>
    </p:spTree>
    <p:extLst>
      <p:ext uri="{BB962C8B-B14F-4D97-AF65-F5344CB8AC3E}">
        <p14:creationId xmlns:p14="http://schemas.microsoft.com/office/powerpoint/2010/main" val="349653869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9EDA1B-6393-FD44-8C84-D59A6D168BA4}"/>
              </a:ext>
            </a:extLst>
          </p:cNvPr>
          <p:cNvSpPr>
            <a:spLocks noGrp="1"/>
          </p:cNvSpPr>
          <p:nvPr>
            <p:ph type="title"/>
          </p:nvPr>
        </p:nvSpPr>
        <p:spPr/>
        <p:txBody>
          <a:bodyPr/>
          <a:lstStyle/>
          <a:p>
            <a:endParaRPr/>
          </a:p>
        </p:txBody>
      </p:sp>
      <p:sp>
        <p:nvSpPr>
          <p:cNvPr id="4" name="Text Placeholder 3">
            <a:extLst>
              <a:ext uri="{FF2B5EF4-FFF2-40B4-BE49-F238E27FC236}">
                <a16:creationId xmlns:a16="http://schemas.microsoft.com/office/drawing/2014/main" id="{746E5F03-78E9-1248-87A6-E8471C670A70}"/>
              </a:ext>
            </a:extLst>
          </p:cNvPr>
          <p:cNvSpPr>
            <a:spLocks noGrp="1"/>
          </p:cNvSpPr>
          <p:nvPr>
            <p:ph type="body" idx="1"/>
          </p:nvPr>
        </p:nvSpPr>
        <p:spPr/>
        <p:txBody>
          <a:bodyPr/>
          <a:lstStyle/>
          <a:p>
            <a:endParaRPr/>
          </a:p>
        </p:txBody>
      </p:sp>
      <p:pic>
        <p:nvPicPr>
          <p:cNvPr id="153" name="oss-slide.jpg" descr="oss-slide.jp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2" name="TextBox 1">
            <a:extLst>
              <a:ext uri="{FF2B5EF4-FFF2-40B4-BE49-F238E27FC236}">
                <a16:creationId xmlns:a16="http://schemas.microsoft.com/office/drawing/2014/main" id="{E4C57D95-0AB4-8842-A36A-A641ADBA5BC3}"/>
              </a:ext>
            </a:extLst>
          </p:cNvPr>
          <p:cNvSpPr txBox="1"/>
          <p:nvPr/>
        </p:nvSpPr>
        <p:spPr>
          <a:xfrm>
            <a:off x="6335841" y="6389774"/>
            <a:ext cx="238655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b="1" u="none" strike="noStrike" cap="none" spc="0" normalizeH="0" baseline="0" dirty="0">
                <a:ln>
                  <a:noFill/>
                </a:ln>
                <a:solidFill>
                  <a:srgbClr val="E97F07"/>
                </a:solidFill>
                <a:effectLst/>
                <a:uFillTx/>
                <a:latin typeface="Arial" panose="020B0604020202020204" pitchFamily="34" charset="0"/>
                <a:cs typeface="Arial" panose="020B0604020202020204" pitchFamily="34" charset="0"/>
                <a:sym typeface="Exo 2"/>
              </a:rPr>
              <a:t>percona.com/survey</a:t>
            </a:r>
            <a:endParaRPr kumimoji="0" b="1" u="none" strike="noStrike" cap="none" spc="0" normalizeH="0" baseline="0" dirty="0">
              <a:ln>
                <a:noFill/>
              </a:ln>
              <a:solidFill>
                <a:srgbClr val="E97F07"/>
              </a:solidFill>
              <a:effectLst/>
              <a:uFillTx/>
              <a:latin typeface="Arial" panose="020B0604020202020204" pitchFamily="34" charset="0"/>
              <a:cs typeface="Arial" panose="020B0604020202020204" pitchFamily="34" charset="0"/>
              <a:sym typeface="Exo 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Parallel Query</a:t>
            </a:r>
            <a:endParaRPr lang="en-US" dirty="0"/>
          </a:p>
        </p:txBody>
      </p:sp>
      <p:sp>
        <p:nvSpPr>
          <p:cNvPr id="4" name="Text Placeholder 3">
            <a:extLst>
              <a:ext uri="{FF2B5EF4-FFF2-40B4-BE49-F238E27FC236}">
                <a16:creationId xmlns:a16="http://schemas.microsoft.com/office/drawing/2014/main" id="{B7A8A349-CDFB-4552-899E-8E35405A8798}"/>
              </a:ext>
            </a:extLst>
          </p:cNvPr>
          <p:cNvSpPr>
            <a:spLocks noGrp="1"/>
          </p:cNvSpPr>
          <p:nvPr>
            <p:ph type="body" idx="1"/>
          </p:nvPr>
        </p:nvSpPr>
        <p:spPr/>
        <p:txBody>
          <a:bodyPr>
            <a:normAutofit lnSpcReduction="10000"/>
          </a:bodyPr>
          <a:lstStyle/>
          <a:p>
            <a:pPr marL="457200" indent="-457200">
              <a:lnSpc>
                <a:spcPct val="150000"/>
              </a:lnSpc>
              <a:buAutoNum type="arabicPeriod"/>
            </a:pPr>
            <a:r>
              <a:rPr lang="en-US" dirty="0"/>
              <a:t>How Parallel Query Works</a:t>
            </a:r>
          </a:p>
          <a:p>
            <a:pPr marL="850391" lvl="1" indent="-457200">
              <a:lnSpc>
                <a:spcPct val="150000"/>
              </a:lnSpc>
            </a:pPr>
            <a:r>
              <a:rPr lang="en-GB" sz="2000" dirty="0"/>
              <a:t>Actual working mechanism of  parallel queries.</a:t>
            </a:r>
            <a:endParaRPr lang="en-US" sz="2000" dirty="0"/>
          </a:p>
          <a:p>
            <a:pPr marL="457200" indent="-457200">
              <a:lnSpc>
                <a:spcPct val="150000"/>
              </a:lnSpc>
              <a:buFontTx/>
              <a:buAutoNum type="arabicPeriod"/>
            </a:pPr>
            <a:r>
              <a:rPr lang="en-US" dirty="0"/>
              <a:t>When Can Parallel Query Be Used?</a:t>
            </a:r>
          </a:p>
          <a:p>
            <a:pPr marL="850391" lvl="1" indent="-457200">
              <a:lnSpc>
                <a:spcPct val="150000"/>
              </a:lnSpc>
            </a:pPr>
            <a:r>
              <a:rPr lang="en-US" sz="2000" dirty="0"/>
              <a:t>When parallel query can be used, and when it can not.</a:t>
            </a:r>
          </a:p>
          <a:p>
            <a:pPr marL="457200" indent="-457200">
              <a:lnSpc>
                <a:spcPct val="150000"/>
              </a:lnSpc>
              <a:buFontTx/>
              <a:buAutoNum type="arabicPeriod"/>
            </a:pPr>
            <a:r>
              <a:rPr lang="en-US" dirty="0"/>
              <a:t>Parallel Plans</a:t>
            </a:r>
          </a:p>
          <a:p>
            <a:pPr marL="850391" lvl="1" indent="-457200">
              <a:lnSpc>
                <a:spcPct val="150000"/>
              </a:lnSpc>
            </a:pPr>
            <a:r>
              <a:rPr lang="en-US" sz="2000" dirty="0"/>
              <a:t>Different parallel plans available.</a:t>
            </a:r>
          </a:p>
          <a:p>
            <a:pPr marL="457200" indent="-457200">
              <a:lnSpc>
                <a:spcPct val="150000"/>
              </a:lnSpc>
              <a:buFontTx/>
              <a:buAutoNum type="arabicPeriod"/>
            </a:pPr>
            <a:r>
              <a:rPr lang="en-US" dirty="0"/>
              <a:t>Parallel Safety</a:t>
            </a:r>
          </a:p>
          <a:p>
            <a:pPr marL="850391" lvl="1" indent="-457200">
              <a:lnSpc>
                <a:spcPct val="150000"/>
              </a:lnSpc>
            </a:pPr>
            <a:r>
              <a:rPr lang="en-GB" sz="2000" dirty="0"/>
              <a:t>Parallel query operations are parallel safe, parallel restricted, or parallel unsafe.</a:t>
            </a:r>
            <a:endParaRPr lang="en-PK" sz="2000" dirty="0"/>
          </a:p>
          <a:p>
            <a:pPr lvl="1" indent="0">
              <a:buNone/>
            </a:pPr>
            <a:endParaRPr lang="en-US" dirty="0"/>
          </a:p>
          <a:p>
            <a:endParaRPr lang="en-US" dirty="0"/>
          </a:p>
          <a:p>
            <a:endParaRPr lang="en-GB" dirty="0"/>
          </a:p>
        </p:txBody>
      </p:sp>
      <p:sp>
        <p:nvSpPr>
          <p:cNvPr id="3" name="Text Placeholder 2">
            <a:extLst>
              <a:ext uri="{FF2B5EF4-FFF2-40B4-BE49-F238E27FC236}">
                <a16:creationId xmlns:a16="http://schemas.microsoft.com/office/drawing/2014/main" id="{AF08486E-0F5E-6F42-87E0-AE48BBDFC346}"/>
              </a:ext>
            </a:extLst>
          </p:cNvPr>
          <p:cNvSpPr>
            <a:spLocks noGrp="1"/>
          </p:cNvSpPr>
          <p:nvPr>
            <p:ph type="body" sz="quarter" idx="10"/>
          </p:nvPr>
        </p:nvSpPr>
        <p:spPr/>
        <p:txBody>
          <a:bodyPr/>
          <a:lstStyle/>
          <a:p>
            <a:r>
              <a:rPr lang="en-GB" dirty="0">
                <a:hlinkClick r:id="rId2"/>
              </a:rPr>
              <a:t>https://www.postgresql.org/docs/12/parallel-plans.html</a:t>
            </a:r>
            <a:endParaRPr lang="en-PK" dirty="0"/>
          </a:p>
        </p:txBody>
      </p:sp>
    </p:spTree>
    <p:extLst>
      <p:ext uri="{BB962C8B-B14F-4D97-AF65-F5344CB8AC3E}">
        <p14:creationId xmlns:p14="http://schemas.microsoft.com/office/powerpoint/2010/main" val="41248951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847C81-20CD-4769-833C-FBACD7D0F4A0}"/>
              </a:ext>
            </a:extLst>
          </p:cNvPr>
          <p:cNvSpPr>
            <a:spLocks noGrp="1"/>
          </p:cNvSpPr>
          <p:nvPr>
            <p:ph type="title"/>
          </p:nvPr>
        </p:nvSpPr>
        <p:spPr/>
        <p:txBody>
          <a:bodyPr/>
          <a:lstStyle/>
          <a:p>
            <a:r>
              <a:rPr lang="en-GB" dirty="0">
                <a:solidFill>
                  <a:schemeClr val="tx1"/>
                </a:solidFill>
              </a:rPr>
              <a:t>How Parallel Query Works</a:t>
            </a:r>
          </a:p>
        </p:txBody>
      </p:sp>
      <p:sp>
        <p:nvSpPr>
          <p:cNvPr id="6" name="Content Placeholder 5">
            <a:extLst>
              <a:ext uri="{FF2B5EF4-FFF2-40B4-BE49-F238E27FC236}">
                <a16:creationId xmlns:a16="http://schemas.microsoft.com/office/drawing/2014/main" id="{80A9AC9E-92B6-3D47-BF6D-723ABEADF297}"/>
              </a:ext>
            </a:extLst>
          </p:cNvPr>
          <p:cNvSpPr>
            <a:spLocks noGrp="1"/>
          </p:cNvSpPr>
          <p:nvPr>
            <p:ph type="body" sz="quarter" idx="1"/>
          </p:nvPr>
        </p:nvSpPr>
        <p:spPr/>
        <p:txBody>
          <a:bodyPr/>
          <a:lstStyle/>
          <a:p>
            <a:r>
              <a:rPr lang="en-GB" dirty="0">
                <a:solidFill>
                  <a:schemeClr val="tx1"/>
                </a:solidFill>
                <a:hlinkClick r:id="rId2">
                  <a:extLst>
                    <a:ext uri="{A12FA001-AC4F-418D-AE19-62706E023703}">
                      <ahyp:hlinkClr xmlns:ahyp="http://schemas.microsoft.com/office/drawing/2018/hyperlinkcolor" val="tx"/>
                    </a:ext>
                  </a:extLst>
                </a:hlinkClick>
              </a:rPr>
              <a:t>https://www.postgresql.org/docs/12/how-parallel-query-works.html</a:t>
            </a:r>
            <a:endParaRPr lang="en-PK" dirty="0">
              <a:solidFill>
                <a:schemeClr val="tx1"/>
              </a:solidFill>
            </a:endParaRPr>
          </a:p>
          <a:p>
            <a:endParaRPr lang="en-US" dirty="0">
              <a:solidFill>
                <a:schemeClr val="tx1"/>
              </a:solidFill>
            </a:endParaRPr>
          </a:p>
          <a:p>
            <a:endParaRPr lang="en-PK" dirty="0">
              <a:solidFill>
                <a:schemeClr val="tx1"/>
              </a:solidFill>
            </a:endParaRPr>
          </a:p>
        </p:txBody>
      </p:sp>
    </p:spTree>
    <p:extLst>
      <p:ext uri="{BB962C8B-B14F-4D97-AF65-F5344CB8AC3E}">
        <p14:creationId xmlns:p14="http://schemas.microsoft.com/office/powerpoint/2010/main" val="16109391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How Parallel Query Works – Key Terms</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Autofit/>
          </a:bodyPr>
          <a:lstStyle/>
          <a:p>
            <a:pPr marL="342900" indent="-342900">
              <a:lnSpc>
                <a:spcPct val="150000"/>
              </a:lnSpc>
              <a:spcBef>
                <a:spcPts val="600"/>
              </a:spcBef>
              <a:buFont typeface="Arial" panose="020B0604020202020204" pitchFamily="34" charset="0"/>
              <a:buChar char="•"/>
            </a:pPr>
            <a:r>
              <a:rPr lang="en-GB" dirty="0"/>
              <a:t>Background Process</a:t>
            </a:r>
          </a:p>
          <a:p>
            <a:pPr marL="342900" indent="-342900">
              <a:lnSpc>
                <a:spcPct val="150000"/>
              </a:lnSpc>
              <a:spcBef>
                <a:spcPts val="600"/>
              </a:spcBef>
              <a:buFont typeface="Arial" panose="020B0604020202020204" pitchFamily="34" charset="0"/>
              <a:buChar char="•"/>
            </a:pPr>
            <a:r>
              <a:rPr lang="en-GB" dirty="0"/>
              <a:t>Worker</a:t>
            </a:r>
          </a:p>
          <a:p>
            <a:pPr marL="342900" indent="-342900">
              <a:lnSpc>
                <a:spcPct val="150000"/>
              </a:lnSpc>
              <a:spcBef>
                <a:spcPts val="600"/>
              </a:spcBef>
              <a:buFont typeface="Arial" panose="020B0604020202020204" pitchFamily="34" charset="0"/>
              <a:buChar char="•"/>
            </a:pPr>
            <a:r>
              <a:rPr lang="en-GB" dirty="0"/>
              <a:t>Leader</a:t>
            </a:r>
          </a:p>
          <a:p>
            <a:pPr marL="342900" indent="-342900">
              <a:lnSpc>
                <a:spcPct val="150000"/>
              </a:lnSpc>
              <a:spcBef>
                <a:spcPts val="600"/>
              </a:spcBef>
              <a:buFont typeface="Arial" panose="020B0604020202020204" pitchFamily="34" charset="0"/>
              <a:buChar char="•"/>
            </a:pPr>
            <a:r>
              <a:rPr lang="en-GB" dirty="0"/>
              <a:t>Gather</a:t>
            </a:r>
          </a:p>
          <a:p>
            <a:pPr marL="342900" indent="-342900">
              <a:lnSpc>
                <a:spcPct val="150000"/>
              </a:lnSpc>
              <a:spcBef>
                <a:spcPts val="600"/>
              </a:spcBef>
              <a:buFont typeface="Arial" panose="020B0604020202020204" pitchFamily="34" charset="0"/>
              <a:buChar char="•"/>
            </a:pPr>
            <a:r>
              <a:rPr lang="en-GB" dirty="0"/>
              <a:t>Gather Merge Node</a:t>
            </a:r>
          </a:p>
          <a:p>
            <a:pPr marL="342900" indent="-342900">
              <a:lnSpc>
                <a:spcPct val="150000"/>
              </a:lnSpc>
              <a:spcBef>
                <a:spcPts val="600"/>
              </a:spcBef>
              <a:buFont typeface="Arial" panose="020B0604020202020204" pitchFamily="34" charset="0"/>
              <a:buChar char="•"/>
            </a:pPr>
            <a:r>
              <a:rPr lang="en-GB" dirty="0"/>
              <a:t>Index</a:t>
            </a:r>
          </a:p>
          <a:p>
            <a:pPr marL="342900" indent="-342900">
              <a:lnSpc>
                <a:spcPct val="150000"/>
              </a:lnSpc>
              <a:spcBef>
                <a:spcPts val="600"/>
              </a:spcBef>
              <a:buFont typeface="Arial" panose="020B0604020202020204" pitchFamily="34" charset="0"/>
              <a:buChar char="•"/>
            </a:pPr>
            <a:r>
              <a:rPr lang="en-GB" dirty="0"/>
              <a:t>Heap</a:t>
            </a:r>
          </a:p>
          <a:p>
            <a:pPr marL="342900" indent="-342900">
              <a:lnSpc>
                <a:spcPct val="150000"/>
              </a:lnSpc>
              <a:spcBef>
                <a:spcPts val="600"/>
              </a:spcBef>
              <a:buFont typeface="Arial" panose="020B0604020202020204" pitchFamily="34" charset="0"/>
              <a:buChar char="•"/>
            </a:pPr>
            <a:r>
              <a:rPr lang="en-GB" dirty="0"/>
              <a:t>Tuple</a:t>
            </a:r>
          </a:p>
        </p:txBody>
      </p:sp>
      <p:sp>
        <p:nvSpPr>
          <p:cNvPr id="5" name="Text Placeholder 4">
            <a:extLst>
              <a:ext uri="{FF2B5EF4-FFF2-40B4-BE49-F238E27FC236}">
                <a16:creationId xmlns:a16="http://schemas.microsoft.com/office/drawing/2014/main" id="{ADAD31EA-442B-7848-B21A-E9A5E7383118}"/>
              </a:ext>
            </a:extLst>
          </p:cNvPr>
          <p:cNvSpPr>
            <a:spLocks noGrp="1"/>
          </p:cNvSpPr>
          <p:nvPr>
            <p:ph type="body" sz="quarter" idx="10"/>
          </p:nvPr>
        </p:nvSpPr>
        <p:spPr/>
        <p:txBody>
          <a:bodyPr>
            <a:normAutofit fontScale="85000" lnSpcReduction="20000"/>
          </a:bodyPr>
          <a:lstStyle/>
          <a:p>
            <a:endParaRPr lang="en-PK" dirty="0"/>
          </a:p>
          <a:p>
            <a:r>
              <a:rPr lang="en-PK" dirty="0"/>
              <a:t>Simple list of words, used later in the slides. </a:t>
            </a:r>
          </a:p>
        </p:txBody>
      </p:sp>
    </p:spTree>
    <p:extLst>
      <p:ext uri="{BB962C8B-B14F-4D97-AF65-F5344CB8AC3E}">
        <p14:creationId xmlns:p14="http://schemas.microsoft.com/office/powerpoint/2010/main" val="3071174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How Parallel Query Works - Configuration</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rmAutofit fontScale="70000" lnSpcReduction="20000"/>
          </a:bodyPr>
          <a:lstStyle/>
          <a:p>
            <a:pPr marL="342900" indent="-342900">
              <a:lnSpc>
                <a:spcPct val="150000"/>
              </a:lnSpc>
              <a:buFont typeface="Arial" panose="020B0604020202020204" pitchFamily="34" charset="0"/>
              <a:buChar char="•"/>
            </a:pPr>
            <a:r>
              <a:rPr lang="en-GB" sz="2900" b="1" dirty="0"/>
              <a:t>max_worker_processes </a:t>
            </a:r>
            <a:r>
              <a:rPr lang="en-GB" sz="2900" i="1" dirty="0">
                <a:solidFill>
                  <a:schemeClr val="tx1">
                    <a:lumMod val="50000"/>
                    <a:lumOff val="50000"/>
                  </a:schemeClr>
                </a:solidFill>
              </a:rPr>
              <a:t>(integer)</a:t>
            </a:r>
          </a:p>
          <a:p>
            <a:pPr lvl="1" indent="0">
              <a:lnSpc>
                <a:spcPct val="150000"/>
              </a:lnSpc>
              <a:buNone/>
            </a:pPr>
            <a:r>
              <a:rPr lang="en-GB" dirty="0"/>
              <a:t>Sets the maximum number of background processes that the system can support. This parameter can only be set at server start..</a:t>
            </a:r>
          </a:p>
          <a:p>
            <a:pPr marL="342900" indent="-342900">
              <a:lnSpc>
                <a:spcPct val="150000"/>
              </a:lnSpc>
              <a:buFont typeface="Arial" panose="020B0604020202020204" pitchFamily="34" charset="0"/>
              <a:buChar char="•"/>
            </a:pPr>
            <a:r>
              <a:rPr lang="en-GB" sz="2900" b="1" dirty="0"/>
              <a:t>max_parallel_workers_per_gather </a:t>
            </a:r>
            <a:r>
              <a:rPr lang="en-GB" sz="2900" i="1" dirty="0">
                <a:solidFill>
                  <a:schemeClr val="tx1">
                    <a:lumMod val="50000"/>
                    <a:lumOff val="50000"/>
                  </a:schemeClr>
                </a:solidFill>
              </a:rPr>
              <a:t>(integer</a:t>
            </a:r>
            <a:r>
              <a:rPr lang="en-GB" i="1" dirty="0">
                <a:solidFill>
                  <a:schemeClr val="tx1">
                    <a:lumMod val="50000"/>
                    <a:lumOff val="50000"/>
                  </a:schemeClr>
                </a:solidFill>
              </a:rPr>
              <a:t>)</a:t>
            </a:r>
          </a:p>
          <a:p>
            <a:pPr lvl="1" indent="0">
              <a:lnSpc>
                <a:spcPct val="150000"/>
              </a:lnSpc>
              <a:buNone/>
            </a:pPr>
            <a:r>
              <a:rPr lang="en-GB" dirty="0"/>
              <a:t>Sets the maximum number of workers that can be started by a single Gather or Gather Merge node. </a:t>
            </a:r>
          </a:p>
          <a:p>
            <a:pPr marL="342900" indent="-342900">
              <a:lnSpc>
                <a:spcPct val="150000"/>
              </a:lnSpc>
              <a:buFont typeface="Arial" panose="020B0604020202020204" pitchFamily="34" charset="0"/>
              <a:buChar char="•"/>
            </a:pPr>
            <a:r>
              <a:rPr lang="en-GB" sz="2900" b="1" dirty="0"/>
              <a:t>max_parallel_workers </a:t>
            </a:r>
            <a:r>
              <a:rPr lang="en-GB" sz="2900" i="1" dirty="0">
                <a:solidFill>
                  <a:schemeClr val="tx1">
                    <a:lumMod val="50000"/>
                    <a:lumOff val="50000"/>
                  </a:schemeClr>
                </a:solidFill>
              </a:rPr>
              <a:t>(integer</a:t>
            </a:r>
            <a:r>
              <a:rPr lang="en-GB" sz="2400" i="1" dirty="0">
                <a:solidFill>
                  <a:schemeClr val="tx1">
                    <a:lumMod val="50000"/>
                    <a:lumOff val="50000"/>
                  </a:schemeClr>
                </a:solidFill>
              </a:rPr>
              <a:t>) </a:t>
            </a:r>
          </a:p>
          <a:p>
            <a:pPr lvl="1" indent="0">
              <a:lnSpc>
                <a:spcPct val="150000"/>
              </a:lnSpc>
              <a:buNone/>
            </a:pPr>
            <a:r>
              <a:rPr lang="en-GB" dirty="0"/>
              <a:t>Sets the maximum number of workers that the system can support for parallel queries.</a:t>
            </a:r>
          </a:p>
          <a:p>
            <a:pPr marL="342900" indent="-342900">
              <a:lnSpc>
                <a:spcPct val="150000"/>
              </a:lnSpc>
              <a:buFont typeface="Arial" panose="020B0604020202020204" pitchFamily="34" charset="0"/>
              <a:buChar char="•"/>
            </a:pPr>
            <a:r>
              <a:rPr lang="en-GB" sz="2900" b="1" dirty="0"/>
              <a:t>dynamic_shared_memory_type </a:t>
            </a:r>
            <a:r>
              <a:rPr lang="en-GB" sz="2900" i="1" dirty="0">
                <a:solidFill>
                  <a:schemeClr val="tx1">
                    <a:lumMod val="50000"/>
                    <a:lumOff val="50000"/>
                  </a:schemeClr>
                </a:solidFill>
              </a:rPr>
              <a:t>(integer) </a:t>
            </a:r>
          </a:p>
          <a:p>
            <a:pPr lvl="1" indent="0">
              <a:lnSpc>
                <a:spcPct val="150000"/>
              </a:lnSpc>
              <a:buNone/>
            </a:pPr>
            <a:r>
              <a:rPr lang="en-GB" dirty="0"/>
              <a:t>Parallel query requires dynamic shared memory in order to pass data between cooperating processes.</a:t>
            </a:r>
          </a:p>
          <a:p>
            <a:pPr marL="457200" indent="-457200">
              <a:lnSpc>
                <a:spcPct val="150000"/>
              </a:lnSpc>
              <a:buFont typeface="Arial" panose="020B0604020202020204" pitchFamily="34" charset="0"/>
              <a:buChar char="•"/>
            </a:pPr>
            <a:r>
              <a:rPr lang="en-GB" sz="2900" b="1" dirty="0"/>
              <a:t>parallel_workers</a:t>
            </a:r>
            <a:r>
              <a:rPr lang="en-GB" dirty="0"/>
              <a:t> </a:t>
            </a:r>
            <a:r>
              <a:rPr lang="en-GB" sz="2900" i="1" dirty="0">
                <a:solidFill>
                  <a:schemeClr val="tx1">
                    <a:lumMod val="50000"/>
                    <a:lumOff val="50000"/>
                  </a:schemeClr>
                </a:solidFill>
              </a:rPr>
              <a:t>(integer) </a:t>
            </a:r>
            <a:r>
              <a:rPr lang="en-GB" dirty="0"/>
              <a:t>Sets the number of workers that should be used to assist a parallel scan of this table</a:t>
            </a:r>
            <a:endParaRPr lang="en-PK" dirty="0"/>
          </a:p>
        </p:txBody>
      </p:sp>
      <p:sp>
        <p:nvSpPr>
          <p:cNvPr id="7" name="Text Placeholder 6">
            <a:extLst>
              <a:ext uri="{FF2B5EF4-FFF2-40B4-BE49-F238E27FC236}">
                <a16:creationId xmlns:a16="http://schemas.microsoft.com/office/drawing/2014/main" id="{3D061CA4-6D0D-9C4A-827F-E8FA1C21A744}"/>
              </a:ext>
            </a:extLst>
          </p:cNvPr>
          <p:cNvSpPr>
            <a:spLocks noGrp="1"/>
          </p:cNvSpPr>
          <p:nvPr>
            <p:ph type="body" sz="quarter" idx="10"/>
          </p:nvPr>
        </p:nvSpPr>
        <p:spPr/>
        <p:txBody>
          <a:bodyPr>
            <a:normAutofit fontScale="85000" lnSpcReduction="20000"/>
          </a:bodyPr>
          <a:lstStyle/>
          <a:p>
            <a:r>
              <a:rPr lang="en-GB" dirty="0"/>
              <a:t>1 p</a:t>
            </a:r>
            <a:r>
              <a:rPr lang="en-PK" dirty="0"/>
              <a:t>ostgresql.conf is the place where you can set these.</a:t>
            </a:r>
          </a:p>
          <a:p>
            <a:r>
              <a:rPr lang="en-PK" dirty="0"/>
              <a:t>2 Some of the setting can be set on psql useng set command.</a:t>
            </a:r>
          </a:p>
        </p:txBody>
      </p:sp>
    </p:spTree>
    <p:extLst>
      <p:ext uri="{BB962C8B-B14F-4D97-AF65-F5344CB8AC3E}">
        <p14:creationId xmlns:p14="http://schemas.microsoft.com/office/powerpoint/2010/main" val="24811605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How Parallel Query Works - Configuration</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rm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rgbClr val="00B050"/>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Finalize Aggregate</a:t>
            </a:r>
          </a:p>
          <a:p>
            <a:r>
              <a:rPr lang="en-GB" sz="1200" dirty="0">
                <a:latin typeface="Courier New" panose="02070309020205020404" pitchFamily="49" charset="0"/>
                <a:cs typeface="Courier New" panose="02070309020205020404" pitchFamily="49" charset="0"/>
              </a:rPr>
              <a:t>   -&gt;  Gather</a:t>
            </a:r>
          </a:p>
          <a:p>
            <a:r>
              <a:rPr lang="en-GB" sz="1200" b="1" dirty="0">
                <a:solidFill>
                  <a:schemeClr val="accent1"/>
                </a:solidFill>
                <a:latin typeface="Courier New" panose="02070309020205020404" pitchFamily="49" charset="0"/>
                <a:cs typeface="Courier New" panose="02070309020205020404" pitchFamily="49" charset="0"/>
              </a:rPr>
              <a:t>         Workers Planned: 2</a:t>
            </a:r>
          </a:p>
          <a:p>
            <a:r>
              <a:rPr lang="en-GB" sz="1200" b="1" dirty="0">
                <a:solidFill>
                  <a:schemeClr val="accent1"/>
                </a:solidFill>
                <a:latin typeface="Courier New" panose="02070309020205020404" pitchFamily="49" charset="0"/>
                <a:cs typeface="Courier New" panose="02070309020205020404" pitchFamily="49" charset="0"/>
              </a:rPr>
              <a:t>         Workers Launched: 0</a:t>
            </a:r>
          </a:p>
          <a:p>
            <a:r>
              <a:rPr lang="en-GB" sz="1200" dirty="0">
                <a:latin typeface="Courier New" panose="02070309020205020404" pitchFamily="49" charset="0"/>
                <a:cs typeface="Courier New" panose="02070309020205020404" pitchFamily="49" charset="0"/>
              </a:rPr>
              <a:t>         -&gt;  Partial Aggregate</a:t>
            </a:r>
          </a:p>
          <a:p>
            <a:r>
              <a:rPr lang="en-GB" sz="1200" dirty="0">
                <a:latin typeface="Courier New" panose="02070309020205020404" pitchFamily="49" charset="0"/>
                <a:cs typeface="Courier New" panose="02070309020205020404" pitchFamily="49" charset="0"/>
              </a:rPr>
              <a:t>               -&gt;  Parallel Seq Scan on </a:t>
            </a:r>
            <a:r>
              <a:rPr lang="en-GB" sz="1200" dirty="0">
                <a:solidFill>
                  <a:srgbClr val="00B050"/>
                </a:solidFill>
                <a:latin typeface="Courier New" panose="02070309020205020404" pitchFamily="49" charset="0"/>
                <a:cs typeface="Courier New" panose="02070309020205020404" pitchFamily="49" charset="0"/>
              </a:rPr>
              <a:t>foo</a:t>
            </a:r>
            <a:endParaRPr lang="en-PK" sz="2400" dirty="0">
              <a:latin typeface="Courier New" panose="02070309020205020404" pitchFamily="49" charset="0"/>
              <a:cs typeface="Courier New" panose="02070309020205020404" pitchFamily="49" charset="0"/>
            </a:endParaRPr>
          </a:p>
        </p:txBody>
      </p:sp>
      <p:sp>
        <p:nvSpPr>
          <p:cNvPr id="6" name="Text Placeholder 5">
            <a:extLst>
              <a:ext uri="{FF2B5EF4-FFF2-40B4-BE49-F238E27FC236}">
                <a16:creationId xmlns:a16="http://schemas.microsoft.com/office/drawing/2014/main" id="{867DC662-B9C2-C94D-9C80-FDA28F37EC5B}"/>
              </a:ext>
            </a:extLst>
          </p:cNvPr>
          <p:cNvSpPr>
            <a:spLocks noGrp="1"/>
          </p:cNvSpPr>
          <p:nvPr>
            <p:ph type="body" idx="10"/>
          </p:nvPr>
        </p:nvSpPr>
        <p:spPr/>
        <p:txBody>
          <a:bodyPr>
            <a:normAutofit/>
          </a:bodyPr>
          <a:lstStyle/>
          <a:p>
            <a:r>
              <a:rPr lang="en-GB" sz="1200" b="1" dirty="0">
                <a:solidFill>
                  <a:srgbClr val="0070C0"/>
                </a:solidFill>
              </a:rPr>
              <a:t>EXPLAIN</a:t>
            </a:r>
            <a:r>
              <a:rPr lang="en-GB" sz="1200" dirty="0"/>
              <a:t> </a:t>
            </a:r>
            <a:r>
              <a:rPr lang="en-GB" sz="1200" b="1" dirty="0">
                <a:solidFill>
                  <a:srgbClr val="0070C0"/>
                </a:solidFill>
              </a:rPr>
              <a:t>ANALYZE</a:t>
            </a:r>
            <a:r>
              <a:rPr lang="en-GB" sz="1200" dirty="0"/>
              <a:t> </a:t>
            </a:r>
            <a:r>
              <a:rPr lang="en-GB" sz="1200" b="1" dirty="0">
                <a:solidFill>
                  <a:srgbClr val="0070C0"/>
                </a:solidFill>
              </a:rPr>
              <a:t>SELECT</a:t>
            </a:r>
            <a:r>
              <a:rPr lang="en-GB" sz="1200" dirty="0"/>
              <a:t> </a:t>
            </a:r>
            <a:r>
              <a:rPr lang="en-GB" sz="1200" b="1" dirty="0">
                <a:solidFill>
                  <a:srgbClr val="0070C0"/>
                </a:solidFill>
              </a:rPr>
              <a:t>COUNT</a:t>
            </a:r>
            <a:r>
              <a:rPr lang="en-GB" sz="1200" dirty="0"/>
              <a:t>(*) </a:t>
            </a:r>
            <a:r>
              <a:rPr lang="en-GB" sz="1200" b="1" dirty="0">
                <a:solidFill>
                  <a:srgbClr val="0070C0"/>
                </a:solidFill>
              </a:rPr>
              <a:t>FROM</a:t>
            </a:r>
            <a:r>
              <a:rPr lang="en-GB" sz="1200" dirty="0"/>
              <a:t> </a:t>
            </a:r>
            <a:r>
              <a:rPr lang="en-GB" sz="1200" dirty="0">
                <a:solidFill>
                  <a:srgbClr val="00B050"/>
                </a:solidFill>
              </a:rPr>
              <a:t>foo</a:t>
            </a:r>
            <a:r>
              <a:rPr lang="en-GB" sz="1200" dirty="0"/>
              <a:t>;</a:t>
            </a:r>
          </a:p>
          <a:p>
            <a:r>
              <a:rPr lang="en-GB" sz="1200" dirty="0"/>
              <a:t>Finalize Aggregate</a:t>
            </a:r>
          </a:p>
          <a:p>
            <a:r>
              <a:rPr lang="en-GB" sz="1200" dirty="0"/>
              <a:t>   -&gt;  Gather</a:t>
            </a:r>
          </a:p>
          <a:p>
            <a:r>
              <a:rPr lang="en-GB" sz="1200" b="1" dirty="0">
                <a:solidFill>
                  <a:schemeClr val="accent1"/>
                </a:solidFill>
              </a:rPr>
              <a:t>         Workers Planned: 1</a:t>
            </a:r>
          </a:p>
          <a:p>
            <a:r>
              <a:rPr lang="en-GB" sz="1200" b="1" dirty="0">
                <a:solidFill>
                  <a:schemeClr val="accent1"/>
                </a:solidFill>
              </a:rPr>
              <a:t>         Workers Launched: 1</a:t>
            </a:r>
          </a:p>
          <a:p>
            <a:r>
              <a:rPr lang="en-GB" sz="1200" dirty="0"/>
              <a:t>         -&gt;  Partial Aggregate</a:t>
            </a:r>
          </a:p>
          <a:p>
            <a:r>
              <a:rPr lang="en-GB" sz="1200" dirty="0"/>
              <a:t>               -&gt;  Parallel Seq Scan on </a:t>
            </a:r>
            <a:r>
              <a:rPr lang="en-GB" sz="1200" dirty="0">
                <a:solidFill>
                  <a:srgbClr val="00B050"/>
                </a:solidFill>
              </a:rPr>
              <a:t>foo</a:t>
            </a:r>
          </a:p>
        </p:txBody>
      </p:sp>
      <p:sp>
        <p:nvSpPr>
          <p:cNvPr id="7" name="Text Placeholder 6">
            <a:extLst>
              <a:ext uri="{FF2B5EF4-FFF2-40B4-BE49-F238E27FC236}">
                <a16:creationId xmlns:a16="http://schemas.microsoft.com/office/drawing/2014/main" id="{3D061CA4-6D0D-9C4A-827F-E8FA1C21A744}"/>
              </a:ext>
            </a:extLst>
          </p:cNvPr>
          <p:cNvSpPr>
            <a:spLocks noGrp="1"/>
          </p:cNvSpPr>
          <p:nvPr>
            <p:ph type="body" idx="11"/>
          </p:nvPr>
        </p:nvSpPr>
        <p:spPr/>
        <p:txBody>
          <a:bodyPr>
            <a:norm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rgbClr val="00B050"/>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a:t>
            </a:r>
          </a:p>
          <a:p>
            <a:r>
              <a:rPr lang="en-GB" sz="1200" dirty="0"/>
              <a:t>Finalize Aggregate</a:t>
            </a:r>
          </a:p>
          <a:p>
            <a:r>
              <a:rPr lang="en-GB" sz="1200" dirty="0"/>
              <a:t>   -&gt;  Gather</a:t>
            </a:r>
          </a:p>
          <a:p>
            <a:r>
              <a:rPr lang="en-GB" sz="1200" b="1" dirty="0">
                <a:solidFill>
                  <a:schemeClr val="accent1"/>
                </a:solidFill>
              </a:rPr>
              <a:t>         Workers Planned: 1</a:t>
            </a:r>
          </a:p>
          <a:p>
            <a:r>
              <a:rPr lang="en-GB" sz="1200" b="1" dirty="0">
                <a:solidFill>
                  <a:schemeClr val="accent1"/>
                </a:solidFill>
              </a:rPr>
              <a:t>         Workers Launched: 1</a:t>
            </a:r>
          </a:p>
          <a:p>
            <a:r>
              <a:rPr lang="en-GB" sz="1200" dirty="0"/>
              <a:t>         -&gt;  Partial Aggregate</a:t>
            </a:r>
          </a:p>
          <a:p>
            <a:r>
              <a:rPr lang="en-GB" sz="1200" dirty="0"/>
              <a:t>               -&gt;  Parallel Seq Scan on </a:t>
            </a:r>
            <a:r>
              <a:rPr lang="en-GB" sz="1200" dirty="0">
                <a:solidFill>
                  <a:srgbClr val="00B050"/>
                </a:solidFill>
              </a:rPr>
              <a:t>foo</a:t>
            </a:r>
            <a:br>
              <a:rPr lang="en-GB" sz="1200" dirty="0"/>
            </a:br>
            <a:endParaRPr lang="en-GB" sz="1200" dirty="0"/>
          </a:p>
          <a:p>
            <a:endParaRPr lang="en-PK" sz="1200" dirty="0"/>
          </a:p>
        </p:txBody>
      </p:sp>
      <p:sp>
        <p:nvSpPr>
          <p:cNvPr id="4" name="Text Placeholder 3">
            <a:extLst>
              <a:ext uri="{FF2B5EF4-FFF2-40B4-BE49-F238E27FC236}">
                <a16:creationId xmlns:a16="http://schemas.microsoft.com/office/drawing/2014/main" id="{F9956C19-92D3-7346-9ADA-21187C9CDF64}"/>
              </a:ext>
            </a:extLst>
          </p:cNvPr>
          <p:cNvSpPr>
            <a:spLocks noGrp="1"/>
          </p:cNvSpPr>
          <p:nvPr>
            <p:ph type="body" idx="12"/>
          </p:nvPr>
        </p:nvSpPr>
        <p:spPr/>
        <p:txBody>
          <a:bodyPr>
            <a:noAutofit/>
          </a:bodyPr>
          <a:lstStyle/>
          <a:p>
            <a:r>
              <a:rPr lang="en-GB" sz="1200" b="1" dirty="0">
                <a:solidFill>
                  <a:srgbClr val="0070C0"/>
                </a:solidFill>
                <a:latin typeface="Courier New" panose="02070309020205020404" pitchFamily="49" charset="0"/>
                <a:cs typeface="Courier New" panose="02070309020205020404" pitchFamily="49" charset="0"/>
              </a:rPr>
              <a:t>ALTER</a:t>
            </a:r>
            <a:r>
              <a:rPr lang="en-GB" sz="1200" dirty="0"/>
              <a:t> </a:t>
            </a:r>
            <a:r>
              <a:rPr lang="en-GB" sz="1200" b="1" dirty="0">
                <a:solidFill>
                  <a:srgbClr val="0070C0"/>
                </a:solidFill>
                <a:latin typeface="Courier New" panose="02070309020205020404" pitchFamily="49" charset="0"/>
                <a:cs typeface="Courier New" panose="02070309020205020404" pitchFamily="49" charset="0"/>
              </a:rPr>
              <a:t>TABLE</a:t>
            </a:r>
            <a:r>
              <a:rPr lang="en-GB" sz="1200" dirty="0"/>
              <a:t> </a:t>
            </a:r>
            <a:r>
              <a:rPr lang="en-GB" sz="1200" dirty="0">
                <a:solidFill>
                  <a:srgbClr val="00B050"/>
                </a:solidFill>
              </a:rPr>
              <a:t>foo</a:t>
            </a:r>
            <a:r>
              <a:rPr lang="en-GB" sz="1200" dirty="0"/>
              <a:t> </a:t>
            </a:r>
            <a:r>
              <a:rPr lang="en-GB" sz="1200" b="1" dirty="0">
                <a:solidFill>
                  <a:srgbClr val="0070C0"/>
                </a:solidFill>
                <a:latin typeface="Courier New" panose="02070309020205020404" pitchFamily="49" charset="0"/>
                <a:cs typeface="Courier New" panose="02070309020205020404" pitchFamily="49" charset="0"/>
              </a:rPr>
              <a:t>SET</a:t>
            </a:r>
            <a:r>
              <a:rPr lang="en-GB" sz="1200" dirty="0"/>
              <a:t> (parallel_workers = 2);</a:t>
            </a:r>
          </a:p>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rgbClr val="00B050"/>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a:t>
            </a:r>
          </a:p>
          <a:p>
            <a:r>
              <a:rPr lang="en-GB" sz="1200" dirty="0"/>
              <a:t>Finalize Aggregate</a:t>
            </a:r>
          </a:p>
          <a:p>
            <a:r>
              <a:rPr lang="en-GB" sz="1200" dirty="0"/>
              <a:t>   -&gt;  Gather</a:t>
            </a:r>
          </a:p>
          <a:p>
            <a:r>
              <a:rPr lang="en-GB" sz="1200" b="1" dirty="0">
                <a:solidFill>
                  <a:schemeClr val="accent1"/>
                </a:solidFill>
              </a:rPr>
              <a:t>         Workers Planned: 2</a:t>
            </a:r>
          </a:p>
          <a:p>
            <a:r>
              <a:rPr lang="en-GB" sz="1200" b="1" dirty="0">
                <a:solidFill>
                  <a:schemeClr val="accent1"/>
                </a:solidFill>
              </a:rPr>
              <a:t>         Workers Launched: 2</a:t>
            </a:r>
          </a:p>
          <a:p>
            <a:r>
              <a:rPr lang="en-GB" sz="1200" dirty="0"/>
              <a:t>         -&gt;  Partial Aggregate</a:t>
            </a:r>
          </a:p>
          <a:p>
            <a:r>
              <a:rPr lang="en-GB" sz="1200" dirty="0"/>
              <a:t>               -&gt;  Parallel Seq Scan on </a:t>
            </a:r>
            <a:r>
              <a:rPr lang="en-GB" sz="1200" dirty="0">
                <a:solidFill>
                  <a:srgbClr val="00B050"/>
                </a:solidFill>
              </a:rPr>
              <a:t>foo</a:t>
            </a:r>
          </a:p>
          <a:p>
            <a:endParaRPr lang="en-PK" sz="1200" dirty="0"/>
          </a:p>
        </p:txBody>
      </p:sp>
      <p:sp>
        <p:nvSpPr>
          <p:cNvPr id="5" name="Text Placeholder 4">
            <a:extLst>
              <a:ext uri="{FF2B5EF4-FFF2-40B4-BE49-F238E27FC236}">
                <a16:creationId xmlns:a16="http://schemas.microsoft.com/office/drawing/2014/main" id="{3E64E4CE-08A8-2E4B-8B24-9D80B1CD0B09}"/>
              </a:ext>
            </a:extLst>
          </p:cNvPr>
          <p:cNvSpPr>
            <a:spLocks noGrp="1"/>
          </p:cNvSpPr>
          <p:nvPr>
            <p:ph type="body" sz="quarter" idx="13"/>
          </p:nvPr>
        </p:nvSpPr>
        <p:spPr/>
        <p:txBody>
          <a:bodyPr>
            <a:normAutofit/>
          </a:bodyPr>
          <a:lstStyle/>
          <a:p>
            <a:r>
              <a:rPr lang="en-US" dirty="0"/>
              <a:t>These are quick tips, there may be some other reasons.</a:t>
            </a:r>
            <a:endParaRPr lang="en-PK" dirty="0"/>
          </a:p>
          <a:p>
            <a:endParaRPr lang="en-PK" dirty="0"/>
          </a:p>
        </p:txBody>
      </p:sp>
      <p:sp>
        <p:nvSpPr>
          <p:cNvPr id="8" name="Cloud Callout 9">
            <a:extLst>
              <a:ext uri="{FF2B5EF4-FFF2-40B4-BE49-F238E27FC236}">
                <a16:creationId xmlns:a16="http://schemas.microsoft.com/office/drawing/2014/main" id="{615C48A4-D938-0044-89CF-2BFA5C2CF129}"/>
              </a:ext>
            </a:extLst>
          </p:cNvPr>
          <p:cNvSpPr/>
          <p:nvPr/>
        </p:nvSpPr>
        <p:spPr>
          <a:xfrm>
            <a:off x="3372279" y="2167422"/>
            <a:ext cx="2504661" cy="647440"/>
          </a:xfrm>
          <a:prstGeom prst="cloudCallout">
            <a:avLst>
              <a:gd name="adj1" fmla="val -72340"/>
              <a:gd name="adj2" fmla="val 1188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Check</a:t>
            </a:r>
          </a:p>
          <a:p>
            <a:pPr algn="ctr"/>
            <a:r>
              <a:rPr lang="en-GB" sz="1000" b="1" dirty="0">
                <a:solidFill>
                  <a:schemeClr val="tx1"/>
                </a:solidFill>
                <a:latin typeface="Times New Roman" panose="02020603050405020304" pitchFamily="18" charset="0"/>
                <a:cs typeface="Times New Roman" panose="02020603050405020304" pitchFamily="18" charset="0"/>
              </a:rPr>
              <a:t>1 - </a:t>
            </a:r>
            <a:r>
              <a:rPr lang="en-GB" sz="1000" b="1" dirty="0">
                <a:solidFill>
                  <a:schemeClr val="tx1"/>
                </a:solidFill>
              </a:rPr>
              <a:t>max_worker_processes</a:t>
            </a:r>
          </a:p>
          <a:p>
            <a:pPr algn="ctr"/>
            <a:r>
              <a:rPr lang="en-GB" sz="1000" b="1" dirty="0">
                <a:solidFill>
                  <a:schemeClr val="tx1"/>
                </a:solidFill>
              </a:rPr>
              <a:t>2  - max_parallel_workers </a:t>
            </a:r>
          </a:p>
          <a:p>
            <a:pPr algn="ctr"/>
            <a:r>
              <a:rPr lang="en-GB" sz="1000" b="1" dirty="0">
                <a:solidFill>
                  <a:schemeClr val="tx1"/>
                </a:solidFill>
              </a:rPr>
              <a:t> </a:t>
            </a:r>
            <a:endParaRPr lang="en-PK" sz="1000" b="1" dirty="0">
              <a:solidFill>
                <a:schemeClr val="tx1"/>
              </a:solidFill>
              <a:latin typeface="Times New Roman" panose="02020603050405020304" pitchFamily="18" charset="0"/>
              <a:cs typeface="Times New Roman" panose="02020603050405020304" pitchFamily="18" charset="0"/>
            </a:endParaRPr>
          </a:p>
        </p:txBody>
      </p:sp>
      <p:sp>
        <p:nvSpPr>
          <p:cNvPr id="9" name="Cloud Callout 9">
            <a:extLst>
              <a:ext uri="{FF2B5EF4-FFF2-40B4-BE49-F238E27FC236}">
                <a16:creationId xmlns:a16="http://schemas.microsoft.com/office/drawing/2014/main" id="{AE69D2E8-1293-C843-961B-3A8FD7B46F8F}"/>
              </a:ext>
            </a:extLst>
          </p:cNvPr>
          <p:cNvSpPr/>
          <p:nvPr/>
        </p:nvSpPr>
        <p:spPr>
          <a:xfrm>
            <a:off x="1971413" y="4026717"/>
            <a:ext cx="4087477" cy="874196"/>
          </a:xfrm>
          <a:prstGeom prst="cloudCallout">
            <a:avLst>
              <a:gd name="adj1" fmla="val 51694"/>
              <a:gd name="adj2" fmla="val -7927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solidFill>
                  <a:schemeClr val="tx1"/>
                </a:solidFill>
                <a:latin typeface="Courier New" panose="02070309020205020404" pitchFamily="49" charset="0"/>
                <a:cs typeface="Courier New" panose="02070309020205020404" pitchFamily="49" charset="0"/>
              </a:rPr>
              <a:t>ALTER</a:t>
            </a:r>
            <a:r>
              <a:rPr lang="en-GB" sz="1000" dirty="0">
                <a:solidFill>
                  <a:schemeClr val="tx1"/>
                </a:solidFill>
              </a:rPr>
              <a:t> </a:t>
            </a:r>
            <a:r>
              <a:rPr lang="en-GB" sz="1000" b="1" dirty="0">
                <a:solidFill>
                  <a:schemeClr val="tx1"/>
                </a:solidFill>
                <a:latin typeface="Courier New" panose="02070309020205020404" pitchFamily="49" charset="0"/>
                <a:cs typeface="Courier New" panose="02070309020205020404" pitchFamily="49" charset="0"/>
              </a:rPr>
              <a:t>TABLE</a:t>
            </a:r>
            <a:r>
              <a:rPr lang="en-GB" sz="1000" dirty="0">
                <a:solidFill>
                  <a:schemeClr val="tx1"/>
                </a:solidFill>
              </a:rPr>
              <a:t> foo </a:t>
            </a:r>
            <a:r>
              <a:rPr lang="en-GB" sz="1000" b="1" dirty="0">
                <a:solidFill>
                  <a:schemeClr val="tx1"/>
                </a:solidFill>
                <a:latin typeface="Courier New" panose="02070309020205020404" pitchFamily="49" charset="0"/>
                <a:cs typeface="Courier New" panose="02070309020205020404" pitchFamily="49" charset="0"/>
              </a:rPr>
              <a:t>SET</a:t>
            </a:r>
            <a:r>
              <a:rPr lang="en-GB" sz="1000" dirty="0">
                <a:solidFill>
                  <a:schemeClr val="tx1"/>
                </a:solidFill>
              </a:rPr>
              <a:t> (parallel_workers = 2);</a:t>
            </a:r>
          </a:p>
          <a:p>
            <a:endParaRPr lang="en-GB" sz="1000" dirty="0">
              <a:solidFill>
                <a:schemeClr val="tx1"/>
              </a:solidFill>
            </a:endParaRPr>
          </a:p>
        </p:txBody>
      </p:sp>
      <p:sp>
        <p:nvSpPr>
          <p:cNvPr id="10" name="Cloud Callout 9">
            <a:extLst>
              <a:ext uri="{FF2B5EF4-FFF2-40B4-BE49-F238E27FC236}">
                <a16:creationId xmlns:a16="http://schemas.microsoft.com/office/drawing/2014/main" id="{C79B4E75-65AC-7940-9E1C-1B7595F7B13E}"/>
              </a:ext>
            </a:extLst>
          </p:cNvPr>
          <p:cNvSpPr/>
          <p:nvPr/>
        </p:nvSpPr>
        <p:spPr>
          <a:xfrm>
            <a:off x="8776188" y="1626818"/>
            <a:ext cx="3276612" cy="647440"/>
          </a:xfrm>
          <a:prstGeom prst="cloudCallout">
            <a:avLst>
              <a:gd name="adj1" fmla="val -78157"/>
              <a:gd name="adj2" fmla="val 1577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Check</a:t>
            </a:r>
          </a:p>
          <a:p>
            <a:pPr algn="ctr"/>
            <a:r>
              <a:rPr lang="en-GB" sz="1000" b="1" dirty="0">
                <a:solidFill>
                  <a:schemeClr val="tx1"/>
                </a:solidFill>
                <a:latin typeface="Times New Roman" panose="02020603050405020304" pitchFamily="18" charset="0"/>
                <a:cs typeface="Times New Roman" panose="02020603050405020304" pitchFamily="18" charset="0"/>
              </a:rPr>
              <a:t>1 - </a:t>
            </a:r>
            <a:r>
              <a:rPr lang="en-GB" sz="1000" dirty="0">
                <a:solidFill>
                  <a:schemeClr val="tx1"/>
                </a:solidFill>
              </a:rPr>
              <a:t>max_parallel_workers_per_gather</a:t>
            </a:r>
          </a:p>
          <a:p>
            <a:pPr algn="ctr"/>
            <a:r>
              <a:rPr lang="en-GB" sz="1000" b="1" dirty="0">
                <a:solidFill>
                  <a:schemeClr val="tx1"/>
                </a:solidFill>
                <a:latin typeface="Times New Roman" panose="02020603050405020304" pitchFamily="18" charset="0"/>
                <a:cs typeface="Times New Roman" panose="02020603050405020304" pitchFamily="18" charset="0"/>
              </a:rPr>
              <a:t>2 - </a:t>
            </a:r>
            <a:r>
              <a:rPr lang="en-GB" sz="1000" dirty="0">
                <a:solidFill>
                  <a:schemeClr val="tx1"/>
                </a:solidFill>
              </a:rPr>
              <a:t>parallel_workers </a:t>
            </a:r>
            <a:endParaRPr lang="en-PK" sz="1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7564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How Parallel Query Works - Example</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rmAutofit/>
          </a:bodyPr>
          <a:lstStyle/>
          <a:p>
            <a:pPr marL="0" indent="0">
              <a:lnSpc>
                <a:spcPct val="150000"/>
              </a:lnSpc>
              <a:buNone/>
            </a:pPr>
            <a:r>
              <a:rPr lang="en-GB" sz="1600" b="1" dirty="0">
                <a:solidFill>
                  <a:srgbClr val="0070C0"/>
                </a:solidFill>
                <a:latin typeface="Courier New" panose="02070309020205020404" pitchFamily="49" charset="0"/>
                <a:cs typeface="Courier New" panose="02070309020205020404" pitchFamily="49" charset="0"/>
              </a:rPr>
              <a:t>EXPLAIN</a:t>
            </a:r>
            <a:r>
              <a:rPr lang="en-GB" sz="1600" dirty="0">
                <a:solidFill>
                  <a:srgbClr val="0000FF"/>
                </a:solidFill>
                <a:latin typeface="Courier New" panose="02070309020205020404" pitchFamily="49" charset="0"/>
                <a:cs typeface="Courier New" panose="02070309020205020404" pitchFamily="49" charset="0"/>
              </a:rPr>
              <a:t> </a:t>
            </a:r>
            <a:r>
              <a:rPr lang="en-GB" sz="1600" b="1" dirty="0">
                <a:solidFill>
                  <a:srgbClr val="0070C0"/>
                </a:solidFill>
                <a:latin typeface="Courier New" panose="02070309020205020404" pitchFamily="49" charset="0"/>
                <a:cs typeface="Courier New" panose="02070309020205020404" pitchFamily="49" charset="0"/>
              </a:rPr>
              <a:t>SELECT</a:t>
            </a:r>
            <a:r>
              <a:rPr lang="en-GB" sz="1600" dirty="0">
                <a:solidFill>
                  <a:srgbClr val="0000FF"/>
                </a:solidFill>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a:t>
            </a:r>
            <a:r>
              <a:rPr lang="en-GB" sz="1600" b="1" dirty="0">
                <a:solidFill>
                  <a:srgbClr val="0070C0"/>
                </a:solidFill>
                <a:latin typeface="Courier New" panose="02070309020205020404" pitchFamily="49" charset="0"/>
                <a:cs typeface="Courier New" panose="02070309020205020404" pitchFamily="49" charset="0"/>
              </a:rPr>
              <a:t>FROM</a:t>
            </a:r>
            <a:r>
              <a:rPr lang="en-GB" sz="1600" dirty="0">
                <a:latin typeface="Courier New" panose="02070309020205020404" pitchFamily="49" charset="0"/>
                <a:cs typeface="Courier New" panose="02070309020205020404" pitchFamily="49" charset="0"/>
              </a:rPr>
              <a:t> </a:t>
            </a:r>
            <a:r>
              <a:rPr lang="en-GB" sz="1600" dirty="0">
                <a:solidFill>
                  <a:schemeClr val="accent4"/>
                </a:solidFill>
                <a:latin typeface="Courier New" panose="02070309020205020404" pitchFamily="49" charset="0"/>
                <a:cs typeface="Courier New" panose="02070309020205020404" pitchFamily="49" charset="0"/>
              </a:rPr>
              <a:t>pgbench_accounts </a:t>
            </a:r>
            <a:r>
              <a:rPr lang="en-GB" sz="1600" b="1" dirty="0">
                <a:solidFill>
                  <a:srgbClr val="0070C0"/>
                </a:solidFill>
                <a:latin typeface="Courier New" panose="02070309020205020404" pitchFamily="49" charset="0"/>
                <a:cs typeface="Courier New" panose="02070309020205020404" pitchFamily="49" charset="0"/>
              </a:rPr>
              <a:t>WHERE</a:t>
            </a:r>
            <a:r>
              <a:rPr lang="en-GB" sz="1600" dirty="0">
                <a:latin typeface="Courier New" panose="02070309020205020404" pitchFamily="49" charset="0"/>
                <a:cs typeface="Courier New" panose="02070309020205020404" pitchFamily="49" charset="0"/>
              </a:rPr>
              <a:t> </a:t>
            </a:r>
            <a:r>
              <a:rPr lang="en-GB" sz="1600" dirty="0">
                <a:solidFill>
                  <a:schemeClr val="accent4"/>
                </a:solidFill>
                <a:latin typeface="Courier New" panose="02070309020205020404" pitchFamily="49" charset="0"/>
                <a:cs typeface="Courier New" panose="02070309020205020404" pitchFamily="49" charset="0"/>
              </a:rPr>
              <a:t>filler</a:t>
            </a:r>
            <a:r>
              <a:rPr lang="en-GB" sz="1600" dirty="0">
                <a:latin typeface="Courier New" panose="02070309020205020404" pitchFamily="49" charset="0"/>
                <a:cs typeface="Courier New" panose="02070309020205020404" pitchFamily="49" charset="0"/>
              </a:rPr>
              <a:t> </a:t>
            </a:r>
            <a:r>
              <a:rPr lang="en-GB" sz="1600" b="1" dirty="0">
                <a:solidFill>
                  <a:srgbClr val="0070C0"/>
                </a:solidFill>
                <a:latin typeface="Courier New" panose="02070309020205020404" pitchFamily="49" charset="0"/>
                <a:cs typeface="Courier New" panose="02070309020205020404" pitchFamily="49" charset="0"/>
              </a:rPr>
              <a:t>LIKE</a:t>
            </a:r>
            <a:r>
              <a:rPr lang="en-GB" sz="1600" dirty="0">
                <a:latin typeface="Courier New" panose="02070309020205020404" pitchFamily="49" charset="0"/>
                <a:cs typeface="Courier New" panose="02070309020205020404" pitchFamily="49" charset="0"/>
              </a:rPr>
              <a:t> '%x%’;</a:t>
            </a:r>
          </a:p>
          <a:p>
            <a:pPr marL="0" indent="0" algn="ctr">
              <a:lnSpc>
                <a:spcPct val="150000"/>
              </a:lnSpc>
              <a:buNone/>
            </a:pPr>
            <a:r>
              <a:rPr lang="en-GB" sz="1600" dirty="0">
                <a:latin typeface="Courier New" panose="02070309020205020404" pitchFamily="49" charset="0"/>
                <a:cs typeface="Courier New" panose="02070309020205020404" pitchFamily="49" charset="0"/>
              </a:rPr>
              <a:t>QUERY PLAN </a:t>
            </a:r>
          </a:p>
          <a:p>
            <a:pPr marL="0" indent="0">
              <a:lnSpc>
                <a:spcPct val="150000"/>
              </a:lnSpc>
              <a:buNone/>
            </a:pPr>
            <a:r>
              <a:rPr lang="en-GB" sz="1600" dirty="0">
                <a:latin typeface="Courier New" panose="02070309020205020404" pitchFamily="49" charset="0"/>
                <a:cs typeface="Courier New" panose="02070309020205020404" pitchFamily="49" charset="0"/>
              </a:rPr>
              <a:t>------------------------------------------------------------------------------------------------ </a:t>
            </a:r>
          </a:p>
          <a:p>
            <a:pPr marL="0" indent="0">
              <a:lnSpc>
                <a:spcPct val="150000"/>
              </a:lnSpc>
              <a:buNone/>
            </a:pPr>
            <a:r>
              <a:rPr lang="en-GB" sz="1600" dirty="0">
                <a:solidFill>
                  <a:srgbClr val="FF0000"/>
                </a:solidFill>
                <a:latin typeface="Courier New" panose="02070309020205020404" pitchFamily="49" charset="0"/>
                <a:cs typeface="Courier New" panose="02070309020205020404" pitchFamily="49" charset="0"/>
              </a:rPr>
              <a:t>Gather</a:t>
            </a:r>
            <a:r>
              <a:rPr lang="en-GB" sz="1600" dirty="0">
                <a:latin typeface="Courier New" panose="02070309020205020404" pitchFamily="49" charset="0"/>
                <a:cs typeface="Courier New" panose="02070309020205020404" pitchFamily="49" charset="0"/>
              </a:rPr>
              <a:t> (cost=1000.00..217018.43 rows=1 width=97) </a:t>
            </a:r>
          </a:p>
          <a:p>
            <a:pPr marL="0" indent="0">
              <a:lnSpc>
                <a:spcPct val="150000"/>
              </a:lnSpc>
              <a:buNone/>
            </a:pPr>
            <a:r>
              <a:rPr lang="en-GB" sz="1600" dirty="0">
                <a:latin typeface="Courier New" panose="02070309020205020404" pitchFamily="49" charset="0"/>
                <a:cs typeface="Courier New" panose="02070309020205020404" pitchFamily="49" charset="0"/>
              </a:rPr>
              <a:t>	Workers Planned: 2 </a:t>
            </a:r>
          </a:p>
          <a:p>
            <a:pPr marL="0" indent="0">
              <a:lnSpc>
                <a:spcPct val="150000"/>
              </a:lnSpc>
              <a:buNone/>
            </a:pPr>
            <a:r>
              <a:rPr lang="en-GB" sz="1600" dirty="0">
                <a:latin typeface="Courier New" panose="02070309020205020404" pitchFamily="49" charset="0"/>
                <a:cs typeface="Courier New" panose="02070309020205020404" pitchFamily="49" charset="0"/>
              </a:rPr>
              <a:t>	-&gt; </a:t>
            </a:r>
            <a:r>
              <a:rPr lang="en-GB" sz="1600" dirty="0">
                <a:solidFill>
                  <a:srgbClr val="FF0000"/>
                </a:solidFill>
                <a:latin typeface="Courier New" panose="02070309020205020404" pitchFamily="49" charset="0"/>
                <a:cs typeface="Courier New" panose="02070309020205020404" pitchFamily="49" charset="0"/>
              </a:rPr>
              <a:t>Parallel Seq Scan </a:t>
            </a:r>
            <a:r>
              <a:rPr lang="en-GB" sz="1600" dirty="0">
                <a:latin typeface="Courier New" panose="02070309020205020404" pitchFamily="49" charset="0"/>
                <a:cs typeface="Courier New" panose="02070309020205020404" pitchFamily="49" charset="0"/>
              </a:rPr>
              <a:t>on </a:t>
            </a:r>
            <a:r>
              <a:rPr lang="en-GB" sz="1600" dirty="0">
                <a:solidFill>
                  <a:srgbClr val="00B050"/>
                </a:solidFill>
                <a:latin typeface="Courier New" panose="02070309020205020404" pitchFamily="49" charset="0"/>
                <a:cs typeface="Courier New" panose="02070309020205020404" pitchFamily="49" charset="0"/>
              </a:rPr>
              <a:t>pgbench_accounts </a:t>
            </a:r>
            <a:r>
              <a:rPr lang="en-GB" sz="1600" dirty="0">
                <a:latin typeface="Courier New" panose="02070309020205020404" pitchFamily="49" charset="0"/>
                <a:cs typeface="Courier New" panose="02070309020205020404" pitchFamily="49" charset="0"/>
              </a:rPr>
              <a:t>(cost=0.00..216018.33 rows=1 width=97) 		Filter: (</a:t>
            </a:r>
            <a:r>
              <a:rPr lang="en-GB" sz="1600" dirty="0">
                <a:solidFill>
                  <a:schemeClr val="accent4"/>
                </a:solidFill>
                <a:latin typeface="Courier New" panose="02070309020205020404" pitchFamily="49" charset="0"/>
                <a:cs typeface="Courier New" panose="02070309020205020404" pitchFamily="49" charset="0"/>
              </a:rPr>
              <a:t>filler</a:t>
            </a:r>
            <a:r>
              <a:rPr lang="en-GB" sz="1600" dirty="0">
                <a:latin typeface="Courier New" panose="02070309020205020404" pitchFamily="49" charset="0"/>
                <a:cs typeface="Courier New" panose="02070309020205020404" pitchFamily="49" charset="0"/>
              </a:rPr>
              <a:t> ~~ '%x%'::text) (4 rows)</a:t>
            </a:r>
            <a:endParaRPr lang="en-PK" sz="1600" dirty="0">
              <a:latin typeface="Courier New" panose="02070309020205020404" pitchFamily="49" charset="0"/>
              <a:cs typeface="Courier New" panose="02070309020205020404" pitchFamily="49" charset="0"/>
            </a:endParaRPr>
          </a:p>
        </p:txBody>
      </p:sp>
      <p:sp>
        <p:nvSpPr>
          <p:cNvPr id="6" name="Text Placeholder 5">
            <a:extLst>
              <a:ext uri="{FF2B5EF4-FFF2-40B4-BE49-F238E27FC236}">
                <a16:creationId xmlns:a16="http://schemas.microsoft.com/office/drawing/2014/main" id="{EC4083E7-F6FD-EE47-BF2B-D0DE52047397}"/>
              </a:ext>
            </a:extLst>
          </p:cNvPr>
          <p:cNvSpPr>
            <a:spLocks noGrp="1"/>
          </p:cNvSpPr>
          <p:nvPr>
            <p:ph type="body" sz="quarter" idx="10"/>
          </p:nvPr>
        </p:nvSpPr>
        <p:spPr/>
        <p:txBody>
          <a:bodyPr/>
          <a:lstStyle/>
          <a:p>
            <a:r>
              <a:rPr lang="en-GB" i="0" dirty="0"/>
              <a:t>If the </a:t>
            </a:r>
            <a:r>
              <a:rPr lang="en-GB" dirty="0"/>
              <a:t>Gather</a:t>
            </a:r>
            <a:r>
              <a:rPr lang="en-GB" i="0" dirty="0"/>
              <a:t> or </a:t>
            </a:r>
            <a:r>
              <a:rPr lang="en-GB" dirty="0"/>
              <a:t>Gather Merge</a:t>
            </a:r>
            <a:r>
              <a:rPr lang="en-GB" i="0" dirty="0"/>
              <a:t> node is at the very top of the plan tree, then the entire query will execute in parallel, otherwise only the portion of the plan below it will run in parallel</a:t>
            </a:r>
            <a:endParaRPr lang="en-PK" dirty="0"/>
          </a:p>
        </p:txBody>
      </p:sp>
    </p:spTree>
    <p:extLst>
      <p:ext uri="{BB962C8B-B14F-4D97-AF65-F5344CB8AC3E}">
        <p14:creationId xmlns:p14="http://schemas.microsoft.com/office/powerpoint/2010/main" val="1500485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447342-40A4-4CB7-8DE9-DE1ADEB87CAD}"/>
              </a:ext>
            </a:extLst>
          </p:cNvPr>
          <p:cNvSpPr>
            <a:spLocks noGrp="1"/>
          </p:cNvSpPr>
          <p:nvPr>
            <p:ph type="title"/>
          </p:nvPr>
        </p:nvSpPr>
        <p:spPr/>
        <p:txBody>
          <a:bodyPr/>
          <a:lstStyle/>
          <a:p>
            <a:r>
              <a:rPr lang="en-GB" dirty="0">
                <a:solidFill>
                  <a:schemeClr val="tx1"/>
                </a:solidFill>
              </a:rPr>
              <a:t>When Can Parallel Query Be Used?</a:t>
            </a:r>
            <a:endParaRPr lang="en-GB" dirty="0"/>
          </a:p>
        </p:txBody>
      </p:sp>
      <p:sp>
        <p:nvSpPr>
          <p:cNvPr id="5" name="Content Placeholder 4">
            <a:extLst>
              <a:ext uri="{FF2B5EF4-FFF2-40B4-BE49-F238E27FC236}">
                <a16:creationId xmlns:a16="http://schemas.microsoft.com/office/drawing/2014/main" id="{DAFB6B6F-1D12-504D-AFBB-EC51DF33D3B5}"/>
              </a:ext>
            </a:extLst>
          </p:cNvPr>
          <p:cNvSpPr>
            <a:spLocks noGrp="1"/>
          </p:cNvSpPr>
          <p:nvPr>
            <p:ph type="body" sz="quarter" idx="1"/>
          </p:nvPr>
        </p:nvSpPr>
        <p:spPr/>
        <p:txBody>
          <a:bodyPr vert="horz" lIns="91440" tIns="45720" rIns="91440" bIns="45720" rtlCol="0">
            <a:noAutofit/>
          </a:bodyPr>
          <a:lstStyle/>
          <a:p>
            <a:r>
              <a:rPr lang="en-GB" dirty="0">
                <a:hlinkClick r:id="rId2">
                  <a:extLst>
                    <a:ext uri="{A12FA001-AC4F-418D-AE19-62706E023703}">
                      <ahyp:hlinkClr xmlns:ahyp="http://schemas.microsoft.com/office/drawing/2018/hyperlinkcolor" val="tx"/>
                    </a:ext>
                  </a:extLst>
                </a:hlinkClick>
              </a:rPr>
              <a:t>https://www.postgresql.org/docs/12/parallel-query.html</a:t>
            </a:r>
            <a:endParaRPr lang="en-PK" dirty="0"/>
          </a:p>
          <a:p>
            <a:endParaRPr lang="en-PK" dirty="0">
              <a:solidFill>
                <a:schemeClr val="tx1"/>
              </a:solidFill>
            </a:endParaRPr>
          </a:p>
        </p:txBody>
      </p:sp>
    </p:spTree>
    <p:extLst>
      <p:ext uri="{BB962C8B-B14F-4D97-AF65-F5344CB8AC3E}">
        <p14:creationId xmlns:p14="http://schemas.microsoft.com/office/powerpoint/2010/main" val="3100818437"/>
      </p:ext>
    </p:extLst>
  </p:cSld>
  <p:clrMapOvr>
    <a:masterClrMapping/>
  </p:clrMapOvr>
  <p:transition spd="med"/>
</p:sld>
</file>

<file path=ppt/theme/theme1.xml><?xml version="1.0" encoding="utf-8"?>
<a:theme xmlns:a="http://schemas.openxmlformats.org/drawingml/2006/main" name="PLAM15 Template">
  <a:themeElements>
    <a:clrScheme name="PLAM15 Template">
      <a:dk1>
        <a:srgbClr val="373737"/>
      </a:dk1>
      <a:lt1>
        <a:srgbClr val="FFFFFF"/>
      </a:lt1>
      <a:dk2>
        <a:srgbClr val="A7A7A7"/>
      </a:dk2>
      <a:lt2>
        <a:srgbClr val="535353"/>
      </a:lt2>
      <a:accent1>
        <a:srgbClr val="EB3C1F"/>
      </a:accent1>
      <a:accent2>
        <a:srgbClr val="D96D1A"/>
      </a:accent2>
      <a:accent3>
        <a:srgbClr val="FCB628"/>
      </a:accent3>
      <a:accent4>
        <a:srgbClr val="4E9E2C"/>
      </a:accent4>
      <a:accent5>
        <a:srgbClr val="1ABBC7"/>
      </a:accent5>
      <a:accent6>
        <a:srgbClr val="958B8B"/>
      </a:accent6>
      <a:hlink>
        <a:srgbClr val="0000FF"/>
      </a:hlink>
      <a:folHlink>
        <a:srgbClr val="FF00F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LAM15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F3E7"/>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LAM15 Template">
  <a:themeElements>
    <a:clrScheme name="PLAM15 Template">
      <a:dk1>
        <a:srgbClr val="000000"/>
      </a:dk1>
      <a:lt1>
        <a:srgbClr val="FFFFFF"/>
      </a:lt1>
      <a:dk2>
        <a:srgbClr val="A7A7A7"/>
      </a:dk2>
      <a:lt2>
        <a:srgbClr val="535353"/>
      </a:lt2>
      <a:accent1>
        <a:srgbClr val="EB3C1F"/>
      </a:accent1>
      <a:accent2>
        <a:srgbClr val="D96D1A"/>
      </a:accent2>
      <a:accent3>
        <a:srgbClr val="FCB628"/>
      </a:accent3>
      <a:accent4>
        <a:srgbClr val="4E9E2C"/>
      </a:accent4>
      <a:accent5>
        <a:srgbClr val="1ABBC7"/>
      </a:accent5>
      <a:accent6>
        <a:srgbClr val="958B8B"/>
      </a:accent6>
      <a:hlink>
        <a:srgbClr val="0000FF"/>
      </a:hlink>
      <a:folHlink>
        <a:srgbClr val="FF00FF"/>
      </a:folHlink>
    </a:clrScheme>
    <a:fontScheme name="PLAM15 Template">
      <a:majorFont>
        <a:latin typeface="Calibri"/>
        <a:ea typeface="Calibri"/>
        <a:cs typeface="Calibri"/>
      </a:majorFont>
      <a:minorFont>
        <a:latin typeface="Helvetica"/>
        <a:ea typeface="Helvetica"/>
        <a:cs typeface="Helvetica"/>
      </a:minorFont>
    </a:fontScheme>
    <a:fmtScheme name="PLAM15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F3E7"/>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3526</Words>
  <Application>Microsoft Macintosh PowerPoint</Application>
  <PresentationFormat>Widescreen</PresentationFormat>
  <Paragraphs>462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Exo 2</vt:lpstr>
      <vt:lpstr>Times New Roman</vt:lpstr>
      <vt:lpstr>Wingdings</vt:lpstr>
      <vt:lpstr>PLAM15 Template</vt:lpstr>
      <vt:lpstr>Parallelism in PostgreSQL</vt:lpstr>
      <vt:lpstr>Parallel Query</vt:lpstr>
      <vt:lpstr>Parallel Query</vt:lpstr>
      <vt:lpstr>How Parallel Query Works</vt:lpstr>
      <vt:lpstr>How Parallel Query Works – Key Terms</vt:lpstr>
      <vt:lpstr>How Parallel Query Works - Configuration</vt:lpstr>
      <vt:lpstr>How Parallel Query Works - Configuration</vt:lpstr>
      <vt:lpstr>How Parallel Query Works - Example</vt:lpstr>
      <vt:lpstr>When Can Parallel Query Be Used?</vt:lpstr>
      <vt:lpstr>When Can Parallel Query Be Used?</vt:lpstr>
      <vt:lpstr>When Can Parallel Query Be Used? 2/2</vt:lpstr>
      <vt:lpstr>Parallel Plans</vt:lpstr>
      <vt:lpstr>Parallel Plans</vt:lpstr>
      <vt:lpstr>Parallel Scans</vt:lpstr>
      <vt:lpstr>Parallel Sequential Scan</vt:lpstr>
      <vt:lpstr>Parallel Bitmap Heap Scan</vt:lpstr>
      <vt:lpstr>Parallel Index Scan</vt:lpstr>
      <vt:lpstr>Parallel Joins</vt:lpstr>
      <vt:lpstr>Parallel Aggregation</vt:lpstr>
      <vt:lpstr>Parallel Append</vt:lpstr>
      <vt:lpstr>Parallel Plan Tips</vt:lpstr>
      <vt:lpstr>Parallel Safety</vt:lpstr>
      <vt:lpstr>Parallel Labeling for Functions and Aggregates 1/2</vt:lpstr>
      <vt:lpstr>Parallel Labeling for Functions and Aggregates 2/2</vt:lpstr>
      <vt:lpstr>Parallel Index Creation</vt:lpstr>
      <vt:lpstr>Further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Title</dc:title>
  <dc:creator>Rachel</dc:creator>
  <cp:lastModifiedBy>Ibrar Ahmed</cp:lastModifiedBy>
  <cp:revision>44</cp:revision>
  <dcterms:modified xsi:type="dcterms:W3CDTF">2020-11-15T12:49:04Z</dcterms:modified>
</cp:coreProperties>
</file>