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5" r:id="rId1"/>
  </p:sldMasterIdLst>
  <p:notesMasterIdLst>
    <p:notesMasterId r:id="rId21"/>
  </p:notesMasterIdLst>
  <p:handoutMasterIdLst>
    <p:handoutMasterId r:id="rId22"/>
  </p:handoutMasterIdLst>
  <p:sldIdLst>
    <p:sldId id="259" r:id="rId2"/>
    <p:sldId id="310" r:id="rId3"/>
    <p:sldId id="313" r:id="rId4"/>
    <p:sldId id="311" r:id="rId5"/>
    <p:sldId id="319" r:id="rId6"/>
    <p:sldId id="1048" r:id="rId7"/>
    <p:sldId id="282" r:id="rId8"/>
    <p:sldId id="318" r:id="rId9"/>
    <p:sldId id="1055" r:id="rId10"/>
    <p:sldId id="1056" r:id="rId11"/>
    <p:sldId id="316" r:id="rId12"/>
    <p:sldId id="1054" r:id="rId13"/>
    <p:sldId id="1053" r:id="rId14"/>
    <p:sldId id="287" r:id="rId15"/>
    <p:sldId id="288" r:id="rId16"/>
    <p:sldId id="1058" r:id="rId17"/>
    <p:sldId id="1059" r:id="rId18"/>
    <p:sldId id="1057" r:id="rId19"/>
    <p:sldId id="276" r:id="rId20"/>
  </p:sldIdLst>
  <p:sldSz cx="12192000" cy="6858000"/>
  <p:notesSz cx="6858000" cy="9144000"/>
  <p:embeddedFontLst>
    <p:embeddedFont>
      <p:font typeface="Iowan Old Style Roman" panose="02040602040506020204" pitchFamily="18" charset="77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36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4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66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97509-69B2-1F49-908E-4A26319086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85E2D5A-31D8-3848-A2B1-9B4295FD2BF7}">
      <dgm:prSet custT="1"/>
      <dgm:spPr/>
      <dgm:t>
        <a:bodyPr/>
        <a:lstStyle/>
        <a:p>
          <a:pPr rtl="0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Database Security</a:t>
          </a:r>
        </a:p>
      </dgm:t>
    </dgm:pt>
    <dgm:pt modelId="{4DED99A1-FF44-9647-B804-785A63F87AAF}" type="parTrans" cxnId="{4B172087-EB8B-A648-AAC3-82B98B087E6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CA29FC-C63E-7F44-BDFB-42D984C178FD}" type="sibTrans" cxnId="{4B172087-EB8B-A648-AAC3-82B98B087E6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F39635-EFE0-E047-860A-B51468BAAE10}">
      <dgm:prSet custT="1"/>
      <dgm:spPr/>
      <dgm:t>
        <a:bodyPr/>
        <a:lstStyle/>
        <a:p>
          <a:pPr rtl="0"/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Encryption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gm:t>
    </dgm:pt>
    <dgm:pt modelId="{9F34FE2C-76F9-394E-88CB-DFEFEF5EFAB8}" type="parTrans" cxnId="{036DB0E7-F712-3D4F-82BF-DB893B07E56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0DA283-CEF0-2E4E-AC80-32E3A685D5CB}" type="sibTrans" cxnId="{036DB0E7-F712-3D4F-82BF-DB893B07E56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8FE8C0-63AB-F346-8BA4-6A5439ACA803}">
      <dgm:prSet custT="1"/>
      <dgm:spPr/>
      <dgm:t>
        <a:bodyPr/>
        <a:lstStyle/>
        <a:p>
          <a:pPr>
            <a:buSzPts val="2000"/>
            <a:buFont typeface="Arial"/>
            <a:buChar char="•"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Authentication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gm:t>
    </dgm:pt>
    <dgm:pt modelId="{9DA48390-ECD9-444E-85F5-9389D200B5CC}" type="parTrans" cxnId="{8FE26912-B8DA-C54F-A1F8-B6897D0BFE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6884DF-3869-494B-8B4E-661124A5550E}" type="sibTrans" cxnId="{8FE26912-B8DA-C54F-A1F8-B6897D0BFE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D5BFF2-FD27-B44F-BE64-D52D506C85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Question / Answers</a:t>
          </a:r>
        </a:p>
      </dgm:t>
    </dgm:pt>
    <dgm:pt modelId="{75763CE6-123E-2340-B020-243B90C60D31}" type="parTrans" cxnId="{3A3B9951-527F-DA42-ADD9-A73DAD8A65B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FC0CC-376B-FE41-BB1B-DC945224B901}" type="sibTrans" cxnId="{3A3B9951-527F-DA42-ADD9-A73DAD8A65B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6AD725-51CC-4A44-B532-C1CA28D83206}">
      <dgm:prSet custT="1"/>
      <dgm:spPr/>
      <dgm:t>
        <a:bodyPr/>
        <a:lstStyle/>
        <a:p>
          <a:pPr>
            <a:buSzPts val="2000"/>
            <a:buFont typeface="Arial"/>
            <a:buChar char="•"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Accounting </a:t>
          </a:r>
        </a:p>
      </dgm:t>
    </dgm:pt>
    <dgm:pt modelId="{71BF137B-C79C-8E42-9D29-3A327DF1535D}" type="parTrans" cxnId="{A36AC803-0A3E-FD43-8E3A-17A016A091E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B4AF3A-1122-FC43-B9EF-9C77D011B69B}" type="sibTrans" cxnId="{A36AC803-0A3E-FD43-8E3A-17A016A091E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AD13A-BADA-E346-9AB7-3C89C1B6E46C}">
      <dgm:prSet custT="1"/>
      <dgm:spPr/>
      <dgm:t>
        <a:bodyPr/>
        <a:lstStyle/>
        <a:p>
          <a:pPr rtl="0"/>
          <a:r>
            <a:rPr lang="en-US" sz="24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Security Best Practices</a:t>
          </a:r>
          <a:endParaRPr lang="en-US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D97268-B39B-114F-B919-9D7AAD226D5E}" type="sibTrans" cxnId="{73C6E650-319A-8943-AA49-24BC30D8C0C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A08043-162F-424B-8787-51DD6C0D8CBA}" type="parTrans" cxnId="{73C6E650-319A-8943-AA49-24BC30D8C0C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0AD0A7-14C9-0F4D-B321-C57BF725AB7A}">
      <dgm:prSet custT="1"/>
      <dgm:spPr/>
      <dgm:t>
        <a:bodyPr/>
        <a:lstStyle/>
        <a:p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Authorization</a:t>
          </a:r>
        </a:p>
      </dgm:t>
    </dgm:pt>
    <dgm:pt modelId="{90628E32-B0CD-E44A-B19C-06FB2DCB51B1}" type="parTrans" cxnId="{D534BA35-D2F4-EC46-AA2C-4C59A3EBEE58}">
      <dgm:prSet/>
      <dgm:spPr/>
      <dgm:t>
        <a:bodyPr/>
        <a:lstStyle/>
        <a:p>
          <a:endParaRPr lang="en-GB"/>
        </a:p>
      </dgm:t>
    </dgm:pt>
    <dgm:pt modelId="{85243856-5C1B-FD41-A891-C9449C03A356}" type="sibTrans" cxnId="{D534BA35-D2F4-EC46-AA2C-4C59A3EBEE58}">
      <dgm:prSet/>
      <dgm:spPr/>
      <dgm:t>
        <a:bodyPr/>
        <a:lstStyle/>
        <a:p>
          <a:endParaRPr lang="en-GB"/>
        </a:p>
      </dgm:t>
    </dgm:pt>
    <dgm:pt modelId="{040C6162-58E7-714D-89FE-09B8F58093A0}" type="pres">
      <dgm:prSet presAssocID="{D0F97509-69B2-1F49-908E-4A26319086A6}" presName="vert0" presStyleCnt="0">
        <dgm:presLayoutVars>
          <dgm:dir/>
          <dgm:animOne val="branch"/>
          <dgm:animLvl val="lvl"/>
        </dgm:presLayoutVars>
      </dgm:prSet>
      <dgm:spPr/>
    </dgm:pt>
    <dgm:pt modelId="{32BE0FEA-9A38-2E4D-B8AD-2DD478EB3C84}" type="pres">
      <dgm:prSet presAssocID="{A85E2D5A-31D8-3848-A2B1-9B4295FD2BF7}" presName="thickLine" presStyleLbl="alignNode1" presStyleIdx="0" presStyleCnt="7"/>
      <dgm:spPr/>
    </dgm:pt>
    <dgm:pt modelId="{DF976840-A2BF-924F-A16E-26A52C8D21ED}" type="pres">
      <dgm:prSet presAssocID="{A85E2D5A-31D8-3848-A2B1-9B4295FD2BF7}" presName="horz1" presStyleCnt="0"/>
      <dgm:spPr/>
    </dgm:pt>
    <dgm:pt modelId="{432417E0-DC1E-D94A-9241-3508F3F14D86}" type="pres">
      <dgm:prSet presAssocID="{A85E2D5A-31D8-3848-A2B1-9B4295FD2BF7}" presName="tx1" presStyleLbl="revTx" presStyleIdx="0" presStyleCnt="7"/>
      <dgm:spPr/>
    </dgm:pt>
    <dgm:pt modelId="{465BA7F9-E313-DF4C-87E2-D33E00E05CEE}" type="pres">
      <dgm:prSet presAssocID="{A85E2D5A-31D8-3848-A2B1-9B4295FD2BF7}" presName="vert1" presStyleCnt="0"/>
      <dgm:spPr/>
    </dgm:pt>
    <dgm:pt modelId="{5C9185CB-D4E4-584D-8103-BF6ADB5F9DBD}" type="pres">
      <dgm:prSet presAssocID="{B38FE8C0-63AB-F346-8BA4-6A5439ACA803}" presName="thickLine" presStyleLbl="alignNode1" presStyleIdx="1" presStyleCnt="7"/>
      <dgm:spPr/>
    </dgm:pt>
    <dgm:pt modelId="{3478B118-E6A4-6C43-8D3F-C37BFB658876}" type="pres">
      <dgm:prSet presAssocID="{B38FE8C0-63AB-F346-8BA4-6A5439ACA803}" presName="horz1" presStyleCnt="0"/>
      <dgm:spPr/>
    </dgm:pt>
    <dgm:pt modelId="{6C61D329-0DA8-A44A-AEE2-9188C79C69C7}" type="pres">
      <dgm:prSet presAssocID="{B38FE8C0-63AB-F346-8BA4-6A5439ACA803}" presName="tx1" presStyleLbl="revTx" presStyleIdx="1" presStyleCnt="7" custLinFactNeighborX="-355" custLinFactNeighborY="-17"/>
      <dgm:spPr/>
    </dgm:pt>
    <dgm:pt modelId="{3563C8E3-BC1C-1146-8C2A-EAF069F43867}" type="pres">
      <dgm:prSet presAssocID="{B38FE8C0-63AB-F346-8BA4-6A5439ACA803}" presName="vert1" presStyleCnt="0"/>
      <dgm:spPr/>
    </dgm:pt>
    <dgm:pt modelId="{C56E0FDA-5311-2049-BB58-270A088FDD14}" type="pres">
      <dgm:prSet presAssocID="{E30AD0A7-14C9-0F4D-B321-C57BF725AB7A}" presName="thickLine" presStyleLbl="alignNode1" presStyleIdx="2" presStyleCnt="7"/>
      <dgm:spPr/>
    </dgm:pt>
    <dgm:pt modelId="{ACF2EF74-BC44-704E-B3D2-ECDBAF682A0B}" type="pres">
      <dgm:prSet presAssocID="{E30AD0A7-14C9-0F4D-B321-C57BF725AB7A}" presName="horz1" presStyleCnt="0"/>
      <dgm:spPr/>
    </dgm:pt>
    <dgm:pt modelId="{49FA3C7B-ADB3-C04B-A043-CCF459C1AC33}" type="pres">
      <dgm:prSet presAssocID="{E30AD0A7-14C9-0F4D-B321-C57BF725AB7A}" presName="tx1" presStyleLbl="revTx" presStyleIdx="2" presStyleCnt="7"/>
      <dgm:spPr/>
    </dgm:pt>
    <dgm:pt modelId="{871662FB-B379-FE44-A1EF-A4326BEC74F7}" type="pres">
      <dgm:prSet presAssocID="{E30AD0A7-14C9-0F4D-B321-C57BF725AB7A}" presName="vert1" presStyleCnt="0"/>
      <dgm:spPr/>
    </dgm:pt>
    <dgm:pt modelId="{CBD1400C-A64D-814B-9A5F-2EE9933C160F}" type="pres">
      <dgm:prSet presAssocID="{3F6AD725-51CC-4A44-B532-C1CA28D83206}" presName="thickLine" presStyleLbl="alignNode1" presStyleIdx="3" presStyleCnt="7"/>
      <dgm:spPr/>
    </dgm:pt>
    <dgm:pt modelId="{ABD84BC7-8B79-AA47-9D7D-E6B9B0258D55}" type="pres">
      <dgm:prSet presAssocID="{3F6AD725-51CC-4A44-B532-C1CA28D83206}" presName="horz1" presStyleCnt="0"/>
      <dgm:spPr/>
    </dgm:pt>
    <dgm:pt modelId="{10644019-0DBF-D848-B1A1-431A28CC56D4}" type="pres">
      <dgm:prSet presAssocID="{3F6AD725-51CC-4A44-B532-C1CA28D83206}" presName="tx1" presStyleLbl="revTx" presStyleIdx="3" presStyleCnt="7"/>
      <dgm:spPr/>
    </dgm:pt>
    <dgm:pt modelId="{1CB90876-A278-824F-ABE7-A39FB76EDFDE}" type="pres">
      <dgm:prSet presAssocID="{3F6AD725-51CC-4A44-B532-C1CA28D83206}" presName="vert1" presStyleCnt="0"/>
      <dgm:spPr/>
    </dgm:pt>
    <dgm:pt modelId="{EB7315BF-4859-0F48-BFC4-496C7DFC0AB4}" type="pres">
      <dgm:prSet presAssocID="{4CF39635-EFE0-E047-860A-B51468BAAE10}" presName="thickLine" presStyleLbl="alignNode1" presStyleIdx="4" presStyleCnt="7"/>
      <dgm:spPr/>
    </dgm:pt>
    <dgm:pt modelId="{E1E7AF2F-8667-B147-8E64-EE75F3AAA033}" type="pres">
      <dgm:prSet presAssocID="{4CF39635-EFE0-E047-860A-B51468BAAE10}" presName="horz1" presStyleCnt="0"/>
      <dgm:spPr/>
    </dgm:pt>
    <dgm:pt modelId="{4AF281F6-A7EB-1E41-BFA5-8F593645411E}" type="pres">
      <dgm:prSet presAssocID="{4CF39635-EFE0-E047-860A-B51468BAAE10}" presName="tx1" presStyleLbl="revTx" presStyleIdx="4" presStyleCnt="7"/>
      <dgm:spPr/>
    </dgm:pt>
    <dgm:pt modelId="{B5E9B422-2AD6-9748-9604-2143DA7E3A06}" type="pres">
      <dgm:prSet presAssocID="{4CF39635-EFE0-E047-860A-B51468BAAE10}" presName="vert1" presStyleCnt="0"/>
      <dgm:spPr/>
    </dgm:pt>
    <dgm:pt modelId="{A8D6A59E-2A80-C847-A515-DE23ED444985}" type="pres">
      <dgm:prSet presAssocID="{47BAD13A-BADA-E346-9AB7-3C89C1B6E46C}" presName="thickLine" presStyleLbl="alignNode1" presStyleIdx="5" presStyleCnt="7"/>
      <dgm:spPr/>
    </dgm:pt>
    <dgm:pt modelId="{7035F1AC-93C8-E649-B68F-2B8642C75032}" type="pres">
      <dgm:prSet presAssocID="{47BAD13A-BADA-E346-9AB7-3C89C1B6E46C}" presName="horz1" presStyleCnt="0"/>
      <dgm:spPr/>
    </dgm:pt>
    <dgm:pt modelId="{49FC1C0C-2624-5B41-AF76-88D4442A713D}" type="pres">
      <dgm:prSet presAssocID="{47BAD13A-BADA-E346-9AB7-3C89C1B6E46C}" presName="tx1" presStyleLbl="revTx" presStyleIdx="5" presStyleCnt="7"/>
      <dgm:spPr/>
    </dgm:pt>
    <dgm:pt modelId="{0FEEBCB1-E38B-CF46-A91B-6F4AA7D81C30}" type="pres">
      <dgm:prSet presAssocID="{47BAD13A-BADA-E346-9AB7-3C89C1B6E46C}" presName="vert1" presStyleCnt="0"/>
      <dgm:spPr/>
    </dgm:pt>
    <dgm:pt modelId="{D3E02165-3823-1247-8D8E-2715D52FB574}" type="pres">
      <dgm:prSet presAssocID="{85D5BFF2-FD27-B44F-BE64-D52D506C8591}" presName="thickLine" presStyleLbl="alignNode1" presStyleIdx="6" presStyleCnt="7"/>
      <dgm:spPr/>
    </dgm:pt>
    <dgm:pt modelId="{4201A2F2-2E1C-8C43-9D88-E7EA0507C95F}" type="pres">
      <dgm:prSet presAssocID="{85D5BFF2-FD27-B44F-BE64-D52D506C8591}" presName="horz1" presStyleCnt="0"/>
      <dgm:spPr/>
    </dgm:pt>
    <dgm:pt modelId="{76601C9A-E6D2-B04F-BCAB-8064EFEF6E7A}" type="pres">
      <dgm:prSet presAssocID="{85D5BFF2-FD27-B44F-BE64-D52D506C8591}" presName="tx1" presStyleLbl="revTx" presStyleIdx="6" presStyleCnt="7"/>
      <dgm:spPr/>
    </dgm:pt>
    <dgm:pt modelId="{C1ECB7CD-6016-1D4B-B20B-237BE5268A47}" type="pres">
      <dgm:prSet presAssocID="{85D5BFF2-FD27-B44F-BE64-D52D506C8591}" presName="vert1" presStyleCnt="0"/>
      <dgm:spPr/>
    </dgm:pt>
  </dgm:ptLst>
  <dgm:cxnLst>
    <dgm:cxn modelId="{A36AC803-0A3E-FD43-8E3A-17A016A091EB}" srcId="{D0F97509-69B2-1F49-908E-4A26319086A6}" destId="{3F6AD725-51CC-4A44-B532-C1CA28D83206}" srcOrd="3" destOrd="0" parTransId="{71BF137B-C79C-8E42-9D29-3A327DF1535D}" sibTransId="{8DB4AF3A-1122-FC43-B9EF-9C77D011B69B}"/>
    <dgm:cxn modelId="{8FE26912-B8DA-C54F-A1F8-B6897D0BFE41}" srcId="{D0F97509-69B2-1F49-908E-4A26319086A6}" destId="{B38FE8C0-63AB-F346-8BA4-6A5439ACA803}" srcOrd="1" destOrd="0" parTransId="{9DA48390-ECD9-444E-85F5-9389D200B5CC}" sibTransId="{E26884DF-3869-494B-8B4E-661124A5550E}"/>
    <dgm:cxn modelId="{DE72D521-2E1C-734E-BADC-E3761EDE737D}" type="presOf" srcId="{4CF39635-EFE0-E047-860A-B51468BAAE10}" destId="{4AF281F6-A7EB-1E41-BFA5-8F593645411E}" srcOrd="0" destOrd="0" presId="urn:microsoft.com/office/officeart/2008/layout/LinedList"/>
    <dgm:cxn modelId="{D534BA35-D2F4-EC46-AA2C-4C59A3EBEE58}" srcId="{D0F97509-69B2-1F49-908E-4A26319086A6}" destId="{E30AD0A7-14C9-0F4D-B321-C57BF725AB7A}" srcOrd="2" destOrd="0" parTransId="{90628E32-B0CD-E44A-B19C-06FB2DCB51B1}" sibTransId="{85243856-5C1B-FD41-A891-C9449C03A356}"/>
    <dgm:cxn modelId="{CE5BF235-2A26-5348-B939-813E5F95609B}" type="presOf" srcId="{47BAD13A-BADA-E346-9AB7-3C89C1B6E46C}" destId="{49FC1C0C-2624-5B41-AF76-88D4442A713D}" srcOrd="0" destOrd="0" presId="urn:microsoft.com/office/officeart/2008/layout/LinedList"/>
    <dgm:cxn modelId="{73C6E650-319A-8943-AA49-24BC30D8C0C6}" srcId="{D0F97509-69B2-1F49-908E-4A26319086A6}" destId="{47BAD13A-BADA-E346-9AB7-3C89C1B6E46C}" srcOrd="5" destOrd="0" parTransId="{B6A08043-162F-424B-8787-51DD6C0D8CBA}" sibTransId="{E6D97268-B39B-114F-B919-9D7AAD226D5E}"/>
    <dgm:cxn modelId="{3A3B9951-527F-DA42-ADD9-A73DAD8A65BA}" srcId="{D0F97509-69B2-1F49-908E-4A26319086A6}" destId="{85D5BFF2-FD27-B44F-BE64-D52D506C8591}" srcOrd="6" destOrd="0" parTransId="{75763CE6-123E-2340-B020-243B90C60D31}" sibTransId="{7E5FC0CC-376B-FE41-BB1B-DC945224B901}"/>
    <dgm:cxn modelId="{A571C775-426A-6748-8CD3-5B548A2CAE5C}" type="presOf" srcId="{A85E2D5A-31D8-3848-A2B1-9B4295FD2BF7}" destId="{432417E0-DC1E-D94A-9241-3508F3F14D86}" srcOrd="0" destOrd="0" presId="urn:microsoft.com/office/officeart/2008/layout/LinedList"/>
    <dgm:cxn modelId="{4B172087-EB8B-A648-AAC3-82B98B087E6F}" srcId="{D0F97509-69B2-1F49-908E-4A26319086A6}" destId="{A85E2D5A-31D8-3848-A2B1-9B4295FD2BF7}" srcOrd="0" destOrd="0" parTransId="{4DED99A1-FF44-9647-B804-785A63F87AAF}" sibTransId="{6BCA29FC-C63E-7F44-BDFB-42D984C178FD}"/>
    <dgm:cxn modelId="{627DE9CE-963A-C44A-8305-D7C93C65ED7B}" type="presOf" srcId="{D0F97509-69B2-1F49-908E-4A26319086A6}" destId="{040C6162-58E7-714D-89FE-09B8F58093A0}" srcOrd="0" destOrd="0" presId="urn:microsoft.com/office/officeart/2008/layout/LinedList"/>
    <dgm:cxn modelId="{505396DA-3F61-BE4B-9F75-32A3155CFB0D}" type="presOf" srcId="{B38FE8C0-63AB-F346-8BA4-6A5439ACA803}" destId="{6C61D329-0DA8-A44A-AEE2-9188C79C69C7}" srcOrd="0" destOrd="0" presId="urn:microsoft.com/office/officeart/2008/layout/LinedList"/>
    <dgm:cxn modelId="{ACA6BCE0-A10C-EE46-B77D-E06B522ED0B2}" type="presOf" srcId="{85D5BFF2-FD27-B44F-BE64-D52D506C8591}" destId="{76601C9A-E6D2-B04F-BCAB-8064EFEF6E7A}" srcOrd="0" destOrd="0" presId="urn:microsoft.com/office/officeart/2008/layout/LinedList"/>
    <dgm:cxn modelId="{84BAA9E3-D2FA-5447-A6F0-BC36745941D9}" type="presOf" srcId="{3F6AD725-51CC-4A44-B532-C1CA28D83206}" destId="{10644019-0DBF-D848-B1A1-431A28CC56D4}" srcOrd="0" destOrd="0" presId="urn:microsoft.com/office/officeart/2008/layout/LinedList"/>
    <dgm:cxn modelId="{5459F8E6-10A4-9744-BC64-4A70B9CBC7AB}" type="presOf" srcId="{E30AD0A7-14C9-0F4D-B321-C57BF725AB7A}" destId="{49FA3C7B-ADB3-C04B-A043-CCF459C1AC33}" srcOrd="0" destOrd="0" presId="urn:microsoft.com/office/officeart/2008/layout/LinedList"/>
    <dgm:cxn modelId="{036DB0E7-F712-3D4F-82BF-DB893B07E56D}" srcId="{D0F97509-69B2-1F49-908E-4A26319086A6}" destId="{4CF39635-EFE0-E047-860A-B51468BAAE10}" srcOrd="4" destOrd="0" parTransId="{9F34FE2C-76F9-394E-88CB-DFEFEF5EFAB8}" sibTransId="{390DA283-CEF0-2E4E-AC80-32E3A685D5CB}"/>
    <dgm:cxn modelId="{5EB71B66-D2C1-EC4D-876C-8859C55BF3E6}" type="presParOf" srcId="{040C6162-58E7-714D-89FE-09B8F58093A0}" destId="{32BE0FEA-9A38-2E4D-B8AD-2DD478EB3C84}" srcOrd="0" destOrd="0" presId="urn:microsoft.com/office/officeart/2008/layout/LinedList"/>
    <dgm:cxn modelId="{94C7D0A6-ADE6-854E-A097-28E3DD512818}" type="presParOf" srcId="{040C6162-58E7-714D-89FE-09B8F58093A0}" destId="{DF976840-A2BF-924F-A16E-26A52C8D21ED}" srcOrd="1" destOrd="0" presId="urn:microsoft.com/office/officeart/2008/layout/LinedList"/>
    <dgm:cxn modelId="{F443E5CF-CEE8-A249-899B-FCE6562CB731}" type="presParOf" srcId="{DF976840-A2BF-924F-A16E-26A52C8D21ED}" destId="{432417E0-DC1E-D94A-9241-3508F3F14D86}" srcOrd="0" destOrd="0" presId="urn:microsoft.com/office/officeart/2008/layout/LinedList"/>
    <dgm:cxn modelId="{57C70B7D-E34F-944D-9E3A-9C32744FB1B8}" type="presParOf" srcId="{DF976840-A2BF-924F-A16E-26A52C8D21ED}" destId="{465BA7F9-E313-DF4C-87E2-D33E00E05CEE}" srcOrd="1" destOrd="0" presId="urn:microsoft.com/office/officeart/2008/layout/LinedList"/>
    <dgm:cxn modelId="{763475BE-8C87-0741-982E-45424BF00DAF}" type="presParOf" srcId="{040C6162-58E7-714D-89FE-09B8F58093A0}" destId="{5C9185CB-D4E4-584D-8103-BF6ADB5F9DBD}" srcOrd="2" destOrd="0" presId="urn:microsoft.com/office/officeart/2008/layout/LinedList"/>
    <dgm:cxn modelId="{D3859B5C-5DE6-5D4B-93EC-C574CD7E0BB6}" type="presParOf" srcId="{040C6162-58E7-714D-89FE-09B8F58093A0}" destId="{3478B118-E6A4-6C43-8D3F-C37BFB658876}" srcOrd="3" destOrd="0" presId="urn:microsoft.com/office/officeart/2008/layout/LinedList"/>
    <dgm:cxn modelId="{7A5DCDFB-0D11-FD47-BC18-0E7C461CACA3}" type="presParOf" srcId="{3478B118-E6A4-6C43-8D3F-C37BFB658876}" destId="{6C61D329-0DA8-A44A-AEE2-9188C79C69C7}" srcOrd="0" destOrd="0" presId="urn:microsoft.com/office/officeart/2008/layout/LinedList"/>
    <dgm:cxn modelId="{7DFD35AF-E651-8648-89C9-6C956F4053D7}" type="presParOf" srcId="{3478B118-E6A4-6C43-8D3F-C37BFB658876}" destId="{3563C8E3-BC1C-1146-8C2A-EAF069F43867}" srcOrd="1" destOrd="0" presId="urn:microsoft.com/office/officeart/2008/layout/LinedList"/>
    <dgm:cxn modelId="{D40977D8-3B86-8146-8A7E-DB4985BD4EAB}" type="presParOf" srcId="{040C6162-58E7-714D-89FE-09B8F58093A0}" destId="{C56E0FDA-5311-2049-BB58-270A088FDD14}" srcOrd="4" destOrd="0" presId="urn:microsoft.com/office/officeart/2008/layout/LinedList"/>
    <dgm:cxn modelId="{AE74175A-40BB-5D4A-B65D-DA28BBF42E66}" type="presParOf" srcId="{040C6162-58E7-714D-89FE-09B8F58093A0}" destId="{ACF2EF74-BC44-704E-B3D2-ECDBAF682A0B}" srcOrd="5" destOrd="0" presId="urn:microsoft.com/office/officeart/2008/layout/LinedList"/>
    <dgm:cxn modelId="{3BCB933E-4440-914D-8247-B0E2F81FB374}" type="presParOf" srcId="{ACF2EF74-BC44-704E-B3D2-ECDBAF682A0B}" destId="{49FA3C7B-ADB3-C04B-A043-CCF459C1AC33}" srcOrd="0" destOrd="0" presId="urn:microsoft.com/office/officeart/2008/layout/LinedList"/>
    <dgm:cxn modelId="{04D49A25-6478-4548-BD6D-B7A96083E53C}" type="presParOf" srcId="{ACF2EF74-BC44-704E-B3D2-ECDBAF682A0B}" destId="{871662FB-B379-FE44-A1EF-A4326BEC74F7}" srcOrd="1" destOrd="0" presId="urn:microsoft.com/office/officeart/2008/layout/LinedList"/>
    <dgm:cxn modelId="{BF5C43A7-74FF-5F4E-960B-AD723F0D4D6C}" type="presParOf" srcId="{040C6162-58E7-714D-89FE-09B8F58093A0}" destId="{CBD1400C-A64D-814B-9A5F-2EE9933C160F}" srcOrd="6" destOrd="0" presId="urn:microsoft.com/office/officeart/2008/layout/LinedList"/>
    <dgm:cxn modelId="{46498BAD-2A96-5342-AC9F-A7AF37E58999}" type="presParOf" srcId="{040C6162-58E7-714D-89FE-09B8F58093A0}" destId="{ABD84BC7-8B79-AA47-9D7D-E6B9B0258D55}" srcOrd="7" destOrd="0" presId="urn:microsoft.com/office/officeart/2008/layout/LinedList"/>
    <dgm:cxn modelId="{99171F28-8AB2-8149-9F51-D10920D103BF}" type="presParOf" srcId="{ABD84BC7-8B79-AA47-9D7D-E6B9B0258D55}" destId="{10644019-0DBF-D848-B1A1-431A28CC56D4}" srcOrd="0" destOrd="0" presId="urn:microsoft.com/office/officeart/2008/layout/LinedList"/>
    <dgm:cxn modelId="{632A5254-6D86-EE42-9DA0-96A9890BDA0A}" type="presParOf" srcId="{ABD84BC7-8B79-AA47-9D7D-E6B9B0258D55}" destId="{1CB90876-A278-824F-ABE7-A39FB76EDFDE}" srcOrd="1" destOrd="0" presId="urn:microsoft.com/office/officeart/2008/layout/LinedList"/>
    <dgm:cxn modelId="{1280AA41-69B3-204D-B607-0C798C27854A}" type="presParOf" srcId="{040C6162-58E7-714D-89FE-09B8F58093A0}" destId="{EB7315BF-4859-0F48-BFC4-496C7DFC0AB4}" srcOrd="8" destOrd="0" presId="urn:microsoft.com/office/officeart/2008/layout/LinedList"/>
    <dgm:cxn modelId="{DB3A22FF-B9EB-9648-A4EB-41E9A40D30FD}" type="presParOf" srcId="{040C6162-58E7-714D-89FE-09B8F58093A0}" destId="{E1E7AF2F-8667-B147-8E64-EE75F3AAA033}" srcOrd="9" destOrd="0" presId="urn:microsoft.com/office/officeart/2008/layout/LinedList"/>
    <dgm:cxn modelId="{1735B97D-D2BE-444E-AFBD-CB4418C8B31E}" type="presParOf" srcId="{E1E7AF2F-8667-B147-8E64-EE75F3AAA033}" destId="{4AF281F6-A7EB-1E41-BFA5-8F593645411E}" srcOrd="0" destOrd="0" presId="urn:microsoft.com/office/officeart/2008/layout/LinedList"/>
    <dgm:cxn modelId="{17C2C9F1-9DDA-3541-9516-044D8129CE64}" type="presParOf" srcId="{E1E7AF2F-8667-B147-8E64-EE75F3AAA033}" destId="{B5E9B422-2AD6-9748-9604-2143DA7E3A06}" srcOrd="1" destOrd="0" presId="urn:microsoft.com/office/officeart/2008/layout/LinedList"/>
    <dgm:cxn modelId="{30569A89-E72A-D04E-909A-C4C175B5F9AA}" type="presParOf" srcId="{040C6162-58E7-714D-89FE-09B8F58093A0}" destId="{A8D6A59E-2A80-C847-A515-DE23ED444985}" srcOrd="10" destOrd="0" presId="urn:microsoft.com/office/officeart/2008/layout/LinedList"/>
    <dgm:cxn modelId="{DCF610E5-A2AE-CC43-8BB4-69756B984F7A}" type="presParOf" srcId="{040C6162-58E7-714D-89FE-09B8F58093A0}" destId="{7035F1AC-93C8-E649-B68F-2B8642C75032}" srcOrd="11" destOrd="0" presId="urn:microsoft.com/office/officeart/2008/layout/LinedList"/>
    <dgm:cxn modelId="{63D95A0D-B5C9-734F-922B-2189A3D00C4B}" type="presParOf" srcId="{7035F1AC-93C8-E649-B68F-2B8642C75032}" destId="{49FC1C0C-2624-5B41-AF76-88D4442A713D}" srcOrd="0" destOrd="0" presId="urn:microsoft.com/office/officeart/2008/layout/LinedList"/>
    <dgm:cxn modelId="{C4DF39FE-98EA-7F41-9923-22BFE174AA5E}" type="presParOf" srcId="{7035F1AC-93C8-E649-B68F-2B8642C75032}" destId="{0FEEBCB1-E38B-CF46-A91B-6F4AA7D81C30}" srcOrd="1" destOrd="0" presId="urn:microsoft.com/office/officeart/2008/layout/LinedList"/>
    <dgm:cxn modelId="{614D1EB6-A3B6-AF4F-B797-44986845F533}" type="presParOf" srcId="{040C6162-58E7-714D-89FE-09B8F58093A0}" destId="{D3E02165-3823-1247-8D8E-2715D52FB574}" srcOrd="12" destOrd="0" presId="urn:microsoft.com/office/officeart/2008/layout/LinedList"/>
    <dgm:cxn modelId="{34F3C716-33A0-0D43-9CE0-FA4FEA18D556}" type="presParOf" srcId="{040C6162-58E7-714D-89FE-09B8F58093A0}" destId="{4201A2F2-2E1C-8C43-9D88-E7EA0507C95F}" srcOrd="13" destOrd="0" presId="urn:microsoft.com/office/officeart/2008/layout/LinedList"/>
    <dgm:cxn modelId="{B599B1EA-2AB7-454C-819F-6A7403B01534}" type="presParOf" srcId="{4201A2F2-2E1C-8C43-9D88-E7EA0507C95F}" destId="{76601C9A-E6D2-B04F-BCAB-8064EFEF6E7A}" srcOrd="0" destOrd="0" presId="urn:microsoft.com/office/officeart/2008/layout/LinedList"/>
    <dgm:cxn modelId="{18074AE9-2387-1B4B-BBB4-8C51A1A72DBF}" type="presParOf" srcId="{4201A2F2-2E1C-8C43-9D88-E7EA0507C95F}" destId="{C1ECB7CD-6016-1D4B-B20B-237BE5268A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E0FEA-9A38-2E4D-B8AD-2DD478EB3C84}">
      <dsp:nvSpPr>
        <dsp:cNvPr id="0" name=""/>
        <dsp:cNvSpPr/>
      </dsp:nvSpPr>
      <dsp:spPr>
        <a:xfrm>
          <a:off x="0" y="621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417E0-DC1E-D94A-9241-3508F3F14D86}">
      <dsp:nvSpPr>
        <dsp:cNvPr id="0" name=""/>
        <dsp:cNvSpPr/>
      </dsp:nvSpPr>
      <dsp:spPr>
        <a:xfrm>
          <a:off x="0" y="621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Database Security</a:t>
          </a:r>
        </a:p>
      </dsp:txBody>
      <dsp:txXfrm>
        <a:off x="0" y="621"/>
        <a:ext cx="7728267" cy="726583"/>
      </dsp:txXfrm>
    </dsp:sp>
    <dsp:sp modelId="{5C9185CB-D4E4-584D-8103-BF6ADB5F9DBD}">
      <dsp:nvSpPr>
        <dsp:cNvPr id="0" name=""/>
        <dsp:cNvSpPr/>
      </dsp:nvSpPr>
      <dsp:spPr>
        <a:xfrm>
          <a:off x="0" y="727204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1D329-0DA8-A44A-AEE2-9188C79C69C7}">
      <dsp:nvSpPr>
        <dsp:cNvPr id="0" name=""/>
        <dsp:cNvSpPr/>
      </dsp:nvSpPr>
      <dsp:spPr>
        <a:xfrm>
          <a:off x="0" y="727080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000"/>
            <a:buFont typeface="Arial"/>
            <a:buNone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Authentication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sp:txBody>
      <dsp:txXfrm>
        <a:off x="0" y="727080"/>
        <a:ext cx="7728267" cy="726583"/>
      </dsp:txXfrm>
    </dsp:sp>
    <dsp:sp modelId="{C56E0FDA-5311-2049-BB58-270A088FDD14}">
      <dsp:nvSpPr>
        <dsp:cNvPr id="0" name=""/>
        <dsp:cNvSpPr/>
      </dsp:nvSpPr>
      <dsp:spPr>
        <a:xfrm>
          <a:off x="0" y="1453787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A3C7B-ADB3-C04B-A043-CCF459C1AC33}">
      <dsp:nvSpPr>
        <dsp:cNvPr id="0" name=""/>
        <dsp:cNvSpPr/>
      </dsp:nvSpPr>
      <dsp:spPr>
        <a:xfrm>
          <a:off x="0" y="1453787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Authorization</a:t>
          </a:r>
        </a:p>
      </dsp:txBody>
      <dsp:txXfrm>
        <a:off x="0" y="1453787"/>
        <a:ext cx="7728267" cy="726583"/>
      </dsp:txXfrm>
    </dsp:sp>
    <dsp:sp modelId="{CBD1400C-A64D-814B-9A5F-2EE9933C160F}">
      <dsp:nvSpPr>
        <dsp:cNvPr id="0" name=""/>
        <dsp:cNvSpPr/>
      </dsp:nvSpPr>
      <dsp:spPr>
        <a:xfrm>
          <a:off x="0" y="2180370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44019-0DBF-D848-B1A1-431A28CC56D4}">
      <dsp:nvSpPr>
        <dsp:cNvPr id="0" name=""/>
        <dsp:cNvSpPr/>
      </dsp:nvSpPr>
      <dsp:spPr>
        <a:xfrm>
          <a:off x="0" y="2180370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000"/>
            <a:buFont typeface="Arial"/>
            <a:buNone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Accounting </a:t>
          </a:r>
        </a:p>
      </dsp:txBody>
      <dsp:txXfrm>
        <a:off x="0" y="2180370"/>
        <a:ext cx="7728267" cy="726583"/>
      </dsp:txXfrm>
    </dsp:sp>
    <dsp:sp modelId="{EB7315BF-4859-0F48-BFC4-496C7DFC0AB4}">
      <dsp:nvSpPr>
        <dsp:cNvPr id="0" name=""/>
        <dsp:cNvSpPr/>
      </dsp:nvSpPr>
      <dsp:spPr>
        <a:xfrm>
          <a:off x="0" y="2906953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281F6-A7EB-1E41-BFA5-8F593645411E}">
      <dsp:nvSpPr>
        <dsp:cNvPr id="0" name=""/>
        <dsp:cNvSpPr/>
      </dsp:nvSpPr>
      <dsp:spPr>
        <a:xfrm>
          <a:off x="0" y="2906953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Encryption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sp:txBody>
      <dsp:txXfrm>
        <a:off x="0" y="2906953"/>
        <a:ext cx="7728267" cy="726583"/>
      </dsp:txXfrm>
    </dsp:sp>
    <dsp:sp modelId="{A8D6A59E-2A80-C847-A515-DE23ED444985}">
      <dsp:nvSpPr>
        <dsp:cNvPr id="0" name=""/>
        <dsp:cNvSpPr/>
      </dsp:nvSpPr>
      <dsp:spPr>
        <a:xfrm>
          <a:off x="0" y="3633536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C1C0C-2624-5B41-AF76-88D4442A713D}">
      <dsp:nvSpPr>
        <dsp:cNvPr id="0" name=""/>
        <dsp:cNvSpPr/>
      </dsp:nvSpPr>
      <dsp:spPr>
        <a:xfrm>
          <a:off x="0" y="3633536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Security Best Practices</a:t>
          </a:r>
          <a:endParaRPr lang="en-US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33536"/>
        <a:ext cx="7728267" cy="726583"/>
      </dsp:txXfrm>
    </dsp:sp>
    <dsp:sp modelId="{D3E02165-3823-1247-8D8E-2715D52FB574}">
      <dsp:nvSpPr>
        <dsp:cNvPr id="0" name=""/>
        <dsp:cNvSpPr/>
      </dsp:nvSpPr>
      <dsp:spPr>
        <a:xfrm>
          <a:off x="0" y="4360119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1C9A-E6D2-B04F-BCAB-8064EFEF6E7A}">
      <dsp:nvSpPr>
        <dsp:cNvPr id="0" name=""/>
        <dsp:cNvSpPr/>
      </dsp:nvSpPr>
      <dsp:spPr>
        <a:xfrm>
          <a:off x="0" y="4360119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Question / Answers</a:t>
          </a:r>
        </a:p>
      </dsp:txBody>
      <dsp:txXfrm>
        <a:off x="0" y="4360119"/>
        <a:ext cx="7728267" cy="726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FF53A-6945-F44A-9D76-3D92A21463B0}" type="datetimeFigureOut">
              <a:rPr lang="en-US" smtClean="0">
                <a:latin typeface="Arial" panose="020B0604020202020204" pitchFamily="34" charset="0"/>
              </a:rPr>
              <a:t>11/6/20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6841D-2925-834F-996E-842B5750C60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822B833-E4F6-F242-BAA0-F5BE939A588D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BF575B9-DC01-304A-9418-33C84E8F46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3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5289cb2fd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5289cb2fd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0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24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20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273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0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848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1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936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881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51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575B9-DC01-304A-9418-33C84E8F46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575B9-DC01-304A-9418-33C84E8F46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7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124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42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39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28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31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965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8295074_2675x2907.jpeg"/>
          <p:cNvSpPr>
            <a:spLocks noGrp="1"/>
          </p:cNvSpPr>
          <p:nvPr>
            <p:ph type="pic" idx="21"/>
          </p:nvPr>
        </p:nvSpPr>
        <p:spPr>
          <a:xfrm>
            <a:off x="-19050" y="-2197100"/>
            <a:ext cx="12230100" cy="132874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13" name="Rectángulo"/>
          <p:cNvSpPr>
            <a:spLocks noGrp="1"/>
          </p:cNvSpPr>
          <p:nvPr>
            <p:ph type="body" sz="half" idx="22"/>
          </p:nvPr>
        </p:nvSpPr>
        <p:spPr>
          <a:xfrm>
            <a:off x="0" y="3810000"/>
            <a:ext cx="12192000" cy="254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500">
                <a:latin typeface="Arial" panose="020B0604020202020204" pitchFamily="34" charset="0"/>
                <a:cs typeface="Arial" panose="020B0604020202020204" pitchFamily="34" charset="0"/>
                <a:sym typeface="DIN Alternate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/>
          </a:p>
        </p:txBody>
      </p:sp>
      <p:sp>
        <p:nvSpPr>
          <p:cNvPr id="14" name="Línea"/>
          <p:cNvSpPr/>
          <p:nvPr/>
        </p:nvSpPr>
        <p:spPr>
          <a:xfrm>
            <a:off x="508000" y="5359400"/>
            <a:ext cx="11176001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25400" tIns="25400" rIns="25400" bIns="25400" anchor="ctr"/>
          <a:lstStyle/>
          <a:p>
            <a:pPr defTabSz="2286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o del título"/>
          <p:cNvSpPr txBox="1">
            <a:spLocks noGrp="1"/>
          </p:cNvSpPr>
          <p:nvPr>
            <p:ph type="title" hasCustomPrompt="1"/>
          </p:nvPr>
        </p:nvSpPr>
        <p:spPr>
          <a:xfrm>
            <a:off x="508000" y="3911600"/>
            <a:ext cx="11176000" cy="155575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855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8000" y="5397500"/>
            <a:ext cx="11176000" cy="863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385834" y="6464300"/>
            <a:ext cx="298160" cy="29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PK" smtClean="0"/>
              <a:pPr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03004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ínea"/>
          <p:cNvSpPr/>
          <p:nvPr/>
        </p:nvSpPr>
        <p:spPr>
          <a:xfrm>
            <a:off x="508000" y="1111250"/>
            <a:ext cx="11176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25400" tIns="25400" rIns="25400" bIns="25400" anchor="ctr"/>
          <a:lstStyle/>
          <a:p>
            <a:pPr defTabSz="2286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o del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6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12269" y="6405888"/>
            <a:ext cx="298160" cy="29495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PK" smtClean="0"/>
              <a:pPr/>
              <a:t>‹#›</a:t>
            </a:fld>
            <a:endParaRPr 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018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 Wide">
  <p:cSld name="Single Column W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4000" y="52466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4000" y="963827"/>
            <a:ext cx="11879999" cy="5181386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318F68-96C0-8C49-A4B2-9D3E09079BEA}"/>
              </a:ext>
            </a:extLst>
          </p:cNvPr>
          <p:cNvCxnSpPr>
            <a:cxnSpLocks/>
          </p:cNvCxnSpPr>
          <p:nvPr userDrawn="1"/>
        </p:nvCxnSpPr>
        <p:spPr>
          <a:xfrm>
            <a:off x="144000" y="863125"/>
            <a:ext cx="11879999" cy="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830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59137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ingle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42913" y="1719263"/>
            <a:ext cx="11344275" cy="4425950"/>
          </a:xfrm>
        </p:spPr>
        <p:txBody>
          <a:bodyPr/>
          <a:lstStyle/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</p:spTree>
    <p:extLst>
      <p:ext uri="{BB962C8B-B14F-4D97-AF65-F5344CB8AC3E}">
        <p14:creationId xmlns:p14="http://schemas.microsoft.com/office/powerpoint/2010/main" val="52453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Diseño personalizado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0" y="365765"/>
            <a:ext cx="10972800" cy="72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-20300"/>
            <a:ext cx="12192000" cy="6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4F0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gwrld color 2x">
            <a:extLst>
              <a:ext uri="{FF2B5EF4-FFF2-40B4-BE49-F238E27FC236}">
                <a16:creationId xmlns:a16="http://schemas.microsoft.com/office/drawing/2014/main" id="{5F78BDFE-D65A-D047-995F-53BB4DBBD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19" y="261595"/>
            <a:ext cx="9800281" cy="617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6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508000" y="508000"/>
            <a:ext cx="1154157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Texto</a:t>
            </a:r>
            <a:r>
              <a:rPr dirty="0"/>
              <a:t> del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541570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1</a:t>
            </a:r>
          </a:p>
          <a:p>
            <a:pPr lvl="1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2</a:t>
            </a:r>
          </a:p>
          <a:p>
            <a:pPr lvl="2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3</a:t>
            </a:r>
          </a:p>
          <a:p>
            <a:pPr lvl="3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4</a:t>
            </a:r>
          </a:p>
          <a:p>
            <a:pPr lvl="4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5</a:t>
            </a:r>
          </a:p>
        </p:txBody>
      </p:sp>
      <p:sp>
        <p:nvSpPr>
          <p:cNvPr id="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12269" y="6405888"/>
            <a:ext cx="298160" cy="29495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250" i="0" spc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DIN Alternate Bold"/>
              </a:defRPr>
            </a:lvl1pPr>
          </a:lstStyle>
          <a:p>
            <a:fld id="{86CB4B4D-7CA3-9044-876B-883B54F8677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62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9" r:id="rId3"/>
    <p:sldLayoutId id="2147483781" r:id="rId4"/>
    <p:sldLayoutId id="2147483782" r:id="rId5"/>
    <p:sldLayoutId id="2147483783" r:id="rId6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DIN Condensed Bold"/>
        </a:defRPr>
      </a:lvl1pPr>
      <a:lvl2pPr marL="0" marR="0" indent="17145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34290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51435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68580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85725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102870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120015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137160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317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1pPr>
      <a:lvl2pPr marL="6350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2pPr>
      <a:lvl3pPr marL="952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3pPr>
      <a:lvl4pPr marL="12700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4pPr>
      <a:lvl5pPr marL="1587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5pPr>
      <a:lvl6pPr marL="19050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2222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25400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2857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1143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2286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3429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4572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5715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6858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8001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9144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geoinnova.org/blog-territorio/postgre-sql-big-dat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7.sv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ndQuadrant/audit-trigg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gaudit/pgaud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Transparent_Data_Encryption#TDE_in_other_system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MacOS" TargetMode="External"/><Relationship Id="rId13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ngimg.com/download/27010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8.png"/><Relationship Id="rId15" Type="http://schemas.openxmlformats.org/officeDocument/2006/relationships/image" Target="../media/image24.svg"/><Relationship Id="rId10" Type="http://schemas.openxmlformats.org/officeDocument/2006/relationships/hyperlink" Target="https://simple.wikipedia.org/wiki/Windows_2000" TargetMode="External"/><Relationship Id="rId4" Type="http://schemas.openxmlformats.org/officeDocument/2006/relationships/hyperlink" Target="http://geoinnova.org/blog-territorio/postgre-sql-big-data/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5783833" y="4151129"/>
            <a:ext cx="6219812" cy="1960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2875" dist="66675" dir="5880000" algn="bl" rotWithShape="0">
              <a:srgbClr val="000000">
                <a:alpha val="3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5955957" y="4230783"/>
            <a:ext cx="5964194" cy="92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GB" sz="1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about PostgreSQL’s Security</a:t>
            </a:r>
            <a:endParaRPr sz="1500" dirty="0">
              <a:solidFill>
                <a:srgbClr val="FFFFFF"/>
              </a:solidFill>
              <a:latin typeface="Arial" panose="020B0604020202020204" pitchFamily="34" charset="0"/>
              <a:ea typeface="Roboto Medium"/>
              <a:cs typeface="Arial" panose="020B0604020202020204" pitchFamily="34" charset="0"/>
              <a:sym typeface="Roboto Medium"/>
            </a:endParaRP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7631615" y="4642369"/>
            <a:ext cx="4288536" cy="136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 algn="r">
              <a:buNone/>
            </a:pPr>
            <a:r>
              <a:rPr lang="en-US" sz="1500" dirty="0">
                <a:solidFill>
                  <a:schemeClr val="bg1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Ibrar Ahmed - </a:t>
            </a:r>
            <a:r>
              <a:rPr lang="en-GB" sz="1500" dirty="0">
                <a:solidFill>
                  <a:schemeClr val="bg1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@ibrar_ahmad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10000"/>
                    <a:lumOff val="90000"/>
                  </a:schemeClr>
                </a:solidFill>
              </a:rPr>
              <a:t>Postgres Webinar Series</a:t>
            </a:r>
          </a:p>
          <a:p>
            <a:pPr marL="0" indent="0" algn="r">
              <a:buNone/>
            </a:pPr>
            <a:r>
              <a:rPr lang="en-GB" sz="1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05 November 2020</a:t>
            </a:r>
          </a:p>
        </p:txBody>
      </p:sp>
      <p:pic>
        <p:nvPicPr>
          <p:cNvPr id="8" name="Picture 7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7F18A166-316C-784A-84F7-7DB22F662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2834132" cy="13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uthorization (GRANT / REVOKE)</a:t>
            </a:r>
            <a:endParaRPr lang="en-US" sz="30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7999" y="971999"/>
            <a:ext cx="5642011" cy="537113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–U postgres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CREATE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TABLE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(manager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company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INSERT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INTO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VALUES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SELECT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FROM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  permission denied for table accounts</a:t>
            </a: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–U postgres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GRANT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ALL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managers;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vagrant@vagrant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SELECT * FROM accounts;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manager | company | 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---------+---------+-----------------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   |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P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Google Shape;152;p16">
            <a:extLst>
              <a:ext uri="{FF2B5EF4-FFF2-40B4-BE49-F238E27FC236}">
                <a16:creationId xmlns:a16="http://schemas.microsoft.com/office/drawing/2014/main" id="{B7E3DD8C-38C6-7F4D-852F-FE13A9A7B85B}"/>
              </a:ext>
            </a:extLst>
          </p:cNvPr>
          <p:cNvSpPr txBox="1"/>
          <p:nvPr/>
        </p:nvSpPr>
        <p:spPr>
          <a:xfrm>
            <a:off x="5865341" y="971999"/>
            <a:ext cx="6158659" cy="537113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–U postgres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REVOKE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DELETE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accounts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managers;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DELETE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  permission denied for table accounts</a:t>
            </a:r>
          </a:p>
        </p:txBody>
      </p:sp>
    </p:spTree>
    <p:extLst>
      <p:ext uri="{BB962C8B-B14F-4D97-AF65-F5344CB8AC3E}">
        <p14:creationId xmlns:p14="http://schemas.microsoft.com/office/powerpoint/2010/main" val="10917658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228600"/>
            <a:r>
              <a:rPr lang="en-GB" sz="3200" dirty="0"/>
              <a:t>Row Level Security POLICIES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3690-1B6C-1745-91B0-B67DA11C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2" y="1008432"/>
            <a:ext cx="5696626" cy="5181386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228600" indent="0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postgres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(manager text, company 					text,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text);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ENABLE ROW LEVEL SECURITY;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account_managers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ON accounts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TO managers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USING (manager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to managers;</a:t>
            </a:r>
          </a:p>
          <a:p>
            <a:pPr marL="228600" indent="0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('managers',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manager  | company | 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----------+---------+-----------------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managers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 rows)</a:t>
            </a:r>
          </a:p>
          <a:p>
            <a:pPr marL="228600" indent="0"/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PK" sz="12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1D331C8-62C7-C54E-AC04-00D216CE6E01}"/>
              </a:ext>
            </a:extLst>
          </p:cNvPr>
          <p:cNvSpPr txBox="1">
            <a:spLocks/>
          </p:cNvSpPr>
          <p:nvPr/>
        </p:nvSpPr>
        <p:spPr>
          <a:xfrm>
            <a:off x="6096000" y="1008432"/>
            <a:ext cx="5696626" cy="5181386"/>
          </a:xfrm>
          <a:prstGeom prst="rect">
            <a:avLst/>
          </a:prstGeom>
          <a:noFill/>
          <a:ln w="12700">
            <a:solidFill>
              <a:schemeClr val="accent1"/>
            </a:solidFill>
            <a:miter lim="400000"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None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1pPr>
            <a:lvl2pPr marL="914400" marR="0" lvl="1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2pPr>
            <a:lvl3pPr marL="1371600" marR="0" lvl="2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-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3pPr>
            <a:lvl4pPr marL="1828800" marR="0" lvl="3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4pPr>
            <a:lvl5pPr marL="2286000" marR="0" lvl="4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5pPr>
            <a:lvl6pPr marL="2743200" marR="0" lvl="5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00400" marR="0" lvl="6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657600" marR="0" lvl="7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114800" marR="0" lvl="8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manager  | company |  </a:t>
            </a:r>
            <a:r>
              <a:rPr lang="en-GB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----------+---------+-----------------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managers | </a:t>
            </a:r>
            <a:r>
              <a:rPr lang="en-GB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GB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PK" sz="1200" kern="0" dirty="0"/>
          </a:p>
        </p:txBody>
      </p:sp>
    </p:spTree>
    <p:extLst>
      <p:ext uri="{BB962C8B-B14F-4D97-AF65-F5344CB8AC3E}">
        <p14:creationId xmlns:p14="http://schemas.microsoft.com/office/powerpoint/2010/main" val="5141256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GB" sz="2800" dirty="0">
                <a:solidFill>
                  <a:srgbClr val="0070C0"/>
                </a:solidFill>
              </a:rPr>
              <a:t>A</a:t>
            </a:r>
            <a:r>
              <a:rPr lang="en-GB" sz="2800" dirty="0"/>
              <a:t>ccounting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0">
              <a:lnSpc>
                <a:spcPct val="200000"/>
              </a:lnSpc>
            </a:pPr>
            <a:endParaRPr lang="en-GB" sz="3200" dirty="0"/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025106F1-D6F8-A340-A6F6-A4CCC1046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582" y="1130866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1D47A2D3-7114-1445-B915-77B338DF3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5582" y="3120015"/>
            <a:ext cx="914400" cy="914400"/>
          </a:xfrm>
          <a:prstGeom prst="rect">
            <a:avLst/>
          </a:prstGeom>
        </p:spPr>
      </p:pic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411F87C8-175D-7F42-880B-D4A9F4670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5582" y="5109164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6F0C534F-330A-F24B-AA0D-989747D73E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4252" y="3120015"/>
            <a:ext cx="1066863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320016C-C53E-5341-B276-FA93E8A2A9D5}"/>
              </a:ext>
            </a:extLst>
          </p:cNvPr>
          <p:cNvSpPr txBox="1"/>
          <p:nvPr/>
        </p:nvSpPr>
        <p:spPr>
          <a:xfrm>
            <a:off x="7357103" y="1180113"/>
            <a:ext cx="190138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Network Logging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235A9E-1DC6-3C49-A30A-50A0B01FB26A}"/>
              </a:ext>
            </a:extLst>
          </p:cNvPr>
          <p:cNvSpPr txBox="1"/>
          <p:nvPr/>
        </p:nvSpPr>
        <p:spPr>
          <a:xfrm>
            <a:off x="7333122" y="3178223"/>
            <a:ext cx="1949353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Database Logging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C17EA-01E3-AB43-BE10-7060FE674CB1}"/>
              </a:ext>
            </a:extLst>
          </p:cNvPr>
          <p:cNvSpPr txBox="1"/>
          <p:nvPr/>
        </p:nvSpPr>
        <p:spPr>
          <a:xfrm>
            <a:off x="7528251" y="5209668"/>
            <a:ext cx="2101781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Application Logging</a:t>
            </a:r>
          </a:p>
        </p:txBody>
      </p:sp>
    </p:spTree>
    <p:extLst>
      <p:ext uri="{BB962C8B-B14F-4D97-AF65-F5344CB8AC3E}">
        <p14:creationId xmlns:p14="http://schemas.microsoft.com/office/powerpoint/2010/main" val="765461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Accounting (</a:t>
            </a:r>
            <a:r>
              <a:rPr lang="en-GB" sz="3200" dirty="0"/>
              <a:t>Auditing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30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PostgreSQL Built-in Logging System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log_statement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pg_stat_statement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Third Party Tools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pg_stat_monitor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pg_audit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audit-trigger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Trigger Based Custom Implementation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000" i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000" i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percona</a:t>
            </a: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000" i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pg_stat_monitor</a:t>
            </a:r>
            <a:endParaRPr lang="en-GB" sz="1000" i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https://github.com/2ndQuadrant/audit-trigger</a:t>
            </a:r>
            <a:endParaRPr lang="en-GB" sz="1000" i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https://github.com/pgaudit/pgaudit</a:t>
            </a:r>
            <a:endParaRPr lang="en-GB" sz="1000" i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39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/>
              <a:t>Encryption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3690-1B6C-1745-91B0-B67DA11C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1" y="1008432"/>
            <a:ext cx="11879999" cy="5181386"/>
          </a:xfrm>
        </p:spPr>
        <p:txBody>
          <a:bodyPr>
            <a:normAutofit lnSpcReduction="100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/>
              <a:t>Encryption at Rest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File System Encryption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PostgreSQL Extension </a:t>
            </a:r>
            <a:r>
              <a:rPr lang="en-GB" sz="2400" dirty="0" err="1"/>
              <a:t>pg_crypto</a:t>
            </a:r>
            <a:endParaRPr lang="en-GB" sz="2400" dirty="0"/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Database / Table level encryption</a:t>
            </a:r>
            <a:r>
              <a:rPr lang="en-GB" sz="2400" baseline="30000" dirty="0"/>
              <a:t>1,2</a:t>
            </a:r>
            <a:r>
              <a:rPr lang="en-GB" sz="2400" dirty="0"/>
              <a:t> 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GB" sz="2400" dirty="0"/>
              <a:t>Application-Level Encryption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PGP 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OpenSSL 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Hashing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GB" sz="2400" dirty="0"/>
              <a:t>Encryption in Transit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SSL</a:t>
            </a:r>
          </a:p>
          <a:p>
            <a:pPr marL="342900" lvl="1" defTabSz="914400">
              <a:buFont typeface="+mj-lt"/>
              <a:buAutoNum type="arabicPeriod"/>
            </a:pPr>
            <a:r>
              <a:rPr lang="en-GB" sz="1000" i="1" u="sng" kern="1200" dirty="0">
                <a:solidFill>
                  <a:srgbClr val="0070C0"/>
                </a:solidFill>
                <a:ea typeface="+mn-ea"/>
                <a:hlinkClick r:id="rId3"/>
              </a:rPr>
              <a:t>https://wiki.postgresql.org/wiki/Transparent_Data_Encryption#TDE_in_other_systems</a:t>
            </a:r>
            <a:endParaRPr lang="en-GB" sz="1000" i="1" u="sng" kern="1200" dirty="0">
              <a:solidFill>
                <a:srgbClr val="0070C0"/>
              </a:solidFill>
              <a:ea typeface="+mn-ea"/>
            </a:endParaRPr>
          </a:p>
          <a:p>
            <a:pPr marL="342900" lvl="1" defTabSz="914400">
              <a:buFont typeface="+mj-lt"/>
              <a:buAutoNum type="arabicPeriod"/>
            </a:pPr>
            <a:r>
              <a:rPr lang="en-GB" sz="1000" i="1" u="sng" kern="1200" dirty="0">
                <a:solidFill>
                  <a:srgbClr val="0070C0"/>
                </a:solidFill>
              </a:rPr>
              <a:t>Note: Discussion is going on to implement that in PostgreSQL.</a:t>
            </a:r>
          </a:p>
          <a:p>
            <a:pPr marL="0" lvl="1" indent="0" defTabSz="914400">
              <a:buNone/>
            </a:pPr>
            <a:endParaRPr lang="en-GB" sz="1000" i="1" u="sng" kern="1200" dirty="0">
              <a:solidFill>
                <a:srgbClr val="0070C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3433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/>
          <p:nvPr/>
        </p:nvSpPr>
        <p:spPr>
          <a:xfrm>
            <a:off x="108000" y="972000"/>
            <a:ext cx="11880000" cy="50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/>
              <a:t>File system disk encryption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88E9-6023-1145-AA0F-C026124BC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/>
              <a:t>Linux "loopback device”  (Linux)</a:t>
            </a:r>
          </a:p>
          <a:p>
            <a:pPr marL="5715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/>
              <a:t>GEOM Based Disk Encryption, or </a:t>
            </a:r>
            <a:r>
              <a:rPr lang="en-GB" dirty="0" err="1"/>
              <a:t>gbde</a:t>
            </a:r>
            <a:r>
              <a:rPr lang="en-GB" dirty="0"/>
              <a:t> (FreeBSD)</a:t>
            </a:r>
          </a:p>
          <a:p>
            <a:pPr marL="5715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/>
              <a:t>dm-crypt</a:t>
            </a:r>
            <a:r>
              <a:rPr lang="en-GB" baseline="30000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300" i="1" dirty="0">
                <a:solidFill>
                  <a:srgbClr val="0070C0"/>
                </a:solidFill>
              </a:rPr>
              <a:t>https://</a:t>
            </a:r>
            <a:r>
              <a:rPr lang="en-GB" sz="1300" i="1" dirty="0" err="1">
                <a:solidFill>
                  <a:srgbClr val="0070C0"/>
                </a:solidFill>
              </a:rPr>
              <a:t>wiki.archlinux.org</a:t>
            </a:r>
            <a:r>
              <a:rPr lang="en-GB" sz="1300" i="1" dirty="0">
                <a:solidFill>
                  <a:srgbClr val="0070C0"/>
                </a:solidFill>
              </a:rPr>
              <a:t>/</a:t>
            </a:r>
            <a:r>
              <a:rPr lang="en-GB" sz="1300" i="1" dirty="0" err="1">
                <a:solidFill>
                  <a:srgbClr val="0070C0"/>
                </a:solidFill>
              </a:rPr>
              <a:t>index.php</a:t>
            </a:r>
            <a:r>
              <a:rPr lang="en-GB" sz="1300" i="1" dirty="0">
                <a:solidFill>
                  <a:srgbClr val="0070C0"/>
                </a:solidFill>
              </a:rPr>
              <a:t>/Dm-crypt/</a:t>
            </a:r>
            <a:r>
              <a:rPr lang="en-GB" sz="1300" i="1" dirty="0" err="1">
                <a:solidFill>
                  <a:srgbClr val="0070C0"/>
                </a:solidFill>
              </a:rPr>
              <a:t>Device_encryption</a:t>
            </a:r>
            <a:endParaRPr lang="en-GB" sz="1300" i="1" dirty="0">
              <a:solidFill>
                <a:srgbClr val="0070C0"/>
              </a:solidFill>
            </a:endParaRPr>
          </a:p>
          <a:p>
            <a:br>
              <a:rPr lang="en-GB" dirty="0"/>
            </a:br>
            <a:r>
              <a:rPr lang="en-GB" dirty="0"/>
              <a:t> </a:t>
            </a:r>
            <a:r>
              <a:rPr lang="en-PK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78318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/>
              <a:t>Pg_crypto 1/2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116A-ADBE-EF4E-8CE3-994D1EC5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0" y="963827"/>
            <a:ext cx="11879999" cy="295738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(id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(1, 'foo', PGP_SYM_ENCRYPT('bar', 'AES_KEY'));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 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                                    data                                                          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----+------+------------------------------------------------------------------------------------------------------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|\xc30d04070302fa4baef6a85a27e57dd23401c27ec400371477842f2e23a8f2f8e5ca11026323788d405c6d8d1b4037…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22EC7A-0E3C-3C4F-AE40-D538E0927C8F}"/>
              </a:ext>
            </a:extLst>
          </p:cNvPr>
          <p:cNvSpPr txBox="1">
            <a:spLocks/>
          </p:cNvSpPr>
          <p:nvPr/>
        </p:nvSpPr>
        <p:spPr>
          <a:xfrm>
            <a:off x="143999" y="4118918"/>
            <a:ext cx="11879999" cy="2368165"/>
          </a:xfrm>
          <a:prstGeom prst="rect">
            <a:avLst/>
          </a:prstGeom>
          <a:noFill/>
          <a:ln w="12700">
            <a:solidFill>
              <a:schemeClr val="accent1"/>
            </a:solidFill>
            <a:miter lim="400000"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None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1pPr>
            <a:lvl2pPr marL="914400" marR="0" lvl="1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2pPr>
            <a:lvl3pPr marL="1371600" marR="0" lvl="2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-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3pPr>
            <a:lvl4pPr marL="1828800" marR="0" lvl="3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4pPr>
            <a:lvl5pPr marL="2286000" marR="0" lvl="4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5pPr>
            <a:lvl6pPr marL="2743200" marR="0" lvl="5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00400" marR="0" lvl="6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657600" marR="0" lvl="7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114800" marR="0" lvl="8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id, name, PGP_SYM_DECRYPT(data::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'AES_KEY’) </a:t>
            </a:r>
            <a:r>
              <a:rPr lang="en-GB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</a:t>
            </a:r>
            <a:r>
              <a:rPr lang="en-GB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password 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 bar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550"/>
            </a:pPr>
            <a:endParaRPr lang="en-US" sz="1200" kern="0" dirty="0">
              <a:solidFill>
                <a:srgbClr val="FF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60963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 err="1"/>
              <a:t>Pg_crypto</a:t>
            </a:r>
            <a:r>
              <a:rPr lang="en-GB" dirty="0"/>
              <a:t> (Password Verification) 2/2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116A-ADBE-EF4E-8CE3-994D1EC5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0" y="963827"/>
            <a:ext cx="11879999" cy="546168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(id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(1, 'foo', </a:t>
            </a:r>
            <a:r>
              <a:rPr lang="en-GB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mypass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gen_salt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('bf', 8)));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SELECT * FROM foo;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                          password                          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----+------+--------------------------------------------------------------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 $2a$08$B8SGlp6iGEL/8IqroMJtweZDU6h5kTR2hGNITlzIK.5nMYJ/6SrrG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WHERE password = </a:t>
            </a:r>
            <a:r>
              <a:rPr lang="en-GB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mypass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password);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                          password                          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----+------+--------------------------------------------------------------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 $2a$08$B8SGlp6iGEL/8IqroMJtweZDU6h5kTR2hGNITlzIK.5nMYJ/6SrrG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</p:txBody>
      </p:sp>
    </p:spTree>
    <p:extLst>
      <p:ext uri="{BB962C8B-B14F-4D97-AF65-F5344CB8AC3E}">
        <p14:creationId xmlns:p14="http://schemas.microsoft.com/office/powerpoint/2010/main" val="39107571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ea typeface="Arial"/>
                <a:sym typeface="Arial"/>
              </a:rPr>
              <a:t>Security Best Practices</a:t>
            </a:r>
            <a:endParaRPr lang="en-US" sz="32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Always use firewall to protect the attack.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Don’t give access to all, use privet list of IP address to give database access.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Never expose your database port 5432 to internet.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Don’t allow direct login to the database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Secure your backups.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listen_address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‘*’?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000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DE04E9-5CC3-F94E-8384-7F341C7C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Questions?</a:t>
            </a:r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b="0" i="1" dirty="0"/>
              <a:t>“Poor leaders rarely ask questions of themselves or others. Good leaders, on the other hand, ask many questions. Great leaders ask the great questions.” </a:t>
            </a:r>
          </a:p>
          <a:p>
            <a:pPr lvl="0" algn="r"/>
            <a:r>
              <a:rPr lang="en-US" sz="1200" b="0" i="1" dirty="0"/>
              <a:t>Michael Marquardt author of </a:t>
            </a:r>
            <a:br>
              <a:rPr lang="en-US" sz="1200" b="0" i="1" dirty="0"/>
            </a:br>
            <a:r>
              <a:rPr lang="en-US" sz="1200" b="0" i="1" dirty="0"/>
              <a:t>Leading with Questions</a:t>
            </a:r>
            <a:endParaRPr lang="en-US" sz="1200" b="0" i="1" dirty="0">
              <a:sym typeface="Arial"/>
            </a:endParaRPr>
          </a:p>
        </p:txBody>
      </p:sp>
      <p:pic>
        <p:nvPicPr>
          <p:cNvPr id="3" name="Picture 2" descr="A close up of an animal&#10;&#10;Description automatically generated">
            <a:extLst>
              <a:ext uri="{FF2B5EF4-FFF2-40B4-BE49-F238E27FC236}">
                <a16:creationId xmlns:a16="http://schemas.microsoft.com/office/drawing/2014/main" id="{979C192B-AB3E-4A43-876C-CA05D21D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24" y="1435645"/>
            <a:ext cx="7763256" cy="46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09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7" y="0"/>
            <a:ext cx="7549169" cy="736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50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7" y="1110077"/>
            <a:ext cx="8200242" cy="4949094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Software industries since 1998.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Open Source Contribution other than PostgreSQL.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Cross platform implementation of FTP for Google Chrome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Testing Framework for Google Chromium Project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Cross Platform Telnet application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Working on PostgreSQL Since 2006.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EnterpriseDB (Associate Software Architect core Database Engine) 2006-2009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EnterpriseDB (Software Architect core Database Engine) 2011 - 2016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EnterpriseDB (Senior Software Architect core Database Engine) 2016 – 2018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Percona (Senior Software Architect core Database Engine) 2018 – Present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D724F-F727-3142-95D4-1561D84A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247" y="1110077"/>
            <a:ext cx="2786956" cy="32137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5A1847-D286-C94C-9913-C8808FFD4BA9}"/>
              </a:ext>
            </a:extLst>
          </p:cNvPr>
          <p:cNvSpPr/>
          <p:nvPr/>
        </p:nvSpPr>
        <p:spPr>
          <a:xfrm>
            <a:off x="9045247" y="4548512"/>
            <a:ext cx="2497168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Ibrar Ahmed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 @ibrar_ahmad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LinkedIn: ibrarahmed74</a:t>
            </a:r>
            <a:endParaRPr lang="en-RU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5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97" y="695437"/>
            <a:ext cx="3454650" cy="54671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08C"/>
                </a:solidFill>
              </a:rPr>
              <a:t>Who Am I? </a:t>
            </a:r>
            <a:r>
              <a:rPr lang="en-GB" sz="2400" dirty="0">
                <a:solidFill>
                  <a:srgbClr val="00508C"/>
                </a:solidFill>
              </a:rPr>
              <a:t>@ibrar_ahmad</a:t>
            </a:r>
            <a:br>
              <a:rPr lang="en-US" dirty="0">
                <a:solidFill>
                  <a:srgbClr val="00508C"/>
                </a:solidFill>
              </a:rPr>
            </a:br>
            <a:endParaRPr lang="en-US" dirty="0">
              <a:solidFill>
                <a:srgbClr val="0050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960" y="686787"/>
            <a:ext cx="5532118" cy="5624002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PostgreSQL Books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PostgreSQL Developer's Guide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PostgreSQL 9.6 High Performance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PostgreSQL Contribution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pg_upgrade, 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Index-only scans, 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Foreign Data Wrappers</a:t>
            </a:r>
          </a:p>
          <a:p>
            <a:pPr marL="1428750" lvl="2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marL="1428750" lvl="2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marL="1428750" lvl="2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</a:p>
          <a:p>
            <a:pPr marL="1428750" lvl="2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PhD Scholar</a:t>
            </a:r>
          </a:p>
        </p:txBody>
      </p:sp>
    </p:spTree>
    <p:extLst>
      <p:ext uri="{BB962C8B-B14F-4D97-AF65-F5344CB8AC3E}">
        <p14:creationId xmlns:p14="http://schemas.microsoft.com/office/powerpoint/2010/main" val="28754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0035130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66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Database Security</a:t>
            </a: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0">
              <a:lnSpc>
                <a:spcPct val="200000"/>
              </a:lnSpc>
            </a:pPr>
            <a:endParaRPr lang="en-GB" sz="3200" dirty="0"/>
          </a:p>
        </p:txBody>
      </p:sp>
      <p:pic>
        <p:nvPicPr>
          <p:cNvPr id="3" name="Graphic 2" descr="Monitor">
            <a:extLst>
              <a:ext uri="{FF2B5EF4-FFF2-40B4-BE49-F238E27FC236}">
                <a16:creationId xmlns:a16="http://schemas.microsoft.com/office/drawing/2014/main" id="{CD558210-5611-E24E-90B3-BA6DE44CC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4066" y="3166010"/>
            <a:ext cx="914400" cy="914400"/>
          </a:xfrm>
          <a:prstGeom prst="rect">
            <a:avLst/>
          </a:prstGeom>
        </p:spPr>
      </p:pic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025106F1-D6F8-A340-A6F6-A4CCC1046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6951" y="1229666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1D47A2D3-7114-1445-B915-77B338DF3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6177" y="1338773"/>
            <a:ext cx="914400" cy="914400"/>
          </a:xfrm>
          <a:prstGeom prst="rect">
            <a:avLst/>
          </a:prstGeom>
        </p:spPr>
      </p:pic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411F87C8-175D-7F42-880B-D4A9F46704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33852" y="3077145"/>
            <a:ext cx="914400" cy="914400"/>
          </a:xfrm>
          <a:prstGeom prst="rect">
            <a:avLst/>
          </a:prstGeom>
        </p:spPr>
      </p:pic>
      <p:pic>
        <p:nvPicPr>
          <p:cNvPr id="15" name="Graphic 14" descr="Disk">
            <a:extLst>
              <a:ext uri="{FF2B5EF4-FFF2-40B4-BE49-F238E27FC236}">
                <a16:creationId xmlns:a16="http://schemas.microsoft.com/office/drawing/2014/main" id="{38516373-912E-6344-AC40-DF30761BD2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9301" y="4971600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6F0C534F-330A-F24B-AA0D-989747D73E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74544" y="3184448"/>
            <a:ext cx="1066863" cy="914400"/>
          </a:xfrm>
          <a:prstGeom prst="rect">
            <a:avLst/>
          </a:prstGeom>
        </p:spPr>
      </p:pic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037A3E35-9604-B64D-A5EC-01DF467558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33852" y="4675782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7D5F39-3BDD-DB44-88F6-316CB6183023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4008466" y="3623210"/>
            <a:ext cx="1166078" cy="18438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4E32C3-13F1-5C4C-B662-CF6DDFBFAC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194854" y="2253173"/>
            <a:ext cx="1138523" cy="823972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FC2A7-B4B9-2647-A726-4BAD5BE45C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4054151" y="2144066"/>
            <a:ext cx="1261673" cy="933079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A2A1CD-E81E-C340-9B6D-1A6FA7A766AE}"/>
              </a:ext>
            </a:extLst>
          </p:cNvPr>
          <p:cNvCxnSpPr>
            <a:endCxn id="13" idx="1"/>
          </p:cNvCxnSpPr>
          <p:nvPr/>
        </p:nvCxnSpPr>
        <p:spPr>
          <a:xfrm flipV="1">
            <a:off x="6116501" y="3534345"/>
            <a:ext cx="2117351" cy="88865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C3A31-884A-D14C-A220-17CD694F0BE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20263" y="4275438"/>
            <a:ext cx="296238" cy="696162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5F7C9-0B1D-494F-8A51-D0A7829F974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8691052" y="3991545"/>
            <a:ext cx="0" cy="684237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20016C-C53E-5341-B276-FA93E8A2A9D5}"/>
              </a:ext>
            </a:extLst>
          </p:cNvPr>
          <p:cNvSpPr txBox="1"/>
          <p:nvPr/>
        </p:nvSpPr>
        <p:spPr>
          <a:xfrm>
            <a:off x="2449001" y="1291708"/>
            <a:ext cx="100440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84C-C9CC-3543-8F32-2470EF906C47}"/>
              </a:ext>
            </a:extLst>
          </p:cNvPr>
          <p:cNvSpPr txBox="1"/>
          <p:nvPr/>
        </p:nvSpPr>
        <p:spPr>
          <a:xfrm>
            <a:off x="1927878" y="3280362"/>
            <a:ext cx="100440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Host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235A9E-1DC6-3C49-A30A-50A0B01FB26A}"/>
              </a:ext>
            </a:extLst>
          </p:cNvPr>
          <p:cNvSpPr txBox="1"/>
          <p:nvPr/>
        </p:nvSpPr>
        <p:spPr>
          <a:xfrm>
            <a:off x="7993717" y="1396981"/>
            <a:ext cx="100440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C17EA-01E3-AB43-BE10-7060FE674CB1}"/>
              </a:ext>
            </a:extLst>
          </p:cNvPr>
          <p:cNvSpPr txBox="1"/>
          <p:nvPr/>
        </p:nvSpPr>
        <p:spPr>
          <a:xfrm>
            <a:off x="9546522" y="3177649"/>
            <a:ext cx="1526946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2D907A-C3BC-E949-B40D-CE7DCED81A80}"/>
              </a:ext>
            </a:extLst>
          </p:cNvPr>
          <p:cNvSpPr txBox="1"/>
          <p:nvPr/>
        </p:nvSpPr>
        <p:spPr>
          <a:xfrm>
            <a:off x="5820263" y="5682853"/>
            <a:ext cx="100440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16954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AAA – (</a:t>
            </a:r>
            <a:r>
              <a:rPr lang="en-US" sz="3000" b="1" dirty="0">
                <a:solidFill>
                  <a:srgbClr val="0070C0"/>
                </a:solidFill>
              </a:rPr>
              <a:t>A</a:t>
            </a:r>
            <a:r>
              <a:rPr lang="en-US" sz="3000" dirty="0"/>
              <a:t>uthentication, </a:t>
            </a:r>
            <a:r>
              <a:rPr lang="en-US" sz="3000" b="1" dirty="0">
                <a:solidFill>
                  <a:srgbClr val="0070C0"/>
                </a:solidFill>
              </a:rPr>
              <a:t>A</a:t>
            </a:r>
            <a:r>
              <a:rPr lang="en-US" sz="3000" dirty="0"/>
              <a:t>uthorization and </a:t>
            </a:r>
            <a:r>
              <a:rPr lang="en-US" sz="3000" b="1" dirty="0">
                <a:solidFill>
                  <a:srgbClr val="0070C0"/>
                </a:solidFill>
              </a:rPr>
              <a:t>A</a:t>
            </a:r>
            <a:r>
              <a:rPr lang="en-US" sz="3000" dirty="0"/>
              <a:t>ccounting)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uthentication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users are allowed to access the database.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uthorization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user allowed to access.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ccounting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the users did in the database.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636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0070C0"/>
                </a:solidFill>
              </a:rPr>
              <a:t>A</a:t>
            </a:r>
            <a:r>
              <a:rPr lang="en-GB" sz="3200" dirty="0"/>
              <a:t>uthentication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36041" y="955222"/>
            <a:ext cx="11880000" cy="53024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+mj-lt"/>
              <a:buAutoNum type="arabicPeriod"/>
              <a:defRPr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3" name="Picture 2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974BC5B7-FC71-9240-8EDF-27C07075D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27916" y="2569379"/>
            <a:ext cx="2577110" cy="1182936"/>
          </a:xfrm>
          <a:prstGeom prst="rect">
            <a:avLst/>
          </a:prstGeom>
        </p:spPr>
      </p:pic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1876E993-AB1D-DA49-9F5D-EF5147F01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57569" y="3035012"/>
            <a:ext cx="2016897" cy="995843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016755A2-6D95-1848-8814-455D851636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765337" y="4563047"/>
            <a:ext cx="1905000" cy="4445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B645293-A60C-044D-BDA2-13B276C12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826201" y="1544739"/>
            <a:ext cx="1479635" cy="1282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5796E8-47E8-3249-8B45-80404216ACCC}"/>
              </a:ext>
            </a:extLst>
          </p:cNvPr>
          <p:cNvSpPr txBox="1"/>
          <p:nvPr/>
        </p:nvSpPr>
        <p:spPr>
          <a:xfrm>
            <a:off x="8467682" y="8405703"/>
            <a:ext cx="968928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PK" sz="900">
                <a:hlinkClick r:id="rId10" tooltip="https://simple.wikipedia.org/wiki/Windows_2000"/>
              </a:rPr>
              <a:t>This Photo</a:t>
            </a:r>
            <a:r>
              <a:rPr lang="en-PK" sz="900"/>
              <a:t> by Unknown Author is licensed under </a:t>
            </a:r>
            <a:r>
              <a:rPr lang="en-PK" sz="900">
                <a:hlinkClick r:id="rId11" tooltip="https://creativecommons.org/licenses/by-sa/3.0/"/>
              </a:rPr>
              <a:t>CC BY-SA</a:t>
            </a:r>
            <a:endParaRPr lang="en-PK" sz="900"/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4A24714D-17C8-804C-A294-97A756394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1600" y="5246634"/>
            <a:ext cx="914400" cy="9144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1964CBAA-19C3-D14F-B8DF-BAB397C021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03198" y="1654979"/>
            <a:ext cx="914400" cy="914400"/>
          </a:xfrm>
          <a:prstGeom prst="rect">
            <a:avLst/>
          </a:prstGeom>
        </p:spPr>
      </p:pic>
      <p:pic>
        <p:nvPicPr>
          <p:cNvPr id="20" name="Graphic 19" descr="Computer">
            <a:extLst>
              <a:ext uri="{FF2B5EF4-FFF2-40B4-BE49-F238E27FC236}">
                <a16:creationId xmlns:a16="http://schemas.microsoft.com/office/drawing/2014/main" id="{66E62723-FE82-1544-801A-2CBAB5960B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03198" y="3295115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358BFD-AAFE-2041-AE2B-0319A83EC5E2}"/>
              </a:ext>
            </a:extLst>
          </p:cNvPr>
          <p:cNvCxnSpPr>
            <a:cxnSpLocks/>
          </p:cNvCxnSpPr>
          <p:nvPr/>
        </p:nvCxnSpPr>
        <p:spPr>
          <a:xfrm flipV="1">
            <a:off x="5740970" y="3532933"/>
            <a:ext cx="0" cy="1600450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EDF46E-11B7-C340-A5FF-7A95C9348AB7}"/>
              </a:ext>
            </a:extLst>
          </p:cNvPr>
          <p:cNvCxnSpPr>
            <a:cxnSpLocks/>
          </p:cNvCxnSpPr>
          <p:nvPr/>
        </p:nvCxnSpPr>
        <p:spPr>
          <a:xfrm flipH="1">
            <a:off x="7262937" y="3160847"/>
            <a:ext cx="1820410" cy="0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F2FC8-86C6-F84D-B9D7-1ABAAFBBD0AC}"/>
              </a:ext>
            </a:extLst>
          </p:cNvPr>
          <p:cNvCxnSpPr>
            <a:cxnSpLocks/>
          </p:cNvCxnSpPr>
          <p:nvPr/>
        </p:nvCxnSpPr>
        <p:spPr>
          <a:xfrm flipH="1">
            <a:off x="2778155" y="3078356"/>
            <a:ext cx="1684788" cy="0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BE2195-A29D-FF42-A7AD-CADFB3595B0F}"/>
              </a:ext>
            </a:extLst>
          </p:cNvPr>
          <p:cNvCxnSpPr>
            <a:cxnSpLocks/>
          </p:cNvCxnSpPr>
          <p:nvPr/>
        </p:nvCxnSpPr>
        <p:spPr>
          <a:xfrm>
            <a:off x="9267143" y="1325461"/>
            <a:ext cx="0" cy="3807921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C3754B-AE7B-9542-BCEB-F354FCFC0487}"/>
              </a:ext>
            </a:extLst>
          </p:cNvPr>
          <p:cNvCxnSpPr>
            <a:cxnSpLocks/>
          </p:cNvCxnSpPr>
          <p:nvPr/>
        </p:nvCxnSpPr>
        <p:spPr>
          <a:xfrm>
            <a:off x="2365799" y="1325461"/>
            <a:ext cx="0" cy="3807921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21C5FD-A268-6F4C-B8A6-965A865BEA6C}"/>
              </a:ext>
            </a:extLst>
          </p:cNvPr>
          <p:cNvSpPr txBox="1"/>
          <p:nvPr/>
        </p:nvSpPr>
        <p:spPr>
          <a:xfrm>
            <a:off x="6000896" y="3937645"/>
            <a:ext cx="2494529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5500" hangingPunct="0">
              <a:spcBef>
                <a:spcPts val="2000"/>
              </a:spcBef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PostgreSQL Internal Authentication</a:t>
            </a:r>
            <a:endParaRPr kumimoji="0" lang="en-PK" sz="1200" b="0" i="1" u="none" strike="noStrike" cap="none" spc="39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Roman"/>
              <a:ea typeface="Iowan Old Style Roman"/>
              <a:cs typeface="Iowan Old Style Roman"/>
              <a:sym typeface="Iowan Old Style Roma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5F8BBA-D092-9641-8451-E836E23CF8C0}"/>
              </a:ext>
            </a:extLst>
          </p:cNvPr>
          <p:cNvSpPr txBox="1"/>
          <p:nvPr/>
        </p:nvSpPr>
        <p:spPr>
          <a:xfrm>
            <a:off x="7490461" y="2649953"/>
            <a:ext cx="13316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OS Authentication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3256E-EC6F-9641-9D6B-992A9F3EA532}"/>
              </a:ext>
            </a:extLst>
          </p:cNvPr>
          <p:cNvSpPr txBox="1"/>
          <p:nvPr/>
        </p:nvSpPr>
        <p:spPr>
          <a:xfrm>
            <a:off x="2755951" y="2563088"/>
            <a:ext cx="16714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External Authentication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9AE54-7E8D-EC4E-A78D-DEC43BE3687B}"/>
              </a:ext>
            </a:extLst>
          </p:cNvPr>
          <p:cNvSpPr/>
          <p:nvPr/>
        </p:nvSpPr>
        <p:spPr>
          <a:xfrm>
            <a:off x="5973086" y="4481384"/>
            <a:ext cx="19618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 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SCRAM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</a:t>
            </a:r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Google Shape;152;p16">
            <a:extLst>
              <a:ext uri="{FF2B5EF4-FFF2-40B4-BE49-F238E27FC236}">
                <a16:creationId xmlns:a16="http://schemas.microsoft.com/office/drawing/2014/main" id="{D7E39135-97CF-C14E-9196-574675E78153}"/>
              </a:ext>
            </a:extLst>
          </p:cNvPr>
          <p:cNvSpPr txBox="1"/>
          <p:nvPr/>
        </p:nvSpPr>
        <p:spPr>
          <a:xfrm>
            <a:off x="7045426" y="2218451"/>
            <a:ext cx="140107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+mj-lt"/>
              <a:buAutoNum type="arabicPeriod"/>
              <a:defRPr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85800" lvl="1" indent="-2286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2217A2-07F4-5C44-BE85-3EA586314BAA}"/>
              </a:ext>
            </a:extLst>
          </p:cNvPr>
          <p:cNvSpPr/>
          <p:nvPr/>
        </p:nvSpPr>
        <p:spPr>
          <a:xfrm>
            <a:off x="2388193" y="1994855"/>
            <a:ext cx="2247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GSSAPI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SSPI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30859366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/>
              <a:t>PostgreSQL Authentication Configuration</a:t>
            </a:r>
            <a:endParaRPr lang="en-US" sz="30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44000" y="980238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 has a configuration file called “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pg_hba.conf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 for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 for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 for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</a:p>
          <a:p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pg_hba.conf</a:t>
            </a:r>
            <a:endParaRPr lang="en-GB" sz="12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local         database  user  				auth-method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    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hostssl     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hostnossl   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hostgssenc  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hostnogssenc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      database  user  	IP-address  IP-mask      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hostssl       database  user  	IP-address  IP-mask      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hostnossl     database  user  	IP-address  IP-mask      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hostgssenc    database  user  	IP-address  IP-mask      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hostnogssenc  database  user  	IP-address  IP-mask     	auth-method  	[auth-options]</a:t>
            </a:r>
          </a:p>
          <a:p>
            <a:pPr fontAlgn="t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Example, </a:t>
            </a:r>
            <a:r>
              <a:rPr lang="en-GB" sz="1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pg_hba.conf</a:t>
            </a:r>
          </a:p>
          <a:p>
            <a:pPr fontAlgn="t"/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all             all             127.0.0.1/32            	trust</a:t>
            </a: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all             all             ::1/128                 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trust</a:t>
            </a: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replication     postgres        127.0.0.1/32            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replication     all             ::1/128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712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30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ROLE , USER and GROUP </a:t>
            </a:r>
          </a:p>
          <a:p>
            <a:pPr marL="6286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GRANT and REVOKE </a:t>
            </a:r>
          </a:p>
          <a:p>
            <a:pPr marL="6286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K" dirty="0">
                <a:latin typeface="Arial" panose="020B0604020202020204" pitchFamily="34" charset="0"/>
                <a:cs typeface="Arial" panose="020B0604020202020204" pitchFamily="34" charset="0"/>
              </a:rPr>
              <a:t>Row Level Security</a:t>
            </a:r>
          </a:p>
        </p:txBody>
      </p:sp>
    </p:spTree>
    <p:extLst>
      <p:ext uri="{BB962C8B-B14F-4D97-AF65-F5344CB8AC3E}">
        <p14:creationId xmlns:p14="http://schemas.microsoft.com/office/powerpoint/2010/main" val="1859331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005C4A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Words>1303</Words>
  <Application>Microsoft Macintosh PowerPoint</Application>
  <PresentationFormat>Widescreen</PresentationFormat>
  <Paragraphs>253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DIN Condensed Bold</vt:lpstr>
      <vt:lpstr>Zapf Dingbats</vt:lpstr>
      <vt:lpstr>Arial</vt:lpstr>
      <vt:lpstr>Wingdings</vt:lpstr>
      <vt:lpstr>Iowan Old Style Roman</vt:lpstr>
      <vt:lpstr>Courier New</vt:lpstr>
      <vt:lpstr>DIN Alternate Bold</vt:lpstr>
      <vt:lpstr>New_Template9</vt:lpstr>
      <vt:lpstr>PowerPoint Presentation</vt:lpstr>
      <vt:lpstr>Who Am I?</vt:lpstr>
      <vt:lpstr>Who Am I? @ibrar_ahmad </vt:lpstr>
      <vt:lpstr>Agenda</vt:lpstr>
      <vt:lpstr>Database Security</vt:lpstr>
      <vt:lpstr>AAA – (Authentication, Authorization and Accounting)</vt:lpstr>
      <vt:lpstr>Authentication</vt:lpstr>
      <vt:lpstr>PostgreSQL Authentication Configuration</vt:lpstr>
      <vt:lpstr>Authorization</vt:lpstr>
      <vt:lpstr>Authorization (GRANT / REVOKE)</vt:lpstr>
      <vt:lpstr>Row Level Security POLICIES</vt:lpstr>
      <vt:lpstr>Accounting</vt:lpstr>
      <vt:lpstr>Accounting (Auditing) </vt:lpstr>
      <vt:lpstr>Encryption</vt:lpstr>
      <vt:lpstr>File system disk encryption</vt:lpstr>
      <vt:lpstr>Pg_crypto 1/2</vt:lpstr>
      <vt:lpstr>Pg_crypto (Password Verification) 2/2</vt:lpstr>
      <vt:lpstr>Security Best Practices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Title</dc:title>
  <dc:creator>david avery</dc:creator>
  <cp:lastModifiedBy>Ibrar Ahmed</cp:lastModifiedBy>
  <cp:revision>49</cp:revision>
  <cp:lastPrinted>2016-10-06T15:21:12Z</cp:lastPrinted>
  <dcterms:created xsi:type="dcterms:W3CDTF">2019-01-09T22:21:27Z</dcterms:created>
  <dcterms:modified xsi:type="dcterms:W3CDTF">2020-11-05T19:14:15Z</dcterms:modified>
</cp:coreProperties>
</file>