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63" r:id="rId6"/>
    <p:sldId id="259" r:id="rId7"/>
    <p:sldId id="260" r:id="rId8"/>
    <p:sldId id="268" r:id="rId9"/>
    <p:sldId id="269" r:id="rId10"/>
    <p:sldId id="270" r:id="rId11"/>
    <p:sldId id="264" r:id="rId12"/>
    <p:sldId id="265" r:id="rId13"/>
    <p:sldId id="271" r:id="rId14"/>
    <p:sldId id="272" r:id="rId15"/>
    <p:sldId id="273" r:id="rId16"/>
    <p:sldId id="274" r:id="rId17"/>
    <p:sldId id="275" r:id="rId18"/>
    <p:sldId id="276" r:id="rId19"/>
    <p:sldId id="277" r:id="rId20"/>
    <p:sldId id="266" r:id="rId21"/>
    <p:sldId id="26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A826B-25C9-4B26-8892-E6701ED99F62}" v="36" dt="2021-11-29T08:25:36.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72" d="100"/>
          <a:sy n="72" d="100"/>
        </p:scale>
        <p:origin x="3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t Nawaz" userId="S::ibrat_nawaz@epam.com::b10e51e4-b719-461e-b846-dcb3038d17ff" providerId="AD" clId="Web-{316981CE-673C-44A1-951F-C9C56B1C1A31}"/>
    <pc:docChg chg="addSld modSld">
      <pc:chgData name="Ibrat Nawaz" userId="S::ibrat_nawaz@epam.com::b10e51e4-b719-461e-b846-dcb3038d17ff" providerId="AD" clId="Web-{316981CE-673C-44A1-951F-C9C56B1C1A31}" dt="2021-11-17T12:58:00.890" v="123" actId="20577"/>
      <pc:docMkLst>
        <pc:docMk/>
      </pc:docMkLst>
      <pc:sldChg chg="delSp modSp">
        <pc:chgData name="Ibrat Nawaz" userId="S::ibrat_nawaz@epam.com::b10e51e4-b719-461e-b846-dcb3038d17ff" providerId="AD" clId="Web-{316981CE-673C-44A1-951F-C9C56B1C1A31}" dt="2021-11-17T12:50:39.878" v="7" actId="1076"/>
        <pc:sldMkLst>
          <pc:docMk/>
          <pc:sldMk cId="109857222" sldId="256"/>
        </pc:sldMkLst>
        <pc:spChg chg="mod">
          <ac:chgData name="Ibrat Nawaz" userId="S::ibrat_nawaz@epam.com::b10e51e4-b719-461e-b846-dcb3038d17ff" providerId="AD" clId="Web-{316981CE-673C-44A1-951F-C9C56B1C1A31}" dt="2021-11-17T12:50:39.878" v="7" actId="1076"/>
          <ac:spMkLst>
            <pc:docMk/>
            <pc:sldMk cId="109857222" sldId="256"/>
            <ac:spMk id="2" creationId="{00000000-0000-0000-0000-000000000000}"/>
          </ac:spMkLst>
        </pc:spChg>
        <pc:spChg chg="del">
          <ac:chgData name="Ibrat Nawaz" userId="S::ibrat_nawaz@epam.com::b10e51e4-b719-461e-b846-dcb3038d17ff" providerId="AD" clId="Web-{316981CE-673C-44A1-951F-C9C56B1C1A31}" dt="2021-11-17T12:50:33.815" v="6"/>
          <ac:spMkLst>
            <pc:docMk/>
            <pc:sldMk cId="109857222" sldId="256"/>
            <ac:spMk id="3" creationId="{00000000-0000-0000-0000-000000000000}"/>
          </ac:spMkLst>
        </pc:spChg>
      </pc:sldChg>
      <pc:sldChg chg="modSp new">
        <pc:chgData name="Ibrat Nawaz" userId="S::ibrat_nawaz@epam.com::b10e51e4-b719-461e-b846-dcb3038d17ff" providerId="AD" clId="Web-{316981CE-673C-44A1-951F-C9C56B1C1A31}" dt="2021-11-17T12:51:39.098" v="40" actId="20577"/>
        <pc:sldMkLst>
          <pc:docMk/>
          <pc:sldMk cId="194436695" sldId="257"/>
        </pc:sldMkLst>
        <pc:spChg chg="mod">
          <ac:chgData name="Ibrat Nawaz" userId="S::ibrat_nawaz@epam.com::b10e51e4-b719-461e-b846-dcb3038d17ff" providerId="AD" clId="Web-{316981CE-673C-44A1-951F-C9C56B1C1A31}" dt="2021-11-17T12:51:08.160" v="32" actId="20577"/>
          <ac:spMkLst>
            <pc:docMk/>
            <pc:sldMk cId="194436695" sldId="257"/>
            <ac:spMk id="2" creationId="{A181C8C5-CC13-4CA3-9DF2-301F77C6DD50}"/>
          </ac:spMkLst>
        </pc:spChg>
        <pc:spChg chg="mod">
          <ac:chgData name="Ibrat Nawaz" userId="S::ibrat_nawaz@epam.com::b10e51e4-b719-461e-b846-dcb3038d17ff" providerId="AD" clId="Web-{316981CE-673C-44A1-951F-C9C56B1C1A31}" dt="2021-11-17T12:51:39.098" v="40" actId="20577"/>
          <ac:spMkLst>
            <pc:docMk/>
            <pc:sldMk cId="194436695" sldId="257"/>
            <ac:spMk id="3" creationId="{09C7F15F-6335-49D5-8AC8-7463C2EBFB5E}"/>
          </ac:spMkLst>
        </pc:spChg>
      </pc:sldChg>
      <pc:sldChg chg="modSp new">
        <pc:chgData name="Ibrat Nawaz" userId="S::ibrat_nawaz@epam.com::b10e51e4-b719-461e-b846-dcb3038d17ff" providerId="AD" clId="Web-{316981CE-673C-44A1-951F-C9C56B1C1A31}" dt="2021-11-17T12:57:54.015" v="114" actId="20577"/>
        <pc:sldMkLst>
          <pc:docMk/>
          <pc:sldMk cId="3215099523" sldId="258"/>
        </pc:sldMkLst>
        <pc:spChg chg="mod">
          <ac:chgData name="Ibrat Nawaz" userId="S::ibrat_nawaz@epam.com::b10e51e4-b719-461e-b846-dcb3038d17ff" providerId="AD" clId="Web-{316981CE-673C-44A1-951F-C9C56B1C1A31}" dt="2021-11-17T12:52:39.725" v="43" actId="20577"/>
          <ac:spMkLst>
            <pc:docMk/>
            <pc:sldMk cId="3215099523" sldId="258"/>
            <ac:spMk id="2" creationId="{0146ACB0-A4D4-4E8D-9107-A4880DD9FD95}"/>
          </ac:spMkLst>
        </pc:spChg>
        <pc:spChg chg="mod">
          <ac:chgData name="Ibrat Nawaz" userId="S::ibrat_nawaz@epam.com::b10e51e4-b719-461e-b846-dcb3038d17ff" providerId="AD" clId="Web-{316981CE-673C-44A1-951F-C9C56B1C1A31}" dt="2021-11-17T12:57:54.015" v="114" actId="20577"/>
          <ac:spMkLst>
            <pc:docMk/>
            <pc:sldMk cId="3215099523" sldId="258"/>
            <ac:spMk id="3" creationId="{43C6C166-D5CE-4EC8-804E-F11EC461F373}"/>
          </ac:spMkLst>
        </pc:spChg>
      </pc:sldChg>
      <pc:sldChg chg="modSp new">
        <pc:chgData name="Ibrat Nawaz" userId="S::ibrat_nawaz@epam.com::b10e51e4-b719-461e-b846-dcb3038d17ff" providerId="AD" clId="Web-{316981CE-673C-44A1-951F-C9C56B1C1A31}" dt="2021-11-17T12:58:00.890" v="123" actId="20577"/>
        <pc:sldMkLst>
          <pc:docMk/>
          <pc:sldMk cId="2534602177" sldId="259"/>
        </pc:sldMkLst>
        <pc:spChg chg="mod">
          <ac:chgData name="Ibrat Nawaz" userId="S::ibrat_nawaz@epam.com::b10e51e4-b719-461e-b846-dcb3038d17ff" providerId="AD" clId="Web-{316981CE-673C-44A1-951F-C9C56B1C1A31}" dt="2021-11-17T12:58:00.890" v="123" actId="20577"/>
          <ac:spMkLst>
            <pc:docMk/>
            <pc:sldMk cId="2534602177" sldId="259"/>
            <ac:spMk id="2" creationId="{CFB562E7-2240-4FD4-B38F-646151C9128A}"/>
          </ac:spMkLst>
        </pc:spChg>
      </pc:sldChg>
    </pc:docChg>
  </pc:docChgLst>
  <pc:docChgLst>
    <pc:chgData clId="Web-{AA6FDC1C-819F-2E2E-F370-D4A6192DD745}"/>
    <pc:docChg chg="addSld modSld">
      <pc:chgData name="" userId="" providerId="" clId="Web-{AA6FDC1C-819F-2E2E-F370-D4A6192DD745}" dt="2021-11-17T13:21:37.102" v="3" actId="20577"/>
      <pc:docMkLst>
        <pc:docMk/>
      </pc:docMkLst>
      <pc:sldChg chg="modSp new">
        <pc:chgData name="" userId="" providerId="" clId="Web-{AA6FDC1C-819F-2E2E-F370-D4A6192DD745}" dt="2021-11-17T13:21:37.102" v="3" actId="20577"/>
        <pc:sldMkLst>
          <pc:docMk/>
          <pc:sldMk cId="547666977" sldId="260"/>
        </pc:sldMkLst>
        <pc:spChg chg="mod">
          <ac:chgData name="" userId="" providerId="" clId="Web-{AA6FDC1C-819F-2E2E-F370-D4A6192DD745}" dt="2021-11-17T13:21:37.102" v="3" actId="20577"/>
          <ac:spMkLst>
            <pc:docMk/>
            <pc:sldMk cId="547666977" sldId="260"/>
            <ac:spMk id="2" creationId="{D4EE6451-D095-4DC8-9F42-FF592C4056EA}"/>
          </ac:spMkLst>
        </pc:spChg>
      </pc:sldChg>
    </pc:docChg>
  </pc:docChgLst>
  <pc:docChgLst>
    <pc:chgData name="Ibrat Nawaz" userId="b10e51e4-b719-461e-b846-dcb3038d17ff" providerId="ADAL" clId="{966A826B-25C9-4B26-8892-E6701ED99F62}"/>
    <pc:docChg chg="undo redo custSel addSld delSld modSld sldOrd">
      <pc:chgData name="Ibrat Nawaz" userId="b10e51e4-b719-461e-b846-dcb3038d17ff" providerId="ADAL" clId="{966A826B-25C9-4B26-8892-E6701ED99F62}" dt="2021-11-29T08:25:43.242" v="1143" actId="1076"/>
      <pc:docMkLst>
        <pc:docMk/>
      </pc:docMkLst>
      <pc:sldChg chg="modSp mod">
        <pc:chgData name="Ibrat Nawaz" userId="b10e51e4-b719-461e-b846-dcb3038d17ff" providerId="ADAL" clId="{966A826B-25C9-4B26-8892-E6701ED99F62}" dt="2021-11-19T05:24:24.088" v="395" actId="1076"/>
        <pc:sldMkLst>
          <pc:docMk/>
          <pc:sldMk cId="109857222" sldId="256"/>
        </pc:sldMkLst>
        <pc:spChg chg="mod">
          <ac:chgData name="Ibrat Nawaz" userId="b10e51e4-b719-461e-b846-dcb3038d17ff" providerId="ADAL" clId="{966A826B-25C9-4B26-8892-E6701ED99F62}" dt="2021-11-19T05:24:24.088" v="395" actId="1076"/>
          <ac:spMkLst>
            <pc:docMk/>
            <pc:sldMk cId="109857222" sldId="256"/>
            <ac:spMk id="2" creationId="{00000000-0000-0000-0000-000000000000}"/>
          </ac:spMkLst>
        </pc:spChg>
      </pc:sldChg>
      <pc:sldChg chg="modSp mod">
        <pc:chgData name="Ibrat Nawaz" userId="b10e51e4-b719-461e-b846-dcb3038d17ff" providerId="ADAL" clId="{966A826B-25C9-4B26-8892-E6701ED99F62}" dt="2021-11-19T05:13:15.834" v="254" actId="207"/>
        <pc:sldMkLst>
          <pc:docMk/>
          <pc:sldMk cId="194436695" sldId="257"/>
        </pc:sldMkLst>
        <pc:spChg chg="mod">
          <ac:chgData name="Ibrat Nawaz" userId="b10e51e4-b719-461e-b846-dcb3038d17ff" providerId="ADAL" clId="{966A826B-25C9-4B26-8892-E6701ED99F62}" dt="2021-11-19T05:09:08.155" v="229"/>
          <ac:spMkLst>
            <pc:docMk/>
            <pc:sldMk cId="194436695" sldId="257"/>
            <ac:spMk id="2" creationId="{A181C8C5-CC13-4CA3-9DF2-301F77C6DD50}"/>
          </ac:spMkLst>
        </pc:spChg>
        <pc:spChg chg="mod">
          <ac:chgData name="Ibrat Nawaz" userId="b10e51e4-b719-461e-b846-dcb3038d17ff" providerId="ADAL" clId="{966A826B-25C9-4B26-8892-E6701ED99F62}" dt="2021-11-19T05:13:15.834" v="254" actId="207"/>
          <ac:spMkLst>
            <pc:docMk/>
            <pc:sldMk cId="194436695" sldId="257"/>
            <ac:spMk id="3" creationId="{09C7F15F-6335-49D5-8AC8-7463C2EBFB5E}"/>
          </ac:spMkLst>
        </pc:spChg>
      </pc:sldChg>
      <pc:sldChg chg="modSp mod">
        <pc:chgData name="Ibrat Nawaz" userId="b10e51e4-b719-461e-b846-dcb3038d17ff" providerId="ADAL" clId="{966A826B-25C9-4B26-8892-E6701ED99F62}" dt="2021-11-21T06:39:52.999" v="429" actId="255"/>
        <pc:sldMkLst>
          <pc:docMk/>
          <pc:sldMk cId="3215099523" sldId="258"/>
        </pc:sldMkLst>
        <pc:spChg chg="mod">
          <ac:chgData name="Ibrat Nawaz" userId="b10e51e4-b719-461e-b846-dcb3038d17ff" providerId="ADAL" clId="{966A826B-25C9-4B26-8892-E6701ED99F62}" dt="2021-11-21T06:39:52.999" v="429" actId="255"/>
          <ac:spMkLst>
            <pc:docMk/>
            <pc:sldMk cId="3215099523" sldId="258"/>
            <ac:spMk id="3" creationId="{43C6C166-D5CE-4EC8-804E-F11EC461F373}"/>
          </ac:spMkLst>
        </pc:spChg>
      </pc:sldChg>
      <pc:sldChg chg="addSp delSp modSp mod setBg">
        <pc:chgData name="Ibrat Nawaz" userId="b10e51e4-b719-461e-b846-dcb3038d17ff" providerId="ADAL" clId="{966A826B-25C9-4B26-8892-E6701ED99F62}" dt="2021-11-21T08:06:19.903" v="628" actId="20577"/>
        <pc:sldMkLst>
          <pc:docMk/>
          <pc:sldMk cId="2534602177" sldId="259"/>
        </pc:sldMkLst>
        <pc:spChg chg="mod">
          <ac:chgData name="Ibrat Nawaz" userId="b10e51e4-b719-461e-b846-dcb3038d17ff" providerId="ADAL" clId="{966A826B-25C9-4B26-8892-E6701ED99F62}" dt="2021-11-21T08:06:19.903" v="628" actId="20577"/>
          <ac:spMkLst>
            <pc:docMk/>
            <pc:sldMk cId="2534602177" sldId="259"/>
            <ac:spMk id="2" creationId="{CFB562E7-2240-4FD4-B38F-646151C9128A}"/>
          </ac:spMkLst>
        </pc:spChg>
        <pc:spChg chg="mod">
          <ac:chgData name="Ibrat Nawaz" userId="b10e51e4-b719-461e-b846-dcb3038d17ff" providerId="ADAL" clId="{966A826B-25C9-4B26-8892-E6701ED99F62}" dt="2021-11-18T06:46:56.643" v="34" actId="255"/>
          <ac:spMkLst>
            <pc:docMk/>
            <pc:sldMk cId="2534602177" sldId="259"/>
            <ac:spMk id="3" creationId="{3E5C204A-68C1-4044-B876-AD11677A07AF}"/>
          </ac:spMkLst>
        </pc:spChg>
        <pc:spChg chg="add del">
          <ac:chgData name="Ibrat Nawaz" userId="b10e51e4-b719-461e-b846-dcb3038d17ff" providerId="ADAL" clId="{966A826B-25C9-4B26-8892-E6701ED99F62}" dt="2021-11-18T06:45:54.453" v="22"/>
          <ac:spMkLst>
            <pc:docMk/>
            <pc:sldMk cId="2534602177" sldId="259"/>
            <ac:spMk id="4" creationId="{F7C00B5F-FFC8-4F11-96EA-4F6390CB8780}"/>
          </ac:spMkLst>
        </pc:spChg>
      </pc:sldChg>
      <pc:sldChg chg="addSp modSp mod">
        <pc:chgData name="Ibrat Nawaz" userId="b10e51e4-b719-461e-b846-dcb3038d17ff" providerId="ADAL" clId="{966A826B-25C9-4B26-8892-E6701ED99F62}" dt="2021-11-21T07:45:05.864" v="573" actId="1076"/>
        <pc:sldMkLst>
          <pc:docMk/>
          <pc:sldMk cId="547666977" sldId="260"/>
        </pc:sldMkLst>
        <pc:spChg chg="mod">
          <ac:chgData name="Ibrat Nawaz" userId="b10e51e4-b719-461e-b846-dcb3038d17ff" providerId="ADAL" clId="{966A826B-25C9-4B26-8892-E6701ED99F62}" dt="2021-11-19T05:44:40.952" v="402" actId="20577"/>
          <ac:spMkLst>
            <pc:docMk/>
            <pc:sldMk cId="547666977" sldId="260"/>
            <ac:spMk id="2" creationId="{D4EE6451-D095-4DC8-9F42-FF592C4056EA}"/>
          </ac:spMkLst>
        </pc:spChg>
        <pc:spChg chg="mod">
          <ac:chgData name="Ibrat Nawaz" userId="b10e51e4-b719-461e-b846-dcb3038d17ff" providerId="ADAL" clId="{966A826B-25C9-4B26-8892-E6701ED99F62}" dt="2021-11-21T07:42:29.366" v="563" actId="14100"/>
          <ac:spMkLst>
            <pc:docMk/>
            <pc:sldMk cId="547666977" sldId="260"/>
            <ac:spMk id="3" creationId="{B1786972-32DC-4EA1-9991-B4CBA9027653}"/>
          </ac:spMkLst>
        </pc:spChg>
        <pc:picChg chg="add mod ord">
          <ac:chgData name="Ibrat Nawaz" userId="b10e51e4-b719-461e-b846-dcb3038d17ff" providerId="ADAL" clId="{966A826B-25C9-4B26-8892-E6701ED99F62}" dt="2021-11-21T07:45:05.864" v="573" actId="1076"/>
          <ac:picMkLst>
            <pc:docMk/>
            <pc:sldMk cId="547666977" sldId="260"/>
            <ac:picMk id="5" creationId="{F075B02F-21BB-4B65-86DD-1438D6881849}"/>
          </ac:picMkLst>
        </pc:picChg>
      </pc:sldChg>
      <pc:sldChg chg="modSp del mod">
        <pc:chgData name="Ibrat Nawaz" userId="b10e51e4-b719-461e-b846-dcb3038d17ff" providerId="ADAL" clId="{966A826B-25C9-4B26-8892-E6701ED99F62}" dt="2021-11-21T08:06:30.922" v="629" actId="47"/>
        <pc:sldMkLst>
          <pc:docMk/>
          <pc:sldMk cId="1368559365" sldId="261"/>
        </pc:sldMkLst>
        <pc:spChg chg="mod">
          <ac:chgData name="Ibrat Nawaz" userId="b10e51e4-b719-461e-b846-dcb3038d17ff" providerId="ADAL" clId="{966A826B-25C9-4B26-8892-E6701ED99F62}" dt="2021-11-19T06:37:43.735" v="422" actId="14100"/>
          <ac:spMkLst>
            <pc:docMk/>
            <pc:sldMk cId="1368559365" sldId="261"/>
            <ac:spMk id="3" creationId="{5EF6B4F3-8548-4E26-9111-3A5B7049E3EF}"/>
          </ac:spMkLst>
        </pc:spChg>
        <pc:spChg chg="mod">
          <ac:chgData name="Ibrat Nawaz" userId="b10e51e4-b719-461e-b846-dcb3038d17ff" providerId="ADAL" clId="{966A826B-25C9-4B26-8892-E6701ED99F62}" dt="2021-11-19T06:37:39.625" v="421" actId="1076"/>
          <ac:spMkLst>
            <pc:docMk/>
            <pc:sldMk cId="1368559365" sldId="261"/>
            <ac:spMk id="5" creationId="{50F71EC7-BA36-4EA2-BCE9-87B3769C04C7}"/>
          </ac:spMkLst>
        </pc:spChg>
      </pc:sldChg>
      <pc:sldChg chg="modSp new mod">
        <pc:chgData name="Ibrat Nawaz" userId="b10e51e4-b719-461e-b846-dcb3038d17ff" providerId="ADAL" clId="{966A826B-25C9-4B26-8892-E6701ED99F62}" dt="2021-11-19T05:09:15.032" v="230" actId="20577"/>
        <pc:sldMkLst>
          <pc:docMk/>
          <pc:sldMk cId="3783090776" sldId="262"/>
        </pc:sldMkLst>
        <pc:spChg chg="mod">
          <ac:chgData name="Ibrat Nawaz" userId="b10e51e4-b719-461e-b846-dcb3038d17ff" providerId="ADAL" clId="{966A826B-25C9-4B26-8892-E6701ED99F62}" dt="2021-11-19T05:09:15.032" v="230" actId="20577"/>
          <ac:spMkLst>
            <pc:docMk/>
            <pc:sldMk cId="3783090776" sldId="262"/>
            <ac:spMk id="2" creationId="{F2033B1B-C549-49D9-9D06-1F5B059CB558}"/>
          </ac:spMkLst>
        </pc:spChg>
        <pc:spChg chg="mod">
          <ac:chgData name="Ibrat Nawaz" userId="b10e51e4-b719-461e-b846-dcb3038d17ff" providerId="ADAL" clId="{966A826B-25C9-4B26-8892-E6701ED99F62}" dt="2021-11-19T05:08:54.082" v="228" actId="207"/>
          <ac:spMkLst>
            <pc:docMk/>
            <pc:sldMk cId="3783090776" sldId="262"/>
            <ac:spMk id="3" creationId="{F43126B9-D7C5-4B10-AFB3-EEA6EEB86EDB}"/>
          </ac:spMkLst>
        </pc:spChg>
      </pc:sldChg>
      <pc:sldChg chg="addSp delSp modSp new mod ord">
        <pc:chgData name="Ibrat Nawaz" userId="b10e51e4-b719-461e-b846-dcb3038d17ff" providerId="ADAL" clId="{966A826B-25C9-4B26-8892-E6701ED99F62}" dt="2021-11-21T06:41:43.229" v="440" actId="20577"/>
        <pc:sldMkLst>
          <pc:docMk/>
          <pc:sldMk cId="1406048753" sldId="263"/>
        </pc:sldMkLst>
        <pc:spChg chg="mod">
          <ac:chgData name="Ibrat Nawaz" userId="b10e51e4-b719-461e-b846-dcb3038d17ff" providerId="ADAL" clId="{966A826B-25C9-4B26-8892-E6701ED99F62}" dt="2021-11-19T05:17:17.672" v="281"/>
          <ac:spMkLst>
            <pc:docMk/>
            <pc:sldMk cId="1406048753" sldId="263"/>
            <ac:spMk id="2" creationId="{09DCCBD2-E1CF-4017-99BD-A8749D44F096}"/>
          </ac:spMkLst>
        </pc:spChg>
        <pc:spChg chg="add del mod">
          <ac:chgData name="Ibrat Nawaz" userId="b10e51e4-b719-461e-b846-dcb3038d17ff" providerId="ADAL" clId="{966A826B-25C9-4B26-8892-E6701ED99F62}" dt="2021-11-21T06:41:43.229" v="440" actId="20577"/>
          <ac:spMkLst>
            <pc:docMk/>
            <pc:sldMk cId="1406048753" sldId="263"/>
            <ac:spMk id="3" creationId="{6333E44C-21A0-41E5-AB8D-F652406CC747}"/>
          </ac:spMkLst>
        </pc:spChg>
        <pc:spChg chg="add del mod">
          <ac:chgData name="Ibrat Nawaz" userId="b10e51e4-b719-461e-b846-dcb3038d17ff" providerId="ADAL" clId="{966A826B-25C9-4B26-8892-E6701ED99F62}" dt="2021-11-19T05:11:54.436" v="240"/>
          <ac:spMkLst>
            <pc:docMk/>
            <pc:sldMk cId="1406048753" sldId="263"/>
            <ac:spMk id="4" creationId="{1E4DC725-39D4-4C5F-B1E8-9DE900670AE1}"/>
          </ac:spMkLst>
        </pc:spChg>
      </pc:sldChg>
      <pc:sldChg chg="modSp new mod ord">
        <pc:chgData name="Ibrat Nawaz" userId="b10e51e4-b719-461e-b846-dcb3038d17ff" providerId="ADAL" clId="{966A826B-25C9-4B26-8892-E6701ED99F62}" dt="2021-11-21T06:40:29.277" v="431"/>
        <pc:sldMkLst>
          <pc:docMk/>
          <pc:sldMk cId="1553841845" sldId="264"/>
        </pc:sldMkLst>
        <pc:spChg chg="mod">
          <ac:chgData name="Ibrat Nawaz" userId="b10e51e4-b719-461e-b846-dcb3038d17ff" providerId="ADAL" clId="{966A826B-25C9-4B26-8892-E6701ED99F62}" dt="2021-11-19T05:20:19.212" v="337" actId="207"/>
          <ac:spMkLst>
            <pc:docMk/>
            <pc:sldMk cId="1553841845" sldId="264"/>
            <ac:spMk id="2" creationId="{606A2A4C-0B60-4B92-BC6B-6BCE86063B42}"/>
          </ac:spMkLst>
        </pc:spChg>
        <pc:spChg chg="mod">
          <ac:chgData name="Ibrat Nawaz" userId="b10e51e4-b719-461e-b846-dcb3038d17ff" providerId="ADAL" clId="{966A826B-25C9-4B26-8892-E6701ED99F62}" dt="2021-11-19T05:16:56.510" v="280" actId="20577"/>
          <ac:spMkLst>
            <pc:docMk/>
            <pc:sldMk cId="1553841845" sldId="264"/>
            <ac:spMk id="3" creationId="{39207A18-C6C4-4AA8-86A0-E56F342B847C}"/>
          </ac:spMkLst>
        </pc:spChg>
      </pc:sldChg>
      <pc:sldChg chg="modSp add mod ord">
        <pc:chgData name="Ibrat Nawaz" userId="b10e51e4-b719-461e-b846-dcb3038d17ff" providerId="ADAL" clId="{966A826B-25C9-4B26-8892-E6701ED99F62}" dt="2021-11-21T06:40:34.502" v="433"/>
        <pc:sldMkLst>
          <pc:docMk/>
          <pc:sldMk cId="680905057" sldId="265"/>
        </pc:sldMkLst>
        <pc:spChg chg="mod">
          <ac:chgData name="Ibrat Nawaz" userId="b10e51e4-b719-461e-b846-dcb3038d17ff" providerId="ADAL" clId="{966A826B-25C9-4B26-8892-E6701ED99F62}" dt="2021-11-19T05:17:47.390" v="294" actId="20577"/>
          <ac:spMkLst>
            <pc:docMk/>
            <pc:sldMk cId="680905057" sldId="265"/>
            <ac:spMk id="2" creationId="{09DCCBD2-E1CF-4017-99BD-A8749D44F096}"/>
          </ac:spMkLst>
        </pc:spChg>
        <pc:spChg chg="mod">
          <ac:chgData name="Ibrat Nawaz" userId="b10e51e4-b719-461e-b846-dcb3038d17ff" providerId="ADAL" clId="{966A826B-25C9-4B26-8892-E6701ED99F62}" dt="2021-11-19T05:18:52.622" v="330" actId="255"/>
          <ac:spMkLst>
            <pc:docMk/>
            <pc:sldMk cId="680905057" sldId="265"/>
            <ac:spMk id="3" creationId="{6333E44C-21A0-41E5-AB8D-F652406CC747}"/>
          </ac:spMkLst>
        </pc:spChg>
      </pc:sldChg>
      <pc:sldChg chg="new del">
        <pc:chgData name="Ibrat Nawaz" userId="b10e51e4-b719-461e-b846-dcb3038d17ff" providerId="ADAL" clId="{966A826B-25C9-4B26-8892-E6701ED99F62}" dt="2021-11-19T05:20:03.646" v="332" actId="47"/>
        <pc:sldMkLst>
          <pc:docMk/>
          <pc:sldMk cId="1752775227" sldId="266"/>
        </pc:sldMkLst>
      </pc:sldChg>
      <pc:sldChg chg="modSp add mod ord">
        <pc:chgData name="Ibrat Nawaz" userId="b10e51e4-b719-461e-b846-dcb3038d17ff" providerId="ADAL" clId="{966A826B-25C9-4B26-8892-E6701ED99F62}" dt="2021-11-21T06:40:42.296" v="437"/>
        <pc:sldMkLst>
          <pc:docMk/>
          <pc:sldMk cId="4285793575" sldId="266"/>
        </pc:sldMkLst>
        <pc:spChg chg="mod">
          <ac:chgData name="Ibrat Nawaz" userId="b10e51e4-b719-461e-b846-dcb3038d17ff" providerId="ADAL" clId="{966A826B-25C9-4B26-8892-E6701ED99F62}" dt="2021-11-19T05:20:40.318" v="351" actId="20577"/>
          <ac:spMkLst>
            <pc:docMk/>
            <pc:sldMk cId="4285793575" sldId="266"/>
            <ac:spMk id="2" creationId="{606A2A4C-0B60-4B92-BC6B-6BCE86063B42}"/>
          </ac:spMkLst>
        </pc:spChg>
        <pc:spChg chg="mod">
          <ac:chgData name="Ibrat Nawaz" userId="b10e51e4-b719-461e-b846-dcb3038d17ff" providerId="ADAL" clId="{966A826B-25C9-4B26-8892-E6701ED99F62}" dt="2021-11-19T05:22:20.165" v="359" actId="255"/>
          <ac:spMkLst>
            <pc:docMk/>
            <pc:sldMk cId="4285793575" sldId="266"/>
            <ac:spMk id="3" creationId="{39207A18-C6C4-4AA8-86A0-E56F342B847C}"/>
          </ac:spMkLst>
        </pc:spChg>
      </pc:sldChg>
      <pc:sldChg chg="modSp add mod ord">
        <pc:chgData name="Ibrat Nawaz" userId="b10e51e4-b719-461e-b846-dcb3038d17ff" providerId="ADAL" clId="{966A826B-25C9-4B26-8892-E6701ED99F62}" dt="2021-11-21T06:43:56.610" v="521" actId="20577"/>
        <pc:sldMkLst>
          <pc:docMk/>
          <pc:sldMk cId="481300958" sldId="267"/>
        </pc:sldMkLst>
        <pc:spChg chg="mod">
          <ac:chgData name="Ibrat Nawaz" userId="b10e51e4-b719-461e-b846-dcb3038d17ff" providerId="ADAL" clId="{966A826B-25C9-4B26-8892-E6701ED99F62}" dt="2021-11-19T05:22:36.212" v="374" actId="20577"/>
          <ac:spMkLst>
            <pc:docMk/>
            <pc:sldMk cId="481300958" sldId="267"/>
            <ac:spMk id="2" creationId="{09DCCBD2-E1CF-4017-99BD-A8749D44F096}"/>
          </ac:spMkLst>
        </pc:spChg>
        <pc:spChg chg="mod">
          <ac:chgData name="Ibrat Nawaz" userId="b10e51e4-b719-461e-b846-dcb3038d17ff" providerId="ADAL" clId="{966A826B-25C9-4B26-8892-E6701ED99F62}" dt="2021-11-21T06:43:56.610" v="521" actId="20577"/>
          <ac:spMkLst>
            <pc:docMk/>
            <pc:sldMk cId="481300958" sldId="267"/>
            <ac:spMk id="3" creationId="{6333E44C-21A0-41E5-AB8D-F652406CC747}"/>
          </ac:spMkLst>
        </pc:spChg>
      </pc:sldChg>
      <pc:sldChg chg="addSp modSp new mod">
        <pc:chgData name="Ibrat Nawaz" userId="b10e51e4-b719-461e-b846-dcb3038d17ff" providerId="ADAL" clId="{966A826B-25C9-4B26-8892-E6701ED99F62}" dt="2021-11-21T07:46:06.387" v="597" actId="20577"/>
        <pc:sldMkLst>
          <pc:docMk/>
          <pc:sldMk cId="4109685816" sldId="268"/>
        </pc:sldMkLst>
        <pc:spChg chg="mod">
          <ac:chgData name="Ibrat Nawaz" userId="b10e51e4-b719-461e-b846-dcb3038d17ff" providerId="ADAL" clId="{966A826B-25C9-4B26-8892-E6701ED99F62}" dt="2021-11-21T07:46:06.387" v="597" actId="20577"/>
          <ac:spMkLst>
            <pc:docMk/>
            <pc:sldMk cId="4109685816" sldId="268"/>
            <ac:spMk id="2" creationId="{A6940027-259A-49E5-A581-40DADDF78583}"/>
          </ac:spMkLst>
        </pc:spChg>
        <pc:spChg chg="mod">
          <ac:chgData name="Ibrat Nawaz" userId="b10e51e4-b719-461e-b846-dcb3038d17ff" providerId="ADAL" clId="{966A826B-25C9-4B26-8892-E6701ED99F62}" dt="2021-11-21T07:38:55.378" v="550" actId="255"/>
          <ac:spMkLst>
            <pc:docMk/>
            <pc:sldMk cId="4109685816" sldId="268"/>
            <ac:spMk id="3" creationId="{883EB27D-FADF-48EA-AA2D-BA6F3CD14F01}"/>
          </ac:spMkLst>
        </pc:spChg>
        <pc:picChg chg="add mod">
          <ac:chgData name="Ibrat Nawaz" userId="b10e51e4-b719-461e-b846-dcb3038d17ff" providerId="ADAL" clId="{966A826B-25C9-4B26-8892-E6701ED99F62}" dt="2021-11-21T07:39:23.705" v="554" actId="962"/>
          <ac:picMkLst>
            <pc:docMk/>
            <pc:sldMk cId="4109685816" sldId="268"/>
            <ac:picMk id="5" creationId="{61C6B24C-D3BC-4A40-A080-0BAEE215B038}"/>
          </ac:picMkLst>
        </pc:picChg>
      </pc:sldChg>
      <pc:sldChg chg="addSp modSp new mod">
        <pc:chgData name="Ibrat Nawaz" userId="b10e51e4-b719-461e-b846-dcb3038d17ff" providerId="ADAL" clId="{966A826B-25C9-4B26-8892-E6701ED99F62}" dt="2021-11-21T07:49:00.262" v="618" actId="14100"/>
        <pc:sldMkLst>
          <pc:docMk/>
          <pc:sldMk cId="3390992553" sldId="269"/>
        </pc:sldMkLst>
        <pc:spChg chg="mod">
          <ac:chgData name="Ibrat Nawaz" userId="b10e51e4-b719-461e-b846-dcb3038d17ff" providerId="ADAL" clId="{966A826B-25C9-4B26-8892-E6701ED99F62}" dt="2021-11-21T07:45:55.449" v="589" actId="20577"/>
          <ac:spMkLst>
            <pc:docMk/>
            <pc:sldMk cId="3390992553" sldId="269"/>
            <ac:spMk id="2" creationId="{E3A072E4-711D-4BE8-AC77-733810D21C92}"/>
          </ac:spMkLst>
        </pc:spChg>
        <pc:spChg chg="mod">
          <ac:chgData name="Ibrat Nawaz" userId="b10e51e4-b719-461e-b846-dcb3038d17ff" providerId="ADAL" clId="{966A826B-25C9-4B26-8892-E6701ED99F62}" dt="2021-11-21T07:49:00.262" v="618" actId="14100"/>
          <ac:spMkLst>
            <pc:docMk/>
            <pc:sldMk cId="3390992553" sldId="269"/>
            <ac:spMk id="3" creationId="{D09DB99E-13E9-45BD-981C-7D30A1804D85}"/>
          </ac:spMkLst>
        </pc:spChg>
        <pc:picChg chg="add mod ord">
          <ac:chgData name="Ibrat Nawaz" userId="b10e51e4-b719-461e-b846-dcb3038d17ff" providerId="ADAL" clId="{966A826B-25C9-4B26-8892-E6701ED99F62}" dt="2021-11-21T07:48:52.352" v="617" actId="1076"/>
          <ac:picMkLst>
            <pc:docMk/>
            <pc:sldMk cId="3390992553" sldId="269"/>
            <ac:picMk id="5" creationId="{1478D70B-DEEB-4431-98DD-6D59ACD56D9F}"/>
          </ac:picMkLst>
        </pc:picChg>
      </pc:sldChg>
      <pc:sldChg chg="addSp modSp new mod">
        <pc:chgData name="Ibrat Nawaz" userId="b10e51e4-b719-461e-b846-dcb3038d17ff" providerId="ADAL" clId="{966A826B-25C9-4B26-8892-E6701ED99F62}" dt="2021-11-21T08:11:58.830" v="659" actId="1076"/>
        <pc:sldMkLst>
          <pc:docMk/>
          <pc:sldMk cId="3657277180" sldId="270"/>
        </pc:sldMkLst>
        <pc:spChg chg="mod">
          <ac:chgData name="Ibrat Nawaz" userId="b10e51e4-b719-461e-b846-dcb3038d17ff" providerId="ADAL" clId="{966A826B-25C9-4B26-8892-E6701ED99F62}" dt="2021-11-21T08:09:46.114" v="647" actId="20577"/>
          <ac:spMkLst>
            <pc:docMk/>
            <pc:sldMk cId="3657277180" sldId="270"/>
            <ac:spMk id="2" creationId="{6850164A-CD8C-4264-BC0D-A9CC4CA23AA3}"/>
          </ac:spMkLst>
        </pc:spChg>
        <pc:spChg chg="mod">
          <ac:chgData name="Ibrat Nawaz" userId="b10e51e4-b719-461e-b846-dcb3038d17ff" providerId="ADAL" clId="{966A826B-25C9-4B26-8892-E6701ED99F62}" dt="2021-11-21T08:11:46.988" v="658" actId="255"/>
          <ac:spMkLst>
            <pc:docMk/>
            <pc:sldMk cId="3657277180" sldId="270"/>
            <ac:spMk id="3" creationId="{894DDBC2-9E5F-46BE-9EF7-FDB4351CAFB2}"/>
          </ac:spMkLst>
        </pc:spChg>
        <pc:picChg chg="add mod">
          <ac:chgData name="Ibrat Nawaz" userId="b10e51e4-b719-461e-b846-dcb3038d17ff" providerId="ADAL" clId="{966A826B-25C9-4B26-8892-E6701ED99F62}" dt="2021-11-21T08:11:58.830" v="659" actId="1076"/>
          <ac:picMkLst>
            <pc:docMk/>
            <pc:sldMk cId="3657277180" sldId="270"/>
            <ac:picMk id="5" creationId="{2EC51D6F-90F3-4168-809D-9E8003317123}"/>
          </ac:picMkLst>
        </pc:picChg>
      </pc:sldChg>
      <pc:sldChg chg="addSp modSp new mod">
        <pc:chgData name="Ibrat Nawaz" userId="b10e51e4-b719-461e-b846-dcb3038d17ff" providerId="ADAL" clId="{966A826B-25C9-4B26-8892-E6701ED99F62}" dt="2021-11-21T09:56:20.788" v="706" actId="1076"/>
        <pc:sldMkLst>
          <pc:docMk/>
          <pc:sldMk cId="2495413787" sldId="271"/>
        </pc:sldMkLst>
        <pc:spChg chg="mod">
          <ac:chgData name="Ibrat Nawaz" userId="b10e51e4-b719-461e-b846-dcb3038d17ff" providerId="ADAL" clId="{966A826B-25C9-4B26-8892-E6701ED99F62}" dt="2021-11-21T09:54:19.136" v="675" actId="20577"/>
          <ac:spMkLst>
            <pc:docMk/>
            <pc:sldMk cId="2495413787" sldId="271"/>
            <ac:spMk id="2" creationId="{ABEA9D74-9648-4D6B-9E63-052355EA5DA9}"/>
          </ac:spMkLst>
        </pc:spChg>
        <pc:spChg chg="mod">
          <ac:chgData name="Ibrat Nawaz" userId="b10e51e4-b719-461e-b846-dcb3038d17ff" providerId="ADAL" clId="{966A826B-25C9-4B26-8892-E6701ED99F62}" dt="2021-11-21T09:55:51.882" v="700" actId="255"/>
          <ac:spMkLst>
            <pc:docMk/>
            <pc:sldMk cId="2495413787" sldId="271"/>
            <ac:spMk id="3" creationId="{36D24B06-76A0-4F98-843A-8CA81D077D3F}"/>
          </ac:spMkLst>
        </pc:spChg>
        <pc:picChg chg="add mod">
          <ac:chgData name="Ibrat Nawaz" userId="b10e51e4-b719-461e-b846-dcb3038d17ff" providerId="ADAL" clId="{966A826B-25C9-4B26-8892-E6701ED99F62}" dt="2021-11-21T09:56:20.788" v="706" actId="1076"/>
          <ac:picMkLst>
            <pc:docMk/>
            <pc:sldMk cId="2495413787" sldId="271"/>
            <ac:picMk id="5" creationId="{775635C1-8FA4-42F8-AA4D-2555BA648935}"/>
          </ac:picMkLst>
        </pc:picChg>
      </pc:sldChg>
      <pc:sldChg chg="addSp modSp new mod">
        <pc:chgData name="Ibrat Nawaz" userId="b10e51e4-b719-461e-b846-dcb3038d17ff" providerId="ADAL" clId="{966A826B-25C9-4B26-8892-E6701ED99F62}" dt="2021-11-21T13:15:38.878" v="736" actId="14100"/>
        <pc:sldMkLst>
          <pc:docMk/>
          <pc:sldMk cId="3397393666" sldId="272"/>
        </pc:sldMkLst>
        <pc:spChg chg="mod">
          <ac:chgData name="Ibrat Nawaz" userId="b10e51e4-b719-461e-b846-dcb3038d17ff" providerId="ADAL" clId="{966A826B-25C9-4B26-8892-E6701ED99F62}" dt="2021-11-21T13:10:58.290" v="721" actId="20577"/>
          <ac:spMkLst>
            <pc:docMk/>
            <pc:sldMk cId="3397393666" sldId="272"/>
            <ac:spMk id="2" creationId="{16EFA64A-02D6-40A7-A571-6D45388A9AD1}"/>
          </ac:spMkLst>
        </pc:spChg>
        <pc:spChg chg="mod">
          <ac:chgData name="Ibrat Nawaz" userId="b10e51e4-b719-461e-b846-dcb3038d17ff" providerId="ADAL" clId="{966A826B-25C9-4B26-8892-E6701ED99F62}" dt="2021-11-21T13:15:14.671" v="731" actId="255"/>
          <ac:spMkLst>
            <pc:docMk/>
            <pc:sldMk cId="3397393666" sldId="272"/>
            <ac:spMk id="3" creationId="{DC5B5780-BD3A-4B09-A0E2-D50830CB8366}"/>
          </ac:spMkLst>
        </pc:spChg>
        <pc:picChg chg="add mod">
          <ac:chgData name="Ibrat Nawaz" userId="b10e51e4-b719-461e-b846-dcb3038d17ff" providerId="ADAL" clId="{966A826B-25C9-4B26-8892-E6701ED99F62}" dt="2021-11-21T13:15:38.878" v="736" actId="14100"/>
          <ac:picMkLst>
            <pc:docMk/>
            <pc:sldMk cId="3397393666" sldId="272"/>
            <ac:picMk id="5" creationId="{4EEF7367-C2F3-4E27-951F-6D982BAE7B92}"/>
          </ac:picMkLst>
        </pc:picChg>
      </pc:sldChg>
      <pc:sldChg chg="addSp modSp new mod">
        <pc:chgData name="Ibrat Nawaz" userId="b10e51e4-b719-461e-b846-dcb3038d17ff" providerId="ADAL" clId="{966A826B-25C9-4B26-8892-E6701ED99F62}" dt="2021-11-21T13:38:23.444" v="765" actId="1076"/>
        <pc:sldMkLst>
          <pc:docMk/>
          <pc:sldMk cId="2550586041" sldId="273"/>
        </pc:sldMkLst>
        <pc:spChg chg="mod">
          <ac:chgData name="Ibrat Nawaz" userId="b10e51e4-b719-461e-b846-dcb3038d17ff" providerId="ADAL" clId="{966A826B-25C9-4B26-8892-E6701ED99F62}" dt="2021-11-21T13:36:55.269" v="754" actId="20577"/>
          <ac:spMkLst>
            <pc:docMk/>
            <pc:sldMk cId="2550586041" sldId="273"/>
            <ac:spMk id="2" creationId="{F5E81CE4-07CC-4E3B-BF60-BDE1981E70FB}"/>
          </ac:spMkLst>
        </pc:spChg>
        <pc:spChg chg="mod">
          <ac:chgData name="Ibrat Nawaz" userId="b10e51e4-b719-461e-b846-dcb3038d17ff" providerId="ADAL" clId="{966A826B-25C9-4B26-8892-E6701ED99F62}" dt="2021-11-21T13:38:19.994" v="764" actId="255"/>
          <ac:spMkLst>
            <pc:docMk/>
            <pc:sldMk cId="2550586041" sldId="273"/>
            <ac:spMk id="3" creationId="{04047350-DB2A-4EF8-A9E8-5FC059462BA8}"/>
          </ac:spMkLst>
        </pc:spChg>
        <pc:picChg chg="add mod">
          <ac:chgData name="Ibrat Nawaz" userId="b10e51e4-b719-461e-b846-dcb3038d17ff" providerId="ADAL" clId="{966A826B-25C9-4B26-8892-E6701ED99F62}" dt="2021-11-21T13:38:23.444" v="765" actId="1076"/>
          <ac:picMkLst>
            <pc:docMk/>
            <pc:sldMk cId="2550586041" sldId="273"/>
            <ac:picMk id="5" creationId="{3BEB6145-9277-4F35-8022-87C4EC501FAE}"/>
          </ac:picMkLst>
        </pc:picChg>
      </pc:sldChg>
      <pc:sldChg chg="addSp modSp new mod">
        <pc:chgData name="Ibrat Nawaz" userId="b10e51e4-b719-461e-b846-dcb3038d17ff" providerId="ADAL" clId="{966A826B-25C9-4B26-8892-E6701ED99F62}" dt="2021-11-21T14:07:23.822" v="809" actId="1076"/>
        <pc:sldMkLst>
          <pc:docMk/>
          <pc:sldMk cId="4128795952" sldId="274"/>
        </pc:sldMkLst>
        <pc:spChg chg="mod">
          <ac:chgData name="Ibrat Nawaz" userId="b10e51e4-b719-461e-b846-dcb3038d17ff" providerId="ADAL" clId="{966A826B-25C9-4B26-8892-E6701ED99F62}" dt="2021-11-21T14:05:37.278" v="783" actId="20577"/>
          <ac:spMkLst>
            <pc:docMk/>
            <pc:sldMk cId="4128795952" sldId="274"/>
            <ac:spMk id="2" creationId="{ABF2EB03-3E3D-4195-BA4B-A751EDDFFDC2}"/>
          </ac:spMkLst>
        </pc:spChg>
        <pc:spChg chg="mod">
          <ac:chgData name="Ibrat Nawaz" userId="b10e51e4-b719-461e-b846-dcb3038d17ff" providerId="ADAL" clId="{966A826B-25C9-4B26-8892-E6701ED99F62}" dt="2021-11-21T14:06:20.309" v="803" actId="20577"/>
          <ac:spMkLst>
            <pc:docMk/>
            <pc:sldMk cId="4128795952" sldId="274"/>
            <ac:spMk id="3" creationId="{85DDF464-8A46-4BFC-AC72-947B11F14573}"/>
          </ac:spMkLst>
        </pc:spChg>
        <pc:picChg chg="add mod">
          <ac:chgData name="Ibrat Nawaz" userId="b10e51e4-b719-461e-b846-dcb3038d17ff" providerId="ADAL" clId="{966A826B-25C9-4B26-8892-E6701ED99F62}" dt="2021-11-21T14:07:23.822" v="809" actId="1076"/>
          <ac:picMkLst>
            <pc:docMk/>
            <pc:sldMk cId="4128795952" sldId="274"/>
            <ac:picMk id="5" creationId="{5612F152-A8EA-4CC4-BB28-29582D606AE1}"/>
          </ac:picMkLst>
        </pc:picChg>
      </pc:sldChg>
      <pc:sldChg chg="addSp modSp new mod">
        <pc:chgData name="Ibrat Nawaz" userId="b10e51e4-b719-461e-b846-dcb3038d17ff" providerId="ADAL" clId="{966A826B-25C9-4B26-8892-E6701ED99F62}" dt="2021-11-21T14:17:29.856" v="851" actId="1076"/>
        <pc:sldMkLst>
          <pc:docMk/>
          <pc:sldMk cId="3666429855" sldId="275"/>
        </pc:sldMkLst>
        <pc:spChg chg="mod">
          <ac:chgData name="Ibrat Nawaz" userId="b10e51e4-b719-461e-b846-dcb3038d17ff" providerId="ADAL" clId="{966A826B-25C9-4B26-8892-E6701ED99F62}" dt="2021-11-21T14:15:07.337" v="830" actId="20577"/>
          <ac:spMkLst>
            <pc:docMk/>
            <pc:sldMk cId="3666429855" sldId="275"/>
            <ac:spMk id="2" creationId="{BBDF613B-FBE0-43B5-8AD2-9F77BCB49EC5}"/>
          </ac:spMkLst>
        </pc:spChg>
        <pc:spChg chg="mod">
          <ac:chgData name="Ibrat Nawaz" userId="b10e51e4-b719-461e-b846-dcb3038d17ff" providerId="ADAL" clId="{966A826B-25C9-4B26-8892-E6701ED99F62}" dt="2021-11-21T14:16:39.358" v="845" actId="255"/>
          <ac:spMkLst>
            <pc:docMk/>
            <pc:sldMk cId="3666429855" sldId="275"/>
            <ac:spMk id="3" creationId="{D7E520A9-9049-46E3-B8D6-1DB074B7C0A8}"/>
          </ac:spMkLst>
        </pc:spChg>
        <pc:picChg chg="add mod ord">
          <ac:chgData name="Ibrat Nawaz" userId="b10e51e4-b719-461e-b846-dcb3038d17ff" providerId="ADAL" clId="{966A826B-25C9-4B26-8892-E6701ED99F62}" dt="2021-11-21T14:17:29.856" v="851" actId="1076"/>
          <ac:picMkLst>
            <pc:docMk/>
            <pc:sldMk cId="3666429855" sldId="275"/>
            <ac:picMk id="5" creationId="{14E97B79-EDAE-440C-BB3B-9876CD6924CC}"/>
          </ac:picMkLst>
        </pc:picChg>
      </pc:sldChg>
      <pc:sldChg chg="addSp modSp new mod">
        <pc:chgData name="Ibrat Nawaz" userId="b10e51e4-b719-461e-b846-dcb3038d17ff" providerId="ADAL" clId="{966A826B-25C9-4B26-8892-E6701ED99F62}" dt="2021-11-21T14:33:29.436" v="881" actId="1076"/>
        <pc:sldMkLst>
          <pc:docMk/>
          <pc:sldMk cId="602321533" sldId="276"/>
        </pc:sldMkLst>
        <pc:spChg chg="mod">
          <ac:chgData name="Ibrat Nawaz" userId="b10e51e4-b719-461e-b846-dcb3038d17ff" providerId="ADAL" clId="{966A826B-25C9-4B26-8892-E6701ED99F62}" dt="2021-11-21T14:32:22.362" v="871" actId="20577"/>
          <ac:spMkLst>
            <pc:docMk/>
            <pc:sldMk cId="602321533" sldId="276"/>
            <ac:spMk id="2" creationId="{A3F384E7-6539-42A0-86AC-B70B52CEFD33}"/>
          </ac:spMkLst>
        </pc:spChg>
        <pc:spChg chg="mod">
          <ac:chgData name="Ibrat Nawaz" userId="b10e51e4-b719-461e-b846-dcb3038d17ff" providerId="ADAL" clId="{966A826B-25C9-4B26-8892-E6701ED99F62}" dt="2021-11-21T14:33:03.004" v="876" actId="255"/>
          <ac:spMkLst>
            <pc:docMk/>
            <pc:sldMk cId="602321533" sldId="276"/>
            <ac:spMk id="3" creationId="{A27EE066-6EEA-44BB-AF76-36F9E926728D}"/>
          </ac:spMkLst>
        </pc:spChg>
        <pc:picChg chg="add mod">
          <ac:chgData name="Ibrat Nawaz" userId="b10e51e4-b719-461e-b846-dcb3038d17ff" providerId="ADAL" clId="{966A826B-25C9-4B26-8892-E6701ED99F62}" dt="2021-11-21T14:33:29.436" v="881" actId="1076"/>
          <ac:picMkLst>
            <pc:docMk/>
            <pc:sldMk cId="602321533" sldId="276"/>
            <ac:picMk id="5" creationId="{B912D2A8-5511-43B8-A217-31078924D4D7}"/>
          </ac:picMkLst>
        </pc:picChg>
      </pc:sldChg>
      <pc:sldChg chg="addSp modSp new mod">
        <pc:chgData name="Ibrat Nawaz" userId="b10e51e4-b719-461e-b846-dcb3038d17ff" providerId="ADAL" clId="{966A826B-25C9-4B26-8892-E6701ED99F62}" dt="2021-11-21T14:51:25.936" v="909" actId="1076"/>
        <pc:sldMkLst>
          <pc:docMk/>
          <pc:sldMk cId="2135928823" sldId="277"/>
        </pc:sldMkLst>
        <pc:spChg chg="mod">
          <ac:chgData name="Ibrat Nawaz" userId="b10e51e4-b719-461e-b846-dcb3038d17ff" providerId="ADAL" clId="{966A826B-25C9-4B26-8892-E6701ED99F62}" dt="2021-11-21T14:49:06.410" v="895" actId="20577"/>
          <ac:spMkLst>
            <pc:docMk/>
            <pc:sldMk cId="2135928823" sldId="277"/>
            <ac:spMk id="2" creationId="{9B5481A8-1E6C-4CB6-91C0-F686824ECABE}"/>
          </ac:spMkLst>
        </pc:spChg>
        <pc:spChg chg="mod">
          <ac:chgData name="Ibrat Nawaz" userId="b10e51e4-b719-461e-b846-dcb3038d17ff" providerId="ADAL" clId="{966A826B-25C9-4B26-8892-E6701ED99F62}" dt="2021-11-21T14:51:12.868" v="903" actId="5793"/>
          <ac:spMkLst>
            <pc:docMk/>
            <pc:sldMk cId="2135928823" sldId="277"/>
            <ac:spMk id="3" creationId="{E1B798DB-CFE5-48F1-BBEB-7E498AD078EE}"/>
          </ac:spMkLst>
        </pc:spChg>
        <pc:picChg chg="add mod">
          <ac:chgData name="Ibrat Nawaz" userId="b10e51e4-b719-461e-b846-dcb3038d17ff" providerId="ADAL" clId="{966A826B-25C9-4B26-8892-E6701ED99F62}" dt="2021-11-21T14:51:25.936" v="909" actId="1076"/>
          <ac:picMkLst>
            <pc:docMk/>
            <pc:sldMk cId="2135928823" sldId="277"/>
            <ac:picMk id="5" creationId="{4460F572-8101-4250-AE27-B0E9960668DE}"/>
          </ac:picMkLst>
        </pc:picChg>
      </pc:sldChg>
      <pc:sldChg chg="addSp modSp new mod">
        <pc:chgData name="Ibrat Nawaz" userId="b10e51e4-b719-461e-b846-dcb3038d17ff" providerId="ADAL" clId="{966A826B-25C9-4B26-8892-E6701ED99F62}" dt="2021-11-29T08:11:23.234" v="945" actId="1076"/>
        <pc:sldMkLst>
          <pc:docMk/>
          <pc:sldMk cId="1698805140" sldId="278"/>
        </pc:sldMkLst>
        <pc:spChg chg="mod">
          <ac:chgData name="Ibrat Nawaz" userId="b10e51e4-b719-461e-b846-dcb3038d17ff" providerId="ADAL" clId="{966A826B-25C9-4B26-8892-E6701ED99F62}" dt="2021-11-29T08:08:16.592" v="933" actId="20577"/>
          <ac:spMkLst>
            <pc:docMk/>
            <pc:sldMk cId="1698805140" sldId="278"/>
            <ac:spMk id="2" creationId="{42214170-60B5-477C-A56A-0192FD18538D}"/>
          </ac:spMkLst>
        </pc:spChg>
        <pc:spChg chg="mod">
          <ac:chgData name="Ibrat Nawaz" userId="b10e51e4-b719-461e-b846-dcb3038d17ff" providerId="ADAL" clId="{966A826B-25C9-4B26-8892-E6701ED99F62}" dt="2021-11-29T08:10:56.754" v="941" actId="2711"/>
          <ac:spMkLst>
            <pc:docMk/>
            <pc:sldMk cId="1698805140" sldId="278"/>
            <ac:spMk id="3" creationId="{D2BDE88F-2420-453F-BEEA-69E1F238E08F}"/>
          </ac:spMkLst>
        </pc:spChg>
        <pc:picChg chg="add mod">
          <ac:chgData name="Ibrat Nawaz" userId="b10e51e4-b719-461e-b846-dcb3038d17ff" providerId="ADAL" clId="{966A826B-25C9-4B26-8892-E6701ED99F62}" dt="2021-11-29T08:11:23.234" v="945" actId="1076"/>
          <ac:picMkLst>
            <pc:docMk/>
            <pc:sldMk cId="1698805140" sldId="278"/>
            <ac:picMk id="5" creationId="{9247683C-B99B-4EA9-8F09-D756EF8F2DF6}"/>
          </ac:picMkLst>
        </pc:picChg>
      </pc:sldChg>
      <pc:sldChg chg="addSp modSp new mod">
        <pc:chgData name="Ibrat Nawaz" userId="b10e51e4-b719-461e-b846-dcb3038d17ff" providerId="ADAL" clId="{966A826B-25C9-4B26-8892-E6701ED99F62}" dt="2021-11-29T08:14:03.537" v="965" actId="1076"/>
        <pc:sldMkLst>
          <pc:docMk/>
          <pc:sldMk cId="256605313" sldId="279"/>
        </pc:sldMkLst>
        <pc:spChg chg="mod">
          <ac:chgData name="Ibrat Nawaz" userId="b10e51e4-b719-461e-b846-dcb3038d17ff" providerId="ADAL" clId="{966A826B-25C9-4B26-8892-E6701ED99F62}" dt="2021-11-29T08:11:34.035" v="953" actId="20577"/>
          <ac:spMkLst>
            <pc:docMk/>
            <pc:sldMk cId="256605313" sldId="279"/>
            <ac:spMk id="2" creationId="{B5D16ABB-A3BC-4E2A-BDA6-34C4946BA803}"/>
          </ac:spMkLst>
        </pc:spChg>
        <pc:spChg chg="mod">
          <ac:chgData name="Ibrat Nawaz" userId="b10e51e4-b719-461e-b846-dcb3038d17ff" providerId="ADAL" clId="{966A826B-25C9-4B26-8892-E6701ED99F62}" dt="2021-11-29T08:13:57.598" v="964" actId="20577"/>
          <ac:spMkLst>
            <pc:docMk/>
            <pc:sldMk cId="256605313" sldId="279"/>
            <ac:spMk id="3" creationId="{12BF3A19-6C92-4262-AC7E-1FE80F15AD40}"/>
          </ac:spMkLst>
        </pc:spChg>
        <pc:picChg chg="add mod">
          <ac:chgData name="Ibrat Nawaz" userId="b10e51e4-b719-461e-b846-dcb3038d17ff" providerId="ADAL" clId="{966A826B-25C9-4B26-8892-E6701ED99F62}" dt="2021-11-29T08:14:03.537" v="965" actId="1076"/>
          <ac:picMkLst>
            <pc:docMk/>
            <pc:sldMk cId="256605313" sldId="279"/>
            <ac:picMk id="5" creationId="{8ACC2F7A-1031-4579-A9C7-381DC056DFEB}"/>
          </ac:picMkLst>
        </pc:picChg>
      </pc:sldChg>
      <pc:sldChg chg="addSp modSp new mod">
        <pc:chgData name="Ibrat Nawaz" userId="b10e51e4-b719-461e-b846-dcb3038d17ff" providerId="ADAL" clId="{966A826B-25C9-4B26-8892-E6701ED99F62}" dt="2021-11-29T08:15:28.799" v="989" actId="1076"/>
        <pc:sldMkLst>
          <pc:docMk/>
          <pc:sldMk cId="3244535791" sldId="280"/>
        </pc:sldMkLst>
        <pc:spChg chg="mod">
          <ac:chgData name="Ibrat Nawaz" userId="b10e51e4-b719-461e-b846-dcb3038d17ff" providerId="ADAL" clId="{966A826B-25C9-4B26-8892-E6701ED99F62}" dt="2021-11-29T08:14:12.041" v="977" actId="20577"/>
          <ac:spMkLst>
            <pc:docMk/>
            <pc:sldMk cId="3244535791" sldId="280"/>
            <ac:spMk id="2" creationId="{8ACC1044-1CA2-4CB3-BFF0-F9AFFD9EB892}"/>
          </ac:spMkLst>
        </pc:spChg>
        <pc:spChg chg="mod">
          <ac:chgData name="Ibrat Nawaz" userId="b10e51e4-b719-461e-b846-dcb3038d17ff" providerId="ADAL" clId="{966A826B-25C9-4B26-8892-E6701ED99F62}" dt="2021-11-29T08:15:07.594" v="983" actId="255"/>
          <ac:spMkLst>
            <pc:docMk/>
            <pc:sldMk cId="3244535791" sldId="280"/>
            <ac:spMk id="3" creationId="{F555AD45-2148-4010-8C99-0C32770ABE9F}"/>
          </ac:spMkLst>
        </pc:spChg>
        <pc:picChg chg="add mod">
          <ac:chgData name="Ibrat Nawaz" userId="b10e51e4-b719-461e-b846-dcb3038d17ff" providerId="ADAL" clId="{966A826B-25C9-4B26-8892-E6701ED99F62}" dt="2021-11-29T08:15:28.799" v="989" actId="1076"/>
          <ac:picMkLst>
            <pc:docMk/>
            <pc:sldMk cId="3244535791" sldId="280"/>
            <ac:picMk id="5" creationId="{8A10D117-E363-4163-AB38-815E8AEC8881}"/>
          </ac:picMkLst>
        </pc:picChg>
      </pc:sldChg>
      <pc:sldChg chg="addSp modSp new mod">
        <pc:chgData name="Ibrat Nawaz" userId="b10e51e4-b719-461e-b846-dcb3038d17ff" providerId="ADAL" clId="{966A826B-25C9-4B26-8892-E6701ED99F62}" dt="2021-11-29T08:17:03.249" v="1009" actId="1076"/>
        <pc:sldMkLst>
          <pc:docMk/>
          <pc:sldMk cId="3603816704" sldId="281"/>
        </pc:sldMkLst>
        <pc:spChg chg="mod">
          <ac:chgData name="Ibrat Nawaz" userId="b10e51e4-b719-461e-b846-dcb3038d17ff" providerId="ADAL" clId="{966A826B-25C9-4B26-8892-E6701ED99F62}" dt="2021-11-29T08:15:39.250" v="998" actId="20577"/>
          <ac:spMkLst>
            <pc:docMk/>
            <pc:sldMk cId="3603816704" sldId="281"/>
            <ac:spMk id="2" creationId="{9431AAE3-9B20-4D00-ADD4-A942E03A20F0}"/>
          </ac:spMkLst>
        </pc:spChg>
        <pc:spChg chg="mod">
          <ac:chgData name="Ibrat Nawaz" userId="b10e51e4-b719-461e-b846-dcb3038d17ff" providerId="ADAL" clId="{966A826B-25C9-4B26-8892-E6701ED99F62}" dt="2021-11-29T08:16:45.024" v="1004" actId="20577"/>
          <ac:spMkLst>
            <pc:docMk/>
            <pc:sldMk cId="3603816704" sldId="281"/>
            <ac:spMk id="3" creationId="{A444306C-2C81-4B57-8A3C-944CD3B801CB}"/>
          </ac:spMkLst>
        </pc:spChg>
        <pc:picChg chg="add mod">
          <ac:chgData name="Ibrat Nawaz" userId="b10e51e4-b719-461e-b846-dcb3038d17ff" providerId="ADAL" clId="{966A826B-25C9-4B26-8892-E6701ED99F62}" dt="2021-11-29T08:17:03.249" v="1009" actId="1076"/>
          <ac:picMkLst>
            <pc:docMk/>
            <pc:sldMk cId="3603816704" sldId="281"/>
            <ac:picMk id="5" creationId="{523253E2-CE51-4F42-9D19-44209D880F8F}"/>
          </ac:picMkLst>
        </pc:picChg>
      </pc:sldChg>
      <pc:sldChg chg="addSp delSp modSp new mod">
        <pc:chgData name="Ibrat Nawaz" userId="b10e51e4-b719-461e-b846-dcb3038d17ff" providerId="ADAL" clId="{966A826B-25C9-4B26-8892-E6701ED99F62}" dt="2021-11-29T08:18:42.654" v="1037" actId="255"/>
        <pc:sldMkLst>
          <pc:docMk/>
          <pc:sldMk cId="19385504" sldId="282"/>
        </pc:sldMkLst>
        <pc:spChg chg="mod">
          <ac:chgData name="Ibrat Nawaz" userId="b10e51e4-b719-461e-b846-dcb3038d17ff" providerId="ADAL" clId="{966A826B-25C9-4B26-8892-E6701ED99F62}" dt="2021-11-29T08:17:16.679" v="1020" actId="20577"/>
          <ac:spMkLst>
            <pc:docMk/>
            <pc:sldMk cId="19385504" sldId="282"/>
            <ac:spMk id="2" creationId="{C733E8DA-1DF0-4162-A8A5-FB0F648591F2}"/>
          </ac:spMkLst>
        </pc:spChg>
        <pc:spChg chg="mod">
          <ac:chgData name="Ibrat Nawaz" userId="b10e51e4-b719-461e-b846-dcb3038d17ff" providerId="ADAL" clId="{966A826B-25C9-4B26-8892-E6701ED99F62}" dt="2021-11-29T08:18:42.654" v="1037" actId="255"/>
          <ac:spMkLst>
            <pc:docMk/>
            <pc:sldMk cId="19385504" sldId="282"/>
            <ac:spMk id="3" creationId="{0FDD677E-30AE-40B3-A341-94DEEB4D4302}"/>
          </ac:spMkLst>
        </pc:spChg>
        <pc:picChg chg="add del mod">
          <ac:chgData name="Ibrat Nawaz" userId="b10e51e4-b719-461e-b846-dcb3038d17ff" providerId="ADAL" clId="{966A826B-25C9-4B26-8892-E6701ED99F62}" dt="2021-11-29T08:18:26.936" v="1029"/>
          <ac:picMkLst>
            <pc:docMk/>
            <pc:sldMk cId="19385504" sldId="282"/>
            <ac:picMk id="5" creationId="{3868A21F-F16C-4ACD-B4A5-A477BAB02E8A}"/>
          </ac:picMkLst>
        </pc:picChg>
        <pc:picChg chg="add mod">
          <ac:chgData name="Ibrat Nawaz" userId="b10e51e4-b719-461e-b846-dcb3038d17ff" providerId="ADAL" clId="{966A826B-25C9-4B26-8892-E6701ED99F62}" dt="2021-11-29T08:18:38.056" v="1036" actId="1076"/>
          <ac:picMkLst>
            <pc:docMk/>
            <pc:sldMk cId="19385504" sldId="282"/>
            <ac:picMk id="7" creationId="{E5C050B1-FCD7-4ECA-83AC-1D89AE7EFB97}"/>
          </ac:picMkLst>
        </pc:picChg>
      </pc:sldChg>
      <pc:sldChg chg="addSp modSp new mod">
        <pc:chgData name="Ibrat Nawaz" userId="b10e51e4-b719-461e-b846-dcb3038d17ff" providerId="ADAL" clId="{966A826B-25C9-4B26-8892-E6701ED99F62}" dt="2021-11-29T08:19:57.260" v="1055" actId="1076"/>
        <pc:sldMkLst>
          <pc:docMk/>
          <pc:sldMk cId="3299553978" sldId="283"/>
        </pc:sldMkLst>
        <pc:spChg chg="mod">
          <ac:chgData name="Ibrat Nawaz" userId="b10e51e4-b719-461e-b846-dcb3038d17ff" providerId="ADAL" clId="{966A826B-25C9-4B26-8892-E6701ED99F62}" dt="2021-11-29T08:18:49.796" v="1045" actId="20577"/>
          <ac:spMkLst>
            <pc:docMk/>
            <pc:sldMk cId="3299553978" sldId="283"/>
            <ac:spMk id="2" creationId="{E399D18B-20FC-4626-839B-650FB1D847BB}"/>
          </ac:spMkLst>
        </pc:spChg>
        <pc:spChg chg="mod">
          <ac:chgData name="Ibrat Nawaz" userId="b10e51e4-b719-461e-b846-dcb3038d17ff" providerId="ADAL" clId="{966A826B-25C9-4B26-8892-E6701ED99F62}" dt="2021-11-29T08:19:37.634" v="1049" actId="255"/>
          <ac:spMkLst>
            <pc:docMk/>
            <pc:sldMk cId="3299553978" sldId="283"/>
            <ac:spMk id="3" creationId="{7B549B48-74AF-4EAC-A64B-192F9F7ABEE4}"/>
          </ac:spMkLst>
        </pc:spChg>
        <pc:picChg chg="add mod">
          <ac:chgData name="Ibrat Nawaz" userId="b10e51e4-b719-461e-b846-dcb3038d17ff" providerId="ADAL" clId="{966A826B-25C9-4B26-8892-E6701ED99F62}" dt="2021-11-29T08:19:57.260" v="1055" actId="1076"/>
          <ac:picMkLst>
            <pc:docMk/>
            <pc:sldMk cId="3299553978" sldId="283"/>
            <ac:picMk id="5" creationId="{4C223094-2D62-48ED-A6CA-B9C91C9251DB}"/>
          </ac:picMkLst>
        </pc:picChg>
      </pc:sldChg>
      <pc:sldChg chg="addSp modSp new mod">
        <pc:chgData name="Ibrat Nawaz" userId="b10e51e4-b719-461e-b846-dcb3038d17ff" providerId="ADAL" clId="{966A826B-25C9-4B26-8892-E6701ED99F62}" dt="2021-11-29T08:22:10.455" v="1076" actId="1076"/>
        <pc:sldMkLst>
          <pc:docMk/>
          <pc:sldMk cId="140641407" sldId="284"/>
        </pc:sldMkLst>
        <pc:spChg chg="mod">
          <ac:chgData name="Ibrat Nawaz" userId="b10e51e4-b719-461e-b846-dcb3038d17ff" providerId="ADAL" clId="{966A826B-25C9-4B26-8892-E6701ED99F62}" dt="2021-11-29T08:20:11.997" v="1066" actId="20577"/>
          <ac:spMkLst>
            <pc:docMk/>
            <pc:sldMk cId="140641407" sldId="284"/>
            <ac:spMk id="2" creationId="{50630C2D-0C08-4FF6-BDD7-0B62959641B3}"/>
          </ac:spMkLst>
        </pc:spChg>
        <pc:spChg chg="mod">
          <ac:chgData name="Ibrat Nawaz" userId="b10e51e4-b719-461e-b846-dcb3038d17ff" providerId="ADAL" clId="{966A826B-25C9-4B26-8892-E6701ED99F62}" dt="2021-11-29T08:21:56.043" v="1070" actId="255"/>
          <ac:spMkLst>
            <pc:docMk/>
            <pc:sldMk cId="140641407" sldId="284"/>
            <ac:spMk id="3" creationId="{6E43B3D2-397B-4127-B19D-04BC19AA649F}"/>
          </ac:spMkLst>
        </pc:spChg>
        <pc:picChg chg="add mod">
          <ac:chgData name="Ibrat Nawaz" userId="b10e51e4-b719-461e-b846-dcb3038d17ff" providerId="ADAL" clId="{966A826B-25C9-4B26-8892-E6701ED99F62}" dt="2021-11-29T08:22:10.455" v="1076" actId="1076"/>
          <ac:picMkLst>
            <pc:docMk/>
            <pc:sldMk cId="140641407" sldId="284"/>
            <ac:picMk id="5" creationId="{55542DBB-ADFD-47E1-B965-E50544B12832}"/>
          </ac:picMkLst>
        </pc:picChg>
      </pc:sldChg>
      <pc:sldChg chg="addSp modSp new mod">
        <pc:chgData name="Ibrat Nawaz" userId="b10e51e4-b719-461e-b846-dcb3038d17ff" providerId="ADAL" clId="{966A826B-25C9-4B26-8892-E6701ED99F62}" dt="2021-11-29T08:23:00.483" v="1090" actId="1076"/>
        <pc:sldMkLst>
          <pc:docMk/>
          <pc:sldMk cId="2817743823" sldId="285"/>
        </pc:sldMkLst>
        <pc:spChg chg="mod">
          <ac:chgData name="Ibrat Nawaz" userId="b10e51e4-b719-461e-b846-dcb3038d17ff" providerId="ADAL" clId="{966A826B-25C9-4B26-8892-E6701ED99F62}" dt="2021-11-29T08:22:15.851" v="1082" actId="20577"/>
          <ac:spMkLst>
            <pc:docMk/>
            <pc:sldMk cId="2817743823" sldId="285"/>
            <ac:spMk id="2" creationId="{CD89F859-B10F-4F86-935B-065A3451746B}"/>
          </ac:spMkLst>
        </pc:spChg>
        <pc:spChg chg="mod">
          <ac:chgData name="Ibrat Nawaz" userId="b10e51e4-b719-461e-b846-dcb3038d17ff" providerId="ADAL" clId="{966A826B-25C9-4B26-8892-E6701ED99F62}" dt="2021-11-29T08:22:44.840" v="1084" actId="255"/>
          <ac:spMkLst>
            <pc:docMk/>
            <pc:sldMk cId="2817743823" sldId="285"/>
            <ac:spMk id="3" creationId="{0FED4854-4201-4B75-9A2E-9B0B0D3A1777}"/>
          </ac:spMkLst>
        </pc:spChg>
        <pc:picChg chg="add mod">
          <ac:chgData name="Ibrat Nawaz" userId="b10e51e4-b719-461e-b846-dcb3038d17ff" providerId="ADAL" clId="{966A826B-25C9-4B26-8892-E6701ED99F62}" dt="2021-11-29T08:23:00.483" v="1090" actId="1076"/>
          <ac:picMkLst>
            <pc:docMk/>
            <pc:sldMk cId="2817743823" sldId="285"/>
            <ac:picMk id="5" creationId="{46E761D3-2116-48F6-9493-7F49F031899B}"/>
          </ac:picMkLst>
        </pc:picChg>
      </pc:sldChg>
      <pc:sldChg chg="addSp modSp new mod">
        <pc:chgData name="Ibrat Nawaz" userId="b10e51e4-b719-461e-b846-dcb3038d17ff" providerId="ADAL" clId="{966A826B-25C9-4B26-8892-E6701ED99F62}" dt="2021-11-29T08:24:01.064" v="1105" actId="1076"/>
        <pc:sldMkLst>
          <pc:docMk/>
          <pc:sldMk cId="201760763" sldId="286"/>
        </pc:sldMkLst>
        <pc:spChg chg="mod">
          <ac:chgData name="Ibrat Nawaz" userId="b10e51e4-b719-461e-b846-dcb3038d17ff" providerId="ADAL" clId="{966A826B-25C9-4B26-8892-E6701ED99F62}" dt="2021-11-29T08:23:18.307" v="1099" actId="20577"/>
          <ac:spMkLst>
            <pc:docMk/>
            <pc:sldMk cId="201760763" sldId="286"/>
            <ac:spMk id="2" creationId="{A6FDFC88-C74D-4CCC-BA6E-0E2F814FC259}"/>
          </ac:spMkLst>
        </pc:spChg>
        <pc:spChg chg="mod">
          <ac:chgData name="Ibrat Nawaz" userId="b10e51e4-b719-461e-b846-dcb3038d17ff" providerId="ADAL" clId="{966A826B-25C9-4B26-8892-E6701ED99F62}" dt="2021-11-29T08:23:47.551" v="1100"/>
          <ac:spMkLst>
            <pc:docMk/>
            <pc:sldMk cId="201760763" sldId="286"/>
            <ac:spMk id="3" creationId="{9136D913-77F1-47C6-A472-E62DF521D188}"/>
          </ac:spMkLst>
        </pc:spChg>
        <pc:picChg chg="add mod">
          <ac:chgData name="Ibrat Nawaz" userId="b10e51e4-b719-461e-b846-dcb3038d17ff" providerId="ADAL" clId="{966A826B-25C9-4B26-8892-E6701ED99F62}" dt="2021-11-29T08:24:01.064" v="1105" actId="1076"/>
          <ac:picMkLst>
            <pc:docMk/>
            <pc:sldMk cId="201760763" sldId="286"/>
            <ac:picMk id="5" creationId="{A5FC3CBD-C674-4CD0-B510-FBE223107ED8}"/>
          </ac:picMkLst>
        </pc:picChg>
      </pc:sldChg>
      <pc:sldChg chg="addSp modSp new mod">
        <pc:chgData name="Ibrat Nawaz" userId="b10e51e4-b719-461e-b846-dcb3038d17ff" providerId="ADAL" clId="{966A826B-25C9-4B26-8892-E6701ED99F62}" dt="2021-11-29T08:24:45.785" v="1127" actId="1076"/>
        <pc:sldMkLst>
          <pc:docMk/>
          <pc:sldMk cId="2267357707" sldId="287"/>
        </pc:sldMkLst>
        <pc:spChg chg="mod">
          <ac:chgData name="Ibrat Nawaz" userId="b10e51e4-b719-461e-b846-dcb3038d17ff" providerId="ADAL" clId="{966A826B-25C9-4B26-8892-E6701ED99F62}" dt="2021-11-29T08:24:09.306" v="1121" actId="20577"/>
          <ac:spMkLst>
            <pc:docMk/>
            <pc:sldMk cId="2267357707" sldId="287"/>
            <ac:spMk id="2" creationId="{DCBE631D-0D5D-4709-8EF0-F9F6AF38F956}"/>
          </ac:spMkLst>
        </pc:spChg>
        <pc:spChg chg="mod">
          <ac:chgData name="Ibrat Nawaz" userId="b10e51e4-b719-461e-b846-dcb3038d17ff" providerId="ADAL" clId="{966A826B-25C9-4B26-8892-E6701ED99F62}" dt="2021-11-29T08:24:27.361" v="1122"/>
          <ac:spMkLst>
            <pc:docMk/>
            <pc:sldMk cId="2267357707" sldId="287"/>
            <ac:spMk id="3" creationId="{666EA9FA-C46F-4DCF-B3A7-F09A7ED07A01}"/>
          </ac:spMkLst>
        </pc:spChg>
        <pc:picChg chg="add mod">
          <ac:chgData name="Ibrat Nawaz" userId="b10e51e4-b719-461e-b846-dcb3038d17ff" providerId="ADAL" clId="{966A826B-25C9-4B26-8892-E6701ED99F62}" dt="2021-11-29T08:24:45.785" v="1127" actId="1076"/>
          <ac:picMkLst>
            <pc:docMk/>
            <pc:sldMk cId="2267357707" sldId="287"/>
            <ac:picMk id="5" creationId="{7014191B-7FDD-4602-880C-2F12D77949FA}"/>
          </ac:picMkLst>
        </pc:picChg>
      </pc:sldChg>
      <pc:sldChg chg="addSp modSp new mod">
        <pc:chgData name="Ibrat Nawaz" userId="b10e51e4-b719-461e-b846-dcb3038d17ff" providerId="ADAL" clId="{966A826B-25C9-4B26-8892-E6701ED99F62}" dt="2021-11-29T08:25:43.242" v="1143" actId="1076"/>
        <pc:sldMkLst>
          <pc:docMk/>
          <pc:sldMk cId="2119522264" sldId="288"/>
        </pc:sldMkLst>
        <pc:spChg chg="mod">
          <ac:chgData name="Ibrat Nawaz" userId="b10e51e4-b719-461e-b846-dcb3038d17ff" providerId="ADAL" clId="{966A826B-25C9-4B26-8892-E6701ED99F62}" dt="2021-11-29T08:24:52.629" v="1135" actId="20577"/>
          <ac:spMkLst>
            <pc:docMk/>
            <pc:sldMk cId="2119522264" sldId="288"/>
            <ac:spMk id="2" creationId="{9BD28946-8331-4EB8-9904-059FBF83DF92}"/>
          </ac:spMkLst>
        </pc:spChg>
        <pc:spChg chg="mod">
          <ac:chgData name="Ibrat Nawaz" userId="b10e51e4-b719-461e-b846-dcb3038d17ff" providerId="ADAL" clId="{966A826B-25C9-4B26-8892-E6701ED99F62}" dt="2021-11-29T08:25:26.630" v="1138" actId="255"/>
          <ac:spMkLst>
            <pc:docMk/>
            <pc:sldMk cId="2119522264" sldId="288"/>
            <ac:spMk id="3" creationId="{7F06F379-805E-4B4A-A066-94CB888F1393}"/>
          </ac:spMkLst>
        </pc:spChg>
        <pc:picChg chg="add mod">
          <ac:chgData name="Ibrat Nawaz" userId="b10e51e4-b719-461e-b846-dcb3038d17ff" providerId="ADAL" clId="{966A826B-25C9-4B26-8892-E6701ED99F62}" dt="2021-11-29T08:25:43.242" v="1143" actId="1076"/>
          <ac:picMkLst>
            <pc:docMk/>
            <pc:sldMk cId="2119522264" sldId="288"/>
            <ac:picMk id="5" creationId="{5566FB61-5E80-4F35-A518-E91C734BCBA7}"/>
          </ac:picMkLst>
        </pc:picChg>
      </pc:sldChg>
    </pc:docChg>
  </pc:docChgLst>
  <pc:docChgLst>
    <pc:chgData name="Ibrat Nawaz" userId="S::ibrat_nawaz@epam.com::b10e51e4-b719-461e-b846-dcb3038d17ff" providerId="AD" clId="Web-{AA6FDC1C-819F-2E2E-F370-D4A6192DD745}"/>
    <pc:docChg chg="addSld modSld">
      <pc:chgData name="Ibrat Nawaz" userId="S::ibrat_nawaz@epam.com::b10e51e4-b719-461e-b846-dcb3038d17ff" providerId="AD" clId="Web-{AA6FDC1C-819F-2E2E-F370-D4A6192DD745}" dt="2021-11-17T13:25:43.452" v="47" actId="14100"/>
      <pc:docMkLst>
        <pc:docMk/>
      </pc:docMkLst>
      <pc:sldChg chg="modSp">
        <pc:chgData name="Ibrat Nawaz" userId="S::ibrat_nawaz@epam.com::b10e51e4-b719-461e-b846-dcb3038d17ff" providerId="AD" clId="Web-{AA6FDC1C-819F-2E2E-F370-D4A6192DD745}" dt="2021-11-17T13:24:19.997" v="36" actId="20577"/>
        <pc:sldMkLst>
          <pc:docMk/>
          <pc:sldMk cId="547666977" sldId="260"/>
        </pc:sldMkLst>
        <pc:spChg chg="mod">
          <ac:chgData name="Ibrat Nawaz" userId="S::ibrat_nawaz@epam.com::b10e51e4-b719-461e-b846-dcb3038d17ff" providerId="AD" clId="Web-{AA6FDC1C-819F-2E2E-F370-D4A6192DD745}" dt="2021-11-17T13:22:06.009" v="7" actId="20577"/>
          <ac:spMkLst>
            <pc:docMk/>
            <pc:sldMk cId="547666977" sldId="260"/>
            <ac:spMk id="2" creationId="{D4EE6451-D095-4DC8-9F42-FF592C4056EA}"/>
          </ac:spMkLst>
        </pc:spChg>
        <pc:spChg chg="mod">
          <ac:chgData name="Ibrat Nawaz" userId="S::ibrat_nawaz@epam.com::b10e51e4-b719-461e-b846-dcb3038d17ff" providerId="AD" clId="Web-{AA6FDC1C-819F-2E2E-F370-D4A6192DD745}" dt="2021-11-17T13:24:19.997" v="36" actId="20577"/>
          <ac:spMkLst>
            <pc:docMk/>
            <pc:sldMk cId="547666977" sldId="260"/>
            <ac:spMk id="3" creationId="{B1786972-32DC-4EA1-9991-B4CBA9027653}"/>
          </ac:spMkLst>
        </pc:spChg>
      </pc:sldChg>
      <pc:sldChg chg="addSp delSp modSp new">
        <pc:chgData name="Ibrat Nawaz" userId="S::ibrat_nawaz@epam.com::b10e51e4-b719-461e-b846-dcb3038d17ff" providerId="AD" clId="Web-{AA6FDC1C-819F-2E2E-F370-D4A6192DD745}" dt="2021-11-17T13:25:43.452" v="47" actId="14100"/>
        <pc:sldMkLst>
          <pc:docMk/>
          <pc:sldMk cId="1368559365" sldId="261"/>
        </pc:sldMkLst>
        <pc:spChg chg="del">
          <ac:chgData name="Ibrat Nawaz" userId="S::ibrat_nawaz@epam.com::b10e51e4-b719-461e-b846-dcb3038d17ff" providerId="AD" clId="Web-{AA6FDC1C-819F-2E2E-F370-D4A6192DD745}" dt="2021-11-17T13:23:24.245" v="19"/>
          <ac:spMkLst>
            <pc:docMk/>
            <pc:sldMk cId="1368559365" sldId="261"/>
            <ac:spMk id="2" creationId="{72E67FF2-17B7-428B-8542-9899AC50D3AD}"/>
          </ac:spMkLst>
        </pc:spChg>
        <pc:spChg chg="mod">
          <ac:chgData name="Ibrat Nawaz" userId="S::ibrat_nawaz@epam.com::b10e51e4-b719-461e-b846-dcb3038d17ff" providerId="AD" clId="Web-{AA6FDC1C-819F-2E2E-F370-D4A6192DD745}" dt="2021-11-17T13:24:07.887" v="34" actId="20577"/>
          <ac:spMkLst>
            <pc:docMk/>
            <pc:sldMk cId="1368559365" sldId="261"/>
            <ac:spMk id="3" creationId="{5EF6B4F3-8548-4E26-9111-3A5B7049E3EF}"/>
          </ac:spMkLst>
        </pc:spChg>
        <pc:spChg chg="add mod">
          <ac:chgData name="Ibrat Nawaz" userId="S::ibrat_nawaz@epam.com::b10e51e4-b719-461e-b846-dcb3038d17ff" providerId="AD" clId="Web-{AA6FDC1C-819F-2E2E-F370-D4A6192DD745}" dt="2021-11-17T13:25:43.452" v="47" actId="14100"/>
          <ac:spMkLst>
            <pc:docMk/>
            <pc:sldMk cId="1368559365" sldId="261"/>
            <ac:spMk id="5" creationId="{50F71EC7-BA36-4EA2-BCE9-87B3769C04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053"/>
            <a:ext cx="9144000" cy="2387600"/>
          </a:xfrm>
        </p:spPr>
        <p:txBody>
          <a:bodyPr>
            <a:normAutofit/>
          </a:bodyPr>
          <a:lstStyle/>
          <a:p>
            <a:r>
              <a:rPr lang="en-US" sz="6400" dirty="0">
                <a:ea typeface="+mj-lt"/>
                <a:cs typeface="+mj-lt"/>
              </a:rPr>
              <a:t>Design Patterns</a:t>
            </a:r>
            <a:endParaRPr lang="en-US" sz="6400"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164A-CD8C-4264-BC0D-A9CC4CA23AA3}"/>
              </a:ext>
            </a:extLst>
          </p:cNvPr>
          <p:cNvSpPr>
            <a:spLocks noGrp="1"/>
          </p:cNvSpPr>
          <p:nvPr>
            <p:ph type="title"/>
          </p:nvPr>
        </p:nvSpPr>
        <p:spPr/>
        <p:txBody>
          <a:bodyPr/>
          <a:lstStyle/>
          <a:p>
            <a:r>
              <a:rPr lang="en-US" dirty="0"/>
              <a:t>Prototype Pattern</a:t>
            </a:r>
          </a:p>
        </p:txBody>
      </p:sp>
      <p:sp>
        <p:nvSpPr>
          <p:cNvPr id="3" name="Content Placeholder 2">
            <a:extLst>
              <a:ext uri="{FF2B5EF4-FFF2-40B4-BE49-F238E27FC236}">
                <a16:creationId xmlns:a16="http://schemas.microsoft.com/office/drawing/2014/main" id="{894DDBC2-9E5F-46BE-9EF7-FDB4351CAFB2}"/>
              </a:ext>
            </a:extLst>
          </p:cNvPr>
          <p:cNvSpPr>
            <a:spLocks noGrp="1"/>
          </p:cNvSpPr>
          <p:nvPr>
            <p:ph idx="1"/>
          </p:nvPr>
        </p:nvSpPr>
        <p:spPr/>
        <p:txBody>
          <a:bodyPr>
            <a:normAutofit/>
          </a:bodyPr>
          <a:lstStyle/>
          <a:p>
            <a:r>
              <a:rPr lang="en-US" sz="2000" b="0" i="0" dirty="0">
                <a:solidFill>
                  <a:srgbClr val="333333"/>
                </a:solidFill>
                <a:effectLst/>
              </a:rPr>
              <a:t>Prototype Pattern says that </a:t>
            </a:r>
            <a:r>
              <a:rPr lang="en-US" sz="2000" b="1" i="0" dirty="0">
                <a:solidFill>
                  <a:srgbClr val="333333"/>
                </a:solidFill>
                <a:effectLst/>
              </a:rPr>
              <a:t>cloning of an existing object instead of creating new one and can also be customized as per the requirement</a:t>
            </a:r>
            <a:r>
              <a:rPr lang="en-US" sz="2000" b="0" i="0" dirty="0">
                <a:solidFill>
                  <a:srgbClr val="333333"/>
                </a:solidFill>
                <a:effectLst/>
              </a:rPr>
              <a:t>.</a:t>
            </a:r>
          </a:p>
          <a:p>
            <a:r>
              <a:rPr lang="en-US" sz="2000" b="0" i="0" dirty="0">
                <a:solidFill>
                  <a:srgbClr val="333333"/>
                </a:solidFill>
                <a:effectLst/>
              </a:rPr>
              <a:t>This pattern should be followed, if the cost of creating a new object is expensive and resource intensive.</a:t>
            </a:r>
            <a:endParaRPr lang="en-US" sz="2000" dirty="0"/>
          </a:p>
        </p:txBody>
      </p:sp>
      <p:pic>
        <p:nvPicPr>
          <p:cNvPr id="5" name="Picture 4" descr="Diagram&#10;&#10;Description automatically generated">
            <a:extLst>
              <a:ext uri="{FF2B5EF4-FFF2-40B4-BE49-F238E27FC236}">
                <a16:creationId xmlns:a16="http://schemas.microsoft.com/office/drawing/2014/main" id="{2EC51D6F-90F3-4168-809D-9E8003317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465" y="3429000"/>
            <a:ext cx="4149922" cy="1723645"/>
          </a:xfrm>
          <a:prstGeom prst="rect">
            <a:avLst/>
          </a:prstGeom>
        </p:spPr>
      </p:pic>
    </p:spTree>
    <p:extLst>
      <p:ext uri="{BB962C8B-B14F-4D97-AF65-F5344CB8AC3E}">
        <p14:creationId xmlns:p14="http://schemas.microsoft.com/office/powerpoint/2010/main" val="365727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2A4C-0B60-4B92-BC6B-6BCE86063B42}"/>
              </a:ext>
            </a:extLst>
          </p:cNvPr>
          <p:cNvSpPr>
            <a:spLocks noGrp="1"/>
          </p:cNvSpPr>
          <p:nvPr>
            <p:ph type="title"/>
          </p:nvPr>
        </p:nvSpPr>
        <p:spPr/>
        <p:txBody>
          <a:bodyPr/>
          <a:lstStyle/>
          <a:p>
            <a:r>
              <a:rPr lang="en-US" b="0" i="0" dirty="0">
                <a:effectLst/>
              </a:rPr>
              <a:t>Structural design patterns</a:t>
            </a:r>
            <a:endParaRPr lang="en-US" dirty="0"/>
          </a:p>
        </p:txBody>
      </p:sp>
      <p:sp>
        <p:nvSpPr>
          <p:cNvPr id="3" name="Content Placeholder 2">
            <a:extLst>
              <a:ext uri="{FF2B5EF4-FFF2-40B4-BE49-F238E27FC236}">
                <a16:creationId xmlns:a16="http://schemas.microsoft.com/office/drawing/2014/main" id="{39207A18-C6C4-4AA8-86A0-E56F342B847C}"/>
              </a:ext>
            </a:extLst>
          </p:cNvPr>
          <p:cNvSpPr>
            <a:spLocks noGrp="1"/>
          </p:cNvSpPr>
          <p:nvPr>
            <p:ph idx="1"/>
          </p:nvPr>
        </p:nvSpPr>
        <p:spPr/>
        <p:txBody>
          <a:bodyPr>
            <a:normAutofit/>
          </a:bodyPr>
          <a:lstStyle/>
          <a:p>
            <a:r>
              <a:rPr lang="en-US" sz="2000" b="1" i="0" dirty="0">
                <a:solidFill>
                  <a:srgbClr val="333333"/>
                </a:solidFill>
                <a:effectLst/>
              </a:rPr>
              <a:t>Structural design patterns</a:t>
            </a:r>
            <a:r>
              <a:rPr lang="en-US" sz="2000" b="0" i="0" dirty="0">
                <a:solidFill>
                  <a:srgbClr val="333333"/>
                </a:solidFill>
                <a:effectLst/>
              </a:rPr>
              <a:t> are concerned with how classes and objects can be composed, to form larger structures.</a:t>
            </a:r>
          </a:p>
          <a:p>
            <a:r>
              <a:rPr lang="en-US" sz="2000" b="0" i="0" dirty="0">
                <a:solidFill>
                  <a:srgbClr val="373737"/>
                </a:solidFill>
                <a:effectLst/>
              </a:rPr>
              <a:t>The most important feature of these patterns is to facilitate the operation and design applications through finding an easy way to realize dependencies between entities i.e., </a:t>
            </a:r>
            <a:r>
              <a:rPr lang="en-US" sz="2000" b="1" i="0" dirty="0">
                <a:solidFill>
                  <a:srgbClr val="333333"/>
                </a:solidFill>
                <a:effectLst/>
              </a:rPr>
              <a:t>simplifies the structure by identifying the relationships</a:t>
            </a:r>
            <a:r>
              <a:rPr lang="en-US" sz="2000" b="0" i="0" dirty="0">
                <a:solidFill>
                  <a:srgbClr val="333333"/>
                </a:solidFill>
                <a:effectLst/>
              </a:rPr>
              <a:t>.</a:t>
            </a:r>
            <a:endParaRPr lang="en-US" sz="2000" b="0" i="0" dirty="0">
              <a:solidFill>
                <a:srgbClr val="373737"/>
              </a:solidFill>
              <a:effectLst/>
            </a:endParaRPr>
          </a:p>
          <a:p>
            <a:r>
              <a:rPr lang="en-US" sz="2000" b="0" i="0" dirty="0">
                <a:solidFill>
                  <a:srgbClr val="373737"/>
                </a:solidFill>
                <a:effectLst/>
              </a:rPr>
              <a:t>Due to this patterns, it is easier to design applications which contain independent class libraries.</a:t>
            </a:r>
            <a:endParaRPr lang="en-US" sz="2000" dirty="0"/>
          </a:p>
        </p:txBody>
      </p:sp>
    </p:spTree>
    <p:extLst>
      <p:ext uri="{BB962C8B-B14F-4D97-AF65-F5344CB8AC3E}">
        <p14:creationId xmlns:p14="http://schemas.microsoft.com/office/powerpoint/2010/main" val="155384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CBD2-E1CF-4017-99BD-A8749D44F096}"/>
              </a:ext>
            </a:extLst>
          </p:cNvPr>
          <p:cNvSpPr>
            <a:spLocks noGrp="1"/>
          </p:cNvSpPr>
          <p:nvPr>
            <p:ph type="title"/>
          </p:nvPr>
        </p:nvSpPr>
        <p:spPr/>
        <p:txBody>
          <a:bodyPr/>
          <a:lstStyle/>
          <a:p>
            <a:r>
              <a:rPr lang="en-US" b="0" i="0" dirty="0">
                <a:effectLst/>
              </a:rPr>
              <a:t>Types of structural design patterns</a:t>
            </a:r>
            <a:endParaRPr lang="en-US" dirty="0"/>
          </a:p>
        </p:txBody>
      </p:sp>
      <p:sp>
        <p:nvSpPr>
          <p:cNvPr id="3" name="Content Placeholder 2">
            <a:extLst>
              <a:ext uri="{FF2B5EF4-FFF2-40B4-BE49-F238E27FC236}">
                <a16:creationId xmlns:a16="http://schemas.microsoft.com/office/drawing/2014/main" id="{6333E44C-21A0-41E5-AB8D-F652406CC747}"/>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373737"/>
                </a:solidFill>
                <a:effectLst/>
              </a:rPr>
              <a:t>Adapter Pattern</a:t>
            </a:r>
          </a:p>
          <a:p>
            <a:pPr algn="l">
              <a:buFont typeface="Arial" panose="020B0604020202020204" pitchFamily="34" charset="0"/>
              <a:buChar char="•"/>
            </a:pPr>
            <a:r>
              <a:rPr lang="en-US" sz="2000" dirty="0">
                <a:solidFill>
                  <a:srgbClr val="373737"/>
                </a:solidFill>
              </a:rPr>
              <a:t>Bridge Pattern</a:t>
            </a:r>
            <a:endParaRPr lang="en-US" sz="2000" b="0" i="0" dirty="0">
              <a:solidFill>
                <a:srgbClr val="373737"/>
              </a:solidFill>
              <a:effectLst/>
            </a:endParaRPr>
          </a:p>
          <a:p>
            <a:pPr algn="l">
              <a:buFont typeface="Arial" panose="020B0604020202020204" pitchFamily="34" charset="0"/>
              <a:buChar char="•"/>
            </a:pPr>
            <a:r>
              <a:rPr lang="en-US" sz="2000" b="0" i="0" dirty="0">
                <a:solidFill>
                  <a:srgbClr val="373737"/>
                </a:solidFill>
                <a:effectLst/>
              </a:rPr>
              <a:t>Decorator Pattern</a:t>
            </a:r>
          </a:p>
          <a:p>
            <a:pPr algn="l">
              <a:buFont typeface="Arial" panose="020B0604020202020204" pitchFamily="34" charset="0"/>
              <a:buChar char="•"/>
            </a:pPr>
            <a:r>
              <a:rPr lang="en-US" sz="2000" b="0" i="0" dirty="0">
                <a:solidFill>
                  <a:srgbClr val="373737"/>
                </a:solidFill>
                <a:effectLst/>
              </a:rPr>
              <a:t>Facade Pattern</a:t>
            </a:r>
          </a:p>
          <a:p>
            <a:pPr algn="l">
              <a:buFont typeface="Arial" panose="020B0604020202020204" pitchFamily="34" charset="0"/>
              <a:buChar char="•"/>
            </a:pPr>
            <a:r>
              <a:rPr lang="en-US" sz="2000" b="0" i="0" dirty="0">
                <a:solidFill>
                  <a:srgbClr val="373737"/>
                </a:solidFill>
                <a:effectLst/>
              </a:rPr>
              <a:t>Proxy Pattern</a:t>
            </a:r>
          </a:p>
          <a:p>
            <a:pPr algn="l">
              <a:buFont typeface="Arial" panose="020B0604020202020204" pitchFamily="34" charset="0"/>
              <a:buChar char="•"/>
            </a:pPr>
            <a:r>
              <a:rPr lang="en-US" sz="2000" b="0" i="0" dirty="0">
                <a:solidFill>
                  <a:srgbClr val="373737"/>
                </a:solidFill>
                <a:effectLst/>
              </a:rPr>
              <a:t>Composite Pattern</a:t>
            </a:r>
          </a:p>
          <a:p>
            <a:pPr algn="l">
              <a:buFont typeface="Arial" panose="020B0604020202020204" pitchFamily="34" charset="0"/>
              <a:buChar char="•"/>
            </a:pPr>
            <a:r>
              <a:rPr lang="en-US" sz="2000" dirty="0">
                <a:solidFill>
                  <a:srgbClr val="373737"/>
                </a:solidFill>
              </a:rPr>
              <a:t>Flyweight Pattern</a:t>
            </a:r>
            <a:endParaRPr lang="en-US" sz="2000" b="0" i="0" dirty="0">
              <a:solidFill>
                <a:srgbClr val="373737"/>
              </a:solidFill>
              <a:effectLst/>
            </a:endParaRPr>
          </a:p>
        </p:txBody>
      </p:sp>
    </p:spTree>
    <p:extLst>
      <p:ext uri="{BB962C8B-B14F-4D97-AF65-F5344CB8AC3E}">
        <p14:creationId xmlns:p14="http://schemas.microsoft.com/office/powerpoint/2010/main" val="68090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9D74-9648-4D6B-9E63-052355EA5DA9}"/>
              </a:ext>
            </a:extLst>
          </p:cNvPr>
          <p:cNvSpPr>
            <a:spLocks noGrp="1"/>
          </p:cNvSpPr>
          <p:nvPr>
            <p:ph type="title"/>
          </p:nvPr>
        </p:nvSpPr>
        <p:spPr/>
        <p:txBody>
          <a:bodyPr/>
          <a:lstStyle/>
          <a:p>
            <a:r>
              <a:rPr lang="en-US" dirty="0"/>
              <a:t>Adapter Pattern</a:t>
            </a:r>
          </a:p>
        </p:txBody>
      </p:sp>
      <p:sp>
        <p:nvSpPr>
          <p:cNvPr id="3" name="Content Placeholder 2">
            <a:extLst>
              <a:ext uri="{FF2B5EF4-FFF2-40B4-BE49-F238E27FC236}">
                <a16:creationId xmlns:a16="http://schemas.microsoft.com/office/drawing/2014/main" id="{36D24B06-76A0-4F98-843A-8CA81D077D3F}"/>
              </a:ext>
            </a:extLst>
          </p:cNvPr>
          <p:cNvSpPr>
            <a:spLocks noGrp="1"/>
          </p:cNvSpPr>
          <p:nvPr>
            <p:ph idx="1"/>
          </p:nvPr>
        </p:nvSpPr>
        <p:spPr/>
        <p:txBody>
          <a:bodyPr>
            <a:normAutofit/>
          </a:bodyPr>
          <a:lstStyle/>
          <a:p>
            <a:r>
              <a:rPr lang="en-US" sz="2000" b="0" i="0" dirty="0">
                <a:solidFill>
                  <a:srgbClr val="333333"/>
                </a:solidFill>
                <a:effectLst/>
              </a:rPr>
              <a:t>An Adapter Pattern says that just </a:t>
            </a:r>
            <a:r>
              <a:rPr lang="en-US" sz="2000" b="1" i="0" dirty="0">
                <a:solidFill>
                  <a:srgbClr val="333333"/>
                </a:solidFill>
                <a:effectLst/>
              </a:rPr>
              <a:t>"converts the interface of a class into another interface that a client wants".</a:t>
            </a:r>
            <a:endParaRPr lang="en-US" sz="2000" dirty="0"/>
          </a:p>
          <a:p>
            <a:r>
              <a:rPr lang="en-US" sz="2000" dirty="0"/>
              <a:t>The Adapter pattern translates one interface to another. </a:t>
            </a:r>
          </a:p>
          <a:p>
            <a:r>
              <a:rPr lang="en-US" sz="2000" dirty="0"/>
              <a:t>Adapters allows programming components to work together that otherwise wouldn't because of mismatched interfaces.</a:t>
            </a:r>
          </a:p>
          <a:p>
            <a:r>
              <a:rPr lang="en-US" sz="2000" dirty="0"/>
              <a:t>The Adapter pattern is also referred to as the Wrapper Pattern.</a:t>
            </a:r>
          </a:p>
        </p:txBody>
      </p:sp>
      <p:pic>
        <p:nvPicPr>
          <p:cNvPr id="5" name="Picture 4" descr="Graphical user interface&#10;&#10;Description automatically generated with low confidence">
            <a:extLst>
              <a:ext uri="{FF2B5EF4-FFF2-40B4-BE49-F238E27FC236}">
                <a16:creationId xmlns:a16="http://schemas.microsoft.com/office/drawing/2014/main" id="{775635C1-8FA4-42F8-AA4D-2555BA648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822" y="4437614"/>
            <a:ext cx="6571967" cy="1177994"/>
          </a:xfrm>
          <a:prstGeom prst="rect">
            <a:avLst/>
          </a:prstGeom>
        </p:spPr>
      </p:pic>
    </p:spTree>
    <p:extLst>
      <p:ext uri="{BB962C8B-B14F-4D97-AF65-F5344CB8AC3E}">
        <p14:creationId xmlns:p14="http://schemas.microsoft.com/office/powerpoint/2010/main" val="249541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A64A-02D6-40A7-A571-6D45388A9AD1}"/>
              </a:ext>
            </a:extLst>
          </p:cNvPr>
          <p:cNvSpPr>
            <a:spLocks noGrp="1"/>
          </p:cNvSpPr>
          <p:nvPr>
            <p:ph type="title"/>
          </p:nvPr>
        </p:nvSpPr>
        <p:spPr/>
        <p:txBody>
          <a:bodyPr/>
          <a:lstStyle/>
          <a:p>
            <a:r>
              <a:rPr lang="en-US" dirty="0"/>
              <a:t>Bridge Pattern</a:t>
            </a:r>
          </a:p>
        </p:txBody>
      </p:sp>
      <p:sp>
        <p:nvSpPr>
          <p:cNvPr id="3" name="Content Placeholder 2">
            <a:extLst>
              <a:ext uri="{FF2B5EF4-FFF2-40B4-BE49-F238E27FC236}">
                <a16:creationId xmlns:a16="http://schemas.microsoft.com/office/drawing/2014/main" id="{DC5B5780-BD3A-4B09-A0E2-D50830CB8366}"/>
              </a:ext>
            </a:extLst>
          </p:cNvPr>
          <p:cNvSpPr>
            <a:spLocks noGrp="1"/>
          </p:cNvSpPr>
          <p:nvPr>
            <p:ph idx="1"/>
          </p:nvPr>
        </p:nvSpPr>
        <p:spPr/>
        <p:txBody>
          <a:bodyPr>
            <a:normAutofit/>
          </a:bodyPr>
          <a:lstStyle/>
          <a:p>
            <a:r>
              <a:rPr lang="en-US" sz="2000" dirty="0"/>
              <a:t>A Bridge Pattern says that just "decouple the functional abstraction from the implementation so that the two can vary independently".</a:t>
            </a:r>
          </a:p>
          <a:p>
            <a:r>
              <a:rPr lang="en-US" sz="2000" dirty="0"/>
              <a:t>The Bridge pattern allows two components, a client and a service, to work together with each component having its own interface.</a:t>
            </a:r>
          </a:p>
          <a:p>
            <a:r>
              <a:rPr lang="en-US" sz="2000" dirty="0"/>
              <a:t>Bridge is a high-level architectural pattern, and its main goal is to write better code through two levels of abstraction. It facilitates very loose coupling of objects. </a:t>
            </a:r>
          </a:p>
          <a:p>
            <a:r>
              <a:rPr lang="en-US" sz="2000" dirty="0"/>
              <a:t>It is sometimes referred to as a double Adapter pattern.</a:t>
            </a:r>
          </a:p>
        </p:txBody>
      </p:sp>
      <p:pic>
        <p:nvPicPr>
          <p:cNvPr id="5" name="Picture 4" descr="Diagram&#10;&#10;Description automatically generated">
            <a:extLst>
              <a:ext uri="{FF2B5EF4-FFF2-40B4-BE49-F238E27FC236}">
                <a16:creationId xmlns:a16="http://schemas.microsoft.com/office/drawing/2014/main" id="{4EEF7367-C2F3-4E27-951F-6D982BAE7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474" y="4439685"/>
            <a:ext cx="5756090" cy="1643063"/>
          </a:xfrm>
          <a:prstGeom prst="rect">
            <a:avLst/>
          </a:prstGeom>
        </p:spPr>
      </p:pic>
    </p:spTree>
    <p:extLst>
      <p:ext uri="{BB962C8B-B14F-4D97-AF65-F5344CB8AC3E}">
        <p14:creationId xmlns:p14="http://schemas.microsoft.com/office/powerpoint/2010/main" val="339739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CE4-07CC-4E3B-BF60-BDE1981E70FB}"/>
              </a:ext>
            </a:extLst>
          </p:cNvPr>
          <p:cNvSpPr>
            <a:spLocks noGrp="1"/>
          </p:cNvSpPr>
          <p:nvPr>
            <p:ph type="title"/>
          </p:nvPr>
        </p:nvSpPr>
        <p:spPr/>
        <p:txBody>
          <a:bodyPr/>
          <a:lstStyle/>
          <a:p>
            <a:r>
              <a:rPr lang="en-US" dirty="0"/>
              <a:t>Composite Pattern</a:t>
            </a:r>
          </a:p>
        </p:txBody>
      </p:sp>
      <p:sp>
        <p:nvSpPr>
          <p:cNvPr id="3" name="Content Placeholder 2">
            <a:extLst>
              <a:ext uri="{FF2B5EF4-FFF2-40B4-BE49-F238E27FC236}">
                <a16:creationId xmlns:a16="http://schemas.microsoft.com/office/drawing/2014/main" id="{04047350-DB2A-4EF8-A9E8-5FC059462BA8}"/>
              </a:ext>
            </a:extLst>
          </p:cNvPr>
          <p:cNvSpPr>
            <a:spLocks noGrp="1"/>
          </p:cNvSpPr>
          <p:nvPr>
            <p:ph idx="1"/>
          </p:nvPr>
        </p:nvSpPr>
        <p:spPr/>
        <p:txBody>
          <a:bodyPr>
            <a:normAutofit/>
          </a:bodyPr>
          <a:lstStyle/>
          <a:p>
            <a:r>
              <a:rPr lang="en-US" sz="2000" dirty="0"/>
              <a:t>A Composite Pattern says that just "allow clients to operate in generic manner on objects that may or may not represent a hierarchy of objects".</a:t>
            </a:r>
          </a:p>
          <a:p>
            <a:r>
              <a:rPr lang="en-US" sz="2000" dirty="0"/>
              <a:t>The Composite pattern allows the creation of objects with properties that are primitive items or a collection of objects. Each item in the collection can hold other collections themselves, creating deeply nested structures.</a:t>
            </a:r>
          </a:p>
          <a:p>
            <a:endParaRPr lang="en-US" sz="2000" dirty="0"/>
          </a:p>
        </p:txBody>
      </p:sp>
      <p:pic>
        <p:nvPicPr>
          <p:cNvPr id="5" name="Picture 4" descr="Diagram&#10;&#10;Description automatically generated">
            <a:extLst>
              <a:ext uri="{FF2B5EF4-FFF2-40B4-BE49-F238E27FC236}">
                <a16:creationId xmlns:a16="http://schemas.microsoft.com/office/drawing/2014/main" id="{3BEB6145-9277-4F35-8022-87C4EC501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941" y="3558416"/>
            <a:ext cx="3855750" cy="2618547"/>
          </a:xfrm>
          <a:prstGeom prst="rect">
            <a:avLst/>
          </a:prstGeom>
        </p:spPr>
      </p:pic>
    </p:spTree>
    <p:extLst>
      <p:ext uri="{BB962C8B-B14F-4D97-AF65-F5344CB8AC3E}">
        <p14:creationId xmlns:p14="http://schemas.microsoft.com/office/powerpoint/2010/main" val="255058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EB03-3E3D-4195-BA4B-A751EDDFFDC2}"/>
              </a:ext>
            </a:extLst>
          </p:cNvPr>
          <p:cNvSpPr>
            <a:spLocks noGrp="1"/>
          </p:cNvSpPr>
          <p:nvPr>
            <p:ph type="title"/>
          </p:nvPr>
        </p:nvSpPr>
        <p:spPr/>
        <p:txBody>
          <a:bodyPr/>
          <a:lstStyle/>
          <a:p>
            <a:r>
              <a:rPr lang="en-US" dirty="0"/>
              <a:t>Decorator Pattern</a:t>
            </a:r>
          </a:p>
        </p:txBody>
      </p:sp>
      <p:sp>
        <p:nvSpPr>
          <p:cNvPr id="3" name="Content Placeholder 2">
            <a:extLst>
              <a:ext uri="{FF2B5EF4-FFF2-40B4-BE49-F238E27FC236}">
                <a16:creationId xmlns:a16="http://schemas.microsoft.com/office/drawing/2014/main" id="{85DDF464-8A46-4BFC-AC72-947B11F14573}"/>
              </a:ext>
            </a:extLst>
          </p:cNvPr>
          <p:cNvSpPr>
            <a:spLocks noGrp="1"/>
          </p:cNvSpPr>
          <p:nvPr>
            <p:ph idx="1"/>
          </p:nvPr>
        </p:nvSpPr>
        <p:spPr/>
        <p:txBody>
          <a:bodyPr>
            <a:normAutofit/>
          </a:bodyPr>
          <a:lstStyle/>
          <a:p>
            <a:r>
              <a:rPr lang="en-US" sz="2000" b="0" i="0" dirty="0">
                <a:solidFill>
                  <a:srgbClr val="333333"/>
                </a:solidFill>
                <a:effectLst/>
              </a:rPr>
              <a:t>A Decorator Pattern says that just </a:t>
            </a:r>
            <a:r>
              <a:rPr lang="en-US" sz="2000" b="1" i="0" dirty="0">
                <a:solidFill>
                  <a:srgbClr val="333333"/>
                </a:solidFill>
                <a:effectLst/>
              </a:rPr>
              <a:t>"attach a flexible additional responsibilities to an object dynamically".</a:t>
            </a:r>
            <a:endParaRPr lang="en-US" sz="2000" dirty="0"/>
          </a:p>
          <a:p>
            <a:r>
              <a:rPr lang="en-US" sz="2000" dirty="0"/>
              <a:t>The Decorator pattern extends an object’s behavior dynamically. </a:t>
            </a:r>
          </a:p>
          <a:p>
            <a:r>
              <a:rPr lang="en-US" sz="2000" dirty="0"/>
              <a:t>The ability to add new behavior at runtime is accomplished by a Decorator object which ‘wraps itself’ around the original object.</a:t>
            </a:r>
          </a:p>
          <a:p>
            <a:r>
              <a:rPr lang="en-US" sz="2000" dirty="0"/>
              <a:t>Multiple decorators can add or override functionality to the original object.</a:t>
            </a:r>
          </a:p>
        </p:txBody>
      </p:sp>
      <p:pic>
        <p:nvPicPr>
          <p:cNvPr id="5" name="Picture 4" descr="Diagram&#10;&#10;Description automatically generated">
            <a:extLst>
              <a:ext uri="{FF2B5EF4-FFF2-40B4-BE49-F238E27FC236}">
                <a16:creationId xmlns:a16="http://schemas.microsoft.com/office/drawing/2014/main" id="{5612F152-A8EA-4CC4-BB28-29582D60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711" y="4166358"/>
            <a:ext cx="4479955" cy="1359798"/>
          </a:xfrm>
          <a:prstGeom prst="rect">
            <a:avLst/>
          </a:prstGeom>
        </p:spPr>
      </p:pic>
    </p:spTree>
    <p:extLst>
      <p:ext uri="{BB962C8B-B14F-4D97-AF65-F5344CB8AC3E}">
        <p14:creationId xmlns:p14="http://schemas.microsoft.com/office/powerpoint/2010/main" val="412879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4E97B79-EDAE-440C-BB3B-9876CD692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808" y="3886338"/>
            <a:ext cx="3562350" cy="2505075"/>
          </a:xfrm>
          <a:prstGeom prst="rect">
            <a:avLst/>
          </a:prstGeom>
        </p:spPr>
      </p:pic>
      <p:sp>
        <p:nvSpPr>
          <p:cNvPr id="2" name="Title 1">
            <a:extLst>
              <a:ext uri="{FF2B5EF4-FFF2-40B4-BE49-F238E27FC236}">
                <a16:creationId xmlns:a16="http://schemas.microsoft.com/office/drawing/2014/main" id="{BBDF613B-FBE0-43B5-8AD2-9F77BCB49EC5}"/>
              </a:ext>
            </a:extLst>
          </p:cNvPr>
          <p:cNvSpPr>
            <a:spLocks noGrp="1"/>
          </p:cNvSpPr>
          <p:nvPr>
            <p:ph type="title"/>
          </p:nvPr>
        </p:nvSpPr>
        <p:spPr/>
        <p:txBody>
          <a:bodyPr/>
          <a:lstStyle/>
          <a:p>
            <a:r>
              <a:rPr lang="en-US" dirty="0"/>
              <a:t>Facade Pattern </a:t>
            </a:r>
          </a:p>
        </p:txBody>
      </p:sp>
      <p:sp>
        <p:nvSpPr>
          <p:cNvPr id="3" name="Content Placeholder 2">
            <a:extLst>
              <a:ext uri="{FF2B5EF4-FFF2-40B4-BE49-F238E27FC236}">
                <a16:creationId xmlns:a16="http://schemas.microsoft.com/office/drawing/2014/main" id="{D7E520A9-9049-46E3-B8D6-1DB074B7C0A8}"/>
              </a:ext>
            </a:extLst>
          </p:cNvPr>
          <p:cNvSpPr>
            <a:spLocks noGrp="1"/>
          </p:cNvSpPr>
          <p:nvPr>
            <p:ph idx="1"/>
          </p:nvPr>
        </p:nvSpPr>
        <p:spPr/>
        <p:txBody>
          <a:bodyPr>
            <a:normAutofit/>
          </a:bodyPr>
          <a:lstStyle/>
          <a:p>
            <a:r>
              <a:rPr lang="en-US" sz="2000" b="0" i="0" dirty="0">
                <a:solidFill>
                  <a:srgbClr val="333333"/>
                </a:solidFill>
                <a:effectLst/>
              </a:rPr>
              <a:t>A Facade Pattern says that just </a:t>
            </a:r>
            <a:r>
              <a:rPr lang="en-US" sz="2000" b="1" i="0" dirty="0">
                <a:solidFill>
                  <a:srgbClr val="333333"/>
                </a:solidFill>
                <a:effectLst/>
              </a:rPr>
              <a:t>"just provide a unified and simplified interface to a set of interfaces in a subsystem, therefore it hides the complexities of the subsystem from the client".</a:t>
            </a:r>
            <a:endParaRPr lang="en-US" sz="2000" dirty="0"/>
          </a:p>
          <a:p>
            <a:r>
              <a:rPr lang="en-US" sz="2000" dirty="0"/>
              <a:t>The Facade pattern provides an interface which shields clients from complex functionality in one or more subsystems.</a:t>
            </a:r>
          </a:p>
          <a:p>
            <a:r>
              <a:rPr lang="en-US" sz="2000" dirty="0"/>
              <a:t>It is a simple pattern that may seem trivial, but it is powerful and extremely useful. </a:t>
            </a:r>
          </a:p>
          <a:p>
            <a:r>
              <a:rPr lang="en-US" sz="2000" dirty="0"/>
              <a:t>It is often present in systems that are built around a multi-layer architecture.</a:t>
            </a:r>
          </a:p>
          <a:p>
            <a:r>
              <a:rPr lang="en-US" sz="2000" b="0" i="0" dirty="0">
                <a:solidFill>
                  <a:srgbClr val="333333"/>
                </a:solidFill>
                <a:effectLst/>
              </a:rPr>
              <a:t>Practically, </a:t>
            </a:r>
            <a:r>
              <a:rPr lang="en-US" sz="2000" b="1" i="0" dirty="0">
                <a:solidFill>
                  <a:srgbClr val="333333"/>
                </a:solidFill>
                <a:effectLst/>
              </a:rPr>
              <a:t>every Abstract Factory</a:t>
            </a:r>
            <a:r>
              <a:rPr lang="en-US" sz="2000" b="0" i="0" dirty="0">
                <a:solidFill>
                  <a:srgbClr val="333333"/>
                </a:solidFill>
                <a:effectLst/>
              </a:rPr>
              <a:t> is a type of </a:t>
            </a:r>
            <a:r>
              <a:rPr lang="en-US" sz="2000" b="1" i="0" dirty="0">
                <a:solidFill>
                  <a:srgbClr val="333333"/>
                </a:solidFill>
                <a:effectLst/>
              </a:rPr>
              <a:t>Facade</a:t>
            </a:r>
            <a:r>
              <a:rPr lang="en-US" sz="1400" b="1" i="0" dirty="0">
                <a:solidFill>
                  <a:srgbClr val="333333"/>
                </a:solidFill>
                <a:effectLst/>
                <a:latin typeface="inter-bold"/>
              </a:rPr>
              <a:t>.</a:t>
            </a:r>
            <a:endParaRPr lang="en-US" sz="2000" dirty="0"/>
          </a:p>
        </p:txBody>
      </p:sp>
    </p:spTree>
    <p:extLst>
      <p:ext uri="{BB962C8B-B14F-4D97-AF65-F5344CB8AC3E}">
        <p14:creationId xmlns:p14="http://schemas.microsoft.com/office/powerpoint/2010/main" val="366642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84E7-6539-42A0-86AC-B70B52CEFD33}"/>
              </a:ext>
            </a:extLst>
          </p:cNvPr>
          <p:cNvSpPr>
            <a:spLocks noGrp="1"/>
          </p:cNvSpPr>
          <p:nvPr>
            <p:ph type="title"/>
          </p:nvPr>
        </p:nvSpPr>
        <p:spPr/>
        <p:txBody>
          <a:bodyPr/>
          <a:lstStyle/>
          <a:p>
            <a:r>
              <a:rPr lang="en-US" dirty="0"/>
              <a:t>Flyweight Pattern</a:t>
            </a:r>
          </a:p>
        </p:txBody>
      </p:sp>
      <p:sp>
        <p:nvSpPr>
          <p:cNvPr id="3" name="Content Placeholder 2">
            <a:extLst>
              <a:ext uri="{FF2B5EF4-FFF2-40B4-BE49-F238E27FC236}">
                <a16:creationId xmlns:a16="http://schemas.microsoft.com/office/drawing/2014/main" id="{A27EE066-6EEA-44BB-AF76-36F9E926728D}"/>
              </a:ext>
            </a:extLst>
          </p:cNvPr>
          <p:cNvSpPr>
            <a:spLocks noGrp="1"/>
          </p:cNvSpPr>
          <p:nvPr>
            <p:ph idx="1"/>
          </p:nvPr>
        </p:nvSpPr>
        <p:spPr/>
        <p:txBody>
          <a:bodyPr>
            <a:normAutofit/>
          </a:bodyPr>
          <a:lstStyle/>
          <a:p>
            <a:r>
              <a:rPr lang="en-US" sz="2000" dirty="0"/>
              <a:t>A Flyweight Pattern says that just "to reuse already existing similar kind of objects by storing them and create new object when no matching object is found".</a:t>
            </a:r>
          </a:p>
          <a:p>
            <a:r>
              <a:rPr lang="en-US" sz="2000" dirty="0"/>
              <a:t>The Flyweight pattern conserves memory by sharing large numbers of fine-grained objects efficiently. </a:t>
            </a:r>
          </a:p>
          <a:p>
            <a:r>
              <a:rPr lang="en-US" sz="2000" dirty="0"/>
              <a:t>Shared flyweight objects are immutable, that is, they cannot be changed as they represent the characteristics that are shared with other objects.</a:t>
            </a:r>
          </a:p>
        </p:txBody>
      </p:sp>
      <p:pic>
        <p:nvPicPr>
          <p:cNvPr id="5" name="Picture 4" descr="Diagram&#10;&#10;Description automatically generated">
            <a:extLst>
              <a:ext uri="{FF2B5EF4-FFF2-40B4-BE49-F238E27FC236}">
                <a16:creationId xmlns:a16="http://schemas.microsoft.com/office/drawing/2014/main" id="{B912D2A8-5511-43B8-A217-31078924D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398" y="4199007"/>
            <a:ext cx="4650941" cy="2112893"/>
          </a:xfrm>
          <a:prstGeom prst="rect">
            <a:avLst/>
          </a:prstGeom>
        </p:spPr>
      </p:pic>
    </p:spTree>
    <p:extLst>
      <p:ext uri="{BB962C8B-B14F-4D97-AF65-F5344CB8AC3E}">
        <p14:creationId xmlns:p14="http://schemas.microsoft.com/office/powerpoint/2010/main" val="60232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81A8-1E6C-4CB6-91C0-F686824ECABE}"/>
              </a:ext>
            </a:extLst>
          </p:cNvPr>
          <p:cNvSpPr>
            <a:spLocks noGrp="1"/>
          </p:cNvSpPr>
          <p:nvPr>
            <p:ph type="title"/>
          </p:nvPr>
        </p:nvSpPr>
        <p:spPr/>
        <p:txBody>
          <a:bodyPr/>
          <a:lstStyle/>
          <a:p>
            <a:r>
              <a:rPr lang="en-US" dirty="0"/>
              <a:t>Proxy Pattern</a:t>
            </a:r>
          </a:p>
        </p:txBody>
      </p:sp>
      <p:sp>
        <p:nvSpPr>
          <p:cNvPr id="3" name="Content Placeholder 2">
            <a:extLst>
              <a:ext uri="{FF2B5EF4-FFF2-40B4-BE49-F238E27FC236}">
                <a16:creationId xmlns:a16="http://schemas.microsoft.com/office/drawing/2014/main" id="{E1B798DB-CFE5-48F1-BBEB-7E498AD078EE}"/>
              </a:ext>
            </a:extLst>
          </p:cNvPr>
          <p:cNvSpPr>
            <a:spLocks noGrp="1"/>
          </p:cNvSpPr>
          <p:nvPr>
            <p:ph idx="1"/>
          </p:nvPr>
        </p:nvSpPr>
        <p:spPr/>
        <p:txBody>
          <a:bodyPr>
            <a:normAutofit/>
          </a:bodyPr>
          <a:lstStyle/>
          <a:p>
            <a:r>
              <a:rPr lang="en-US" sz="2000" dirty="0"/>
              <a:t>The Proxy pattern provides a surrogate or placeholder object for another object and controls access to this other object.</a:t>
            </a:r>
          </a:p>
          <a:p>
            <a:pPr algn="just"/>
            <a:r>
              <a:rPr lang="en-US" sz="2000" b="0" i="0" dirty="0">
                <a:solidFill>
                  <a:srgbClr val="333333"/>
                </a:solidFill>
                <a:effectLst/>
              </a:rPr>
              <a:t>Simply, proxy means an object representing another object.</a:t>
            </a:r>
          </a:p>
          <a:p>
            <a:pPr algn="just"/>
            <a:r>
              <a:rPr lang="en-US" sz="2000" b="0" i="0" dirty="0">
                <a:solidFill>
                  <a:srgbClr val="333333"/>
                </a:solidFill>
                <a:effectLst/>
              </a:rPr>
              <a:t>According to </a:t>
            </a:r>
            <a:r>
              <a:rPr lang="en-US" sz="2000" b="0" i="0" dirty="0" err="1">
                <a:solidFill>
                  <a:srgbClr val="333333"/>
                </a:solidFill>
                <a:effectLst/>
              </a:rPr>
              <a:t>GoF</a:t>
            </a:r>
            <a:r>
              <a:rPr lang="en-US" sz="2000" b="0" i="0" dirty="0">
                <a:solidFill>
                  <a:srgbClr val="333333"/>
                </a:solidFill>
                <a:effectLst/>
              </a:rPr>
              <a:t>, a Proxy Pattern </a:t>
            </a:r>
            <a:r>
              <a:rPr lang="en-US" sz="2000" b="1" i="0" dirty="0">
                <a:solidFill>
                  <a:srgbClr val="333333"/>
                </a:solidFill>
                <a:effectLst/>
              </a:rPr>
              <a:t>"provides the control for accessing the original object".</a:t>
            </a:r>
            <a:endParaRPr lang="en-US" sz="2000" b="0" i="0" dirty="0">
              <a:solidFill>
                <a:srgbClr val="333333"/>
              </a:solidFill>
              <a:effectLst/>
            </a:endParaRPr>
          </a:p>
          <a:p>
            <a:pPr algn="just">
              <a:buFont typeface="Arial" panose="020B0604020202020204" pitchFamily="34" charset="0"/>
              <a:buChar char="•"/>
            </a:pPr>
            <a:r>
              <a:rPr lang="en-US" sz="2000" b="0" i="0" dirty="0">
                <a:solidFill>
                  <a:srgbClr val="000000"/>
                </a:solidFill>
                <a:effectLst/>
              </a:rPr>
              <a:t>It provides the protection to the original object from the outside world.</a:t>
            </a:r>
          </a:p>
          <a:p>
            <a:pPr marL="0" indent="0">
              <a:buNone/>
            </a:pPr>
            <a:endParaRPr lang="en-US" sz="2000" dirty="0"/>
          </a:p>
        </p:txBody>
      </p:sp>
      <p:pic>
        <p:nvPicPr>
          <p:cNvPr id="5" name="Picture 4" descr="A picture containing timeline&#10;&#10;Description automatically generated">
            <a:extLst>
              <a:ext uri="{FF2B5EF4-FFF2-40B4-BE49-F238E27FC236}">
                <a16:creationId xmlns:a16="http://schemas.microsoft.com/office/drawing/2014/main" id="{4460F572-8101-4250-AE27-B0E99606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96" y="4045846"/>
            <a:ext cx="7906607" cy="1112562"/>
          </a:xfrm>
          <a:prstGeom prst="rect">
            <a:avLst/>
          </a:prstGeom>
        </p:spPr>
      </p:pic>
    </p:spTree>
    <p:extLst>
      <p:ext uri="{BB962C8B-B14F-4D97-AF65-F5344CB8AC3E}">
        <p14:creationId xmlns:p14="http://schemas.microsoft.com/office/powerpoint/2010/main" val="21359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ACB0-A4D4-4E8D-9107-A4880DD9FD95}"/>
              </a:ext>
            </a:extLst>
          </p:cNvPr>
          <p:cNvSpPr>
            <a:spLocks noGrp="1"/>
          </p:cNvSpPr>
          <p:nvPr>
            <p:ph type="title"/>
          </p:nvPr>
        </p:nvSpPr>
        <p:spPr/>
        <p:txBody>
          <a:bodyPr/>
          <a:lstStyle/>
          <a:p>
            <a:r>
              <a:rPr lang="en-US" dirty="0"/>
              <a:t>Why Design Patterns?</a:t>
            </a:r>
          </a:p>
        </p:txBody>
      </p:sp>
      <p:sp>
        <p:nvSpPr>
          <p:cNvPr id="3" name="Content Placeholder 2">
            <a:extLst>
              <a:ext uri="{FF2B5EF4-FFF2-40B4-BE49-F238E27FC236}">
                <a16:creationId xmlns:a16="http://schemas.microsoft.com/office/drawing/2014/main" id="{43C6C166-D5CE-4EC8-804E-F11EC461F373}"/>
              </a:ext>
            </a:extLst>
          </p:cNvPr>
          <p:cNvSpPr>
            <a:spLocks noGrp="1"/>
          </p:cNvSpPr>
          <p:nvPr>
            <p:ph idx="1"/>
          </p:nvPr>
        </p:nvSpPr>
        <p:spPr/>
        <p:txBody>
          <a:bodyPr vert="horz" lIns="91440" tIns="45720" rIns="91440" bIns="45720" rtlCol="0" anchor="t">
            <a:normAutofit/>
          </a:bodyPr>
          <a:lstStyle/>
          <a:p>
            <a:r>
              <a:rPr lang="en-US" sz="2000" b="0" i="0" dirty="0">
                <a:solidFill>
                  <a:srgbClr val="212529"/>
                </a:solidFill>
                <a:effectLst/>
              </a:rPr>
              <a:t>Design patterns are advanced object-oriented solutions to commonly occurring software problems.</a:t>
            </a:r>
          </a:p>
          <a:p>
            <a:r>
              <a:rPr lang="en-US" sz="2000" dirty="0">
                <a:ea typeface="+mn-lt"/>
                <a:cs typeface="+mn-lt"/>
              </a:rPr>
              <a:t>They provide you with a way to solve issues related to software development using a proven solution.</a:t>
            </a:r>
            <a:endParaRPr lang="en-US" sz="2000" dirty="0"/>
          </a:p>
          <a:p>
            <a:r>
              <a:rPr lang="en-US" sz="2000" dirty="0">
                <a:ea typeface="+mn-lt"/>
                <a:cs typeface="+mn-lt"/>
              </a:rPr>
              <a:t>It makes communication between designers more efficient.</a:t>
            </a:r>
            <a:endParaRPr lang="en-US" sz="2000" dirty="0">
              <a:cs typeface="Calibri"/>
            </a:endParaRPr>
          </a:p>
          <a:p>
            <a:r>
              <a:rPr lang="en-US" sz="2000" dirty="0">
                <a:ea typeface="+mn-lt"/>
                <a:cs typeface="+mn-lt"/>
              </a:rPr>
              <a:t>Software professionals can immediately picture the high-level design in their heads when they refer the name of the pattern used to solve a particular issue when discussing system design.</a:t>
            </a:r>
            <a:endParaRPr lang="en-US" sz="2000" dirty="0">
              <a:cs typeface="Calibri"/>
            </a:endParaRPr>
          </a:p>
          <a:p>
            <a:r>
              <a:rPr lang="en-US" sz="2000" dirty="0">
                <a:ea typeface="+mn-lt"/>
                <a:cs typeface="+mn-lt"/>
              </a:rPr>
              <a:t>Ex: </a:t>
            </a:r>
            <a:r>
              <a:rPr lang="en-US" sz="2000" i="1" dirty="0">
                <a:ea typeface="+mn-lt"/>
                <a:cs typeface="+mn-lt"/>
              </a:rPr>
              <a:t>"I used a factory to create that object"</a:t>
            </a:r>
            <a:r>
              <a:rPr lang="en-US" sz="2000" dirty="0">
                <a:ea typeface="+mn-lt"/>
                <a:cs typeface="+mn-lt"/>
              </a:rPr>
              <a:t> everyone will understand that you are talking about factory method design pattern.</a:t>
            </a:r>
          </a:p>
          <a:p>
            <a:r>
              <a:rPr lang="en-US" sz="2000" dirty="0">
                <a:ea typeface="+mn-lt"/>
                <a:cs typeface="+mn-lt"/>
              </a:rPr>
              <a:t>It saves your time. You don't need to use your brain to re-create a possible solution from nowhere and lose lots of time</a:t>
            </a:r>
            <a:endParaRPr lang="en-US" sz="2000" dirty="0">
              <a:cs typeface="Calibri"/>
            </a:endParaRPr>
          </a:p>
          <a:p>
            <a:r>
              <a:rPr lang="en-US" sz="2000" b="0" i="0" dirty="0">
                <a:solidFill>
                  <a:srgbClr val="212529"/>
                </a:solidFill>
                <a:effectLst/>
              </a:rPr>
              <a:t>The 23 Gang of Four (</a:t>
            </a:r>
            <a:r>
              <a:rPr lang="en-US" sz="2000" b="0" i="0" dirty="0" err="1">
                <a:solidFill>
                  <a:srgbClr val="212529"/>
                </a:solidFill>
                <a:effectLst/>
              </a:rPr>
              <a:t>GoF</a:t>
            </a:r>
            <a:r>
              <a:rPr lang="en-US" sz="2000" b="0" i="0" dirty="0">
                <a:solidFill>
                  <a:srgbClr val="212529"/>
                </a:solidFill>
                <a:effectLst/>
              </a:rPr>
              <a:t>) patterns are generally considered the foundation for all other patterns.</a:t>
            </a:r>
            <a:endParaRPr lang="en-US" sz="2000" dirty="0">
              <a:cs typeface="Calibri"/>
            </a:endParaRPr>
          </a:p>
        </p:txBody>
      </p:sp>
    </p:spTree>
    <p:extLst>
      <p:ext uri="{BB962C8B-B14F-4D97-AF65-F5344CB8AC3E}">
        <p14:creationId xmlns:p14="http://schemas.microsoft.com/office/powerpoint/2010/main" val="321509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2A4C-0B60-4B92-BC6B-6BCE86063B42}"/>
              </a:ext>
            </a:extLst>
          </p:cNvPr>
          <p:cNvSpPr>
            <a:spLocks noGrp="1"/>
          </p:cNvSpPr>
          <p:nvPr>
            <p:ph type="title"/>
          </p:nvPr>
        </p:nvSpPr>
        <p:spPr/>
        <p:txBody>
          <a:bodyPr/>
          <a:lstStyle/>
          <a:p>
            <a:r>
              <a:rPr lang="en-US" dirty="0"/>
              <a:t>Behavioral</a:t>
            </a:r>
            <a:r>
              <a:rPr lang="en-US" b="0" i="0" dirty="0">
                <a:effectLst/>
              </a:rPr>
              <a:t> design patterns</a:t>
            </a:r>
            <a:endParaRPr lang="en-US" dirty="0"/>
          </a:p>
        </p:txBody>
      </p:sp>
      <p:sp>
        <p:nvSpPr>
          <p:cNvPr id="3" name="Content Placeholder 2">
            <a:extLst>
              <a:ext uri="{FF2B5EF4-FFF2-40B4-BE49-F238E27FC236}">
                <a16:creationId xmlns:a16="http://schemas.microsoft.com/office/drawing/2014/main" id="{39207A18-C6C4-4AA8-86A0-E56F342B847C}"/>
              </a:ext>
            </a:extLst>
          </p:cNvPr>
          <p:cNvSpPr>
            <a:spLocks noGrp="1"/>
          </p:cNvSpPr>
          <p:nvPr>
            <p:ph idx="1"/>
          </p:nvPr>
        </p:nvSpPr>
        <p:spPr/>
        <p:txBody>
          <a:bodyPr>
            <a:normAutofit/>
          </a:bodyPr>
          <a:lstStyle/>
          <a:p>
            <a:r>
              <a:rPr lang="en-US" sz="2000" b="0" i="0" dirty="0">
                <a:solidFill>
                  <a:srgbClr val="333333"/>
                </a:solidFill>
                <a:effectLst/>
              </a:rPr>
              <a:t>Behavioral design patterns are concerned with </a:t>
            </a:r>
            <a:r>
              <a:rPr lang="en-US" sz="2000" b="1" i="0" dirty="0">
                <a:solidFill>
                  <a:srgbClr val="333333"/>
                </a:solidFill>
                <a:effectLst/>
              </a:rPr>
              <a:t>the interaction and responsibility of objects.</a:t>
            </a:r>
          </a:p>
          <a:p>
            <a:r>
              <a:rPr lang="en-US" sz="2000" b="0" i="0" dirty="0">
                <a:solidFill>
                  <a:srgbClr val="373737"/>
                </a:solidFill>
                <a:effectLst/>
              </a:rPr>
              <a:t>Behavioral patterns task is to introduce flexibility to solutions connected with inter-objects communication. </a:t>
            </a:r>
            <a:endParaRPr lang="en-US" sz="2000" b="1" dirty="0">
              <a:solidFill>
                <a:srgbClr val="333333"/>
              </a:solidFill>
            </a:endParaRPr>
          </a:p>
          <a:p>
            <a:r>
              <a:rPr lang="en-US" sz="2000" b="0" i="0" dirty="0">
                <a:solidFill>
                  <a:srgbClr val="333333"/>
                </a:solidFill>
                <a:effectLst/>
              </a:rPr>
              <a:t>In these design patterns, </a:t>
            </a:r>
            <a:r>
              <a:rPr lang="en-US" sz="2000" b="1" i="0" dirty="0">
                <a:solidFill>
                  <a:srgbClr val="333333"/>
                </a:solidFill>
                <a:effectLst/>
              </a:rPr>
              <a:t>the interaction between the objects should be in such a way that they can easily talk to each other and still should be loosely coupled.</a:t>
            </a:r>
            <a:endParaRPr lang="en-US" sz="2000" dirty="0"/>
          </a:p>
        </p:txBody>
      </p:sp>
    </p:spTree>
    <p:extLst>
      <p:ext uri="{BB962C8B-B14F-4D97-AF65-F5344CB8AC3E}">
        <p14:creationId xmlns:p14="http://schemas.microsoft.com/office/powerpoint/2010/main" val="4285793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CBD2-E1CF-4017-99BD-A8749D44F096}"/>
              </a:ext>
            </a:extLst>
          </p:cNvPr>
          <p:cNvSpPr>
            <a:spLocks noGrp="1"/>
          </p:cNvSpPr>
          <p:nvPr>
            <p:ph type="title"/>
          </p:nvPr>
        </p:nvSpPr>
        <p:spPr/>
        <p:txBody>
          <a:bodyPr/>
          <a:lstStyle/>
          <a:p>
            <a:r>
              <a:rPr lang="en-US" b="0" i="0" dirty="0">
                <a:effectLst/>
              </a:rPr>
              <a:t>Types of behavioral design patterns</a:t>
            </a:r>
            <a:endParaRPr lang="en-US" dirty="0"/>
          </a:p>
        </p:txBody>
      </p:sp>
      <p:sp>
        <p:nvSpPr>
          <p:cNvPr id="3" name="Content Placeholder 2">
            <a:extLst>
              <a:ext uri="{FF2B5EF4-FFF2-40B4-BE49-F238E27FC236}">
                <a16:creationId xmlns:a16="http://schemas.microsoft.com/office/drawing/2014/main" id="{6333E44C-21A0-41E5-AB8D-F652406CC747}"/>
              </a:ext>
            </a:extLst>
          </p:cNvPr>
          <p:cNvSpPr>
            <a:spLocks noGrp="1"/>
          </p:cNvSpPr>
          <p:nvPr>
            <p:ph idx="1"/>
          </p:nvPr>
        </p:nvSpPr>
        <p:spPr/>
        <p:txBody>
          <a:bodyPr>
            <a:normAutofit lnSpcReduction="10000"/>
          </a:bodyPr>
          <a:lstStyle/>
          <a:p>
            <a:r>
              <a:rPr lang="en-US" sz="2000" b="0" i="0" dirty="0">
                <a:solidFill>
                  <a:srgbClr val="000000"/>
                </a:solidFill>
                <a:effectLst/>
              </a:rPr>
              <a:t>Chain of Responsibility Pattern</a:t>
            </a:r>
            <a:endParaRPr lang="en-US" sz="2000" b="0" i="0" dirty="0">
              <a:solidFill>
                <a:srgbClr val="373737"/>
              </a:solidFill>
              <a:effectLst/>
            </a:endParaRPr>
          </a:p>
          <a:p>
            <a:pPr algn="l">
              <a:buFont typeface="Arial" panose="020B0604020202020204" pitchFamily="34" charset="0"/>
              <a:buChar char="•"/>
            </a:pPr>
            <a:r>
              <a:rPr lang="en-US" sz="2000" b="0" i="0" dirty="0">
                <a:solidFill>
                  <a:srgbClr val="373737"/>
                </a:solidFill>
                <a:effectLst/>
              </a:rPr>
              <a:t>Iterator Pattern</a:t>
            </a:r>
          </a:p>
          <a:p>
            <a:r>
              <a:rPr lang="en-US" sz="2000" b="0" i="0" dirty="0">
                <a:solidFill>
                  <a:srgbClr val="373737"/>
                </a:solidFill>
                <a:effectLst/>
              </a:rPr>
              <a:t>Interpreter Pattern</a:t>
            </a:r>
          </a:p>
          <a:p>
            <a:r>
              <a:rPr lang="en-US" sz="2000" dirty="0">
                <a:solidFill>
                  <a:srgbClr val="373737"/>
                </a:solidFill>
              </a:rPr>
              <a:t>Mediator</a:t>
            </a:r>
            <a:r>
              <a:rPr lang="en-US" sz="2000" b="0" i="0" dirty="0">
                <a:solidFill>
                  <a:srgbClr val="373737"/>
                </a:solidFill>
                <a:effectLst/>
              </a:rPr>
              <a:t> Pattern</a:t>
            </a:r>
          </a:p>
          <a:p>
            <a:r>
              <a:rPr lang="en-US" sz="2000" dirty="0">
                <a:solidFill>
                  <a:srgbClr val="373737"/>
                </a:solidFill>
              </a:rPr>
              <a:t>Memento</a:t>
            </a:r>
            <a:r>
              <a:rPr lang="en-US" sz="2000" b="0" i="0" dirty="0">
                <a:solidFill>
                  <a:srgbClr val="373737"/>
                </a:solidFill>
                <a:effectLst/>
              </a:rPr>
              <a:t> Pattern</a:t>
            </a:r>
          </a:p>
          <a:p>
            <a:pPr algn="l">
              <a:buFont typeface="Arial" panose="020B0604020202020204" pitchFamily="34" charset="0"/>
              <a:buChar char="•"/>
            </a:pPr>
            <a:r>
              <a:rPr lang="en-US" sz="2000" b="0" i="0" dirty="0">
                <a:solidFill>
                  <a:srgbClr val="373737"/>
                </a:solidFill>
                <a:effectLst/>
              </a:rPr>
              <a:t>Observer Pattern</a:t>
            </a:r>
          </a:p>
          <a:p>
            <a:pPr algn="l">
              <a:buFont typeface="Arial" panose="020B0604020202020204" pitchFamily="34" charset="0"/>
              <a:buChar char="•"/>
            </a:pPr>
            <a:r>
              <a:rPr lang="en-US" sz="2000" b="0" i="0" dirty="0">
                <a:solidFill>
                  <a:srgbClr val="373737"/>
                </a:solidFill>
                <a:effectLst/>
              </a:rPr>
              <a:t>Command Pattern</a:t>
            </a:r>
          </a:p>
          <a:p>
            <a:pPr algn="l">
              <a:buFont typeface="Arial" panose="020B0604020202020204" pitchFamily="34" charset="0"/>
              <a:buChar char="•"/>
            </a:pPr>
            <a:r>
              <a:rPr lang="en-US" sz="2000" b="0" i="0" dirty="0">
                <a:solidFill>
                  <a:srgbClr val="373737"/>
                </a:solidFill>
                <a:effectLst/>
              </a:rPr>
              <a:t>Strategy Pattern</a:t>
            </a:r>
          </a:p>
          <a:p>
            <a:r>
              <a:rPr lang="en-US" sz="2000" b="0" i="0" dirty="0">
                <a:solidFill>
                  <a:srgbClr val="000000"/>
                </a:solidFill>
                <a:effectLst/>
              </a:rPr>
              <a:t>State Pattern</a:t>
            </a:r>
            <a:endParaRPr lang="en-US" sz="2000" b="0" i="0" dirty="0">
              <a:solidFill>
                <a:srgbClr val="373737"/>
              </a:solidFill>
              <a:effectLst/>
            </a:endParaRPr>
          </a:p>
          <a:p>
            <a:pPr algn="l">
              <a:buFont typeface="Arial" panose="020B0604020202020204" pitchFamily="34" charset="0"/>
              <a:buChar char="•"/>
            </a:pPr>
            <a:r>
              <a:rPr lang="en-US" sz="2000" b="0" i="0" dirty="0">
                <a:solidFill>
                  <a:srgbClr val="373737"/>
                </a:solidFill>
                <a:effectLst/>
              </a:rPr>
              <a:t>Template Pattern</a:t>
            </a:r>
          </a:p>
          <a:p>
            <a:r>
              <a:rPr lang="en-US" sz="2000" b="0" i="0" dirty="0">
                <a:solidFill>
                  <a:srgbClr val="000000"/>
                </a:solidFill>
                <a:effectLst/>
              </a:rPr>
              <a:t>Visitor </a:t>
            </a:r>
            <a:r>
              <a:rPr lang="en-US" sz="2000" b="0" i="0" dirty="0">
                <a:solidFill>
                  <a:srgbClr val="373737"/>
                </a:solidFill>
                <a:effectLst/>
              </a:rPr>
              <a:t>Pattern</a:t>
            </a:r>
          </a:p>
        </p:txBody>
      </p:sp>
    </p:spTree>
    <p:extLst>
      <p:ext uri="{BB962C8B-B14F-4D97-AF65-F5344CB8AC3E}">
        <p14:creationId xmlns:p14="http://schemas.microsoft.com/office/powerpoint/2010/main" val="48130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4170-60B5-477C-A56A-0192FD18538D}"/>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D2BDE88F-2420-453F-BEEA-69E1F238E08F}"/>
              </a:ext>
            </a:extLst>
          </p:cNvPr>
          <p:cNvSpPr>
            <a:spLocks noGrp="1"/>
          </p:cNvSpPr>
          <p:nvPr>
            <p:ph idx="1"/>
          </p:nvPr>
        </p:nvSpPr>
        <p:spPr/>
        <p:txBody>
          <a:bodyPr>
            <a:normAutofit/>
          </a:bodyPr>
          <a:lstStyle/>
          <a:p>
            <a:r>
              <a:rPr lang="en-US" sz="2000" b="1" i="0" dirty="0">
                <a:solidFill>
                  <a:srgbClr val="444444"/>
                </a:solidFill>
                <a:effectLst/>
              </a:rPr>
              <a:t>Chain of Responsibility</a:t>
            </a:r>
            <a:r>
              <a:rPr lang="en-US" sz="2000" b="0" i="0" dirty="0">
                <a:solidFill>
                  <a:srgbClr val="444444"/>
                </a:solidFill>
                <a:effectLst/>
              </a:rPr>
              <a:t> is a behavioral design pattern that lets you pass requests along a chain of handlers. Upon receiving a request, each handler decides either to process the request or to pass it to the next handler in the chain.</a:t>
            </a:r>
          </a:p>
          <a:p>
            <a:r>
              <a:rPr lang="en-US" sz="2000" dirty="0"/>
              <a:t>The Chain of Responsibility pattern provides a chain of loosely coupled objects one of which can satisfy a request. </a:t>
            </a:r>
          </a:p>
          <a:p>
            <a:endParaRPr lang="en-US" sz="2000" dirty="0"/>
          </a:p>
        </p:txBody>
      </p:sp>
      <p:pic>
        <p:nvPicPr>
          <p:cNvPr id="5" name="Picture 4">
            <a:extLst>
              <a:ext uri="{FF2B5EF4-FFF2-40B4-BE49-F238E27FC236}">
                <a16:creationId xmlns:a16="http://schemas.microsoft.com/office/drawing/2014/main" id="{9247683C-B99B-4EA9-8F09-D756EF8F2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537" y="4001294"/>
            <a:ext cx="8267217" cy="1018205"/>
          </a:xfrm>
          <a:prstGeom prst="rect">
            <a:avLst/>
          </a:prstGeom>
        </p:spPr>
      </p:pic>
    </p:spTree>
    <p:extLst>
      <p:ext uri="{BB962C8B-B14F-4D97-AF65-F5344CB8AC3E}">
        <p14:creationId xmlns:p14="http://schemas.microsoft.com/office/powerpoint/2010/main" val="169880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6ABB-A3BC-4E2A-BDA6-34C4946BA803}"/>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12BF3A19-6C92-4262-AC7E-1FE80F15AD40}"/>
              </a:ext>
            </a:extLst>
          </p:cNvPr>
          <p:cNvSpPr>
            <a:spLocks noGrp="1"/>
          </p:cNvSpPr>
          <p:nvPr>
            <p:ph idx="1"/>
          </p:nvPr>
        </p:nvSpPr>
        <p:spPr/>
        <p:txBody>
          <a:bodyPr>
            <a:normAutofit/>
          </a:bodyPr>
          <a:lstStyle/>
          <a:p>
            <a:r>
              <a:rPr lang="en-US" sz="2000" dirty="0"/>
              <a:t>The Command pattern encapsulates actions as objects. </a:t>
            </a:r>
          </a:p>
          <a:p>
            <a:r>
              <a:rPr lang="en-US" sz="2000" dirty="0"/>
              <a:t>Command objects allow for loosely coupled systems by separating the objects that issue a request from the objects that actually process the request. </a:t>
            </a:r>
          </a:p>
          <a:p>
            <a:r>
              <a:rPr lang="en-US" sz="2000" dirty="0"/>
              <a:t>These requests are called events and the code that processes the requests are called event handlers.</a:t>
            </a:r>
          </a:p>
        </p:txBody>
      </p:sp>
      <p:pic>
        <p:nvPicPr>
          <p:cNvPr id="5" name="Picture 4" descr="Diagram&#10;&#10;Description automatically generated">
            <a:extLst>
              <a:ext uri="{FF2B5EF4-FFF2-40B4-BE49-F238E27FC236}">
                <a16:creationId xmlns:a16="http://schemas.microsoft.com/office/drawing/2014/main" id="{8ACC2F7A-1031-4579-A9C7-381DC056D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143" y="4001294"/>
            <a:ext cx="5314214" cy="1487980"/>
          </a:xfrm>
          <a:prstGeom prst="rect">
            <a:avLst/>
          </a:prstGeom>
        </p:spPr>
      </p:pic>
    </p:spTree>
    <p:extLst>
      <p:ext uri="{BB962C8B-B14F-4D97-AF65-F5344CB8AC3E}">
        <p14:creationId xmlns:p14="http://schemas.microsoft.com/office/powerpoint/2010/main" val="25660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1044-1CA2-4CB3-BFF0-F9AFFD9EB892}"/>
              </a:ext>
            </a:extLst>
          </p:cNvPr>
          <p:cNvSpPr>
            <a:spLocks noGrp="1"/>
          </p:cNvSpPr>
          <p:nvPr>
            <p:ph type="title"/>
          </p:nvPr>
        </p:nvSpPr>
        <p:spPr/>
        <p:txBody>
          <a:bodyPr/>
          <a:lstStyle/>
          <a:p>
            <a:r>
              <a:rPr lang="en-US" dirty="0"/>
              <a:t>Interpreter</a:t>
            </a:r>
          </a:p>
        </p:txBody>
      </p:sp>
      <p:sp>
        <p:nvSpPr>
          <p:cNvPr id="3" name="Content Placeholder 2">
            <a:extLst>
              <a:ext uri="{FF2B5EF4-FFF2-40B4-BE49-F238E27FC236}">
                <a16:creationId xmlns:a16="http://schemas.microsoft.com/office/drawing/2014/main" id="{F555AD45-2148-4010-8C99-0C32770ABE9F}"/>
              </a:ext>
            </a:extLst>
          </p:cNvPr>
          <p:cNvSpPr>
            <a:spLocks noGrp="1"/>
          </p:cNvSpPr>
          <p:nvPr>
            <p:ph idx="1"/>
          </p:nvPr>
        </p:nvSpPr>
        <p:spPr/>
        <p:txBody>
          <a:bodyPr>
            <a:normAutofit/>
          </a:bodyPr>
          <a:lstStyle/>
          <a:p>
            <a:r>
              <a:rPr lang="en-US" sz="2000" dirty="0"/>
              <a:t>The Interpreter pattern offers a scripting language that allows end-users to customize their solution.</a:t>
            </a:r>
          </a:p>
          <a:p>
            <a:r>
              <a:rPr lang="en-US" sz="2000" dirty="0"/>
              <a:t>Problems like this, expressed as a grammar, can be implemented using the Interpreter design pattern.</a:t>
            </a:r>
          </a:p>
        </p:txBody>
      </p:sp>
      <p:pic>
        <p:nvPicPr>
          <p:cNvPr id="5" name="Picture 4" descr="Diagram&#10;&#10;Description automatically generated">
            <a:extLst>
              <a:ext uri="{FF2B5EF4-FFF2-40B4-BE49-F238E27FC236}">
                <a16:creationId xmlns:a16="http://schemas.microsoft.com/office/drawing/2014/main" id="{8A10D117-E363-4163-AB38-815E8AEC8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096" y="3429000"/>
            <a:ext cx="4199569" cy="1961920"/>
          </a:xfrm>
          <a:prstGeom prst="rect">
            <a:avLst/>
          </a:prstGeom>
        </p:spPr>
      </p:pic>
    </p:spTree>
    <p:extLst>
      <p:ext uri="{BB962C8B-B14F-4D97-AF65-F5344CB8AC3E}">
        <p14:creationId xmlns:p14="http://schemas.microsoft.com/office/powerpoint/2010/main" val="324453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AAE3-9B20-4D00-ADD4-A942E03A20F0}"/>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A444306C-2C81-4B57-8A3C-944CD3B801CB}"/>
              </a:ext>
            </a:extLst>
          </p:cNvPr>
          <p:cNvSpPr>
            <a:spLocks noGrp="1"/>
          </p:cNvSpPr>
          <p:nvPr>
            <p:ph idx="1"/>
          </p:nvPr>
        </p:nvSpPr>
        <p:spPr/>
        <p:txBody>
          <a:bodyPr>
            <a:normAutofit/>
          </a:bodyPr>
          <a:lstStyle/>
          <a:p>
            <a:r>
              <a:rPr lang="en-US" sz="2000" dirty="0"/>
              <a:t>The Iterator pattern that lets you traverse elements of a collection without exposing its underlying representation. </a:t>
            </a:r>
          </a:p>
        </p:txBody>
      </p:sp>
      <p:pic>
        <p:nvPicPr>
          <p:cNvPr id="5" name="Picture 4" descr="Diagram&#10;&#10;Description automatically generated">
            <a:extLst>
              <a:ext uri="{FF2B5EF4-FFF2-40B4-BE49-F238E27FC236}">
                <a16:creationId xmlns:a16="http://schemas.microsoft.com/office/drawing/2014/main" id="{523253E2-CE51-4F42-9D19-44209D880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239" y="2754527"/>
            <a:ext cx="4115091" cy="2243600"/>
          </a:xfrm>
          <a:prstGeom prst="rect">
            <a:avLst/>
          </a:prstGeom>
        </p:spPr>
      </p:pic>
    </p:spTree>
    <p:extLst>
      <p:ext uri="{BB962C8B-B14F-4D97-AF65-F5344CB8AC3E}">
        <p14:creationId xmlns:p14="http://schemas.microsoft.com/office/powerpoint/2010/main" val="360381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E8DA-1DF0-4162-A8A5-FB0F648591F2}"/>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0FDD677E-30AE-40B3-A341-94DEEB4D4302}"/>
              </a:ext>
            </a:extLst>
          </p:cNvPr>
          <p:cNvSpPr>
            <a:spLocks noGrp="1"/>
          </p:cNvSpPr>
          <p:nvPr>
            <p:ph idx="1"/>
          </p:nvPr>
        </p:nvSpPr>
        <p:spPr/>
        <p:txBody>
          <a:bodyPr>
            <a:normAutofit/>
          </a:bodyPr>
          <a:lstStyle/>
          <a:p>
            <a:r>
              <a:rPr lang="en-US" sz="2000" dirty="0"/>
              <a:t>The Mediator pattern provides central authority over a group of objects by encapsulating how these objects interact.</a:t>
            </a:r>
          </a:p>
          <a:p>
            <a:r>
              <a:rPr lang="en-US" sz="2000" dirty="0"/>
              <a:t>This model is useful for scenarios where there is a need to manage complex conditions in which every object is aware of any state change in any other object in the group.</a:t>
            </a:r>
          </a:p>
        </p:txBody>
      </p:sp>
      <p:pic>
        <p:nvPicPr>
          <p:cNvPr id="7" name="Picture 6" descr="Diagram&#10;&#10;Description automatically generated">
            <a:extLst>
              <a:ext uri="{FF2B5EF4-FFF2-40B4-BE49-F238E27FC236}">
                <a16:creationId xmlns:a16="http://schemas.microsoft.com/office/drawing/2014/main" id="{E5C050B1-FCD7-4ECA-83AC-1D89AE7EF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931" y="3992417"/>
            <a:ext cx="4161358" cy="1795824"/>
          </a:xfrm>
          <a:prstGeom prst="rect">
            <a:avLst/>
          </a:prstGeom>
        </p:spPr>
      </p:pic>
    </p:spTree>
    <p:extLst>
      <p:ext uri="{BB962C8B-B14F-4D97-AF65-F5344CB8AC3E}">
        <p14:creationId xmlns:p14="http://schemas.microsoft.com/office/powerpoint/2010/main" val="19385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18B-20FC-4626-839B-650FB1D847BB}"/>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7B549B48-74AF-4EAC-A64B-192F9F7ABEE4}"/>
              </a:ext>
            </a:extLst>
          </p:cNvPr>
          <p:cNvSpPr>
            <a:spLocks noGrp="1"/>
          </p:cNvSpPr>
          <p:nvPr>
            <p:ph idx="1"/>
          </p:nvPr>
        </p:nvSpPr>
        <p:spPr/>
        <p:txBody>
          <a:bodyPr>
            <a:normAutofit/>
          </a:bodyPr>
          <a:lstStyle/>
          <a:p>
            <a:r>
              <a:rPr lang="en-US" sz="2000" dirty="0"/>
              <a:t>Memento is a behavioral design pattern that lets you save and restore the previous state of an object without revealing the details of its implementation.</a:t>
            </a:r>
          </a:p>
        </p:txBody>
      </p:sp>
      <p:pic>
        <p:nvPicPr>
          <p:cNvPr id="5" name="Picture 4" descr="Diagram&#10;&#10;Description automatically generated">
            <a:extLst>
              <a:ext uri="{FF2B5EF4-FFF2-40B4-BE49-F238E27FC236}">
                <a16:creationId xmlns:a16="http://schemas.microsoft.com/office/drawing/2014/main" id="{4C223094-2D62-48ED-A6CA-B9C91C925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25" y="3196193"/>
            <a:ext cx="4052212" cy="1787071"/>
          </a:xfrm>
          <a:prstGeom prst="rect">
            <a:avLst/>
          </a:prstGeom>
        </p:spPr>
      </p:pic>
    </p:spTree>
    <p:extLst>
      <p:ext uri="{BB962C8B-B14F-4D97-AF65-F5344CB8AC3E}">
        <p14:creationId xmlns:p14="http://schemas.microsoft.com/office/powerpoint/2010/main" val="329955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D-0C08-4FF6-BDD7-0B62959641B3}"/>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6E43B3D2-397B-4127-B19D-04BC19AA649F}"/>
              </a:ext>
            </a:extLst>
          </p:cNvPr>
          <p:cNvSpPr>
            <a:spLocks noGrp="1"/>
          </p:cNvSpPr>
          <p:nvPr>
            <p:ph idx="1"/>
          </p:nvPr>
        </p:nvSpPr>
        <p:spPr/>
        <p:txBody>
          <a:bodyPr>
            <a:normAutofit/>
          </a:bodyPr>
          <a:lstStyle/>
          <a:p>
            <a:r>
              <a:rPr lang="en-US" sz="2000" dirty="0"/>
              <a:t>The Observer pattern offers a subscription model in which objects subscribe to an event and get notified when the event occurs. </a:t>
            </a:r>
          </a:p>
          <a:p>
            <a:r>
              <a:rPr lang="en-US" sz="2000" dirty="0"/>
              <a:t>This pattern is the cornerstone of event driven programming, including JavaScript. </a:t>
            </a:r>
          </a:p>
          <a:p>
            <a:r>
              <a:rPr lang="en-US" sz="2000" dirty="0"/>
              <a:t>The Observer pattern facilitates good object-oriented design and promotes loose coupling.</a:t>
            </a:r>
          </a:p>
        </p:txBody>
      </p:sp>
      <p:pic>
        <p:nvPicPr>
          <p:cNvPr id="5" name="Picture 4" descr="Diagram&#10;&#10;Description automatically generated">
            <a:extLst>
              <a:ext uri="{FF2B5EF4-FFF2-40B4-BE49-F238E27FC236}">
                <a16:creationId xmlns:a16="http://schemas.microsoft.com/office/drawing/2014/main" id="{55542DBB-ADFD-47E1-B965-E50544B1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07" y="3429000"/>
            <a:ext cx="3513246" cy="2750681"/>
          </a:xfrm>
          <a:prstGeom prst="rect">
            <a:avLst/>
          </a:prstGeom>
        </p:spPr>
      </p:pic>
    </p:spTree>
    <p:extLst>
      <p:ext uri="{BB962C8B-B14F-4D97-AF65-F5344CB8AC3E}">
        <p14:creationId xmlns:p14="http://schemas.microsoft.com/office/powerpoint/2010/main" val="140641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F859-B10F-4F86-935B-065A3451746B}"/>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0FED4854-4201-4B75-9A2E-9B0B0D3A1777}"/>
              </a:ext>
            </a:extLst>
          </p:cNvPr>
          <p:cNvSpPr>
            <a:spLocks noGrp="1"/>
          </p:cNvSpPr>
          <p:nvPr>
            <p:ph idx="1"/>
          </p:nvPr>
        </p:nvSpPr>
        <p:spPr/>
        <p:txBody>
          <a:bodyPr>
            <a:normAutofit/>
          </a:bodyPr>
          <a:lstStyle/>
          <a:p>
            <a:r>
              <a:rPr lang="en-US" sz="2000" dirty="0"/>
              <a:t>State is a behavioral design pattern that lets an object alter its behavior when its internal state changes. It appears as if the object changed its class.</a:t>
            </a:r>
          </a:p>
        </p:txBody>
      </p:sp>
      <p:pic>
        <p:nvPicPr>
          <p:cNvPr id="5" name="Picture 4" descr="Diagram&#10;&#10;Description automatically generated">
            <a:extLst>
              <a:ext uri="{FF2B5EF4-FFF2-40B4-BE49-F238E27FC236}">
                <a16:creationId xmlns:a16="http://schemas.microsoft.com/office/drawing/2014/main" id="{46E761D3-2116-48F6-9493-7F49F0318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822" y="2737235"/>
            <a:ext cx="3962261" cy="2905658"/>
          </a:xfrm>
          <a:prstGeom prst="rect">
            <a:avLst/>
          </a:prstGeom>
        </p:spPr>
      </p:pic>
    </p:spTree>
    <p:extLst>
      <p:ext uri="{BB962C8B-B14F-4D97-AF65-F5344CB8AC3E}">
        <p14:creationId xmlns:p14="http://schemas.microsoft.com/office/powerpoint/2010/main" val="28177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3B1B-C549-49D9-9D06-1F5B059CB558}"/>
              </a:ext>
            </a:extLst>
          </p:cNvPr>
          <p:cNvSpPr>
            <a:spLocks noGrp="1"/>
          </p:cNvSpPr>
          <p:nvPr>
            <p:ph type="title"/>
          </p:nvPr>
        </p:nvSpPr>
        <p:spPr/>
        <p:txBody>
          <a:bodyPr/>
          <a:lstStyle/>
          <a:p>
            <a:r>
              <a:rPr lang="en-US" b="0" i="0" dirty="0">
                <a:effectLst/>
              </a:rPr>
              <a:t>Categorization of design patterns</a:t>
            </a:r>
            <a:endParaRPr lang="en-US" dirty="0"/>
          </a:p>
        </p:txBody>
      </p:sp>
      <p:sp>
        <p:nvSpPr>
          <p:cNvPr id="3" name="Content Placeholder 2">
            <a:extLst>
              <a:ext uri="{FF2B5EF4-FFF2-40B4-BE49-F238E27FC236}">
                <a16:creationId xmlns:a16="http://schemas.microsoft.com/office/drawing/2014/main" id="{F43126B9-D7C5-4B10-AFB3-EEA6EEB86EDB}"/>
              </a:ext>
            </a:extLst>
          </p:cNvPr>
          <p:cNvSpPr>
            <a:spLocks noGrp="1"/>
          </p:cNvSpPr>
          <p:nvPr>
            <p:ph idx="1"/>
          </p:nvPr>
        </p:nvSpPr>
        <p:spPr/>
        <p:txBody>
          <a:bodyPr>
            <a:normAutofit/>
          </a:bodyPr>
          <a:lstStyle/>
          <a:p>
            <a:r>
              <a:rPr lang="en-US" sz="2000" b="0" i="0" dirty="0">
                <a:effectLst/>
                <a:ea typeface="Gulim" panose="020B0503020000020004" pitchFamily="34" charset="-127"/>
              </a:rPr>
              <a:t>Creational Design Pattern</a:t>
            </a:r>
          </a:p>
          <a:p>
            <a:r>
              <a:rPr lang="en-US" sz="2000" b="0" i="0" dirty="0">
                <a:effectLst/>
                <a:ea typeface="Gulim" panose="020B0503020000020004" pitchFamily="34" charset="-127"/>
              </a:rPr>
              <a:t>Structural Design Pattern</a:t>
            </a:r>
          </a:p>
          <a:p>
            <a:r>
              <a:rPr lang="en-US" sz="2000" b="0" i="0" dirty="0">
                <a:effectLst/>
                <a:ea typeface="Gulim" panose="020B0503020000020004" pitchFamily="34" charset="-127"/>
              </a:rPr>
              <a:t> Behavioral Design Pattern</a:t>
            </a:r>
          </a:p>
          <a:p>
            <a:endParaRPr lang="en-US" sz="2000" dirty="0">
              <a:ea typeface="Gulim" panose="020B0503020000020004" pitchFamily="34" charset="-127"/>
            </a:endParaRPr>
          </a:p>
        </p:txBody>
      </p:sp>
    </p:spTree>
    <p:extLst>
      <p:ext uri="{BB962C8B-B14F-4D97-AF65-F5344CB8AC3E}">
        <p14:creationId xmlns:p14="http://schemas.microsoft.com/office/powerpoint/2010/main" val="3783090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FC88-C74D-4CCC-BA6E-0E2F814FC259}"/>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9136D913-77F1-47C6-A472-E62DF521D188}"/>
              </a:ext>
            </a:extLst>
          </p:cNvPr>
          <p:cNvSpPr>
            <a:spLocks noGrp="1"/>
          </p:cNvSpPr>
          <p:nvPr>
            <p:ph idx="1"/>
          </p:nvPr>
        </p:nvSpPr>
        <p:spPr/>
        <p:txBody>
          <a:bodyPr/>
          <a:lstStyle/>
          <a:p>
            <a:r>
              <a:rPr lang="en-US" dirty="0"/>
              <a:t>Strategy is a behavioral design pattern that lets you define a family of algorithms, put each of them into a separate class, and make their objects interchangeable.</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A5FC3CBD-C674-4CD0-B510-FBE223107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072" y="3091694"/>
            <a:ext cx="3913989" cy="3009767"/>
          </a:xfrm>
          <a:prstGeom prst="rect">
            <a:avLst/>
          </a:prstGeom>
        </p:spPr>
      </p:pic>
    </p:spTree>
    <p:extLst>
      <p:ext uri="{BB962C8B-B14F-4D97-AF65-F5344CB8AC3E}">
        <p14:creationId xmlns:p14="http://schemas.microsoft.com/office/powerpoint/2010/main" val="201760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631D-0D5D-4709-8EF0-F9F6AF38F956}"/>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666EA9FA-C46F-4DCF-B3A7-F09A7ED07A01}"/>
              </a:ext>
            </a:extLst>
          </p:cNvPr>
          <p:cNvSpPr>
            <a:spLocks noGrp="1"/>
          </p:cNvSpPr>
          <p:nvPr>
            <p:ph idx="1"/>
          </p:nvPr>
        </p:nvSpPr>
        <p:spPr/>
        <p:txBody>
          <a:bodyPr/>
          <a:lstStyle/>
          <a:p>
            <a:r>
              <a:rPr lang="en-US" dirty="0"/>
              <a:t>Template Method is a behavioral design pattern that defines the skeleton of an algorithm in the superclass but lets subclasses override specific steps of the algorithm without changing its structure.</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7014191B-7FDD-4602-880C-2F12D7794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376" y="3009947"/>
            <a:ext cx="4623381" cy="3167016"/>
          </a:xfrm>
          <a:prstGeom prst="rect">
            <a:avLst/>
          </a:prstGeom>
        </p:spPr>
      </p:pic>
    </p:spTree>
    <p:extLst>
      <p:ext uri="{BB962C8B-B14F-4D97-AF65-F5344CB8AC3E}">
        <p14:creationId xmlns:p14="http://schemas.microsoft.com/office/powerpoint/2010/main" val="226735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8946-8331-4EB8-9904-059FBF83DF92}"/>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7F06F379-805E-4B4A-A066-94CB888F1393}"/>
              </a:ext>
            </a:extLst>
          </p:cNvPr>
          <p:cNvSpPr>
            <a:spLocks noGrp="1"/>
          </p:cNvSpPr>
          <p:nvPr>
            <p:ph idx="1"/>
          </p:nvPr>
        </p:nvSpPr>
        <p:spPr/>
        <p:txBody>
          <a:bodyPr>
            <a:normAutofit/>
          </a:bodyPr>
          <a:lstStyle/>
          <a:p>
            <a:r>
              <a:rPr lang="en-US" sz="2000" dirty="0"/>
              <a:t>The Visitor pattern defines a new operation to a collection of objects without changing the objects themselves. </a:t>
            </a:r>
          </a:p>
          <a:p>
            <a:r>
              <a:rPr lang="en-US" sz="2000" dirty="0"/>
              <a:t>The new logic resides in a separate object called the Visitor.</a:t>
            </a:r>
          </a:p>
        </p:txBody>
      </p:sp>
      <p:pic>
        <p:nvPicPr>
          <p:cNvPr id="5" name="Picture 4" descr="Diagram&#10;&#10;Description automatically generated">
            <a:extLst>
              <a:ext uri="{FF2B5EF4-FFF2-40B4-BE49-F238E27FC236}">
                <a16:creationId xmlns:a16="http://schemas.microsoft.com/office/drawing/2014/main" id="{5566FB61-5E80-4F35-A518-E91C734BC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621" y="3335461"/>
            <a:ext cx="4698392" cy="2284105"/>
          </a:xfrm>
          <a:prstGeom prst="rect">
            <a:avLst/>
          </a:prstGeom>
        </p:spPr>
      </p:pic>
    </p:spTree>
    <p:extLst>
      <p:ext uri="{BB962C8B-B14F-4D97-AF65-F5344CB8AC3E}">
        <p14:creationId xmlns:p14="http://schemas.microsoft.com/office/powerpoint/2010/main" val="211952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C8C5-CC13-4CA3-9DF2-301F77C6DD50}"/>
              </a:ext>
            </a:extLst>
          </p:cNvPr>
          <p:cNvSpPr>
            <a:spLocks noGrp="1"/>
          </p:cNvSpPr>
          <p:nvPr>
            <p:ph type="title"/>
          </p:nvPr>
        </p:nvSpPr>
        <p:spPr/>
        <p:txBody>
          <a:bodyPr/>
          <a:lstStyle/>
          <a:p>
            <a:r>
              <a:rPr lang="en-US" sz="4400" b="0" i="0" dirty="0">
                <a:effectLst/>
                <a:ea typeface="Gulim" panose="020B0503020000020004" pitchFamily="34" charset="-127"/>
              </a:rPr>
              <a:t>Creational Design Pattern</a:t>
            </a:r>
          </a:p>
        </p:txBody>
      </p:sp>
      <p:sp>
        <p:nvSpPr>
          <p:cNvPr id="3" name="Content Placeholder 2">
            <a:extLst>
              <a:ext uri="{FF2B5EF4-FFF2-40B4-BE49-F238E27FC236}">
                <a16:creationId xmlns:a16="http://schemas.microsoft.com/office/drawing/2014/main" id="{09C7F15F-6335-49D5-8AC8-7463C2EBFB5E}"/>
              </a:ext>
            </a:extLst>
          </p:cNvPr>
          <p:cNvSpPr>
            <a:spLocks noGrp="1"/>
          </p:cNvSpPr>
          <p:nvPr>
            <p:ph idx="1"/>
          </p:nvPr>
        </p:nvSpPr>
        <p:spPr/>
        <p:txBody>
          <a:bodyPr vert="horz" lIns="91440" tIns="45720" rIns="91440" bIns="45720" rtlCol="0" anchor="t">
            <a:normAutofit/>
          </a:bodyPr>
          <a:lstStyle/>
          <a:p>
            <a:r>
              <a:rPr lang="en-US" sz="2000" b="0" i="0" dirty="0">
                <a:effectLst/>
              </a:rPr>
              <a:t>Creational patterns are associated with control mechanisms of creating objects.</a:t>
            </a:r>
          </a:p>
          <a:p>
            <a:r>
              <a:rPr lang="en-US" sz="2000" b="0" i="0" dirty="0">
                <a:effectLst/>
              </a:rPr>
              <a:t>The basic mode of forming an object may be problematic in some projects and may lead to unnecessary complexity in some areas.</a:t>
            </a:r>
            <a:endParaRPr lang="en-US" sz="2000" dirty="0"/>
          </a:p>
          <a:p>
            <a:r>
              <a:rPr lang="en-US" sz="2000" b="0" i="0" dirty="0">
                <a:effectLst/>
              </a:rPr>
              <a:t>Sometimes, the nature of the object must be changed according to the nature of the program. In such cases, we must get the help of creational design patterns to provide more general and flexible approach.</a:t>
            </a:r>
            <a:endParaRPr lang="en-US" sz="2000" dirty="0">
              <a:ea typeface="+mn-lt"/>
              <a:cs typeface="+mn-lt"/>
            </a:endParaRPr>
          </a:p>
        </p:txBody>
      </p:sp>
    </p:spTree>
    <p:extLst>
      <p:ext uri="{BB962C8B-B14F-4D97-AF65-F5344CB8AC3E}">
        <p14:creationId xmlns:p14="http://schemas.microsoft.com/office/powerpoint/2010/main" val="19443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CBD2-E1CF-4017-99BD-A8749D44F096}"/>
              </a:ext>
            </a:extLst>
          </p:cNvPr>
          <p:cNvSpPr>
            <a:spLocks noGrp="1"/>
          </p:cNvSpPr>
          <p:nvPr>
            <p:ph type="title"/>
          </p:nvPr>
        </p:nvSpPr>
        <p:spPr/>
        <p:txBody>
          <a:bodyPr/>
          <a:lstStyle/>
          <a:p>
            <a:r>
              <a:rPr lang="en-US" b="0" i="0" dirty="0">
                <a:effectLst/>
              </a:rPr>
              <a:t>Types of creational design patterns</a:t>
            </a:r>
            <a:endParaRPr lang="en-US" dirty="0"/>
          </a:p>
        </p:txBody>
      </p:sp>
      <p:sp>
        <p:nvSpPr>
          <p:cNvPr id="3" name="Content Placeholder 2">
            <a:extLst>
              <a:ext uri="{FF2B5EF4-FFF2-40B4-BE49-F238E27FC236}">
                <a16:creationId xmlns:a16="http://schemas.microsoft.com/office/drawing/2014/main" id="{6333E44C-21A0-41E5-AB8D-F652406CC747}"/>
              </a:ext>
            </a:extLst>
          </p:cNvPr>
          <p:cNvSpPr>
            <a:spLocks noGrp="1"/>
          </p:cNvSpPr>
          <p:nvPr>
            <p:ph idx="1"/>
          </p:nvPr>
        </p:nvSpPr>
        <p:spPr/>
        <p:txBody>
          <a:bodyPr>
            <a:normAutofit/>
          </a:bodyPr>
          <a:lstStyle/>
          <a:p>
            <a:r>
              <a:rPr lang="en-US" sz="2000" dirty="0"/>
              <a:t>Factory Method Pattern</a:t>
            </a:r>
          </a:p>
          <a:p>
            <a:r>
              <a:rPr lang="en-US" sz="2000" dirty="0"/>
              <a:t>Abstract Factory Pattern</a:t>
            </a:r>
          </a:p>
          <a:p>
            <a:r>
              <a:rPr lang="en-US" sz="2000" dirty="0"/>
              <a:t>Singleton Pattern</a:t>
            </a:r>
          </a:p>
          <a:p>
            <a:r>
              <a:rPr lang="en-US" sz="2000" dirty="0"/>
              <a:t>Prototype Pattern</a:t>
            </a:r>
          </a:p>
          <a:p>
            <a:r>
              <a:rPr lang="en-US" sz="2000" dirty="0"/>
              <a:t>Builder Pattern</a:t>
            </a:r>
          </a:p>
        </p:txBody>
      </p:sp>
    </p:spTree>
    <p:extLst>
      <p:ext uri="{BB962C8B-B14F-4D97-AF65-F5344CB8AC3E}">
        <p14:creationId xmlns:p14="http://schemas.microsoft.com/office/powerpoint/2010/main" val="140604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62E7-2240-4FD4-B38F-646151C9128A}"/>
              </a:ext>
            </a:extLst>
          </p:cNvPr>
          <p:cNvSpPr>
            <a:spLocks noGrp="1"/>
          </p:cNvSpPr>
          <p:nvPr>
            <p:ph type="title"/>
          </p:nvPr>
        </p:nvSpPr>
        <p:spPr/>
        <p:txBody>
          <a:bodyPr/>
          <a:lstStyle/>
          <a:p>
            <a:r>
              <a:rPr lang="en-US" dirty="0">
                <a:cs typeface="Calibri Light"/>
              </a:rPr>
              <a:t>Singleton Pattern</a:t>
            </a:r>
            <a:endParaRPr lang="en-US" dirty="0"/>
          </a:p>
        </p:txBody>
      </p:sp>
      <p:sp>
        <p:nvSpPr>
          <p:cNvPr id="3" name="Content Placeholder 2">
            <a:extLst>
              <a:ext uri="{FF2B5EF4-FFF2-40B4-BE49-F238E27FC236}">
                <a16:creationId xmlns:a16="http://schemas.microsoft.com/office/drawing/2014/main" id="{3E5C204A-68C1-4044-B876-AD11677A07AF}"/>
              </a:ext>
            </a:extLst>
          </p:cNvPr>
          <p:cNvSpPr>
            <a:spLocks noGrp="1"/>
          </p:cNvSpPr>
          <p:nvPr>
            <p:ph idx="1"/>
          </p:nvPr>
        </p:nvSpPr>
        <p:spPr/>
        <p:txBody>
          <a:bodyPr>
            <a:normAutofit/>
          </a:bodyPr>
          <a:lstStyle/>
          <a:p>
            <a:r>
              <a:rPr lang="en-US" sz="1800" b="0" i="0" dirty="0">
                <a:effectLst/>
              </a:rPr>
              <a:t>This is the most used pattern. </a:t>
            </a:r>
          </a:p>
          <a:p>
            <a:r>
              <a:rPr lang="en-US" sz="1800" b="0" i="0" dirty="0">
                <a:effectLst/>
              </a:rPr>
              <a:t>A lot of framework already implement this pattern, such as Spring, CDI.</a:t>
            </a:r>
          </a:p>
          <a:p>
            <a:r>
              <a:rPr lang="en-US" sz="1800" b="0" i="0" dirty="0">
                <a:effectLst/>
              </a:rPr>
              <a:t>The singleton pattern is used to limit creation of a class to only one object.</a:t>
            </a:r>
            <a:endParaRPr lang="en-US" sz="1800" dirty="0"/>
          </a:p>
          <a:p>
            <a:r>
              <a:rPr lang="en-US" sz="1800" b="0" i="0" dirty="0">
                <a:effectLst/>
              </a:rPr>
              <a:t>This is beneficial when one (and only one) object is needed to coordinate actions across the system.</a:t>
            </a:r>
          </a:p>
          <a:p>
            <a:r>
              <a:rPr lang="en-US" sz="1800" dirty="0"/>
              <a:t>In Java, the new keyword creates an instance of a class whenever required. But there are some cases where developers need to have an isolated instance of a class such as:</a:t>
            </a:r>
          </a:p>
          <a:p>
            <a:pPr lvl="1"/>
            <a:r>
              <a:rPr lang="en-US" sz="1800" dirty="0"/>
              <a:t>A single database connection object</a:t>
            </a:r>
          </a:p>
          <a:p>
            <a:pPr lvl="1"/>
            <a:r>
              <a:rPr lang="en-US" sz="1800" dirty="0"/>
              <a:t>A single shared resource</a:t>
            </a:r>
          </a:p>
          <a:p>
            <a:r>
              <a:rPr lang="en-US" sz="1800" b="0" i="0" dirty="0">
                <a:solidFill>
                  <a:srgbClr val="333333"/>
                </a:solidFill>
                <a:effectLst/>
              </a:rPr>
              <a:t>Therefore, this design pattern ensures that only </a:t>
            </a:r>
            <a:r>
              <a:rPr lang="en-US" sz="1800" b="0" i="1" dirty="0">
                <a:solidFill>
                  <a:srgbClr val="333333"/>
                </a:solidFill>
                <a:effectLst/>
              </a:rPr>
              <a:t>one</a:t>
            </a:r>
            <a:r>
              <a:rPr lang="en-US" sz="1800" b="0" i="0" dirty="0">
                <a:solidFill>
                  <a:srgbClr val="333333"/>
                </a:solidFill>
                <a:effectLst/>
              </a:rPr>
              <a:t> instance of a given class is created and a global access to that instance is provided</a:t>
            </a:r>
          </a:p>
          <a:p>
            <a:endParaRPr lang="en-US" sz="1800" dirty="0"/>
          </a:p>
        </p:txBody>
      </p:sp>
    </p:spTree>
    <p:extLst>
      <p:ext uri="{BB962C8B-B14F-4D97-AF65-F5344CB8AC3E}">
        <p14:creationId xmlns:p14="http://schemas.microsoft.com/office/powerpoint/2010/main" val="253460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075B02F-21BB-4B65-86DD-1438D6881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051" y="4237838"/>
            <a:ext cx="3895725" cy="1666875"/>
          </a:xfrm>
          <a:prstGeom prst="rect">
            <a:avLst/>
          </a:prstGeom>
        </p:spPr>
      </p:pic>
      <p:sp>
        <p:nvSpPr>
          <p:cNvPr id="2" name="Title 1">
            <a:extLst>
              <a:ext uri="{FF2B5EF4-FFF2-40B4-BE49-F238E27FC236}">
                <a16:creationId xmlns:a16="http://schemas.microsoft.com/office/drawing/2014/main" id="{D4EE6451-D095-4DC8-9F42-FF592C4056EA}"/>
              </a:ext>
            </a:extLst>
          </p:cNvPr>
          <p:cNvSpPr>
            <a:spLocks noGrp="1"/>
          </p:cNvSpPr>
          <p:nvPr>
            <p:ph type="title"/>
          </p:nvPr>
        </p:nvSpPr>
        <p:spPr/>
        <p:txBody>
          <a:bodyPr/>
          <a:lstStyle/>
          <a:p>
            <a:r>
              <a:rPr lang="en-US" dirty="0">
                <a:cs typeface="Calibri Light"/>
              </a:rPr>
              <a:t>Factory Method Pattern</a:t>
            </a:r>
            <a:endParaRPr lang="en-US" dirty="0"/>
          </a:p>
        </p:txBody>
      </p:sp>
      <p:sp>
        <p:nvSpPr>
          <p:cNvPr id="3" name="Content Placeholder 2">
            <a:extLst>
              <a:ext uri="{FF2B5EF4-FFF2-40B4-BE49-F238E27FC236}">
                <a16:creationId xmlns:a16="http://schemas.microsoft.com/office/drawing/2014/main" id="{B1786972-32DC-4EA1-9991-B4CBA9027653}"/>
              </a:ext>
            </a:extLst>
          </p:cNvPr>
          <p:cNvSpPr>
            <a:spLocks noGrp="1"/>
          </p:cNvSpPr>
          <p:nvPr>
            <p:ph idx="1"/>
          </p:nvPr>
        </p:nvSpPr>
        <p:spPr>
          <a:xfrm>
            <a:off x="909223" y="1690687"/>
            <a:ext cx="9113668" cy="5047463"/>
          </a:xfrm>
        </p:spPr>
        <p:txBody>
          <a:bodyPr vert="horz" lIns="91440" tIns="45720" rIns="91440" bIns="45720" rtlCol="0" anchor="t">
            <a:noAutofit/>
          </a:bodyPr>
          <a:lstStyle/>
          <a:p>
            <a:r>
              <a:rPr lang="en-US" sz="1800" b="0" i="0" dirty="0">
                <a:solidFill>
                  <a:srgbClr val="373737"/>
                </a:solidFill>
                <a:effectLst/>
              </a:rPr>
              <a:t>The Factory Method pattern is one of the best-known design patterns.</a:t>
            </a:r>
            <a:endParaRPr lang="en-US" sz="1800" b="0" i="0" dirty="0">
              <a:effectLst/>
            </a:endParaRPr>
          </a:p>
          <a:p>
            <a:r>
              <a:rPr lang="en-US" sz="2000" b="0" i="0" dirty="0">
                <a:solidFill>
                  <a:srgbClr val="333333"/>
                </a:solidFill>
                <a:effectLst/>
              </a:rPr>
              <a:t>A Factory Pattern or Factory Method Pattern says that just </a:t>
            </a:r>
            <a:r>
              <a:rPr lang="en-US" sz="2000" b="1" i="0" dirty="0">
                <a:solidFill>
                  <a:srgbClr val="333333"/>
                </a:solidFill>
                <a:effectLst/>
              </a:rPr>
              <a:t>define an interface or abstract class for creating an object but let the subclasses decide which class to instantiate.</a:t>
            </a:r>
          </a:p>
          <a:p>
            <a:r>
              <a:rPr lang="en-US" sz="1800" b="0" i="0" dirty="0">
                <a:effectLst/>
              </a:rPr>
              <a:t>To accomplish this, objects are created by calling a factory method instead of calling a constructor.</a:t>
            </a:r>
          </a:p>
          <a:p>
            <a:pPr algn="l"/>
            <a:r>
              <a:rPr lang="en-US" sz="1800" b="0" i="0" dirty="0">
                <a:solidFill>
                  <a:srgbClr val="373737"/>
                </a:solidFill>
                <a:effectLst/>
              </a:rPr>
              <a:t>If a product has many classes with a similar base class and you manipulate objects in the interface or abstract class, then Factory Method Patter would definitely be useful.</a:t>
            </a:r>
            <a:endParaRPr lang="en-US" sz="1800" dirty="0"/>
          </a:p>
          <a:p>
            <a:r>
              <a:rPr lang="en-US" sz="1800" b="0" i="0" dirty="0">
                <a:effectLst/>
              </a:rPr>
              <a:t>Usually, object creation in Java takes place like so:</a:t>
            </a:r>
          </a:p>
          <a:p>
            <a:pPr lvl="1"/>
            <a:r>
              <a:rPr lang="en-US" sz="1800" b="0" i="1" dirty="0">
                <a:effectLst/>
              </a:rPr>
              <a:t>SomeClass someClassObject = new SomeClass();</a:t>
            </a:r>
            <a:endParaRPr lang="en-US" sz="1800" dirty="0"/>
          </a:p>
          <a:p>
            <a:r>
              <a:rPr lang="en-US" sz="1800" b="0" i="0" dirty="0">
                <a:effectLst/>
              </a:rPr>
              <a:t>The problem with the above approach is that the code using the </a:t>
            </a:r>
            <a:r>
              <a:rPr lang="en-US" sz="1800" b="1" i="0" dirty="0">
                <a:effectLst/>
              </a:rPr>
              <a:t>SomeClass</a:t>
            </a:r>
            <a:r>
              <a:rPr lang="en-US" sz="1800" b="0" i="0" dirty="0">
                <a:effectLst/>
              </a:rPr>
              <a:t>’s object, now becomes dependent on the concrete implementation of </a:t>
            </a:r>
            <a:r>
              <a:rPr lang="en-US" sz="1800" b="1" i="0" dirty="0">
                <a:effectLst/>
              </a:rPr>
              <a:t>SomeClass</a:t>
            </a:r>
            <a:r>
              <a:rPr lang="en-US" sz="1800" b="0" i="0" dirty="0">
                <a:effectLst/>
              </a:rPr>
              <a:t>. </a:t>
            </a:r>
          </a:p>
          <a:p>
            <a:pPr algn="just">
              <a:buFont typeface="Arial" panose="020B0604020202020204" pitchFamily="34" charset="0"/>
              <a:buChar char="•"/>
            </a:pPr>
            <a:r>
              <a:rPr lang="en-US" sz="2000" b="0" i="0" dirty="0">
                <a:solidFill>
                  <a:srgbClr val="000000"/>
                </a:solidFill>
                <a:effectLst/>
              </a:rPr>
              <a:t>It promotes the </a:t>
            </a:r>
            <a:r>
              <a:rPr lang="en-US" sz="2000" b="1" i="0" dirty="0">
                <a:solidFill>
                  <a:srgbClr val="000000"/>
                </a:solidFill>
                <a:effectLst/>
              </a:rPr>
              <a:t>loose-coupling</a:t>
            </a:r>
            <a:r>
              <a:rPr lang="en-US" sz="2000" b="0" i="0" dirty="0">
                <a:solidFill>
                  <a:srgbClr val="000000"/>
                </a:solidFill>
                <a:effectLst/>
              </a:rPr>
              <a:t> by eliminating the need to bind application-specific classes into the code. That means the code interacts solely with the resultant interface or abstract class, so that it will work with any classes that implement that interface or that extends that abstract class.</a:t>
            </a:r>
          </a:p>
          <a:p>
            <a:endParaRPr lang="en-US" sz="1800" dirty="0"/>
          </a:p>
          <a:p>
            <a:endParaRPr lang="en-US" sz="1800" dirty="0">
              <a:cs typeface="Calibri"/>
            </a:endParaRPr>
          </a:p>
        </p:txBody>
      </p:sp>
    </p:spTree>
    <p:extLst>
      <p:ext uri="{BB962C8B-B14F-4D97-AF65-F5344CB8AC3E}">
        <p14:creationId xmlns:p14="http://schemas.microsoft.com/office/powerpoint/2010/main" val="54766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0027-259A-49E5-A581-40DADDF78583}"/>
              </a:ext>
            </a:extLst>
          </p:cNvPr>
          <p:cNvSpPr>
            <a:spLocks noGrp="1"/>
          </p:cNvSpPr>
          <p:nvPr>
            <p:ph type="title"/>
          </p:nvPr>
        </p:nvSpPr>
        <p:spPr/>
        <p:txBody>
          <a:bodyPr/>
          <a:lstStyle/>
          <a:p>
            <a:r>
              <a:rPr lang="en-US" dirty="0"/>
              <a:t>Abstract Factory Pattern</a:t>
            </a:r>
          </a:p>
        </p:txBody>
      </p:sp>
      <p:sp>
        <p:nvSpPr>
          <p:cNvPr id="3" name="Content Placeholder 2">
            <a:extLst>
              <a:ext uri="{FF2B5EF4-FFF2-40B4-BE49-F238E27FC236}">
                <a16:creationId xmlns:a16="http://schemas.microsoft.com/office/drawing/2014/main" id="{883EB27D-FADF-48EA-AA2D-BA6F3CD14F01}"/>
              </a:ext>
            </a:extLst>
          </p:cNvPr>
          <p:cNvSpPr>
            <a:spLocks noGrp="1"/>
          </p:cNvSpPr>
          <p:nvPr>
            <p:ph idx="1"/>
          </p:nvPr>
        </p:nvSpPr>
        <p:spPr/>
        <p:txBody>
          <a:bodyPr>
            <a:normAutofit/>
          </a:bodyPr>
          <a:lstStyle/>
          <a:p>
            <a:r>
              <a:rPr lang="en-US" sz="2000" b="0" i="0" dirty="0">
                <a:solidFill>
                  <a:srgbClr val="333333"/>
                </a:solidFill>
                <a:effectLst/>
              </a:rPr>
              <a:t>Abstract Factory Pattern says that just </a:t>
            </a:r>
            <a:r>
              <a:rPr lang="en-US" sz="2000" b="1" i="0" dirty="0">
                <a:solidFill>
                  <a:srgbClr val="333333"/>
                </a:solidFill>
                <a:effectLst/>
              </a:rPr>
              <a:t>define an interface or abstract class for creating families of related (or dependent) objects but without specifying their concrete sub-classes.</a:t>
            </a:r>
            <a:endParaRPr lang="en-US" sz="2000" dirty="0"/>
          </a:p>
          <a:p>
            <a:r>
              <a:rPr lang="en-US" sz="2000" dirty="0"/>
              <a:t>An Abstract Factory creates objects that are related by a common theme. </a:t>
            </a:r>
          </a:p>
          <a:p>
            <a:r>
              <a:rPr lang="en-US" sz="2000" dirty="0"/>
              <a:t>In object-oriented programming a Factory is an object that creates other objects.</a:t>
            </a:r>
          </a:p>
          <a:p>
            <a:r>
              <a:rPr lang="en-US" sz="2000" dirty="0"/>
              <a:t>An Abstract Factory has abstracted out a theme which is shared by the newly created objects.</a:t>
            </a:r>
          </a:p>
        </p:txBody>
      </p:sp>
      <p:pic>
        <p:nvPicPr>
          <p:cNvPr id="5" name="Picture 4" descr="Diagram&#10;&#10;Description automatically generated">
            <a:extLst>
              <a:ext uri="{FF2B5EF4-FFF2-40B4-BE49-F238E27FC236}">
                <a16:creationId xmlns:a16="http://schemas.microsoft.com/office/drawing/2014/main" id="{61C6B24C-D3BC-4A40-A080-0BAEE215B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269" y="3813607"/>
            <a:ext cx="3276600" cy="2266950"/>
          </a:xfrm>
          <a:prstGeom prst="rect">
            <a:avLst/>
          </a:prstGeom>
        </p:spPr>
      </p:pic>
    </p:spTree>
    <p:extLst>
      <p:ext uri="{BB962C8B-B14F-4D97-AF65-F5344CB8AC3E}">
        <p14:creationId xmlns:p14="http://schemas.microsoft.com/office/powerpoint/2010/main" val="410968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478D70B-DEEB-4431-98DD-6D59ACD56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863975"/>
            <a:ext cx="3657600" cy="2628900"/>
          </a:xfrm>
          <a:prstGeom prst="rect">
            <a:avLst/>
          </a:prstGeom>
        </p:spPr>
      </p:pic>
      <p:sp>
        <p:nvSpPr>
          <p:cNvPr id="2" name="Title 1">
            <a:extLst>
              <a:ext uri="{FF2B5EF4-FFF2-40B4-BE49-F238E27FC236}">
                <a16:creationId xmlns:a16="http://schemas.microsoft.com/office/drawing/2014/main" id="{E3A072E4-711D-4BE8-AC77-733810D21C92}"/>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D09DB99E-13E9-45BD-981C-7D30A1804D85}"/>
              </a:ext>
            </a:extLst>
          </p:cNvPr>
          <p:cNvSpPr>
            <a:spLocks noGrp="1"/>
          </p:cNvSpPr>
          <p:nvPr>
            <p:ph idx="1"/>
          </p:nvPr>
        </p:nvSpPr>
        <p:spPr>
          <a:xfrm>
            <a:off x="838200" y="1825625"/>
            <a:ext cx="10515600" cy="4667250"/>
          </a:xfrm>
        </p:spPr>
        <p:txBody>
          <a:bodyPr>
            <a:normAutofit/>
          </a:bodyPr>
          <a:lstStyle/>
          <a:p>
            <a:r>
              <a:rPr lang="en-US" sz="2000" b="0" i="0" dirty="0">
                <a:solidFill>
                  <a:srgbClr val="333333"/>
                </a:solidFill>
                <a:effectLst/>
              </a:rPr>
              <a:t>Builder Pattern says that </a:t>
            </a:r>
            <a:r>
              <a:rPr lang="en-US" sz="2000" b="1" i="0" dirty="0">
                <a:solidFill>
                  <a:srgbClr val="333333"/>
                </a:solidFill>
                <a:effectLst/>
              </a:rPr>
              <a:t>"construct a complex object from simple objects using step-by-step approach"</a:t>
            </a:r>
            <a:endParaRPr lang="en-US" sz="2000" dirty="0"/>
          </a:p>
          <a:p>
            <a:r>
              <a:rPr lang="en-US" sz="2000" dirty="0"/>
              <a:t>The Builder pattern allows a client to construct a complex object by specifying the type and content only. Construction details are hidden from the client entirely.</a:t>
            </a:r>
          </a:p>
          <a:p>
            <a:pPr algn="just"/>
            <a:r>
              <a:rPr lang="en-US" sz="2000" b="0" i="0" dirty="0">
                <a:solidFill>
                  <a:srgbClr val="333333"/>
                </a:solidFill>
                <a:effectLst/>
              </a:rPr>
              <a:t>The main advantages of Builder Pattern are as follows:</a:t>
            </a:r>
          </a:p>
          <a:p>
            <a:pPr lvl="1" algn="just"/>
            <a:r>
              <a:rPr lang="en-US" sz="2000" b="0" i="0" dirty="0">
                <a:solidFill>
                  <a:srgbClr val="000000"/>
                </a:solidFill>
                <a:effectLst/>
              </a:rPr>
              <a:t>It provides clear separation between the construction and representation of an object.</a:t>
            </a:r>
          </a:p>
          <a:p>
            <a:pPr lvl="1" algn="just"/>
            <a:r>
              <a:rPr lang="en-US" sz="2000" b="0" i="0" dirty="0">
                <a:solidFill>
                  <a:srgbClr val="000000"/>
                </a:solidFill>
                <a:effectLst/>
              </a:rPr>
              <a:t>It provides better control over construction process.</a:t>
            </a:r>
          </a:p>
          <a:p>
            <a:pPr lvl="1" algn="just"/>
            <a:r>
              <a:rPr lang="en-US" sz="2000" b="0" i="0" dirty="0">
                <a:solidFill>
                  <a:srgbClr val="000000"/>
                </a:solidFill>
                <a:effectLst/>
              </a:rPr>
              <a:t>It supports to change the internal representation of objects.</a:t>
            </a:r>
          </a:p>
          <a:p>
            <a:endParaRPr lang="en-US" sz="2000" dirty="0"/>
          </a:p>
        </p:txBody>
      </p:sp>
    </p:spTree>
    <p:extLst>
      <p:ext uri="{BB962C8B-B14F-4D97-AF65-F5344CB8AC3E}">
        <p14:creationId xmlns:p14="http://schemas.microsoft.com/office/powerpoint/2010/main" val="33909925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1883</Words>
  <Application>Microsoft Office PowerPoint</Application>
  <PresentationFormat>Widescreen</PresentationFormat>
  <Paragraphs>147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inter-bold</vt:lpstr>
      <vt:lpstr>office theme</vt:lpstr>
      <vt:lpstr>Design Patterns</vt:lpstr>
      <vt:lpstr>Why Design Patterns?</vt:lpstr>
      <vt:lpstr>Categorization of design patterns</vt:lpstr>
      <vt:lpstr>Creational Design Pattern</vt:lpstr>
      <vt:lpstr>Types of creational design patterns</vt:lpstr>
      <vt:lpstr>Singleton Pattern</vt:lpstr>
      <vt:lpstr>Factory Method Pattern</vt:lpstr>
      <vt:lpstr>Abstract Factory Pattern</vt:lpstr>
      <vt:lpstr>Builder Pattern</vt:lpstr>
      <vt:lpstr>Prototype Pattern</vt:lpstr>
      <vt:lpstr>Structural design patterns</vt:lpstr>
      <vt:lpstr>Types of structural design patterns</vt:lpstr>
      <vt:lpstr>Adapter Pattern</vt:lpstr>
      <vt:lpstr>Bridge Pattern</vt:lpstr>
      <vt:lpstr>Composite Pattern</vt:lpstr>
      <vt:lpstr>Decorator Pattern</vt:lpstr>
      <vt:lpstr>Facade Pattern </vt:lpstr>
      <vt:lpstr>Flyweight Pattern</vt:lpstr>
      <vt:lpstr>Proxy Pattern</vt:lpstr>
      <vt:lpstr>Behavioral design patterns</vt:lpstr>
      <vt:lpstr>Types of behavioral design patterns</vt:lpstr>
      <vt:lpstr>Chain of Responsibility</vt:lpstr>
      <vt:lpstr>Command</vt:lpstr>
      <vt:lpstr>Interpreter</vt:lpstr>
      <vt:lpstr>Iterator</vt:lpstr>
      <vt:lpstr>Mediator</vt:lpstr>
      <vt:lpstr>Memento</vt:lpstr>
      <vt:lpstr>Observer</vt:lpstr>
      <vt:lpstr>State</vt:lpstr>
      <vt:lpstr>Strategy</vt:lpstr>
      <vt:lpstr>Template Method</vt:lpstr>
      <vt:lpstr>Visitor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Ibrat Nawaz</cp:lastModifiedBy>
  <cp:revision>55</cp:revision>
  <dcterms:created xsi:type="dcterms:W3CDTF">2021-11-17T12:49:48Z</dcterms:created>
  <dcterms:modified xsi:type="dcterms:W3CDTF">2021-11-29T08:25:52Z</dcterms:modified>
</cp:coreProperties>
</file>