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7BCD3-FB8E-40FD-80C9-1B720AD2479C}" v="7" dt="2021-11-17T04:41:54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t Nawaz" userId="b10e51e4-b719-461e-b846-dcb3038d17ff" providerId="ADAL" clId="{DD17BCD3-FB8E-40FD-80C9-1B720AD2479C}"/>
    <pc:docChg chg="undo redo custSel addSld delSld modSld">
      <pc:chgData name="Ibrat Nawaz" userId="b10e51e4-b719-461e-b846-dcb3038d17ff" providerId="ADAL" clId="{DD17BCD3-FB8E-40FD-80C9-1B720AD2479C}" dt="2021-11-17T04:43:47.566" v="2886" actId="20577"/>
      <pc:docMkLst>
        <pc:docMk/>
      </pc:docMkLst>
      <pc:sldChg chg="delSp modSp mod">
        <pc:chgData name="Ibrat Nawaz" userId="b10e51e4-b719-461e-b846-dcb3038d17ff" providerId="ADAL" clId="{DD17BCD3-FB8E-40FD-80C9-1B720AD2479C}" dt="2021-11-16T13:16:06.995" v="17" actId="255"/>
        <pc:sldMkLst>
          <pc:docMk/>
          <pc:sldMk cId="1051418392" sldId="256"/>
        </pc:sldMkLst>
        <pc:spChg chg="mod">
          <ac:chgData name="Ibrat Nawaz" userId="b10e51e4-b719-461e-b846-dcb3038d17ff" providerId="ADAL" clId="{DD17BCD3-FB8E-40FD-80C9-1B720AD2479C}" dt="2021-11-16T13:16:06.995" v="17" actId="255"/>
          <ac:spMkLst>
            <pc:docMk/>
            <pc:sldMk cId="1051418392" sldId="256"/>
            <ac:spMk id="2" creationId="{2FF17A70-FDA4-45FF-B6F5-3F6FA018C77A}"/>
          </ac:spMkLst>
        </pc:spChg>
        <pc:spChg chg="del">
          <ac:chgData name="Ibrat Nawaz" userId="b10e51e4-b719-461e-b846-dcb3038d17ff" providerId="ADAL" clId="{DD17BCD3-FB8E-40FD-80C9-1B720AD2479C}" dt="2021-11-16T13:15:53.686" v="15" actId="478"/>
          <ac:spMkLst>
            <pc:docMk/>
            <pc:sldMk cId="1051418392" sldId="256"/>
            <ac:spMk id="3" creationId="{9573002D-9E55-48BD-879C-2D8C4253A939}"/>
          </ac:spMkLst>
        </pc:spChg>
      </pc:sldChg>
      <pc:sldChg chg="modSp new mod">
        <pc:chgData name="Ibrat Nawaz" userId="b10e51e4-b719-461e-b846-dcb3038d17ff" providerId="ADAL" clId="{DD17BCD3-FB8E-40FD-80C9-1B720AD2479C}" dt="2021-11-17T04:43:47.566" v="2886" actId="20577"/>
        <pc:sldMkLst>
          <pc:docMk/>
          <pc:sldMk cId="2470350791" sldId="257"/>
        </pc:sldMkLst>
        <pc:spChg chg="mod">
          <ac:chgData name="Ibrat Nawaz" userId="b10e51e4-b719-461e-b846-dcb3038d17ff" providerId="ADAL" clId="{DD17BCD3-FB8E-40FD-80C9-1B720AD2479C}" dt="2021-11-16T13:27:00.637" v="485" actId="20577"/>
          <ac:spMkLst>
            <pc:docMk/>
            <pc:sldMk cId="2470350791" sldId="257"/>
            <ac:spMk id="2" creationId="{FCAA9569-4CED-4AB1-BED6-8C9035CAAECF}"/>
          </ac:spMkLst>
        </pc:spChg>
        <pc:spChg chg="mod">
          <ac:chgData name="Ibrat Nawaz" userId="b10e51e4-b719-461e-b846-dcb3038d17ff" providerId="ADAL" clId="{DD17BCD3-FB8E-40FD-80C9-1B720AD2479C}" dt="2021-11-17T04:43:47.566" v="2886" actId="20577"/>
          <ac:spMkLst>
            <pc:docMk/>
            <pc:sldMk cId="2470350791" sldId="257"/>
            <ac:spMk id="3" creationId="{80021284-9E18-410E-ABAF-E87C2168444F}"/>
          </ac:spMkLst>
        </pc:spChg>
      </pc:sldChg>
      <pc:sldChg chg="modSp new del mod">
        <pc:chgData name="Ibrat Nawaz" userId="b10e51e4-b719-461e-b846-dcb3038d17ff" providerId="ADAL" clId="{DD17BCD3-FB8E-40FD-80C9-1B720AD2479C}" dt="2021-11-16T13:26:50.894" v="460" actId="47"/>
        <pc:sldMkLst>
          <pc:docMk/>
          <pc:sldMk cId="2702060430" sldId="257"/>
        </pc:sldMkLst>
        <pc:spChg chg="mod">
          <ac:chgData name="Ibrat Nawaz" userId="b10e51e4-b719-461e-b846-dcb3038d17ff" providerId="ADAL" clId="{DD17BCD3-FB8E-40FD-80C9-1B720AD2479C}" dt="2021-11-16T13:16:48.703" v="31" actId="313"/>
          <ac:spMkLst>
            <pc:docMk/>
            <pc:sldMk cId="2702060430" sldId="257"/>
            <ac:spMk id="2" creationId="{00C9E487-F3BA-4D60-8BAD-BCA09EA91C88}"/>
          </ac:spMkLst>
        </pc:spChg>
        <pc:spChg chg="mod">
          <ac:chgData name="Ibrat Nawaz" userId="b10e51e4-b719-461e-b846-dcb3038d17ff" providerId="ADAL" clId="{DD17BCD3-FB8E-40FD-80C9-1B720AD2479C}" dt="2021-11-16T13:23:29.374" v="281" actId="20577"/>
          <ac:spMkLst>
            <pc:docMk/>
            <pc:sldMk cId="2702060430" sldId="257"/>
            <ac:spMk id="3" creationId="{AA68C787-D4E6-4D3C-9C56-798F8CF60765}"/>
          </ac:spMkLst>
        </pc:spChg>
      </pc:sldChg>
      <pc:sldChg chg="delSp modSp new del mod">
        <pc:chgData name="Ibrat Nawaz" userId="b10e51e4-b719-461e-b846-dcb3038d17ff" providerId="ADAL" clId="{DD17BCD3-FB8E-40FD-80C9-1B720AD2479C}" dt="2021-11-16T13:26:52.052" v="461" actId="47"/>
        <pc:sldMkLst>
          <pc:docMk/>
          <pc:sldMk cId="86141046" sldId="258"/>
        </pc:sldMkLst>
        <pc:spChg chg="del mod">
          <ac:chgData name="Ibrat Nawaz" userId="b10e51e4-b719-461e-b846-dcb3038d17ff" providerId="ADAL" clId="{DD17BCD3-FB8E-40FD-80C9-1B720AD2479C}" dt="2021-11-16T13:23:33.267" v="284" actId="478"/>
          <ac:spMkLst>
            <pc:docMk/>
            <pc:sldMk cId="86141046" sldId="258"/>
            <ac:spMk id="2" creationId="{C06E975C-161D-436B-8322-40D10FD7DD45}"/>
          </ac:spMkLst>
        </pc:spChg>
        <pc:spChg chg="mod">
          <ac:chgData name="Ibrat Nawaz" userId="b10e51e4-b719-461e-b846-dcb3038d17ff" providerId="ADAL" clId="{DD17BCD3-FB8E-40FD-80C9-1B720AD2479C}" dt="2021-11-16T13:26:47.960" v="459" actId="6549"/>
          <ac:spMkLst>
            <pc:docMk/>
            <pc:sldMk cId="86141046" sldId="258"/>
            <ac:spMk id="3" creationId="{6812D0B6-F9C7-4CB6-B1D7-A2A9D4200416}"/>
          </ac:spMkLst>
        </pc:spChg>
      </pc:sldChg>
      <pc:sldChg chg="modSp new mod">
        <pc:chgData name="Ibrat Nawaz" userId="b10e51e4-b719-461e-b846-dcb3038d17ff" providerId="ADAL" clId="{DD17BCD3-FB8E-40FD-80C9-1B720AD2479C}" dt="2021-11-16T13:30:58.183" v="774" actId="20577"/>
        <pc:sldMkLst>
          <pc:docMk/>
          <pc:sldMk cId="2864572903" sldId="258"/>
        </pc:sldMkLst>
        <pc:spChg chg="mod">
          <ac:chgData name="Ibrat Nawaz" userId="b10e51e4-b719-461e-b846-dcb3038d17ff" providerId="ADAL" clId="{DD17BCD3-FB8E-40FD-80C9-1B720AD2479C}" dt="2021-11-16T13:28:53.838" v="621" actId="20577"/>
          <ac:spMkLst>
            <pc:docMk/>
            <pc:sldMk cId="2864572903" sldId="258"/>
            <ac:spMk id="2" creationId="{A4FB4318-8CC5-48E4-A7AC-082C44C52056}"/>
          </ac:spMkLst>
        </pc:spChg>
        <pc:spChg chg="mod">
          <ac:chgData name="Ibrat Nawaz" userId="b10e51e4-b719-461e-b846-dcb3038d17ff" providerId="ADAL" clId="{DD17BCD3-FB8E-40FD-80C9-1B720AD2479C}" dt="2021-11-16T13:30:58.183" v="774" actId="20577"/>
          <ac:spMkLst>
            <pc:docMk/>
            <pc:sldMk cId="2864572903" sldId="258"/>
            <ac:spMk id="3" creationId="{1095431F-ED55-48CE-900C-8A6F4DC7436C}"/>
          </ac:spMkLst>
        </pc:spChg>
      </pc:sldChg>
      <pc:sldChg chg="modSp new mod">
        <pc:chgData name="Ibrat Nawaz" userId="b10e51e4-b719-461e-b846-dcb3038d17ff" providerId="ADAL" clId="{DD17BCD3-FB8E-40FD-80C9-1B720AD2479C}" dt="2021-11-16T13:32:52.086" v="964" actId="20577"/>
        <pc:sldMkLst>
          <pc:docMk/>
          <pc:sldMk cId="523555516" sldId="259"/>
        </pc:sldMkLst>
        <pc:spChg chg="mod">
          <ac:chgData name="Ibrat Nawaz" userId="b10e51e4-b719-461e-b846-dcb3038d17ff" providerId="ADAL" clId="{DD17BCD3-FB8E-40FD-80C9-1B720AD2479C}" dt="2021-11-16T13:31:25.304" v="785" actId="20577"/>
          <ac:spMkLst>
            <pc:docMk/>
            <pc:sldMk cId="523555516" sldId="259"/>
            <ac:spMk id="2" creationId="{60132DD2-8AB2-493E-91D1-328D445F131A}"/>
          </ac:spMkLst>
        </pc:spChg>
        <pc:spChg chg="mod">
          <ac:chgData name="Ibrat Nawaz" userId="b10e51e4-b719-461e-b846-dcb3038d17ff" providerId="ADAL" clId="{DD17BCD3-FB8E-40FD-80C9-1B720AD2479C}" dt="2021-11-16T13:32:52.086" v="964" actId="20577"/>
          <ac:spMkLst>
            <pc:docMk/>
            <pc:sldMk cId="523555516" sldId="259"/>
            <ac:spMk id="3" creationId="{DD26B733-83F3-483D-8BD1-63A955711427}"/>
          </ac:spMkLst>
        </pc:spChg>
      </pc:sldChg>
      <pc:sldChg chg="modSp new mod">
        <pc:chgData name="Ibrat Nawaz" userId="b10e51e4-b719-461e-b846-dcb3038d17ff" providerId="ADAL" clId="{DD17BCD3-FB8E-40FD-80C9-1B720AD2479C}" dt="2021-11-16T13:38:57.599" v="1287" actId="15"/>
        <pc:sldMkLst>
          <pc:docMk/>
          <pc:sldMk cId="2595820107" sldId="260"/>
        </pc:sldMkLst>
        <pc:spChg chg="mod">
          <ac:chgData name="Ibrat Nawaz" userId="b10e51e4-b719-461e-b846-dcb3038d17ff" providerId="ADAL" clId="{DD17BCD3-FB8E-40FD-80C9-1B720AD2479C}" dt="2021-11-16T13:34:09.735" v="992" actId="313"/>
          <ac:spMkLst>
            <pc:docMk/>
            <pc:sldMk cId="2595820107" sldId="260"/>
            <ac:spMk id="2" creationId="{38905E2E-309E-4C6A-93F1-F22F719A239D}"/>
          </ac:spMkLst>
        </pc:spChg>
        <pc:spChg chg="mod">
          <ac:chgData name="Ibrat Nawaz" userId="b10e51e4-b719-461e-b846-dcb3038d17ff" providerId="ADAL" clId="{DD17BCD3-FB8E-40FD-80C9-1B720AD2479C}" dt="2021-11-16T13:38:57.599" v="1287" actId="15"/>
          <ac:spMkLst>
            <pc:docMk/>
            <pc:sldMk cId="2595820107" sldId="260"/>
            <ac:spMk id="3" creationId="{29019A81-C75A-4FE3-B892-D5020D3EB071}"/>
          </ac:spMkLst>
        </pc:spChg>
      </pc:sldChg>
      <pc:sldChg chg="modSp new mod">
        <pc:chgData name="Ibrat Nawaz" userId="b10e51e4-b719-461e-b846-dcb3038d17ff" providerId="ADAL" clId="{DD17BCD3-FB8E-40FD-80C9-1B720AD2479C}" dt="2021-11-17T04:03:06.816" v="1650" actId="20577"/>
        <pc:sldMkLst>
          <pc:docMk/>
          <pc:sldMk cId="3278876552" sldId="261"/>
        </pc:sldMkLst>
        <pc:spChg chg="mod">
          <ac:chgData name="Ibrat Nawaz" userId="b10e51e4-b719-461e-b846-dcb3038d17ff" providerId="ADAL" clId="{DD17BCD3-FB8E-40FD-80C9-1B720AD2479C}" dt="2021-11-17T03:52:14.982" v="1314" actId="20577"/>
          <ac:spMkLst>
            <pc:docMk/>
            <pc:sldMk cId="3278876552" sldId="261"/>
            <ac:spMk id="2" creationId="{D9C19979-F275-46C2-B9D6-75742DAAE1A1}"/>
          </ac:spMkLst>
        </pc:spChg>
        <pc:spChg chg="mod">
          <ac:chgData name="Ibrat Nawaz" userId="b10e51e4-b719-461e-b846-dcb3038d17ff" providerId="ADAL" clId="{DD17BCD3-FB8E-40FD-80C9-1B720AD2479C}" dt="2021-11-17T04:03:06.816" v="1650" actId="20577"/>
          <ac:spMkLst>
            <pc:docMk/>
            <pc:sldMk cId="3278876552" sldId="261"/>
            <ac:spMk id="3" creationId="{69C21F62-AEBC-4DAB-946C-EC6FEB758BA8}"/>
          </ac:spMkLst>
        </pc:spChg>
      </pc:sldChg>
      <pc:sldChg chg="modSp new mod">
        <pc:chgData name="Ibrat Nawaz" userId="b10e51e4-b719-461e-b846-dcb3038d17ff" providerId="ADAL" clId="{DD17BCD3-FB8E-40FD-80C9-1B720AD2479C}" dt="2021-11-17T03:56:36.975" v="1574" actId="20577"/>
        <pc:sldMkLst>
          <pc:docMk/>
          <pc:sldMk cId="2932535394" sldId="262"/>
        </pc:sldMkLst>
        <pc:spChg chg="mod">
          <ac:chgData name="Ibrat Nawaz" userId="b10e51e4-b719-461e-b846-dcb3038d17ff" providerId="ADAL" clId="{DD17BCD3-FB8E-40FD-80C9-1B720AD2479C}" dt="2021-11-17T03:55:06.664" v="1427" actId="20577"/>
          <ac:spMkLst>
            <pc:docMk/>
            <pc:sldMk cId="2932535394" sldId="262"/>
            <ac:spMk id="2" creationId="{1E4DCE90-88E8-4847-8FD8-AEA3B08C856C}"/>
          </ac:spMkLst>
        </pc:spChg>
        <pc:spChg chg="mod">
          <ac:chgData name="Ibrat Nawaz" userId="b10e51e4-b719-461e-b846-dcb3038d17ff" providerId="ADAL" clId="{DD17BCD3-FB8E-40FD-80C9-1B720AD2479C}" dt="2021-11-17T03:56:36.975" v="1574" actId="20577"/>
          <ac:spMkLst>
            <pc:docMk/>
            <pc:sldMk cId="2932535394" sldId="262"/>
            <ac:spMk id="3" creationId="{B603549E-2F72-45CE-94F4-B7F94C4AC7B2}"/>
          </ac:spMkLst>
        </pc:spChg>
      </pc:sldChg>
      <pc:sldChg chg="addSp delSp modSp new mod">
        <pc:chgData name="Ibrat Nawaz" userId="b10e51e4-b719-461e-b846-dcb3038d17ff" providerId="ADAL" clId="{DD17BCD3-FB8E-40FD-80C9-1B720AD2479C}" dt="2021-11-17T04:00:19.282" v="1607" actId="1076"/>
        <pc:sldMkLst>
          <pc:docMk/>
          <pc:sldMk cId="2009805593" sldId="263"/>
        </pc:sldMkLst>
        <pc:spChg chg="mod">
          <ac:chgData name="Ibrat Nawaz" userId="b10e51e4-b719-461e-b846-dcb3038d17ff" providerId="ADAL" clId="{DD17BCD3-FB8E-40FD-80C9-1B720AD2479C}" dt="2021-11-17T03:57:12.196" v="1599" actId="20577"/>
          <ac:spMkLst>
            <pc:docMk/>
            <pc:sldMk cId="2009805593" sldId="263"/>
            <ac:spMk id="2" creationId="{BE52D316-126A-44F0-8E17-7A62D52045BA}"/>
          </ac:spMkLst>
        </pc:spChg>
        <pc:spChg chg="del">
          <ac:chgData name="Ibrat Nawaz" userId="b10e51e4-b719-461e-b846-dcb3038d17ff" providerId="ADAL" clId="{DD17BCD3-FB8E-40FD-80C9-1B720AD2479C}" dt="2021-11-17T04:00:00.792" v="1600"/>
          <ac:spMkLst>
            <pc:docMk/>
            <pc:sldMk cId="2009805593" sldId="263"/>
            <ac:spMk id="3" creationId="{92B15208-6A7D-4A51-8B1C-491FE10B4347}"/>
          </ac:spMkLst>
        </pc:spChg>
        <pc:picChg chg="add mod">
          <ac:chgData name="Ibrat Nawaz" userId="b10e51e4-b719-461e-b846-dcb3038d17ff" providerId="ADAL" clId="{DD17BCD3-FB8E-40FD-80C9-1B720AD2479C}" dt="2021-11-17T04:00:19.282" v="1607" actId="1076"/>
          <ac:picMkLst>
            <pc:docMk/>
            <pc:sldMk cId="2009805593" sldId="263"/>
            <ac:picMk id="5" creationId="{C1236A23-C96F-436B-BBAD-B81BC0897F94}"/>
          </ac:picMkLst>
        </pc:picChg>
      </pc:sldChg>
      <pc:sldChg chg="delSp modSp new mod">
        <pc:chgData name="Ibrat Nawaz" userId="b10e51e4-b719-461e-b846-dcb3038d17ff" providerId="ADAL" clId="{DD17BCD3-FB8E-40FD-80C9-1B720AD2479C}" dt="2021-11-17T04:06:50.503" v="1973" actId="20577"/>
        <pc:sldMkLst>
          <pc:docMk/>
          <pc:sldMk cId="2437655097" sldId="264"/>
        </pc:sldMkLst>
        <pc:spChg chg="del">
          <ac:chgData name="Ibrat Nawaz" userId="b10e51e4-b719-461e-b846-dcb3038d17ff" providerId="ADAL" clId="{DD17BCD3-FB8E-40FD-80C9-1B720AD2479C}" dt="2021-11-17T04:03:15.994" v="1652" actId="478"/>
          <ac:spMkLst>
            <pc:docMk/>
            <pc:sldMk cId="2437655097" sldId="264"/>
            <ac:spMk id="2" creationId="{1720A2E5-16E8-40C7-B81F-A8766FC8114F}"/>
          </ac:spMkLst>
        </pc:spChg>
        <pc:spChg chg="mod">
          <ac:chgData name="Ibrat Nawaz" userId="b10e51e4-b719-461e-b846-dcb3038d17ff" providerId="ADAL" clId="{DD17BCD3-FB8E-40FD-80C9-1B720AD2479C}" dt="2021-11-17T04:06:50.503" v="1973" actId="20577"/>
          <ac:spMkLst>
            <pc:docMk/>
            <pc:sldMk cId="2437655097" sldId="264"/>
            <ac:spMk id="3" creationId="{0387F4BB-E435-4B79-ADD9-8DC2708B1B19}"/>
          </ac:spMkLst>
        </pc:spChg>
      </pc:sldChg>
      <pc:sldChg chg="modSp new mod">
        <pc:chgData name="Ibrat Nawaz" userId="b10e51e4-b719-461e-b846-dcb3038d17ff" providerId="ADAL" clId="{DD17BCD3-FB8E-40FD-80C9-1B720AD2479C}" dt="2021-11-17T04:08:32.161" v="2132" actId="20577"/>
        <pc:sldMkLst>
          <pc:docMk/>
          <pc:sldMk cId="475354093" sldId="265"/>
        </pc:sldMkLst>
        <pc:spChg chg="mod">
          <ac:chgData name="Ibrat Nawaz" userId="b10e51e4-b719-461e-b846-dcb3038d17ff" providerId="ADAL" clId="{DD17BCD3-FB8E-40FD-80C9-1B720AD2479C}" dt="2021-11-17T04:07:20.466" v="1981" actId="313"/>
          <ac:spMkLst>
            <pc:docMk/>
            <pc:sldMk cId="475354093" sldId="265"/>
            <ac:spMk id="2" creationId="{C02108D0-12F5-4CC2-8178-9384A02ACFC6}"/>
          </ac:spMkLst>
        </pc:spChg>
        <pc:spChg chg="mod">
          <ac:chgData name="Ibrat Nawaz" userId="b10e51e4-b719-461e-b846-dcb3038d17ff" providerId="ADAL" clId="{DD17BCD3-FB8E-40FD-80C9-1B720AD2479C}" dt="2021-11-17T04:08:32.161" v="2132" actId="20577"/>
          <ac:spMkLst>
            <pc:docMk/>
            <pc:sldMk cId="475354093" sldId="265"/>
            <ac:spMk id="3" creationId="{DE9744CD-9DA0-4E0D-89F8-2B4233334F46}"/>
          </ac:spMkLst>
        </pc:spChg>
      </pc:sldChg>
      <pc:sldChg chg="modSp new mod">
        <pc:chgData name="Ibrat Nawaz" userId="b10e51e4-b719-461e-b846-dcb3038d17ff" providerId="ADAL" clId="{DD17BCD3-FB8E-40FD-80C9-1B720AD2479C}" dt="2021-11-17T04:34:14.791" v="2507" actId="20577"/>
        <pc:sldMkLst>
          <pc:docMk/>
          <pc:sldMk cId="2460640385" sldId="266"/>
        </pc:sldMkLst>
        <pc:spChg chg="mod">
          <ac:chgData name="Ibrat Nawaz" userId="b10e51e4-b719-461e-b846-dcb3038d17ff" providerId="ADAL" clId="{DD17BCD3-FB8E-40FD-80C9-1B720AD2479C}" dt="2021-11-17T04:09:23.301" v="2170" actId="20577"/>
          <ac:spMkLst>
            <pc:docMk/>
            <pc:sldMk cId="2460640385" sldId="266"/>
            <ac:spMk id="2" creationId="{A1966D45-9CAD-4483-816C-D7B01274DF53}"/>
          </ac:spMkLst>
        </pc:spChg>
        <pc:spChg chg="mod">
          <ac:chgData name="Ibrat Nawaz" userId="b10e51e4-b719-461e-b846-dcb3038d17ff" providerId="ADAL" clId="{DD17BCD3-FB8E-40FD-80C9-1B720AD2479C}" dt="2021-11-17T04:34:14.791" v="2507" actId="20577"/>
          <ac:spMkLst>
            <pc:docMk/>
            <pc:sldMk cId="2460640385" sldId="266"/>
            <ac:spMk id="3" creationId="{4A7F2EB3-B384-426D-8986-F9080D3A4D0D}"/>
          </ac:spMkLst>
        </pc:spChg>
      </pc:sldChg>
      <pc:sldChg chg="modSp new mod">
        <pc:chgData name="Ibrat Nawaz" userId="b10e51e4-b719-461e-b846-dcb3038d17ff" providerId="ADAL" clId="{DD17BCD3-FB8E-40FD-80C9-1B720AD2479C}" dt="2021-11-17T04:41:50.381" v="2823" actId="313"/>
        <pc:sldMkLst>
          <pc:docMk/>
          <pc:sldMk cId="1496717513" sldId="267"/>
        </pc:sldMkLst>
        <pc:spChg chg="mod">
          <ac:chgData name="Ibrat Nawaz" userId="b10e51e4-b719-461e-b846-dcb3038d17ff" providerId="ADAL" clId="{DD17BCD3-FB8E-40FD-80C9-1B720AD2479C}" dt="2021-11-17T04:38:53.946" v="2573" actId="20577"/>
          <ac:spMkLst>
            <pc:docMk/>
            <pc:sldMk cId="1496717513" sldId="267"/>
            <ac:spMk id="2" creationId="{9468C938-F757-4026-B3DC-BC8C09D093C3}"/>
          </ac:spMkLst>
        </pc:spChg>
        <pc:spChg chg="mod">
          <ac:chgData name="Ibrat Nawaz" userId="b10e51e4-b719-461e-b846-dcb3038d17ff" providerId="ADAL" clId="{DD17BCD3-FB8E-40FD-80C9-1B720AD2479C}" dt="2021-11-17T04:41:50.381" v="2823" actId="313"/>
          <ac:spMkLst>
            <pc:docMk/>
            <pc:sldMk cId="1496717513" sldId="267"/>
            <ac:spMk id="3" creationId="{3E5C97BF-4652-4B2C-B6BA-4C3851C99E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5341-7B0A-4066-8F5E-DA801340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47F59-E4EB-4BCF-9FD4-88244070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4005-00DB-4758-9D55-69408205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C63B-86CF-46B6-84D3-8528A9AD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2031-044C-4FC2-A61C-B6754062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8560-7B8C-4D49-962F-B6B67449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F122-4E48-44F0-82C9-05CEB74F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B692-23C2-4CEB-88E0-2DEAF13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7C96-9E0E-4B9A-9550-B9F9315D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EA45-9ED5-4B45-8492-C9404A1C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7AE93-0CFF-47A5-814B-661B7046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5F62-0EF6-4EAD-B7EC-A18C946E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2FDB-FB5A-4FFB-90EF-96A3E47C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6070-8AF9-402D-967A-ED50DAB7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8C74-8531-4791-8458-EED1187C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456B-BDE3-41F0-BFE2-B6E4504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8A07-2885-4D68-B44E-FA277449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644A-2C5F-49C3-9057-92046F16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6885-8400-409C-A44F-873F386C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BAF5-601F-446E-9C87-6639212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F5B0-675E-4C59-9BD9-4A00375C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FF9D-9347-49F0-94CB-BC1F3077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83EE-4F66-4ABE-9B4A-C6619FE9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7607-9589-42B2-B612-927FBA81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73EA-552C-4EF3-A4BF-18727CD2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ADE-0AD3-4C65-9DFD-A18A64B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A794-ECC9-4356-B38C-87C3C159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849DE-1FC5-4ED1-A0D6-5D63BD65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74F9-B7DA-46D5-AD3B-DB6697E6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A287-74BE-4B1D-8140-95BDF61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6105-7640-4364-8BCA-82594818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1385-6B4F-407B-8937-28677FCB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868A-DD81-4589-99B0-25E414CF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4BE23-E8E1-4288-BCA4-4F56FA86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96581-75D4-4C3E-B022-C6BE9524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7BBA1-7BF6-4BF0-A82F-2A49AEC8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42522-6CF9-464C-AA9B-34262F9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A6F04-0BCD-43C3-AD35-AE6B4B8F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28609-DE7A-406A-9806-ACE5BBC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223-D49A-45F6-A849-B69AE829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A7C7C-0326-4D90-94D1-2886073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C2614-6C35-46E2-BA0F-2C922E45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1BE7E-FF8C-4879-B467-1BD33EB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22D05-1EDB-46F7-A54B-59494AF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8D9B3-4973-4D5C-90C3-C4CB4964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9B72A-B32C-4AFD-8220-807DEF7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776F-924E-48AA-BA29-5622EED2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81E-AF60-4502-B45B-1F26DCD4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E3669-11AE-4D21-94DA-689F141C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4FFFB-A763-4561-8E93-3C3145F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780E-0243-4A5A-B27E-082166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8BDC8-8541-4EDF-86BF-8A3109F1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9EC-A86A-408C-99FF-B4222351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559D8-DF64-4E77-80FE-82030739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9287-68A1-46E8-8931-5FD88029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7B392-AC81-4159-A00E-294F3FF6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487B-CFED-401A-83EA-26E9468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715D3-B7FA-4515-9AEE-71D66574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A52A6-DC83-41EA-9F6C-BDF3F13D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730E7-3347-4B96-9D29-9E0ED87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A428-F30F-4219-823A-4C65E0AE1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CE63-CD13-49A9-8E8D-DC0D7121A21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7B72-EED6-4866-A46B-1A910BE55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CAFA-9E65-40BA-BAA4-DA0B92698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A541-D60A-4EC9-AFEB-9B6A0F9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example/myblog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A70-FDA4-45FF-B6F5-3F6FA018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1521859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dirty="0"/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05141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08D0-12F5-4CC2-8178-9384A02A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44CD-9DA0-4E0D-89F8-2B423333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to host git repos</a:t>
            </a:r>
          </a:p>
          <a:p>
            <a:r>
              <a:rPr lang="en-US" dirty="0"/>
              <a:t>Launched in 2008</a:t>
            </a:r>
          </a:p>
          <a:p>
            <a:r>
              <a:rPr lang="en-US" dirty="0"/>
              <a:t>Most popular git host</a:t>
            </a:r>
          </a:p>
          <a:p>
            <a:r>
              <a:rPr lang="en-US" dirty="0"/>
              <a:t>Allow the user to contribute on projects from anywhere</a:t>
            </a:r>
          </a:p>
          <a:p>
            <a:r>
              <a:rPr lang="en-US" dirty="0"/>
              <a:t>Free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D45-9CAD-4483-816C-D7B01274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local repo to a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2EB3-B384-426D-8986-F9080D3A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check which remote you project is link:</a:t>
            </a:r>
          </a:p>
          <a:p>
            <a:pPr lvl="1"/>
            <a:r>
              <a:rPr lang="en-US" dirty="0"/>
              <a:t>git remote</a:t>
            </a:r>
          </a:p>
          <a:p>
            <a:r>
              <a:rPr lang="en-US" dirty="0"/>
              <a:t>Linking new remote:</a:t>
            </a:r>
          </a:p>
          <a:p>
            <a:pPr lvl="1"/>
            <a:r>
              <a:rPr lang="en-US" dirty="0"/>
              <a:t>git remote add &lt;alias&gt; &lt;URL&gt;</a:t>
            </a:r>
          </a:p>
          <a:p>
            <a:pPr lvl="1"/>
            <a:r>
              <a:rPr lang="en-US" dirty="0"/>
              <a:t>Ex: git remote add origin </a:t>
            </a:r>
            <a:r>
              <a:rPr lang="en-US" dirty="0">
                <a:hlinkClick r:id="rId2"/>
              </a:rPr>
              <a:t>git@github.com:example/myblog.git</a:t>
            </a:r>
            <a:endParaRPr lang="en-US" dirty="0"/>
          </a:p>
          <a:p>
            <a:r>
              <a:rPr lang="en-US" dirty="0"/>
              <a:t>Pushing to remote repo:</a:t>
            </a:r>
          </a:p>
          <a:p>
            <a:pPr lvl="1"/>
            <a:r>
              <a:rPr lang="en-US" dirty="0"/>
              <a:t>git push </a:t>
            </a:r>
            <a:r>
              <a:rPr lang="en-US" dirty="0" err="1"/>
              <a:t>local_branch_name</a:t>
            </a:r>
            <a:r>
              <a:rPr lang="en-US" dirty="0"/>
              <a:t> </a:t>
            </a:r>
            <a:r>
              <a:rPr lang="en-US" dirty="0" err="1"/>
              <a:t>branch_name</a:t>
            </a:r>
            <a:endParaRPr lang="en-US" dirty="0"/>
          </a:p>
          <a:p>
            <a:pPr lvl="1"/>
            <a:r>
              <a:rPr lang="en-US" dirty="0"/>
              <a:t>Ex: git push origin master</a:t>
            </a:r>
          </a:p>
          <a:p>
            <a:r>
              <a:rPr lang="en-US" dirty="0"/>
              <a:t>Fetching from remote repo:</a:t>
            </a:r>
          </a:p>
          <a:p>
            <a:pPr lvl="1"/>
            <a:r>
              <a:rPr lang="en-US" dirty="0"/>
              <a:t>git fetch </a:t>
            </a:r>
            <a:r>
              <a:rPr lang="en-US" dirty="0" err="1"/>
              <a:t>remote_repo_name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938-F757-4026-B3DC-BC8C09D0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2629"/>
                </a:solidFill>
                <a:latin typeface="ui-monospace"/>
              </a:rPr>
              <a:t>.</a:t>
            </a:r>
            <a:r>
              <a:rPr lang="en-US" dirty="0" err="1">
                <a:solidFill>
                  <a:srgbClr val="232629"/>
                </a:solidFill>
                <a:latin typeface="ui-monospace"/>
              </a:rPr>
              <a:t>g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itignore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97BF-4652-4B2C-B6BA-4C3851C9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 is the one where you add any files/folders name or path.</a:t>
            </a:r>
          </a:p>
          <a:p>
            <a:r>
              <a:rPr lang="en-US" dirty="0"/>
              <a:t>These files will remain untracked from the git.</a:t>
            </a:r>
          </a:p>
          <a:p>
            <a:r>
              <a:rPr lang="en-US" dirty="0"/>
              <a:t>Ex: In node </a:t>
            </a:r>
            <a:r>
              <a:rPr lang="en-US" dirty="0" err="1"/>
              <a:t>js</a:t>
            </a:r>
            <a:r>
              <a:rPr lang="en-US" dirty="0"/>
              <a:t> we don’t want to keep track of </a:t>
            </a:r>
            <a:r>
              <a:rPr lang="en-US" dirty="0" err="1"/>
              <a:t>node_module</a:t>
            </a:r>
            <a:r>
              <a:rPr lang="en-US" dirty="0"/>
              <a:t> folder or an env file you created.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These are the files that git doesn't know anything about, typically it ignores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9569-4CED-4AB1-BED6-8C9035CA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1284-9E18-410E-ABAF-E87C2168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manage files &amp; directories</a:t>
            </a:r>
          </a:p>
          <a:p>
            <a:r>
              <a:rPr lang="en-US" dirty="0"/>
              <a:t>Track changes in your files over time</a:t>
            </a:r>
          </a:p>
          <a:p>
            <a:r>
              <a:rPr lang="en-US" dirty="0"/>
              <a:t>Allow you to revert any changes and go back to a </a:t>
            </a:r>
            <a:r>
              <a:rPr lang="en-US"/>
              <a:t>previous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4318-8CC5-48E4-A7AC-082C44C5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31F-ED55-48CE-900C-8A6F4DC7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Linus Torvalds in April 2005</a:t>
            </a:r>
          </a:p>
          <a:p>
            <a:r>
              <a:rPr lang="en-US" dirty="0"/>
              <a:t>A command line version control system</a:t>
            </a:r>
          </a:p>
          <a:p>
            <a:r>
              <a:rPr lang="en-US" dirty="0"/>
              <a:t>It is open-source and cross platform</a:t>
            </a:r>
          </a:p>
          <a:p>
            <a:r>
              <a:rPr lang="en-US" dirty="0"/>
              <a:t>It track the changes</a:t>
            </a:r>
          </a:p>
        </p:txBody>
      </p:sp>
    </p:spTree>
    <p:extLst>
      <p:ext uri="{BB962C8B-B14F-4D97-AF65-F5344CB8AC3E}">
        <p14:creationId xmlns:p14="http://schemas.microsoft.com/office/powerpoint/2010/main" val="2864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2DD2-8AB2-493E-91D1-328D445F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733-83F3-483D-8BD1-63A95571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most common word used when dealing with git.</a:t>
            </a:r>
          </a:p>
          <a:p>
            <a:r>
              <a:rPr lang="en-US" dirty="0"/>
              <a:t>Commonly called as “repo”.</a:t>
            </a:r>
          </a:p>
          <a:p>
            <a:r>
              <a:rPr lang="en-US" dirty="0"/>
              <a:t>Usually used to organize a single project</a:t>
            </a:r>
          </a:p>
          <a:p>
            <a:r>
              <a:rPr lang="en-US" dirty="0"/>
              <a:t>It can contain anything which your project needs</a:t>
            </a:r>
          </a:p>
        </p:txBody>
      </p:sp>
    </p:spTree>
    <p:extLst>
      <p:ext uri="{BB962C8B-B14F-4D97-AF65-F5344CB8AC3E}">
        <p14:creationId xmlns:p14="http://schemas.microsoft.com/office/powerpoint/2010/main" val="52355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5E2E-309E-4C6A-93F1-F22F719A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9A81-C75A-4FE3-B892-D5020D3E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git in your project:</a:t>
            </a:r>
          </a:p>
          <a:p>
            <a:pPr lvl="1"/>
            <a:r>
              <a:rPr lang="en-US" dirty="0"/>
              <a:t>git init</a:t>
            </a:r>
          </a:p>
          <a:p>
            <a:r>
              <a:rPr lang="en-US" dirty="0"/>
              <a:t>Add files to your project</a:t>
            </a:r>
          </a:p>
          <a:p>
            <a:r>
              <a:rPr lang="en-US" dirty="0"/>
              <a:t>Now, staging all the changes made in the project:</a:t>
            </a:r>
          </a:p>
          <a:p>
            <a:pPr lvl="1"/>
            <a:r>
              <a:rPr lang="en-US" dirty="0"/>
              <a:t>git add .</a:t>
            </a:r>
          </a:p>
          <a:p>
            <a:r>
              <a:rPr lang="en-US" dirty="0"/>
              <a:t>Commit the changes to the repo:</a:t>
            </a:r>
          </a:p>
          <a:p>
            <a:pPr lvl="1"/>
            <a:r>
              <a:rPr lang="en-US" dirty="0"/>
              <a:t>git commit –m “message goes here”</a:t>
            </a:r>
          </a:p>
          <a:p>
            <a:r>
              <a:rPr lang="en-US" dirty="0"/>
              <a:t>To check the commits log:</a:t>
            </a:r>
          </a:p>
          <a:p>
            <a:pPr lvl="1"/>
            <a:r>
              <a:rPr lang="en-US"/>
              <a:t>git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9979-F275-46C2-B9D6-75742DA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used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1F62-AEBC-4DAB-946C-EC6FEB7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rm</a:t>
            </a:r>
          </a:p>
          <a:p>
            <a:r>
              <a:rPr lang="en-US" dirty="0"/>
              <a:t>git mv</a:t>
            </a:r>
          </a:p>
          <a:p>
            <a:r>
              <a:rPr lang="en-US" dirty="0"/>
              <a:t>git branch</a:t>
            </a:r>
          </a:p>
          <a:p>
            <a:r>
              <a:rPr lang="en-US" dirty="0"/>
              <a:t>git checkout</a:t>
            </a:r>
          </a:p>
          <a:p>
            <a:r>
              <a:rPr lang="en-US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32788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CE90-88E8-4847-8FD8-AEA3B08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49E-2F72-45CE-94F4-B7F94C4A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one to try new ideas</a:t>
            </a:r>
          </a:p>
          <a:p>
            <a:r>
              <a:rPr lang="en-US" dirty="0"/>
              <a:t>If an idea doesn’t work, throw away the branch</a:t>
            </a:r>
          </a:p>
          <a:p>
            <a:r>
              <a:rPr lang="en-US" dirty="0"/>
              <a:t>If it does work, merge the branch to the master</a:t>
            </a:r>
          </a:p>
        </p:txBody>
      </p:sp>
    </p:spTree>
    <p:extLst>
      <p:ext uri="{BB962C8B-B14F-4D97-AF65-F5344CB8AC3E}">
        <p14:creationId xmlns:p14="http://schemas.microsoft.com/office/powerpoint/2010/main" val="29325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316-126A-44F0-8E17-7A62D520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&amp; Merging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1236A23-C96F-436B-BBAD-B81BC089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" y="1690688"/>
            <a:ext cx="9841908" cy="4705973"/>
          </a:xfrm>
        </p:spPr>
      </p:pic>
    </p:spTree>
    <p:extLst>
      <p:ext uri="{BB962C8B-B14F-4D97-AF65-F5344CB8AC3E}">
        <p14:creationId xmlns:p14="http://schemas.microsoft.com/office/powerpoint/2010/main" val="200980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F4BB-E435-4B79-ADD9-8DC2708B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840203"/>
            <a:ext cx="10515600" cy="4351338"/>
          </a:xfrm>
        </p:spPr>
        <p:txBody>
          <a:bodyPr/>
          <a:lstStyle/>
          <a:p>
            <a:r>
              <a:rPr lang="en-US" dirty="0"/>
              <a:t>git merge </a:t>
            </a:r>
            <a:r>
              <a:rPr lang="en-US" dirty="0" err="1"/>
              <a:t>branch_name</a:t>
            </a:r>
            <a:endParaRPr lang="en-US" dirty="0"/>
          </a:p>
          <a:p>
            <a:r>
              <a:rPr lang="en-US" dirty="0"/>
              <a:t>While merging, a merge conflict may occur</a:t>
            </a:r>
          </a:p>
          <a:p>
            <a:r>
              <a:rPr lang="en-US" dirty="0"/>
              <a:t>Example: there is a changes in the same line in two different commits</a:t>
            </a:r>
          </a:p>
          <a:p>
            <a:r>
              <a:rPr lang="en-US" dirty="0"/>
              <a:t>Git will show where the merge conflict has occurred.</a:t>
            </a:r>
          </a:p>
          <a:p>
            <a:r>
              <a:rPr lang="en-US" dirty="0"/>
              <a:t>You need to manually resolve it before merging</a:t>
            </a:r>
          </a:p>
          <a:p>
            <a:r>
              <a:rPr lang="en-US" dirty="0"/>
              <a:t>git merge –abort is used to abort the current merge</a:t>
            </a:r>
          </a:p>
        </p:txBody>
      </p:sp>
    </p:spTree>
    <p:extLst>
      <p:ext uri="{BB962C8B-B14F-4D97-AF65-F5344CB8AC3E}">
        <p14:creationId xmlns:p14="http://schemas.microsoft.com/office/powerpoint/2010/main" val="243765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ui-monospace</vt:lpstr>
      <vt:lpstr>Office Theme</vt:lpstr>
      <vt:lpstr>Git &amp; GitHub</vt:lpstr>
      <vt:lpstr>Version control system</vt:lpstr>
      <vt:lpstr>git</vt:lpstr>
      <vt:lpstr>repository</vt:lpstr>
      <vt:lpstr>Git workflow</vt:lpstr>
      <vt:lpstr>Mostly used git commands</vt:lpstr>
      <vt:lpstr>Branching</vt:lpstr>
      <vt:lpstr>Branching &amp; Merging</vt:lpstr>
      <vt:lpstr>PowerPoint Presentation</vt:lpstr>
      <vt:lpstr>GitHub</vt:lpstr>
      <vt:lpstr>Linking local repo to a remote repo</vt:lpstr>
      <vt:lpstr>.gitignore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Ibrat Nawaz</dc:creator>
  <cp:lastModifiedBy>Ibrat Nawaz</cp:lastModifiedBy>
  <cp:revision>1</cp:revision>
  <dcterms:created xsi:type="dcterms:W3CDTF">2021-11-16T13:06:59Z</dcterms:created>
  <dcterms:modified xsi:type="dcterms:W3CDTF">2021-11-17T04:43:52Z</dcterms:modified>
</cp:coreProperties>
</file>