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8" r:id="rId20"/>
    <p:sldId id="269" r:id="rId21"/>
    <p:sldId id="270" r:id="rId22"/>
    <p:sldId id="296" r:id="rId23"/>
    <p:sldId id="297" r:id="rId24"/>
    <p:sldId id="276" r:id="rId25"/>
    <p:sldId id="277" r:id="rId26"/>
    <p:sldId id="279" r:id="rId27"/>
    <p:sldId id="280" r:id="rId28"/>
    <p:sldId id="282" r:id="rId29"/>
    <p:sldId id="284" r:id="rId30"/>
    <p:sldId id="286" r:id="rId31"/>
    <p:sldId id="287" r:id="rId32"/>
    <p:sldId id="288" r:id="rId33"/>
    <p:sldId id="285" r:id="rId34"/>
    <p:sldId id="289" r:id="rId35"/>
    <p:sldId id="290" r:id="rId36"/>
    <p:sldId id="292" r:id="rId37"/>
    <p:sldId id="291" r:id="rId38"/>
    <p:sldId id="283" r:id="rId39"/>
    <p:sldId id="295" r:id="rId40"/>
    <p:sldId id="293" r:id="rId41"/>
    <p:sldId id="294" r:id="rId42"/>
    <p:sldId id="298" r:id="rId43"/>
    <p:sldId id="299" r:id="rId44"/>
    <p:sldId id="300" r:id="rId45"/>
    <p:sldId id="301" r:id="rId46"/>
    <p:sldId id="303" r:id="rId47"/>
    <p:sldId id="302" r:id="rId48"/>
    <p:sldId id="304" r:id="rId49"/>
    <p:sldId id="305"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2" d="100"/>
          <a:sy n="72" d="100"/>
        </p:scale>
        <p:origin x="3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brat Nawaz" userId="S::ibrat_nawaz@epam.com::b10e51e4-b719-461e-b846-dcb3038d17ff" providerId="AD" clId="Web-{FD0D76FC-06F1-F34D-BD04-F137A0C3C41F}"/>
    <pc:docChg chg="addSld delSld modSld">
      <pc:chgData name="Ibrat Nawaz" userId="S::ibrat_nawaz@epam.com::b10e51e4-b719-461e-b846-dcb3038d17ff" providerId="AD" clId="Web-{FD0D76FC-06F1-F34D-BD04-F137A0C3C41F}" dt="2021-11-12T06:30:21.081" v="3059" actId="20577"/>
      <pc:docMkLst>
        <pc:docMk/>
      </pc:docMkLst>
      <pc:sldChg chg="modSp">
        <pc:chgData name="Ibrat Nawaz" userId="S::ibrat_nawaz@epam.com::b10e51e4-b719-461e-b846-dcb3038d17ff" providerId="AD" clId="Web-{FD0D76FC-06F1-F34D-BD04-F137A0C3C41F}" dt="2021-11-12T02:47:28.453" v="33" actId="20577"/>
        <pc:sldMkLst>
          <pc:docMk/>
          <pc:sldMk cId="3051268357" sldId="257"/>
        </pc:sldMkLst>
        <pc:spChg chg="mod">
          <ac:chgData name="Ibrat Nawaz" userId="S::ibrat_nawaz@epam.com::b10e51e4-b719-461e-b846-dcb3038d17ff" providerId="AD" clId="Web-{FD0D76FC-06F1-F34D-BD04-F137A0C3C41F}" dt="2021-11-12T02:47:28.453" v="33" actId="20577"/>
          <ac:spMkLst>
            <pc:docMk/>
            <pc:sldMk cId="3051268357" sldId="257"/>
            <ac:spMk id="3" creationId="{5C7DE177-1C67-4277-95DB-BC674A4A02E7}"/>
          </ac:spMkLst>
        </pc:spChg>
      </pc:sldChg>
      <pc:sldChg chg="addSp delSp modSp">
        <pc:chgData name="Ibrat Nawaz" userId="S::ibrat_nawaz@epam.com::b10e51e4-b719-461e-b846-dcb3038d17ff" providerId="AD" clId="Web-{FD0D76FC-06F1-F34D-BD04-F137A0C3C41F}" dt="2021-11-12T03:00:44.254" v="774"/>
        <pc:sldMkLst>
          <pc:docMk/>
          <pc:sldMk cId="71316409" sldId="260"/>
        </pc:sldMkLst>
        <pc:spChg chg="mod">
          <ac:chgData name="Ibrat Nawaz" userId="S::ibrat_nawaz@epam.com::b10e51e4-b719-461e-b846-dcb3038d17ff" providerId="AD" clId="Web-{FD0D76FC-06F1-F34D-BD04-F137A0C3C41F}" dt="2021-11-12T02:47:07.328" v="31" actId="20577"/>
          <ac:spMkLst>
            <pc:docMk/>
            <pc:sldMk cId="71316409" sldId="260"/>
            <ac:spMk id="2" creationId="{4523D355-9AAA-4089-871E-82EC07E01AA0}"/>
          </ac:spMkLst>
        </pc:spChg>
        <pc:spChg chg="del">
          <ac:chgData name="Ibrat Nawaz" userId="S::ibrat_nawaz@epam.com::b10e51e4-b719-461e-b846-dcb3038d17ff" providerId="AD" clId="Web-{FD0D76FC-06F1-F34D-BD04-F137A0C3C41F}" dt="2021-11-12T02:48:39.767" v="34"/>
          <ac:spMkLst>
            <pc:docMk/>
            <pc:sldMk cId="71316409" sldId="260"/>
            <ac:spMk id="3" creationId="{0831A2C5-ADBD-4C9D-9897-EFA2C67044F3}"/>
          </ac:spMkLst>
        </pc:spChg>
        <pc:spChg chg="add del mod">
          <ac:chgData name="Ibrat Nawaz" userId="S::ibrat_nawaz@epam.com::b10e51e4-b719-461e-b846-dcb3038d17ff" providerId="AD" clId="Web-{FD0D76FC-06F1-F34D-BD04-F137A0C3C41F}" dt="2021-11-12T02:48:54.033" v="36"/>
          <ac:spMkLst>
            <pc:docMk/>
            <pc:sldMk cId="71316409" sldId="260"/>
            <ac:spMk id="6" creationId="{2B1F82B5-2820-4DFF-8AF5-09A94F4F2F81}"/>
          </ac:spMkLst>
        </pc:spChg>
        <pc:graphicFrameChg chg="add del mod ord modGraphic">
          <ac:chgData name="Ibrat Nawaz" userId="S::ibrat_nawaz@epam.com::b10e51e4-b719-461e-b846-dcb3038d17ff" providerId="AD" clId="Web-{FD0D76FC-06F1-F34D-BD04-F137A0C3C41F}" dt="2021-11-12T02:48:48.080" v="35"/>
          <ac:graphicFrameMkLst>
            <pc:docMk/>
            <pc:sldMk cId="71316409" sldId="260"/>
            <ac:graphicFrameMk id="4" creationId="{6F1F1C37-0E05-4A4C-9605-6704F969647C}"/>
          </ac:graphicFrameMkLst>
        </pc:graphicFrameChg>
        <pc:graphicFrameChg chg="add mod ord modGraphic">
          <ac:chgData name="Ibrat Nawaz" userId="S::ibrat_nawaz@epam.com::b10e51e4-b719-461e-b846-dcb3038d17ff" providerId="AD" clId="Web-{FD0D76FC-06F1-F34D-BD04-F137A0C3C41F}" dt="2021-11-12T03:00:44.254" v="774"/>
          <ac:graphicFrameMkLst>
            <pc:docMk/>
            <pc:sldMk cId="71316409" sldId="260"/>
            <ac:graphicFrameMk id="7" creationId="{A321CD83-AF15-4FC0-BE73-EC381D4CF774}"/>
          </ac:graphicFrameMkLst>
        </pc:graphicFrameChg>
      </pc:sldChg>
      <pc:sldChg chg="modSp new">
        <pc:chgData name="Ibrat Nawaz" userId="S::ibrat_nawaz@epam.com::b10e51e4-b719-461e-b846-dcb3038d17ff" providerId="AD" clId="Web-{FD0D76FC-06F1-F34D-BD04-F137A0C3C41F}" dt="2021-11-12T03:07:17.467" v="864" actId="20577"/>
        <pc:sldMkLst>
          <pc:docMk/>
          <pc:sldMk cId="2215506438" sldId="261"/>
        </pc:sldMkLst>
        <pc:spChg chg="mod">
          <ac:chgData name="Ibrat Nawaz" userId="S::ibrat_nawaz@epam.com::b10e51e4-b719-461e-b846-dcb3038d17ff" providerId="AD" clId="Web-{FD0D76FC-06F1-F34D-BD04-F137A0C3C41F}" dt="2021-11-12T03:03:55.540" v="784" actId="20577"/>
          <ac:spMkLst>
            <pc:docMk/>
            <pc:sldMk cId="2215506438" sldId="261"/>
            <ac:spMk id="2" creationId="{E64D0B42-5371-4DF3-A6D3-107936D84576}"/>
          </ac:spMkLst>
        </pc:spChg>
        <pc:spChg chg="mod">
          <ac:chgData name="Ibrat Nawaz" userId="S::ibrat_nawaz@epam.com::b10e51e4-b719-461e-b846-dcb3038d17ff" providerId="AD" clId="Web-{FD0D76FC-06F1-F34D-BD04-F137A0C3C41F}" dt="2021-11-12T03:07:17.467" v="864" actId="20577"/>
          <ac:spMkLst>
            <pc:docMk/>
            <pc:sldMk cId="2215506438" sldId="261"/>
            <ac:spMk id="3" creationId="{C1066F56-11AE-4F9C-A3F7-F827B5295D33}"/>
          </ac:spMkLst>
        </pc:spChg>
      </pc:sldChg>
      <pc:sldChg chg="modSp new">
        <pc:chgData name="Ibrat Nawaz" userId="S::ibrat_nawaz@epam.com::b10e51e4-b719-461e-b846-dcb3038d17ff" providerId="AD" clId="Web-{FD0D76FC-06F1-F34D-BD04-F137A0C3C41F}" dt="2021-11-12T03:12:44.898" v="1016" actId="20577"/>
        <pc:sldMkLst>
          <pc:docMk/>
          <pc:sldMk cId="861340470" sldId="262"/>
        </pc:sldMkLst>
        <pc:spChg chg="mod">
          <ac:chgData name="Ibrat Nawaz" userId="S::ibrat_nawaz@epam.com::b10e51e4-b719-461e-b846-dcb3038d17ff" providerId="AD" clId="Web-{FD0D76FC-06F1-F34D-BD04-F137A0C3C41F}" dt="2021-11-12T03:06:06.949" v="853" actId="20577"/>
          <ac:spMkLst>
            <pc:docMk/>
            <pc:sldMk cId="861340470" sldId="262"/>
            <ac:spMk id="2" creationId="{F0311EC0-9866-4D0C-8635-F6212C851648}"/>
          </ac:spMkLst>
        </pc:spChg>
        <pc:spChg chg="mod">
          <ac:chgData name="Ibrat Nawaz" userId="S::ibrat_nawaz@epam.com::b10e51e4-b719-461e-b846-dcb3038d17ff" providerId="AD" clId="Web-{FD0D76FC-06F1-F34D-BD04-F137A0C3C41F}" dt="2021-11-12T03:12:44.898" v="1016" actId="20577"/>
          <ac:spMkLst>
            <pc:docMk/>
            <pc:sldMk cId="861340470" sldId="262"/>
            <ac:spMk id="3" creationId="{01C7EAB5-9F6A-4661-A2A7-8727572E7966}"/>
          </ac:spMkLst>
        </pc:spChg>
      </pc:sldChg>
      <pc:sldChg chg="modSp new">
        <pc:chgData name="Ibrat Nawaz" userId="S::ibrat_nawaz@epam.com::b10e51e4-b719-461e-b846-dcb3038d17ff" providerId="AD" clId="Web-{FD0D76FC-06F1-F34D-BD04-F137A0C3C41F}" dt="2021-11-12T03:17:30.576" v="1069" actId="20577"/>
        <pc:sldMkLst>
          <pc:docMk/>
          <pc:sldMk cId="1326552072" sldId="263"/>
        </pc:sldMkLst>
        <pc:spChg chg="mod">
          <ac:chgData name="Ibrat Nawaz" userId="S::ibrat_nawaz@epam.com::b10e51e4-b719-461e-b846-dcb3038d17ff" providerId="AD" clId="Web-{FD0D76FC-06F1-F34D-BD04-F137A0C3C41F}" dt="2021-11-12T03:14:55.776" v="1022" actId="20577"/>
          <ac:spMkLst>
            <pc:docMk/>
            <pc:sldMk cId="1326552072" sldId="263"/>
            <ac:spMk id="2" creationId="{BE198510-34B4-4501-89F1-64EA70CC2A4B}"/>
          </ac:spMkLst>
        </pc:spChg>
        <pc:spChg chg="mod">
          <ac:chgData name="Ibrat Nawaz" userId="S::ibrat_nawaz@epam.com::b10e51e4-b719-461e-b846-dcb3038d17ff" providerId="AD" clId="Web-{FD0D76FC-06F1-F34D-BD04-F137A0C3C41F}" dt="2021-11-12T03:17:30.576" v="1069" actId="20577"/>
          <ac:spMkLst>
            <pc:docMk/>
            <pc:sldMk cId="1326552072" sldId="263"/>
            <ac:spMk id="3" creationId="{F6DC5A75-BE6A-40AE-9253-6AE9A9C1D7ED}"/>
          </ac:spMkLst>
        </pc:spChg>
      </pc:sldChg>
      <pc:sldChg chg="modSp new">
        <pc:chgData name="Ibrat Nawaz" userId="S::ibrat_nawaz@epam.com::b10e51e4-b719-461e-b846-dcb3038d17ff" providerId="AD" clId="Web-{FD0D76FC-06F1-F34D-BD04-F137A0C3C41F}" dt="2021-11-12T03:37:15.236" v="1538" actId="20577"/>
        <pc:sldMkLst>
          <pc:docMk/>
          <pc:sldMk cId="2668881958" sldId="264"/>
        </pc:sldMkLst>
        <pc:spChg chg="mod">
          <ac:chgData name="Ibrat Nawaz" userId="S::ibrat_nawaz@epam.com::b10e51e4-b719-461e-b846-dcb3038d17ff" providerId="AD" clId="Web-{FD0D76FC-06F1-F34D-BD04-F137A0C3C41F}" dt="2021-11-12T03:18:35.437" v="1080" actId="20577"/>
          <ac:spMkLst>
            <pc:docMk/>
            <pc:sldMk cId="2668881958" sldId="264"/>
            <ac:spMk id="2" creationId="{40337269-D438-4BD9-B5FA-4DCC2746A623}"/>
          </ac:spMkLst>
        </pc:spChg>
        <pc:spChg chg="mod">
          <ac:chgData name="Ibrat Nawaz" userId="S::ibrat_nawaz@epam.com::b10e51e4-b719-461e-b846-dcb3038d17ff" providerId="AD" clId="Web-{FD0D76FC-06F1-F34D-BD04-F137A0C3C41F}" dt="2021-11-12T03:37:15.236" v="1538" actId="20577"/>
          <ac:spMkLst>
            <pc:docMk/>
            <pc:sldMk cId="2668881958" sldId="264"/>
            <ac:spMk id="3" creationId="{BD8248C3-F300-43E2-87FD-FA0D3749CA01}"/>
          </ac:spMkLst>
        </pc:spChg>
      </pc:sldChg>
      <pc:sldChg chg="modSp new">
        <pc:chgData name="Ibrat Nawaz" userId="S::ibrat_nawaz@epam.com::b10e51e4-b719-461e-b846-dcb3038d17ff" providerId="AD" clId="Web-{FD0D76FC-06F1-F34D-BD04-F137A0C3C41F}" dt="2021-11-12T03:42:17.681" v="1871" actId="20577"/>
        <pc:sldMkLst>
          <pc:docMk/>
          <pc:sldMk cId="3778513875" sldId="265"/>
        </pc:sldMkLst>
        <pc:spChg chg="mod">
          <ac:chgData name="Ibrat Nawaz" userId="S::ibrat_nawaz@epam.com::b10e51e4-b719-461e-b846-dcb3038d17ff" providerId="AD" clId="Web-{FD0D76FC-06F1-F34D-BD04-F137A0C3C41F}" dt="2021-11-12T03:31:44.869" v="1412" actId="20577"/>
          <ac:spMkLst>
            <pc:docMk/>
            <pc:sldMk cId="3778513875" sldId="265"/>
            <ac:spMk id="2" creationId="{EF60BC95-8F31-4A2D-B865-91E81CCF5840}"/>
          </ac:spMkLst>
        </pc:spChg>
        <pc:spChg chg="mod">
          <ac:chgData name="Ibrat Nawaz" userId="S::ibrat_nawaz@epam.com::b10e51e4-b719-461e-b846-dcb3038d17ff" providerId="AD" clId="Web-{FD0D76FC-06F1-F34D-BD04-F137A0C3C41F}" dt="2021-11-12T03:42:17.681" v="1871" actId="20577"/>
          <ac:spMkLst>
            <pc:docMk/>
            <pc:sldMk cId="3778513875" sldId="265"/>
            <ac:spMk id="3" creationId="{C9FB32FD-DA79-4BD5-BF08-9CF03D69BC1F}"/>
          </ac:spMkLst>
        </pc:spChg>
      </pc:sldChg>
      <pc:sldChg chg="modSp new">
        <pc:chgData name="Ibrat Nawaz" userId="S::ibrat_nawaz@epam.com::b10e51e4-b719-461e-b846-dcb3038d17ff" providerId="AD" clId="Web-{FD0D76FC-06F1-F34D-BD04-F137A0C3C41F}" dt="2021-11-12T03:49:32.207" v="1985" actId="20577"/>
        <pc:sldMkLst>
          <pc:docMk/>
          <pc:sldMk cId="299339425" sldId="266"/>
        </pc:sldMkLst>
        <pc:spChg chg="mod">
          <ac:chgData name="Ibrat Nawaz" userId="S::ibrat_nawaz@epam.com::b10e51e4-b719-461e-b846-dcb3038d17ff" providerId="AD" clId="Web-{FD0D76FC-06F1-F34D-BD04-F137A0C3C41F}" dt="2021-11-12T03:43:42.042" v="1883" actId="20577"/>
          <ac:spMkLst>
            <pc:docMk/>
            <pc:sldMk cId="299339425" sldId="266"/>
            <ac:spMk id="2" creationId="{A5159254-D2B4-4119-B36E-B9F36DAF7489}"/>
          </ac:spMkLst>
        </pc:spChg>
        <pc:spChg chg="mod">
          <ac:chgData name="Ibrat Nawaz" userId="S::ibrat_nawaz@epam.com::b10e51e4-b719-461e-b846-dcb3038d17ff" providerId="AD" clId="Web-{FD0D76FC-06F1-F34D-BD04-F137A0C3C41F}" dt="2021-11-12T03:49:32.207" v="1985" actId="20577"/>
          <ac:spMkLst>
            <pc:docMk/>
            <pc:sldMk cId="299339425" sldId="266"/>
            <ac:spMk id="3" creationId="{6F5BEB91-9D9F-460A-B3BA-6AE29A7041D3}"/>
          </ac:spMkLst>
        </pc:spChg>
      </pc:sldChg>
      <pc:sldChg chg="modSp new">
        <pc:chgData name="Ibrat Nawaz" userId="S::ibrat_nawaz@epam.com::b10e51e4-b719-461e-b846-dcb3038d17ff" providerId="AD" clId="Web-{FD0D76FC-06F1-F34D-BD04-F137A0C3C41F}" dt="2021-11-12T03:59:09.158" v="2180" actId="20577"/>
        <pc:sldMkLst>
          <pc:docMk/>
          <pc:sldMk cId="2383853264" sldId="267"/>
        </pc:sldMkLst>
        <pc:spChg chg="mod">
          <ac:chgData name="Ibrat Nawaz" userId="S::ibrat_nawaz@epam.com::b10e51e4-b719-461e-b846-dcb3038d17ff" providerId="AD" clId="Web-{FD0D76FC-06F1-F34D-BD04-F137A0C3C41F}" dt="2021-11-12T03:49:55.254" v="1993" actId="20577"/>
          <ac:spMkLst>
            <pc:docMk/>
            <pc:sldMk cId="2383853264" sldId="267"/>
            <ac:spMk id="2" creationId="{8361C979-CE16-43E5-8042-46C2EDB89A73}"/>
          </ac:spMkLst>
        </pc:spChg>
        <pc:spChg chg="mod">
          <ac:chgData name="Ibrat Nawaz" userId="S::ibrat_nawaz@epam.com::b10e51e4-b719-461e-b846-dcb3038d17ff" providerId="AD" clId="Web-{FD0D76FC-06F1-F34D-BD04-F137A0C3C41F}" dt="2021-11-12T03:59:09.158" v="2180" actId="20577"/>
          <ac:spMkLst>
            <pc:docMk/>
            <pc:sldMk cId="2383853264" sldId="267"/>
            <ac:spMk id="3" creationId="{31B66AD7-C773-4963-B5AA-DE85B47E7E81}"/>
          </ac:spMkLst>
        </pc:spChg>
      </pc:sldChg>
      <pc:sldChg chg="modSp new">
        <pc:chgData name="Ibrat Nawaz" userId="S::ibrat_nawaz@epam.com::b10e51e4-b719-461e-b846-dcb3038d17ff" providerId="AD" clId="Web-{FD0D76FC-06F1-F34D-BD04-F137A0C3C41F}" dt="2021-11-12T05:15:40.213" v="2685" actId="20577"/>
        <pc:sldMkLst>
          <pc:docMk/>
          <pc:sldMk cId="1151066464" sldId="268"/>
        </pc:sldMkLst>
        <pc:spChg chg="mod">
          <ac:chgData name="Ibrat Nawaz" userId="S::ibrat_nawaz@epam.com::b10e51e4-b719-461e-b846-dcb3038d17ff" providerId="AD" clId="Web-{FD0D76FC-06F1-F34D-BD04-F137A0C3C41F}" dt="2021-11-12T04:21:11.979" v="2191" actId="20577"/>
          <ac:spMkLst>
            <pc:docMk/>
            <pc:sldMk cId="1151066464" sldId="268"/>
            <ac:spMk id="2" creationId="{448EE753-5EB5-4635-94EE-650CA584B9CF}"/>
          </ac:spMkLst>
        </pc:spChg>
        <pc:spChg chg="mod">
          <ac:chgData name="Ibrat Nawaz" userId="S::ibrat_nawaz@epam.com::b10e51e4-b719-461e-b846-dcb3038d17ff" providerId="AD" clId="Web-{FD0D76FC-06F1-F34D-BD04-F137A0C3C41F}" dt="2021-11-12T05:15:40.213" v="2685" actId="20577"/>
          <ac:spMkLst>
            <pc:docMk/>
            <pc:sldMk cId="1151066464" sldId="268"/>
            <ac:spMk id="3" creationId="{E130D4FA-C777-44DD-9D04-918ED9D47865}"/>
          </ac:spMkLst>
        </pc:spChg>
      </pc:sldChg>
      <pc:sldChg chg="modSp new">
        <pc:chgData name="Ibrat Nawaz" userId="S::ibrat_nawaz@epam.com::b10e51e4-b719-461e-b846-dcb3038d17ff" providerId="AD" clId="Web-{FD0D76FC-06F1-F34D-BD04-F137A0C3C41F}" dt="2021-11-12T04:34:50.676" v="2622" actId="20577"/>
        <pc:sldMkLst>
          <pc:docMk/>
          <pc:sldMk cId="99085412" sldId="269"/>
        </pc:sldMkLst>
        <pc:spChg chg="mod">
          <ac:chgData name="Ibrat Nawaz" userId="S::ibrat_nawaz@epam.com::b10e51e4-b719-461e-b846-dcb3038d17ff" providerId="AD" clId="Web-{FD0D76FC-06F1-F34D-BD04-F137A0C3C41F}" dt="2021-11-12T04:23:18.014" v="2299" actId="20577"/>
          <ac:spMkLst>
            <pc:docMk/>
            <pc:sldMk cId="99085412" sldId="269"/>
            <ac:spMk id="2" creationId="{FD48E0A4-979A-4F88-8C8B-9B32C191D36B}"/>
          </ac:spMkLst>
        </pc:spChg>
        <pc:spChg chg="mod">
          <ac:chgData name="Ibrat Nawaz" userId="S::ibrat_nawaz@epam.com::b10e51e4-b719-461e-b846-dcb3038d17ff" providerId="AD" clId="Web-{FD0D76FC-06F1-F34D-BD04-F137A0C3C41F}" dt="2021-11-12T04:34:50.676" v="2622" actId="20577"/>
          <ac:spMkLst>
            <pc:docMk/>
            <pc:sldMk cId="99085412" sldId="269"/>
            <ac:spMk id="3" creationId="{280EBAD8-B180-4758-9EEE-07B6EA4856C9}"/>
          </ac:spMkLst>
        </pc:spChg>
      </pc:sldChg>
      <pc:sldChg chg="modSp new">
        <pc:chgData name="Ibrat Nawaz" userId="S::ibrat_nawaz@epam.com::b10e51e4-b719-461e-b846-dcb3038d17ff" providerId="AD" clId="Web-{FD0D76FC-06F1-F34D-BD04-F137A0C3C41F}" dt="2021-11-12T04:39:09.218" v="2647" actId="20577"/>
        <pc:sldMkLst>
          <pc:docMk/>
          <pc:sldMk cId="2120985660" sldId="270"/>
        </pc:sldMkLst>
        <pc:spChg chg="mod">
          <ac:chgData name="Ibrat Nawaz" userId="S::ibrat_nawaz@epam.com::b10e51e4-b719-461e-b846-dcb3038d17ff" providerId="AD" clId="Web-{FD0D76FC-06F1-F34D-BD04-F137A0C3C41F}" dt="2021-11-12T04:38:35.420" v="2637" actId="20577"/>
          <ac:spMkLst>
            <pc:docMk/>
            <pc:sldMk cId="2120985660" sldId="270"/>
            <ac:spMk id="2" creationId="{12727CB4-C24D-4A60-A2F7-79834F107B21}"/>
          </ac:spMkLst>
        </pc:spChg>
        <pc:spChg chg="mod">
          <ac:chgData name="Ibrat Nawaz" userId="S::ibrat_nawaz@epam.com::b10e51e4-b719-461e-b846-dcb3038d17ff" providerId="AD" clId="Web-{FD0D76FC-06F1-F34D-BD04-F137A0C3C41F}" dt="2021-11-12T04:39:09.218" v="2647" actId="20577"/>
          <ac:spMkLst>
            <pc:docMk/>
            <pc:sldMk cId="2120985660" sldId="270"/>
            <ac:spMk id="3" creationId="{02E70B15-ACFF-4C78-A589-1E17E39D1D6A}"/>
          </ac:spMkLst>
        </pc:spChg>
      </pc:sldChg>
      <pc:sldChg chg="new del">
        <pc:chgData name="Ibrat Nawaz" userId="S::ibrat_nawaz@epam.com::b10e51e4-b719-461e-b846-dcb3038d17ff" providerId="AD" clId="Web-{FD0D76FC-06F1-F34D-BD04-F137A0C3C41F}" dt="2021-11-12T05:14:06.617" v="2649"/>
        <pc:sldMkLst>
          <pc:docMk/>
          <pc:sldMk cId="551801693" sldId="271"/>
        </pc:sldMkLst>
      </pc:sldChg>
      <pc:sldChg chg="addSp modSp new">
        <pc:chgData name="Ibrat Nawaz" userId="S::ibrat_nawaz@epam.com::b10e51e4-b719-461e-b846-dcb3038d17ff" providerId="AD" clId="Web-{FD0D76FC-06F1-F34D-BD04-F137A0C3C41F}" dt="2021-11-12T05:21:36.003" v="2754" actId="1076"/>
        <pc:sldMkLst>
          <pc:docMk/>
          <pc:sldMk cId="1019522991" sldId="271"/>
        </pc:sldMkLst>
        <pc:spChg chg="mod">
          <ac:chgData name="Ibrat Nawaz" userId="S::ibrat_nawaz@epam.com::b10e51e4-b719-461e-b846-dcb3038d17ff" providerId="AD" clId="Web-{FD0D76FC-06F1-F34D-BD04-F137A0C3C41F}" dt="2021-11-12T05:14:30.258" v="2668" actId="20577"/>
          <ac:spMkLst>
            <pc:docMk/>
            <pc:sldMk cId="1019522991" sldId="271"/>
            <ac:spMk id="2" creationId="{AFFBAEEB-C288-4B7D-B71D-23E7B93ADB6D}"/>
          </ac:spMkLst>
        </pc:spChg>
        <pc:spChg chg="mod">
          <ac:chgData name="Ibrat Nawaz" userId="S::ibrat_nawaz@epam.com::b10e51e4-b719-461e-b846-dcb3038d17ff" providerId="AD" clId="Web-{FD0D76FC-06F1-F34D-BD04-F137A0C3C41F}" dt="2021-11-12T05:19:18.234" v="2735" actId="20577"/>
          <ac:spMkLst>
            <pc:docMk/>
            <pc:sldMk cId="1019522991" sldId="271"/>
            <ac:spMk id="3" creationId="{BC894A54-0FC5-40C1-AE2F-A7B8C2ED2774}"/>
          </ac:spMkLst>
        </pc:spChg>
        <pc:picChg chg="add mod">
          <ac:chgData name="Ibrat Nawaz" userId="S::ibrat_nawaz@epam.com::b10e51e4-b719-461e-b846-dcb3038d17ff" providerId="AD" clId="Web-{FD0D76FC-06F1-F34D-BD04-F137A0C3C41F}" dt="2021-11-12T05:21:36.003" v="2754" actId="1076"/>
          <ac:picMkLst>
            <pc:docMk/>
            <pc:sldMk cId="1019522991" sldId="271"/>
            <ac:picMk id="4" creationId="{BC627159-226B-492D-B306-BE952F084350}"/>
          </ac:picMkLst>
        </pc:picChg>
      </pc:sldChg>
      <pc:sldChg chg="addSp modSp new">
        <pc:chgData name="Ibrat Nawaz" userId="S::ibrat_nawaz@epam.com::b10e51e4-b719-461e-b846-dcb3038d17ff" providerId="AD" clId="Web-{FD0D76FC-06F1-F34D-BD04-F137A0C3C41F}" dt="2021-11-12T05:26:22.042" v="2875" actId="20577"/>
        <pc:sldMkLst>
          <pc:docMk/>
          <pc:sldMk cId="1828839091" sldId="272"/>
        </pc:sldMkLst>
        <pc:spChg chg="mod">
          <ac:chgData name="Ibrat Nawaz" userId="S::ibrat_nawaz@epam.com::b10e51e4-b719-461e-b846-dcb3038d17ff" providerId="AD" clId="Web-{FD0D76FC-06F1-F34D-BD04-F137A0C3C41F}" dt="2021-11-12T05:19:28.469" v="2746" actId="20577"/>
          <ac:spMkLst>
            <pc:docMk/>
            <pc:sldMk cId="1828839091" sldId="272"/>
            <ac:spMk id="2" creationId="{C899AE59-2D1E-421A-93DA-C4C210DB4EF5}"/>
          </ac:spMkLst>
        </pc:spChg>
        <pc:spChg chg="mod">
          <ac:chgData name="Ibrat Nawaz" userId="S::ibrat_nawaz@epam.com::b10e51e4-b719-461e-b846-dcb3038d17ff" providerId="AD" clId="Web-{FD0D76FC-06F1-F34D-BD04-F137A0C3C41F}" dt="2021-11-12T05:26:22.042" v="2875" actId="20577"/>
          <ac:spMkLst>
            <pc:docMk/>
            <pc:sldMk cId="1828839091" sldId="272"/>
            <ac:spMk id="3" creationId="{5F23B466-C556-4AA1-BC98-65A69C951C51}"/>
          </ac:spMkLst>
        </pc:spChg>
        <pc:picChg chg="add mod">
          <ac:chgData name="Ibrat Nawaz" userId="S::ibrat_nawaz@epam.com::b10e51e4-b719-461e-b846-dcb3038d17ff" providerId="AD" clId="Web-{FD0D76FC-06F1-F34D-BD04-F137A0C3C41F}" dt="2021-11-12T05:23:51.319" v="2859" actId="1076"/>
          <ac:picMkLst>
            <pc:docMk/>
            <pc:sldMk cId="1828839091" sldId="272"/>
            <ac:picMk id="4" creationId="{E6E4A574-B356-4E2D-85A2-E1CCD56E5CB6}"/>
          </ac:picMkLst>
        </pc:picChg>
      </pc:sldChg>
      <pc:sldChg chg="addSp modSp new">
        <pc:chgData name="Ibrat Nawaz" userId="S::ibrat_nawaz@epam.com::b10e51e4-b719-461e-b846-dcb3038d17ff" providerId="AD" clId="Web-{FD0D76FC-06F1-F34D-BD04-F137A0C3C41F}" dt="2021-11-12T05:27:35.450" v="2889" actId="14100"/>
        <pc:sldMkLst>
          <pc:docMk/>
          <pc:sldMk cId="3579099717" sldId="273"/>
        </pc:sldMkLst>
        <pc:spChg chg="mod">
          <ac:chgData name="Ibrat Nawaz" userId="S::ibrat_nawaz@epam.com::b10e51e4-b719-461e-b846-dcb3038d17ff" providerId="AD" clId="Web-{FD0D76FC-06F1-F34D-BD04-F137A0C3C41F}" dt="2021-11-12T05:25:26.650" v="2870" actId="20577"/>
          <ac:spMkLst>
            <pc:docMk/>
            <pc:sldMk cId="3579099717" sldId="273"/>
            <ac:spMk id="2" creationId="{282E8AE7-AB41-475F-A388-389069042887}"/>
          </ac:spMkLst>
        </pc:spChg>
        <pc:spChg chg="mod">
          <ac:chgData name="Ibrat Nawaz" userId="S::ibrat_nawaz@epam.com::b10e51e4-b719-461e-b846-dcb3038d17ff" providerId="AD" clId="Web-{FD0D76FC-06F1-F34D-BD04-F137A0C3C41F}" dt="2021-11-12T05:27:12.199" v="2886" actId="20577"/>
          <ac:spMkLst>
            <pc:docMk/>
            <pc:sldMk cId="3579099717" sldId="273"/>
            <ac:spMk id="3" creationId="{5D272F62-43A1-4E2E-9560-DA148CAB313B}"/>
          </ac:spMkLst>
        </pc:spChg>
        <pc:picChg chg="add mod">
          <ac:chgData name="Ibrat Nawaz" userId="S::ibrat_nawaz@epam.com::b10e51e4-b719-461e-b846-dcb3038d17ff" providerId="AD" clId="Web-{FD0D76FC-06F1-F34D-BD04-F137A0C3C41F}" dt="2021-11-12T05:27:35.450" v="2889" actId="14100"/>
          <ac:picMkLst>
            <pc:docMk/>
            <pc:sldMk cId="3579099717" sldId="273"/>
            <ac:picMk id="4" creationId="{38D9909E-1AFD-4729-8F07-2BF66F14CA6D}"/>
          </ac:picMkLst>
        </pc:picChg>
      </pc:sldChg>
      <pc:sldChg chg="addSp modSp new">
        <pc:chgData name="Ibrat Nawaz" userId="S::ibrat_nawaz@epam.com::b10e51e4-b719-461e-b846-dcb3038d17ff" providerId="AD" clId="Web-{FD0D76FC-06F1-F34D-BD04-F137A0C3C41F}" dt="2021-11-12T05:39:46.109" v="2924" actId="1076"/>
        <pc:sldMkLst>
          <pc:docMk/>
          <pc:sldMk cId="3974168341" sldId="274"/>
        </pc:sldMkLst>
        <pc:spChg chg="mod">
          <ac:chgData name="Ibrat Nawaz" userId="S::ibrat_nawaz@epam.com::b10e51e4-b719-461e-b846-dcb3038d17ff" providerId="AD" clId="Web-{FD0D76FC-06F1-F34D-BD04-F137A0C3C41F}" dt="2021-11-12T05:28:02.497" v="2896" actId="20577"/>
          <ac:spMkLst>
            <pc:docMk/>
            <pc:sldMk cId="3974168341" sldId="274"/>
            <ac:spMk id="2" creationId="{5A1DD3BD-356A-4682-933F-9CA8C95109B7}"/>
          </ac:spMkLst>
        </pc:spChg>
        <pc:spChg chg="mod">
          <ac:chgData name="Ibrat Nawaz" userId="S::ibrat_nawaz@epam.com::b10e51e4-b719-461e-b846-dcb3038d17ff" providerId="AD" clId="Web-{FD0D76FC-06F1-F34D-BD04-F137A0C3C41F}" dt="2021-11-12T05:35:57.509" v="2920" actId="20577"/>
          <ac:spMkLst>
            <pc:docMk/>
            <pc:sldMk cId="3974168341" sldId="274"/>
            <ac:spMk id="3" creationId="{1D0D11E9-F1F8-4E99-8CC1-8D48F0ECEBEF}"/>
          </ac:spMkLst>
        </pc:spChg>
        <pc:picChg chg="add mod">
          <ac:chgData name="Ibrat Nawaz" userId="S::ibrat_nawaz@epam.com::b10e51e4-b719-461e-b846-dcb3038d17ff" providerId="AD" clId="Web-{FD0D76FC-06F1-F34D-BD04-F137A0C3C41F}" dt="2021-11-12T05:39:46.109" v="2924" actId="1076"/>
          <ac:picMkLst>
            <pc:docMk/>
            <pc:sldMk cId="3974168341" sldId="274"/>
            <ac:picMk id="4" creationId="{DA4BE4B3-2D26-4077-9B59-309A31C97B27}"/>
          </ac:picMkLst>
        </pc:picChg>
      </pc:sldChg>
      <pc:sldChg chg="addSp modSp new">
        <pc:chgData name="Ibrat Nawaz" userId="S::ibrat_nawaz@epam.com::b10e51e4-b719-461e-b846-dcb3038d17ff" providerId="AD" clId="Web-{FD0D76FC-06F1-F34D-BD04-F137A0C3C41F}" dt="2021-11-12T05:50:02.671" v="3003" actId="20577"/>
        <pc:sldMkLst>
          <pc:docMk/>
          <pc:sldMk cId="829811999" sldId="275"/>
        </pc:sldMkLst>
        <pc:spChg chg="mod">
          <ac:chgData name="Ibrat Nawaz" userId="S::ibrat_nawaz@epam.com::b10e51e4-b719-461e-b846-dcb3038d17ff" providerId="AD" clId="Web-{FD0D76FC-06F1-F34D-BD04-F137A0C3C41F}" dt="2021-11-12T05:40:33.563" v="2937" actId="20577"/>
          <ac:spMkLst>
            <pc:docMk/>
            <pc:sldMk cId="829811999" sldId="275"/>
            <ac:spMk id="2" creationId="{A37F105B-C146-46FB-BF82-04AA891FA6EE}"/>
          </ac:spMkLst>
        </pc:spChg>
        <pc:spChg chg="mod">
          <ac:chgData name="Ibrat Nawaz" userId="S::ibrat_nawaz@epam.com::b10e51e4-b719-461e-b846-dcb3038d17ff" providerId="AD" clId="Web-{FD0D76FC-06F1-F34D-BD04-F137A0C3C41F}" dt="2021-11-12T05:50:02.671" v="3003" actId="20577"/>
          <ac:spMkLst>
            <pc:docMk/>
            <pc:sldMk cId="829811999" sldId="275"/>
            <ac:spMk id="3" creationId="{883AE379-0CC7-4514-8BF7-2B8BE6D49BB0}"/>
          </ac:spMkLst>
        </pc:spChg>
        <pc:picChg chg="add mod">
          <ac:chgData name="Ibrat Nawaz" userId="S::ibrat_nawaz@epam.com::b10e51e4-b719-461e-b846-dcb3038d17ff" providerId="AD" clId="Web-{FD0D76FC-06F1-F34D-BD04-F137A0C3C41F}" dt="2021-11-12T05:47:46.636" v="2969" actId="1076"/>
          <ac:picMkLst>
            <pc:docMk/>
            <pc:sldMk cId="829811999" sldId="275"/>
            <ac:picMk id="4" creationId="{DC25FBAC-3BC7-4749-B9E3-41AC4E0B54B1}"/>
          </ac:picMkLst>
        </pc:picChg>
      </pc:sldChg>
      <pc:sldChg chg="modSp new">
        <pc:chgData name="Ibrat Nawaz" userId="S::ibrat_nawaz@epam.com::b10e51e4-b719-461e-b846-dcb3038d17ff" providerId="AD" clId="Web-{FD0D76FC-06F1-F34D-BD04-F137A0C3C41F}" dt="2021-11-12T06:14:05.821" v="3031" actId="20577"/>
        <pc:sldMkLst>
          <pc:docMk/>
          <pc:sldMk cId="4253374840" sldId="276"/>
        </pc:sldMkLst>
        <pc:spChg chg="mod">
          <ac:chgData name="Ibrat Nawaz" userId="S::ibrat_nawaz@epam.com::b10e51e4-b719-461e-b846-dcb3038d17ff" providerId="AD" clId="Web-{FD0D76FC-06F1-F34D-BD04-F137A0C3C41F}" dt="2021-11-12T05:51:52.564" v="3006" actId="20577"/>
          <ac:spMkLst>
            <pc:docMk/>
            <pc:sldMk cId="4253374840" sldId="276"/>
            <ac:spMk id="2" creationId="{B9CD1664-B0D6-4AC1-8047-FE50AA0E7E7D}"/>
          </ac:spMkLst>
        </pc:spChg>
        <pc:spChg chg="mod">
          <ac:chgData name="Ibrat Nawaz" userId="S::ibrat_nawaz@epam.com::b10e51e4-b719-461e-b846-dcb3038d17ff" providerId="AD" clId="Web-{FD0D76FC-06F1-F34D-BD04-F137A0C3C41F}" dt="2021-11-12T06:14:05.821" v="3031" actId="20577"/>
          <ac:spMkLst>
            <pc:docMk/>
            <pc:sldMk cId="4253374840" sldId="276"/>
            <ac:spMk id="3" creationId="{34697EC9-0DB7-483A-A01D-8AF1DE2A80EC}"/>
          </ac:spMkLst>
        </pc:spChg>
      </pc:sldChg>
      <pc:sldChg chg="modSp new">
        <pc:chgData name="Ibrat Nawaz" userId="S::ibrat_nawaz@epam.com::b10e51e4-b719-461e-b846-dcb3038d17ff" providerId="AD" clId="Web-{FD0D76FC-06F1-F34D-BD04-F137A0C3C41F}" dt="2021-11-12T06:14:29.025" v="3035" actId="20577"/>
        <pc:sldMkLst>
          <pc:docMk/>
          <pc:sldMk cId="3609644547" sldId="277"/>
        </pc:sldMkLst>
        <pc:spChg chg="mod">
          <ac:chgData name="Ibrat Nawaz" userId="S::ibrat_nawaz@epam.com::b10e51e4-b719-461e-b846-dcb3038d17ff" providerId="AD" clId="Web-{FD0D76FC-06F1-F34D-BD04-F137A0C3C41F}" dt="2021-11-12T06:14:29.025" v="3035" actId="20577"/>
          <ac:spMkLst>
            <pc:docMk/>
            <pc:sldMk cId="3609644547" sldId="277"/>
            <ac:spMk id="2" creationId="{1EE6E05D-897A-44C9-B53E-2B02B67DB96C}"/>
          </ac:spMkLst>
        </pc:spChg>
        <pc:spChg chg="mod">
          <ac:chgData name="Ibrat Nawaz" userId="S::ibrat_nawaz@epam.com::b10e51e4-b719-461e-b846-dcb3038d17ff" providerId="AD" clId="Web-{FD0D76FC-06F1-F34D-BD04-F137A0C3C41F}" dt="2021-11-12T06:14:18.665" v="3033" actId="20577"/>
          <ac:spMkLst>
            <pc:docMk/>
            <pc:sldMk cId="3609644547" sldId="277"/>
            <ac:spMk id="3" creationId="{4003A3CB-4743-407C-94DE-18D7567ED796}"/>
          </ac:spMkLst>
        </pc:spChg>
      </pc:sldChg>
      <pc:sldChg chg="modSp new">
        <pc:chgData name="Ibrat Nawaz" userId="S::ibrat_nawaz@epam.com::b10e51e4-b719-461e-b846-dcb3038d17ff" providerId="AD" clId="Web-{FD0D76FC-06F1-F34D-BD04-F137A0C3C41F}" dt="2021-11-12T06:30:21.081" v="3059" actId="20577"/>
        <pc:sldMkLst>
          <pc:docMk/>
          <pc:sldMk cId="1542173245" sldId="278"/>
        </pc:sldMkLst>
        <pc:spChg chg="mod">
          <ac:chgData name="Ibrat Nawaz" userId="S::ibrat_nawaz@epam.com::b10e51e4-b719-461e-b846-dcb3038d17ff" providerId="AD" clId="Web-{FD0D76FC-06F1-F34D-BD04-F137A0C3C41F}" dt="2021-11-12T06:21:55.676" v="3037" actId="20577"/>
          <ac:spMkLst>
            <pc:docMk/>
            <pc:sldMk cId="1542173245" sldId="278"/>
            <ac:spMk id="2" creationId="{50ACBD69-3291-4CF9-8822-14E582455E7E}"/>
          </ac:spMkLst>
        </pc:spChg>
        <pc:spChg chg="mod">
          <ac:chgData name="Ibrat Nawaz" userId="S::ibrat_nawaz@epam.com::b10e51e4-b719-461e-b846-dcb3038d17ff" providerId="AD" clId="Web-{FD0D76FC-06F1-F34D-BD04-F137A0C3C41F}" dt="2021-11-12T06:30:21.081" v="3059" actId="20577"/>
          <ac:spMkLst>
            <pc:docMk/>
            <pc:sldMk cId="1542173245" sldId="278"/>
            <ac:spMk id="3" creationId="{B1534C1E-E111-4AC7-9830-C56E1087003C}"/>
          </ac:spMkLst>
        </pc:spChg>
      </pc:sldChg>
    </pc:docChg>
  </pc:docChgLst>
  <pc:docChgLst>
    <pc:chgData name="Ibrat Nawaz" userId="b10e51e4-b719-461e-b846-dcb3038d17ff" providerId="ADAL" clId="{2C333980-24C4-4107-AF5E-F692418771C9}"/>
    <pc:docChg chg="modSld sldOrd">
      <pc:chgData name="Ibrat Nawaz" userId="b10e51e4-b719-461e-b846-dcb3038d17ff" providerId="ADAL" clId="{2C333980-24C4-4107-AF5E-F692418771C9}" dt="2021-11-30T10:04:51.370" v="1"/>
      <pc:docMkLst>
        <pc:docMk/>
      </pc:docMkLst>
      <pc:sldChg chg="ord">
        <pc:chgData name="Ibrat Nawaz" userId="b10e51e4-b719-461e-b846-dcb3038d17ff" providerId="ADAL" clId="{2C333980-24C4-4107-AF5E-F692418771C9}" dt="2021-11-30T10:04:51.370" v="1"/>
        <pc:sldMkLst>
          <pc:docMk/>
          <pc:sldMk cId="3601082625" sldId="256"/>
        </pc:sldMkLst>
      </pc:sldChg>
    </pc:docChg>
  </pc:docChgLst>
  <pc:docChgLst>
    <pc:chgData name="Ibrat Nawaz" userId="b10e51e4-b719-461e-b846-dcb3038d17ff" providerId="ADAL" clId="{98858BE9-44A7-40BA-AED0-05E9AA199631}"/>
    <pc:docChg chg="undo custSel addSld delSld modSld sldOrd">
      <pc:chgData name="Ibrat Nawaz" userId="b10e51e4-b719-461e-b846-dcb3038d17ff" providerId="ADAL" clId="{98858BE9-44A7-40BA-AED0-05E9AA199631}" dt="2021-11-15T13:03:07.762" v="1862" actId="20577"/>
      <pc:docMkLst>
        <pc:docMk/>
      </pc:docMkLst>
      <pc:sldChg chg="modSp mod">
        <pc:chgData name="Ibrat Nawaz" userId="b10e51e4-b719-461e-b846-dcb3038d17ff" providerId="ADAL" clId="{98858BE9-44A7-40BA-AED0-05E9AA199631}" dt="2021-11-14T07:09:03.623" v="416" actId="20577"/>
        <pc:sldMkLst>
          <pc:docMk/>
          <pc:sldMk cId="1326552072" sldId="263"/>
        </pc:sldMkLst>
        <pc:spChg chg="mod">
          <ac:chgData name="Ibrat Nawaz" userId="b10e51e4-b719-461e-b846-dcb3038d17ff" providerId="ADAL" clId="{98858BE9-44A7-40BA-AED0-05E9AA199631}" dt="2021-11-14T07:09:03.623" v="416" actId="20577"/>
          <ac:spMkLst>
            <pc:docMk/>
            <pc:sldMk cId="1326552072" sldId="263"/>
            <ac:spMk id="3" creationId="{F6DC5A75-BE6A-40AE-9253-6AE9A9C1D7ED}"/>
          </ac:spMkLst>
        </pc:spChg>
      </pc:sldChg>
      <pc:sldChg chg="modSp mod">
        <pc:chgData name="Ibrat Nawaz" userId="b10e51e4-b719-461e-b846-dcb3038d17ff" providerId="ADAL" clId="{98858BE9-44A7-40BA-AED0-05E9AA199631}" dt="2021-11-14T06:26:30.219" v="313" actId="27636"/>
        <pc:sldMkLst>
          <pc:docMk/>
          <pc:sldMk cId="2383853264" sldId="267"/>
        </pc:sldMkLst>
        <pc:spChg chg="mod">
          <ac:chgData name="Ibrat Nawaz" userId="b10e51e4-b719-461e-b846-dcb3038d17ff" providerId="ADAL" clId="{98858BE9-44A7-40BA-AED0-05E9AA199631}" dt="2021-11-14T06:26:30.219" v="313" actId="27636"/>
          <ac:spMkLst>
            <pc:docMk/>
            <pc:sldMk cId="2383853264" sldId="267"/>
            <ac:spMk id="3" creationId="{31B66AD7-C773-4963-B5AA-DE85B47E7E81}"/>
          </ac:spMkLst>
        </pc:spChg>
      </pc:sldChg>
      <pc:sldChg chg="addSp modSp new mod">
        <pc:chgData name="Ibrat Nawaz" userId="b10e51e4-b719-461e-b846-dcb3038d17ff" providerId="ADAL" clId="{98858BE9-44A7-40BA-AED0-05E9AA199631}" dt="2021-11-14T05:27:55.539" v="30" actId="14100"/>
        <pc:sldMkLst>
          <pc:docMk/>
          <pc:sldMk cId="3577530432" sldId="279"/>
        </pc:sldMkLst>
        <pc:spChg chg="mod">
          <ac:chgData name="Ibrat Nawaz" userId="b10e51e4-b719-461e-b846-dcb3038d17ff" providerId="ADAL" clId="{98858BE9-44A7-40BA-AED0-05E9AA199631}" dt="2021-11-14T05:26:35.121" v="11" actId="20577"/>
          <ac:spMkLst>
            <pc:docMk/>
            <pc:sldMk cId="3577530432" sldId="279"/>
            <ac:spMk id="2" creationId="{B1DC21D6-DCF0-4457-8E0E-5AA04289F2B5}"/>
          </ac:spMkLst>
        </pc:spChg>
        <pc:spChg chg="mod">
          <ac:chgData name="Ibrat Nawaz" userId="b10e51e4-b719-461e-b846-dcb3038d17ff" providerId="ADAL" clId="{98858BE9-44A7-40BA-AED0-05E9AA199631}" dt="2021-11-14T05:27:31.622" v="25"/>
          <ac:spMkLst>
            <pc:docMk/>
            <pc:sldMk cId="3577530432" sldId="279"/>
            <ac:spMk id="3" creationId="{1CDC06BA-9E89-4D38-9AA1-825EC21AD8B1}"/>
          </ac:spMkLst>
        </pc:spChg>
        <pc:picChg chg="add mod">
          <ac:chgData name="Ibrat Nawaz" userId="b10e51e4-b719-461e-b846-dcb3038d17ff" providerId="ADAL" clId="{98858BE9-44A7-40BA-AED0-05E9AA199631}" dt="2021-11-14T05:27:55.539" v="30" actId="14100"/>
          <ac:picMkLst>
            <pc:docMk/>
            <pc:sldMk cId="3577530432" sldId="279"/>
            <ac:picMk id="5" creationId="{D4DFE016-7DE5-43A0-B9E5-10251D7D0DE6}"/>
          </ac:picMkLst>
        </pc:picChg>
      </pc:sldChg>
      <pc:sldChg chg="modSp new mod ord">
        <pc:chgData name="Ibrat Nawaz" userId="b10e51e4-b719-461e-b846-dcb3038d17ff" providerId="ADAL" clId="{98858BE9-44A7-40BA-AED0-05E9AA199631}" dt="2021-11-14T06:57:22.233" v="371" actId="33524"/>
        <pc:sldMkLst>
          <pc:docMk/>
          <pc:sldMk cId="3250495032" sldId="280"/>
        </pc:sldMkLst>
        <pc:spChg chg="mod">
          <ac:chgData name="Ibrat Nawaz" userId="b10e51e4-b719-461e-b846-dcb3038d17ff" providerId="ADAL" clId="{98858BE9-44A7-40BA-AED0-05E9AA199631}" dt="2021-11-14T06:46:49.351" v="328"/>
          <ac:spMkLst>
            <pc:docMk/>
            <pc:sldMk cId="3250495032" sldId="280"/>
            <ac:spMk id="2" creationId="{6CF67BC0-10D4-4C24-93A2-8DA913458927}"/>
          </ac:spMkLst>
        </pc:spChg>
        <pc:spChg chg="mod">
          <ac:chgData name="Ibrat Nawaz" userId="b10e51e4-b719-461e-b846-dcb3038d17ff" providerId="ADAL" clId="{98858BE9-44A7-40BA-AED0-05E9AA199631}" dt="2021-11-14T06:57:22.233" v="371" actId="33524"/>
          <ac:spMkLst>
            <pc:docMk/>
            <pc:sldMk cId="3250495032" sldId="280"/>
            <ac:spMk id="3" creationId="{6F6D254E-8B14-4ABB-9AB6-E62DF5772016}"/>
          </ac:spMkLst>
        </pc:spChg>
      </pc:sldChg>
      <pc:sldChg chg="modSp new del mod">
        <pc:chgData name="Ibrat Nawaz" userId="b10e51e4-b719-461e-b846-dcb3038d17ff" providerId="ADAL" clId="{98858BE9-44A7-40BA-AED0-05E9AA199631}" dt="2021-11-14T06:47:41.284" v="336" actId="47"/>
        <pc:sldMkLst>
          <pc:docMk/>
          <pc:sldMk cId="719327795" sldId="281"/>
        </pc:sldMkLst>
        <pc:spChg chg="mod">
          <ac:chgData name="Ibrat Nawaz" userId="b10e51e4-b719-461e-b846-dcb3038d17ff" providerId="ADAL" clId="{98858BE9-44A7-40BA-AED0-05E9AA199631}" dt="2021-11-14T06:18:33.972" v="222"/>
          <ac:spMkLst>
            <pc:docMk/>
            <pc:sldMk cId="719327795" sldId="281"/>
            <ac:spMk id="2" creationId="{B9362512-CCE7-4C12-BDB7-D492054BF7DE}"/>
          </ac:spMkLst>
        </pc:spChg>
        <pc:spChg chg="mod">
          <ac:chgData name="Ibrat Nawaz" userId="b10e51e4-b719-461e-b846-dcb3038d17ff" providerId="ADAL" clId="{98858BE9-44A7-40BA-AED0-05E9AA199631}" dt="2021-11-14T06:21:46.173" v="292" actId="113"/>
          <ac:spMkLst>
            <pc:docMk/>
            <pc:sldMk cId="719327795" sldId="281"/>
            <ac:spMk id="3" creationId="{63B4598C-59DF-417B-A23A-02A0387CF2EC}"/>
          </ac:spMkLst>
        </pc:spChg>
      </pc:sldChg>
      <pc:sldChg chg="addSp modSp new mod">
        <pc:chgData name="Ibrat Nawaz" userId="b10e51e4-b719-461e-b846-dcb3038d17ff" providerId="ADAL" clId="{98858BE9-44A7-40BA-AED0-05E9AA199631}" dt="2021-11-14T07:01:14.866" v="414" actId="1076"/>
        <pc:sldMkLst>
          <pc:docMk/>
          <pc:sldMk cId="3101708833" sldId="282"/>
        </pc:sldMkLst>
        <pc:spChg chg="mod">
          <ac:chgData name="Ibrat Nawaz" userId="b10e51e4-b719-461e-b846-dcb3038d17ff" providerId="ADAL" clId="{98858BE9-44A7-40BA-AED0-05E9AA199631}" dt="2021-11-14T06:38:44.526" v="325" actId="20577"/>
          <ac:spMkLst>
            <pc:docMk/>
            <pc:sldMk cId="3101708833" sldId="282"/>
            <ac:spMk id="2" creationId="{3A9F16E7-7D9C-4DAB-A62C-14AFC9860131}"/>
          </ac:spMkLst>
        </pc:spChg>
        <pc:spChg chg="mod">
          <ac:chgData name="Ibrat Nawaz" userId="b10e51e4-b719-461e-b846-dcb3038d17ff" providerId="ADAL" clId="{98858BE9-44A7-40BA-AED0-05E9AA199631}" dt="2021-11-14T07:00:40.652" v="409" actId="2711"/>
          <ac:spMkLst>
            <pc:docMk/>
            <pc:sldMk cId="3101708833" sldId="282"/>
            <ac:spMk id="3" creationId="{2E5EB626-80DC-4F17-B077-03C245D41536}"/>
          </ac:spMkLst>
        </pc:spChg>
        <pc:picChg chg="add mod">
          <ac:chgData name="Ibrat Nawaz" userId="b10e51e4-b719-461e-b846-dcb3038d17ff" providerId="ADAL" clId="{98858BE9-44A7-40BA-AED0-05E9AA199631}" dt="2021-11-14T07:01:14.866" v="414" actId="1076"/>
          <ac:picMkLst>
            <pc:docMk/>
            <pc:sldMk cId="3101708833" sldId="282"/>
            <ac:picMk id="5" creationId="{BD536F97-4368-4B2B-962A-DAE612C4F591}"/>
          </ac:picMkLst>
        </pc:picChg>
      </pc:sldChg>
      <pc:sldChg chg="modSp new mod ord">
        <pc:chgData name="Ibrat Nawaz" userId="b10e51e4-b719-461e-b846-dcb3038d17ff" providerId="ADAL" clId="{98858BE9-44A7-40BA-AED0-05E9AA199631}" dt="2021-11-14T07:30:40.732" v="505" actId="20577"/>
        <pc:sldMkLst>
          <pc:docMk/>
          <pc:sldMk cId="1512487741" sldId="283"/>
        </pc:sldMkLst>
        <pc:spChg chg="mod">
          <ac:chgData name="Ibrat Nawaz" userId="b10e51e4-b719-461e-b846-dcb3038d17ff" providerId="ADAL" clId="{98858BE9-44A7-40BA-AED0-05E9AA199631}" dt="2021-11-14T07:09:18.242" v="434" actId="20577"/>
          <ac:spMkLst>
            <pc:docMk/>
            <pc:sldMk cId="1512487741" sldId="283"/>
            <ac:spMk id="2" creationId="{88BFA512-3906-4EE0-88EB-F9C90AEC72C9}"/>
          </ac:spMkLst>
        </pc:spChg>
        <pc:spChg chg="mod">
          <ac:chgData name="Ibrat Nawaz" userId="b10e51e4-b719-461e-b846-dcb3038d17ff" providerId="ADAL" clId="{98858BE9-44A7-40BA-AED0-05E9AA199631}" dt="2021-11-14T07:30:40.732" v="505" actId="20577"/>
          <ac:spMkLst>
            <pc:docMk/>
            <pc:sldMk cId="1512487741" sldId="283"/>
            <ac:spMk id="3" creationId="{205FE578-4D1E-4C5A-897C-0B62C3BCC378}"/>
          </ac:spMkLst>
        </pc:spChg>
      </pc:sldChg>
      <pc:sldChg chg="modSp new mod">
        <pc:chgData name="Ibrat Nawaz" userId="b10e51e4-b719-461e-b846-dcb3038d17ff" providerId="ADAL" clId="{98858BE9-44A7-40BA-AED0-05E9AA199631}" dt="2021-11-14T08:55:21.850" v="573" actId="20577"/>
        <pc:sldMkLst>
          <pc:docMk/>
          <pc:sldMk cId="3451735767" sldId="284"/>
        </pc:sldMkLst>
        <pc:spChg chg="mod">
          <ac:chgData name="Ibrat Nawaz" userId="b10e51e4-b719-461e-b846-dcb3038d17ff" providerId="ADAL" clId="{98858BE9-44A7-40BA-AED0-05E9AA199631}" dt="2021-11-14T07:31:09.043" v="524" actId="20577"/>
          <ac:spMkLst>
            <pc:docMk/>
            <pc:sldMk cId="3451735767" sldId="284"/>
            <ac:spMk id="2" creationId="{E7F348EE-886F-4CB2-950B-02D33816BF43}"/>
          </ac:spMkLst>
        </pc:spChg>
        <pc:spChg chg="mod">
          <ac:chgData name="Ibrat Nawaz" userId="b10e51e4-b719-461e-b846-dcb3038d17ff" providerId="ADAL" clId="{98858BE9-44A7-40BA-AED0-05E9AA199631}" dt="2021-11-14T08:55:21.850" v="573" actId="20577"/>
          <ac:spMkLst>
            <pc:docMk/>
            <pc:sldMk cId="3451735767" sldId="284"/>
            <ac:spMk id="3" creationId="{54BE706B-00B5-4C3D-884B-73F5AFBE1D88}"/>
          </ac:spMkLst>
        </pc:spChg>
      </pc:sldChg>
      <pc:sldChg chg="modSp new mod">
        <pc:chgData name="Ibrat Nawaz" userId="b10e51e4-b719-461e-b846-dcb3038d17ff" providerId="ADAL" clId="{98858BE9-44A7-40BA-AED0-05E9AA199631}" dt="2021-11-14T08:58:12.023" v="615" actId="27107"/>
        <pc:sldMkLst>
          <pc:docMk/>
          <pc:sldMk cId="2356372479" sldId="285"/>
        </pc:sldMkLst>
        <pc:spChg chg="mod">
          <ac:chgData name="Ibrat Nawaz" userId="b10e51e4-b719-461e-b846-dcb3038d17ff" providerId="ADAL" clId="{98858BE9-44A7-40BA-AED0-05E9AA199631}" dt="2021-11-14T08:57:49.323" v="609" actId="20577"/>
          <ac:spMkLst>
            <pc:docMk/>
            <pc:sldMk cId="2356372479" sldId="285"/>
            <ac:spMk id="2" creationId="{5CD9B7E7-4559-49FC-B38D-71051589EA73}"/>
          </ac:spMkLst>
        </pc:spChg>
        <pc:spChg chg="mod">
          <ac:chgData name="Ibrat Nawaz" userId="b10e51e4-b719-461e-b846-dcb3038d17ff" providerId="ADAL" clId="{98858BE9-44A7-40BA-AED0-05E9AA199631}" dt="2021-11-14T08:58:12.023" v="615" actId="27107"/>
          <ac:spMkLst>
            <pc:docMk/>
            <pc:sldMk cId="2356372479" sldId="285"/>
            <ac:spMk id="3" creationId="{4112F794-BB29-4126-B081-A9EE2F43599D}"/>
          </ac:spMkLst>
        </pc:spChg>
      </pc:sldChg>
      <pc:sldChg chg="modSp new mod">
        <pc:chgData name="Ibrat Nawaz" userId="b10e51e4-b719-461e-b846-dcb3038d17ff" providerId="ADAL" clId="{98858BE9-44A7-40BA-AED0-05E9AA199631}" dt="2021-11-14T09:17:20.791" v="646"/>
        <pc:sldMkLst>
          <pc:docMk/>
          <pc:sldMk cId="3571834137" sldId="286"/>
        </pc:sldMkLst>
        <pc:spChg chg="mod">
          <ac:chgData name="Ibrat Nawaz" userId="b10e51e4-b719-461e-b846-dcb3038d17ff" providerId="ADAL" clId="{98858BE9-44A7-40BA-AED0-05E9AA199631}" dt="2021-11-14T09:00:28.570" v="632" actId="20577"/>
          <ac:spMkLst>
            <pc:docMk/>
            <pc:sldMk cId="3571834137" sldId="286"/>
            <ac:spMk id="2" creationId="{C9297B4A-FA9D-462C-A3A4-53D81D25E899}"/>
          </ac:spMkLst>
        </pc:spChg>
        <pc:spChg chg="mod">
          <ac:chgData name="Ibrat Nawaz" userId="b10e51e4-b719-461e-b846-dcb3038d17ff" providerId="ADAL" clId="{98858BE9-44A7-40BA-AED0-05E9AA199631}" dt="2021-11-14T09:17:20.791" v="646"/>
          <ac:spMkLst>
            <pc:docMk/>
            <pc:sldMk cId="3571834137" sldId="286"/>
            <ac:spMk id="3" creationId="{5DD5827F-F03D-4802-8728-FC031CE1D0AE}"/>
          </ac:spMkLst>
        </pc:spChg>
      </pc:sldChg>
      <pc:sldChg chg="modSp new mod">
        <pc:chgData name="Ibrat Nawaz" userId="b10e51e4-b719-461e-b846-dcb3038d17ff" providerId="ADAL" clId="{98858BE9-44A7-40BA-AED0-05E9AA199631}" dt="2021-11-14T09:20:45.882" v="680" actId="207"/>
        <pc:sldMkLst>
          <pc:docMk/>
          <pc:sldMk cId="1720495518" sldId="287"/>
        </pc:sldMkLst>
        <pc:spChg chg="mod">
          <ac:chgData name="Ibrat Nawaz" userId="b10e51e4-b719-461e-b846-dcb3038d17ff" providerId="ADAL" clId="{98858BE9-44A7-40BA-AED0-05E9AA199631}" dt="2021-11-14T09:18:16.785" v="661" actId="20577"/>
          <ac:spMkLst>
            <pc:docMk/>
            <pc:sldMk cId="1720495518" sldId="287"/>
            <ac:spMk id="2" creationId="{07BC33FF-1697-4AEF-885D-4003C2A4FC57}"/>
          </ac:spMkLst>
        </pc:spChg>
        <pc:spChg chg="mod">
          <ac:chgData name="Ibrat Nawaz" userId="b10e51e4-b719-461e-b846-dcb3038d17ff" providerId="ADAL" clId="{98858BE9-44A7-40BA-AED0-05E9AA199631}" dt="2021-11-14T09:20:45.882" v="680" actId="207"/>
          <ac:spMkLst>
            <pc:docMk/>
            <pc:sldMk cId="1720495518" sldId="287"/>
            <ac:spMk id="3" creationId="{BFF15870-E2F0-4204-9E2E-E9CB05BF36FF}"/>
          </ac:spMkLst>
        </pc:spChg>
      </pc:sldChg>
      <pc:sldChg chg="modSp new mod">
        <pc:chgData name="Ibrat Nawaz" userId="b10e51e4-b719-461e-b846-dcb3038d17ff" providerId="ADAL" clId="{98858BE9-44A7-40BA-AED0-05E9AA199631}" dt="2021-11-14T09:31:46.693" v="701" actId="20577"/>
        <pc:sldMkLst>
          <pc:docMk/>
          <pc:sldMk cId="1371067477" sldId="288"/>
        </pc:sldMkLst>
        <pc:spChg chg="mod">
          <ac:chgData name="Ibrat Nawaz" userId="b10e51e4-b719-461e-b846-dcb3038d17ff" providerId="ADAL" clId="{98858BE9-44A7-40BA-AED0-05E9AA199631}" dt="2021-11-14T09:31:27.122" v="694" actId="20577"/>
          <ac:spMkLst>
            <pc:docMk/>
            <pc:sldMk cId="1371067477" sldId="288"/>
            <ac:spMk id="2" creationId="{90A254A1-B73C-4D23-A852-6DDFF94DC2CB}"/>
          </ac:spMkLst>
        </pc:spChg>
        <pc:spChg chg="mod">
          <ac:chgData name="Ibrat Nawaz" userId="b10e51e4-b719-461e-b846-dcb3038d17ff" providerId="ADAL" clId="{98858BE9-44A7-40BA-AED0-05E9AA199631}" dt="2021-11-14T09:31:46.693" v="701" actId="20577"/>
          <ac:spMkLst>
            <pc:docMk/>
            <pc:sldMk cId="1371067477" sldId="288"/>
            <ac:spMk id="3" creationId="{73A253D4-45B6-424C-9ED7-2D2962081C37}"/>
          </ac:spMkLst>
        </pc:spChg>
      </pc:sldChg>
      <pc:sldChg chg="modSp new mod">
        <pc:chgData name="Ibrat Nawaz" userId="b10e51e4-b719-461e-b846-dcb3038d17ff" providerId="ADAL" clId="{98858BE9-44A7-40BA-AED0-05E9AA199631}" dt="2021-11-14T09:53:20.545" v="965" actId="20577"/>
        <pc:sldMkLst>
          <pc:docMk/>
          <pc:sldMk cId="1246298837" sldId="289"/>
        </pc:sldMkLst>
        <pc:spChg chg="mod">
          <ac:chgData name="Ibrat Nawaz" userId="b10e51e4-b719-461e-b846-dcb3038d17ff" providerId="ADAL" clId="{98858BE9-44A7-40BA-AED0-05E9AA199631}" dt="2021-11-14T09:35:09.253" v="716" actId="20577"/>
          <ac:spMkLst>
            <pc:docMk/>
            <pc:sldMk cId="1246298837" sldId="289"/>
            <ac:spMk id="2" creationId="{897F956B-AEFB-4F23-9F97-8316D1411996}"/>
          </ac:spMkLst>
        </pc:spChg>
        <pc:spChg chg="mod">
          <ac:chgData name="Ibrat Nawaz" userId="b10e51e4-b719-461e-b846-dcb3038d17ff" providerId="ADAL" clId="{98858BE9-44A7-40BA-AED0-05E9AA199631}" dt="2021-11-14T09:53:20.545" v="965" actId="20577"/>
          <ac:spMkLst>
            <pc:docMk/>
            <pc:sldMk cId="1246298837" sldId="289"/>
            <ac:spMk id="3" creationId="{F771DAEA-5311-4FC9-BD2D-CE6C530E7A67}"/>
          </ac:spMkLst>
        </pc:spChg>
      </pc:sldChg>
      <pc:sldChg chg="modSp new mod">
        <pc:chgData name="Ibrat Nawaz" userId="b10e51e4-b719-461e-b846-dcb3038d17ff" providerId="ADAL" clId="{98858BE9-44A7-40BA-AED0-05E9AA199631}" dt="2021-11-14T09:56:42.933" v="985"/>
        <pc:sldMkLst>
          <pc:docMk/>
          <pc:sldMk cId="2286751505" sldId="290"/>
        </pc:sldMkLst>
        <pc:spChg chg="mod">
          <ac:chgData name="Ibrat Nawaz" userId="b10e51e4-b719-461e-b846-dcb3038d17ff" providerId="ADAL" clId="{98858BE9-44A7-40BA-AED0-05E9AA199631}" dt="2021-11-14T09:48:45.379" v="893" actId="20577"/>
          <ac:spMkLst>
            <pc:docMk/>
            <pc:sldMk cId="2286751505" sldId="290"/>
            <ac:spMk id="2" creationId="{056205EC-EE0D-4C00-9AE4-BE04E65EBA86}"/>
          </ac:spMkLst>
        </pc:spChg>
        <pc:spChg chg="mod">
          <ac:chgData name="Ibrat Nawaz" userId="b10e51e4-b719-461e-b846-dcb3038d17ff" providerId="ADAL" clId="{98858BE9-44A7-40BA-AED0-05E9AA199631}" dt="2021-11-14T09:56:42.933" v="985"/>
          <ac:spMkLst>
            <pc:docMk/>
            <pc:sldMk cId="2286751505" sldId="290"/>
            <ac:spMk id="3" creationId="{30718849-188F-4439-BB8A-E1C429631EAF}"/>
          </ac:spMkLst>
        </pc:spChg>
      </pc:sldChg>
      <pc:sldChg chg="modSp new mod">
        <pc:chgData name="Ibrat Nawaz" userId="b10e51e4-b719-461e-b846-dcb3038d17ff" providerId="ADAL" clId="{98858BE9-44A7-40BA-AED0-05E9AA199631}" dt="2021-11-14T10:04:41.024" v="1059" actId="20577"/>
        <pc:sldMkLst>
          <pc:docMk/>
          <pc:sldMk cId="1842836656" sldId="291"/>
        </pc:sldMkLst>
        <pc:spChg chg="mod">
          <ac:chgData name="Ibrat Nawaz" userId="b10e51e4-b719-461e-b846-dcb3038d17ff" providerId="ADAL" clId="{98858BE9-44A7-40BA-AED0-05E9AA199631}" dt="2021-11-14T09:58:48.800" v="1007" actId="20577"/>
          <ac:spMkLst>
            <pc:docMk/>
            <pc:sldMk cId="1842836656" sldId="291"/>
            <ac:spMk id="2" creationId="{A2197CFD-E74D-46DA-97A7-109C338A3CD7}"/>
          </ac:spMkLst>
        </pc:spChg>
        <pc:spChg chg="mod">
          <ac:chgData name="Ibrat Nawaz" userId="b10e51e4-b719-461e-b846-dcb3038d17ff" providerId="ADAL" clId="{98858BE9-44A7-40BA-AED0-05E9AA199631}" dt="2021-11-14T10:04:41.024" v="1059" actId="20577"/>
          <ac:spMkLst>
            <pc:docMk/>
            <pc:sldMk cId="1842836656" sldId="291"/>
            <ac:spMk id="3" creationId="{C803C6BE-381E-4A9F-8E96-563DBCA25919}"/>
          </ac:spMkLst>
        </pc:spChg>
      </pc:sldChg>
      <pc:sldChg chg="modSp new mod">
        <pc:chgData name="Ibrat Nawaz" userId="b10e51e4-b719-461e-b846-dcb3038d17ff" providerId="ADAL" clId="{98858BE9-44A7-40BA-AED0-05E9AA199631}" dt="2021-11-14T10:09:38.139" v="1109"/>
        <pc:sldMkLst>
          <pc:docMk/>
          <pc:sldMk cId="3852316645" sldId="292"/>
        </pc:sldMkLst>
        <pc:spChg chg="mod">
          <ac:chgData name="Ibrat Nawaz" userId="b10e51e4-b719-461e-b846-dcb3038d17ff" providerId="ADAL" clId="{98858BE9-44A7-40BA-AED0-05E9AA199631}" dt="2021-11-14T10:06:12.079" v="1096" actId="20577"/>
          <ac:spMkLst>
            <pc:docMk/>
            <pc:sldMk cId="3852316645" sldId="292"/>
            <ac:spMk id="2" creationId="{1D719E13-CC86-4BAF-905B-9BE5FCBCE3D9}"/>
          </ac:spMkLst>
        </pc:spChg>
        <pc:spChg chg="mod">
          <ac:chgData name="Ibrat Nawaz" userId="b10e51e4-b719-461e-b846-dcb3038d17ff" providerId="ADAL" clId="{98858BE9-44A7-40BA-AED0-05E9AA199631}" dt="2021-11-14T10:09:38.139" v="1109"/>
          <ac:spMkLst>
            <pc:docMk/>
            <pc:sldMk cId="3852316645" sldId="292"/>
            <ac:spMk id="3" creationId="{475E7D6A-A6E2-4F59-B77F-0C76FA721039}"/>
          </ac:spMkLst>
        </pc:spChg>
      </pc:sldChg>
      <pc:sldChg chg="modSp new mod">
        <pc:chgData name="Ibrat Nawaz" userId="b10e51e4-b719-461e-b846-dcb3038d17ff" providerId="ADAL" clId="{98858BE9-44A7-40BA-AED0-05E9AA199631}" dt="2021-11-14T10:16:24.952" v="1170" actId="20577"/>
        <pc:sldMkLst>
          <pc:docMk/>
          <pc:sldMk cId="2125583131" sldId="293"/>
        </pc:sldMkLst>
        <pc:spChg chg="mod">
          <ac:chgData name="Ibrat Nawaz" userId="b10e51e4-b719-461e-b846-dcb3038d17ff" providerId="ADAL" clId="{98858BE9-44A7-40BA-AED0-05E9AA199631}" dt="2021-11-14T10:16:24.952" v="1170" actId="20577"/>
          <ac:spMkLst>
            <pc:docMk/>
            <pc:sldMk cId="2125583131" sldId="293"/>
            <ac:spMk id="2" creationId="{DE0B09BA-4B6E-4A77-84F7-B5FD7F97B839}"/>
          </ac:spMkLst>
        </pc:spChg>
        <pc:spChg chg="mod">
          <ac:chgData name="Ibrat Nawaz" userId="b10e51e4-b719-461e-b846-dcb3038d17ff" providerId="ADAL" clId="{98858BE9-44A7-40BA-AED0-05E9AA199631}" dt="2021-11-14T10:15:59.314" v="1146" actId="20577"/>
          <ac:spMkLst>
            <pc:docMk/>
            <pc:sldMk cId="2125583131" sldId="293"/>
            <ac:spMk id="3" creationId="{4799051C-5333-41D0-A362-EB304CBF62E5}"/>
          </ac:spMkLst>
        </pc:spChg>
      </pc:sldChg>
      <pc:sldChg chg="modSp new mod">
        <pc:chgData name="Ibrat Nawaz" userId="b10e51e4-b719-461e-b846-dcb3038d17ff" providerId="ADAL" clId="{98858BE9-44A7-40BA-AED0-05E9AA199631}" dt="2021-11-14T10:18:20.696" v="1201" actId="20577"/>
        <pc:sldMkLst>
          <pc:docMk/>
          <pc:sldMk cId="3562356889" sldId="294"/>
        </pc:sldMkLst>
        <pc:spChg chg="mod">
          <ac:chgData name="Ibrat Nawaz" userId="b10e51e4-b719-461e-b846-dcb3038d17ff" providerId="ADAL" clId="{98858BE9-44A7-40BA-AED0-05E9AA199631}" dt="2021-11-14T10:16:48.603" v="1172"/>
          <ac:spMkLst>
            <pc:docMk/>
            <pc:sldMk cId="3562356889" sldId="294"/>
            <ac:spMk id="2" creationId="{56ADEDDF-D7DF-42B4-83B5-5D27CD36E783}"/>
          </ac:spMkLst>
        </pc:spChg>
        <pc:spChg chg="mod">
          <ac:chgData name="Ibrat Nawaz" userId="b10e51e4-b719-461e-b846-dcb3038d17ff" providerId="ADAL" clId="{98858BE9-44A7-40BA-AED0-05E9AA199631}" dt="2021-11-14T10:18:20.696" v="1201" actId="20577"/>
          <ac:spMkLst>
            <pc:docMk/>
            <pc:sldMk cId="3562356889" sldId="294"/>
            <ac:spMk id="3" creationId="{BD8E9754-1B82-433A-95D3-D20814A5978F}"/>
          </ac:spMkLst>
        </pc:spChg>
      </pc:sldChg>
      <pc:sldChg chg="addSp delSp modSp new mod">
        <pc:chgData name="Ibrat Nawaz" userId="b10e51e4-b719-461e-b846-dcb3038d17ff" providerId="ADAL" clId="{98858BE9-44A7-40BA-AED0-05E9AA199631}" dt="2021-11-15T11:27:45.542" v="1240" actId="14100"/>
        <pc:sldMkLst>
          <pc:docMk/>
          <pc:sldMk cId="1148857814" sldId="295"/>
        </pc:sldMkLst>
        <pc:spChg chg="del">
          <ac:chgData name="Ibrat Nawaz" userId="b10e51e4-b719-461e-b846-dcb3038d17ff" providerId="ADAL" clId="{98858BE9-44A7-40BA-AED0-05E9AA199631}" dt="2021-11-15T11:26:48.716" v="1203" actId="478"/>
          <ac:spMkLst>
            <pc:docMk/>
            <pc:sldMk cId="1148857814" sldId="295"/>
            <ac:spMk id="2" creationId="{BDB657EA-5D11-445C-8A28-F281C4EE1551}"/>
          </ac:spMkLst>
        </pc:spChg>
        <pc:spChg chg="mod">
          <ac:chgData name="Ibrat Nawaz" userId="b10e51e4-b719-461e-b846-dcb3038d17ff" providerId="ADAL" clId="{98858BE9-44A7-40BA-AED0-05E9AA199631}" dt="2021-11-15T11:27:11.791" v="1229" actId="313"/>
          <ac:spMkLst>
            <pc:docMk/>
            <pc:sldMk cId="1148857814" sldId="295"/>
            <ac:spMk id="3" creationId="{9273736E-8ED3-4FB0-B310-90F3C0FABB61}"/>
          </ac:spMkLst>
        </pc:spChg>
        <pc:picChg chg="add mod">
          <ac:chgData name="Ibrat Nawaz" userId="b10e51e4-b719-461e-b846-dcb3038d17ff" providerId="ADAL" clId="{98858BE9-44A7-40BA-AED0-05E9AA199631}" dt="2021-11-15T11:27:33.818" v="1235" actId="14100"/>
          <ac:picMkLst>
            <pc:docMk/>
            <pc:sldMk cId="1148857814" sldId="295"/>
            <ac:picMk id="5" creationId="{C0676E5B-9F55-4442-B5E1-D1F81BC75CE6}"/>
          </ac:picMkLst>
        </pc:picChg>
        <pc:picChg chg="add mod">
          <ac:chgData name="Ibrat Nawaz" userId="b10e51e4-b719-461e-b846-dcb3038d17ff" providerId="ADAL" clId="{98858BE9-44A7-40BA-AED0-05E9AA199631}" dt="2021-11-15T11:27:45.542" v="1240" actId="14100"/>
          <ac:picMkLst>
            <pc:docMk/>
            <pc:sldMk cId="1148857814" sldId="295"/>
            <ac:picMk id="7" creationId="{F9A13129-4638-4F3F-B4D0-C638C47FBB89}"/>
          </ac:picMkLst>
        </pc:picChg>
      </pc:sldChg>
      <pc:sldChg chg="addSp delSp modSp new mod">
        <pc:chgData name="Ibrat Nawaz" userId="b10e51e4-b719-461e-b846-dcb3038d17ff" providerId="ADAL" clId="{98858BE9-44A7-40BA-AED0-05E9AA199631}" dt="2021-11-15T11:39:50.785" v="1278" actId="1076"/>
        <pc:sldMkLst>
          <pc:docMk/>
          <pc:sldMk cId="4030905570" sldId="296"/>
        </pc:sldMkLst>
        <pc:spChg chg="del">
          <ac:chgData name="Ibrat Nawaz" userId="b10e51e4-b719-461e-b846-dcb3038d17ff" providerId="ADAL" clId="{98858BE9-44A7-40BA-AED0-05E9AA199631}" dt="2021-11-15T11:35:38.658" v="1242" actId="478"/>
          <ac:spMkLst>
            <pc:docMk/>
            <pc:sldMk cId="4030905570" sldId="296"/>
            <ac:spMk id="2" creationId="{0805CEE4-B949-415C-83F1-48482558BF2D}"/>
          </ac:spMkLst>
        </pc:spChg>
        <pc:spChg chg="mod">
          <ac:chgData name="Ibrat Nawaz" userId="b10e51e4-b719-461e-b846-dcb3038d17ff" providerId="ADAL" clId="{98858BE9-44A7-40BA-AED0-05E9AA199631}" dt="2021-11-15T11:35:51.775" v="1263" actId="313"/>
          <ac:spMkLst>
            <pc:docMk/>
            <pc:sldMk cId="4030905570" sldId="296"/>
            <ac:spMk id="3" creationId="{2D0BC50A-5D3F-42F2-B238-DF0BF3B2C656}"/>
          </ac:spMkLst>
        </pc:spChg>
        <pc:picChg chg="add del mod">
          <ac:chgData name="Ibrat Nawaz" userId="b10e51e4-b719-461e-b846-dcb3038d17ff" providerId="ADAL" clId="{98858BE9-44A7-40BA-AED0-05E9AA199631}" dt="2021-11-15T11:39:32.427" v="1270" actId="478"/>
          <ac:picMkLst>
            <pc:docMk/>
            <pc:sldMk cId="4030905570" sldId="296"/>
            <ac:picMk id="5" creationId="{F607DF0A-8502-4485-8DAF-46907E105247}"/>
          </ac:picMkLst>
        </pc:picChg>
        <pc:picChg chg="add mod">
          <ac:chgData name="Ibrat Nawaz" userId="b10e51e4-b719-461e-b846-dcb3038d17ff" providerId="ADAL" clId="{98858BE9-44A7-40BA-AED0-05E9AA199631}" dt="2021-11-15T11:39:50.785" v="1278" actId="1076"/>
          <ac:picMkLst>
            <pc:docMk/>
            <pc:sldMk cId="4030905570" sldId="296"/>
            <ac:picMk id="7" creationId="{745368C0-A4D9-407E-8228-BE37DF833DD0}"/>
          </ac:picMkLst>
        </pc:picChg>
      </pc:sldChg>
      <pc:sldChg chg="addSp delSp modSp new mod">
        <pc:chgData name="Ibrat Nawaz" userId="b10e51e4-b719-461e-b846-dcb3038d17ff" providerId="ADAL" clId="{98858BE9-44A7-40BA-AED0-05E9AA199631}" dt="2021-11-15T11:46:42.029" v="1299" actId="1076"/>
        <pc:sldMkLst>
          <pc:docMk/>
          <pc:sldMk cId="3115781525" sldId="297"/>
        </pc:sldMkLst>
        <pc:spChg chg="del">
          <ac:chgData name="Ibrat Nawaz" userId="b10e51e4-b719-461e-b846-dcb3038d17ff" providerId="ADAL" clId="{98858BE9-44A7-40BA-AED0-05E9AA199631}" dt="2021-11-15T11:40:08.273" v="1291" actId="478"/>
          <ac:spMkLst>
            <pc:docMk/>
            <pc:sldMk cId="3115781525" sldId="297"/>
            <ac:spMk id="2" creationId="{3DCBAE02-2B25-4A1E-B11C-C3B07A385FF7}"/>
          </ac:spMkLst>
        </pc:spChg>
        <pc:spChg chg="mod">
          <ac:chgData name="Ibrat Nawaz" userId="b10e51e4-b719-461e-b846-dcb3038d17ff" providerId="ADAL" clId="{98858BE9-44A7-40BA-AED0-05E9AA199631}" dt="2021-11-15T11:40:12.265" v="1292" actId="1076"/>
          <ac:spMkLst>
            <pc:docMk/>
            <pc:sldMk cId="3115781525" sldId="297"/>
            <ac:spMk id="3" creationId="{685D1C6B-091B-4F2E-AED7-41F661344143}"/>
          </ac:spMkLst>
        </pc:spChg>
        <pc:picChg chg="add mod">
          <ac:chgData name="Ibrat Nawaz" userId="b10e51e4-b719-461e-b846-dcb3038d17ff" providerId="ADAL" clId="{98858BE9-44A7-40BA-AED0-05E9AA199631}" dt="2021-11-15T11:46:42.029" v="1299" actId="1076"/>
          <ac:picMkLst>
            <pc:docMk/>
            <pc:sldMk cId="3115781525" sldId="297"/>
            <ac:picMk id="5" creationId="{C91B3BDB-0F19-461D-8996-F02336E37FFB}"/>
          </ac:picMkLst>
        </pc:picChg>
      </pc:sldChg>
      <pc:sldChg chg="modSp new mod">
        <pc:chgData name="Ibrat Nawaz" userId="b10e51e4-b719-461e-b846-dcb3038d17ff" providerId="ADAL" clId="{98858BE9-44A7-40BA-AED0-05E9AA199631}" dt="2021-11-15T11:50:25.412" v="1377" actId="113"/>
        <pc:sldMkLst>
          <pc:docMk/>
          <pc:sldMk cId="3127966659" sldId="298"/>
        </pc:sldMkLst>
        <pc:spChg chg="mod">
          <ac:chgData name="Ibrat Nawaz" userId="b10e51e4-b719-461e-b846-dcb3038d17ff" providerId="ADAL" clId="{98858BE9-44A7-40BA-AED0-05E9AA199631}" dt="2021-11-15T11:47:28.148" v="1317" actId="20577"/>
          <ac:spMkLst>
            <pc:docMk/>
            <pc:sldMk cId="3127966659" sldId="298"/>
            <ac:spMk id="2" creationId="{C3CC9A1B-B132-45EC-86CF-0E0CDD2A702A}"/>
          </ac:spMkLst>
        </pc:spChg>
        <pc:spChg chg="mod">
          <ac:chgData name="Ibrat Nawaz" userId="b10e51e4-b719-461e-b846-dcb3038d17ff" providerId="ADAL" clId="{98858BE9-44A7-40BA-AED0-05E9AA199631}" dt="2021-11-15T11:50:25.412" v="1377" actId="113"/>
          <ac:spMkLst>
            <pc:docMk/>
            <pc:sldMk cId="3127966659" sldId="298"/>
            <ac:spMk id="3" creationId="{E5C747F2-8394-4C93-ABD1-C6E31DB701F8}"/>
          </ac:spMkLst>
        </pc:spChg>
      </pc:sldChg>
      <pc:sldChg chg="addSp delSp modSp new mod">
        <pc:chgData name="Ibrat Nawaz" userId="b10e51e4-b719-461e-b846-dcb3038d17ff" providerId="ADAL" clId="{98858BE9-44A7-40BA-AED0-05E9AA199631}" dt="2021-11-15T12:06:59.070" v="1396" actId="14100"/>
        <pc:sldMkLst>
          <pc:docMk/>
          <pc:sldMk cId="2361864035" sldId="299"/>
        </pc:sldMkLst>
        <pc:spChg chg="del">
          <ac:chgData name="Ibrat Nawaz" userId="b10e51e4-b719-461e-b846-dcb3038d17ff" providerId="ADAL" clId="{98858BE9-44A7-40BA-AED0-05E9AA199631}" dt="2021-11-15T11:51:30.289" v="1382" actId="478"/>
          <ac:spMkLst>
            <pc:docMk/>
            <pc:sldMk cId="2361864035" sldId="299"/>
            <ac:spMk id="2" creationId="{5BBAC060-64A1-4B87-A1B8-5EB70C0CAB93}"/>
          </ac:spMkLst>
        </pc:spChg>
        <pc:spChg chg="mod">
          <ac:chgData name="Ibrat Nawaz" userId="b10e51e4-b719-461e-b846-dcb3038d17ff" providerId="ADAL" clId="{98858BE9-44A7-40BA-AED0-05E9AA199631}" dt="2021-11-15T11:51:33.846" v="1383" actId="1076"/>
          <ac:spMkLst>
            <pc:docMk/>
            <pc:sldMk cId="2361864035" sldId="299"/>
            <ac:spMk id="3" creationId="{1F14B32C-C7F5-4DF8-86D0-B066810A7F24}"/>
          </ac:spMkLst>
        </pc:spChg>
        <pc:picChg chg="add del mod">
          <ac:chgData name="Ibrat Nawaz" userId="b10e51e4-b719-461e-b846-dcb3038d17ff" providerId="ADAL" clId="{98858BE9-44A7-40BA-AED0-05E9AA199631}" dt="2021-11-15T12:06:41.190" v="1390" actId="478"/>
          <ac:picMkLst>
            <pc:docMk/>
            <pc:sldMk cId="2361864035" sldId="299"/>
            <ac:picMk id="5" creationId="{C27B3390-72EC-49D1-ABD9-C23F32CDBFAD}"/>
          </ac:picMkLst>
        </pc:picChg>
        <pc:picChg chg="add mod">
          <ac:chgData name="Ibrat Nawaz" userId="b10e51e4-b719-461e-b846-dcb3038d17ff" providerId="ADAL" clId="{98858BE9-44A7-40BA-AED0-05E9AA199631}" dt="2021-11-15T12:06:59.070" v="1396" actId="14100"/>
          <ac:picMkLst>
            <pc:docMk/>
            <pc:sldMk cId="2361864035" sldId="299"/>
            <ac:picMk id="7" creationId="{520B639F-7F25-441D-BAC9-7AE15DC28DCD}"/>
          </ac:picMkLst>
        </pc:picChg>
      </pc:sldChg>
      <pc:sldChg chg="addSp modSp new mod">
        <pc:chgData name="Ibrat Nawaz" userId="b10e51e4-b719-461e-b846-dcb3038d17ff" providerId="ADAL" clId="{98858BE9-44A7-40BA-AED0-05E9AA199631}" dt="2021-11-15T12:24:49.980" v="1434" actId="1076"/>
        <pc:sldMkLst>
          <pc:docMk/>
          <pc:sldMk cId="2533033142" sldId="300"/>
        </pc:sldMkLst>
        <pc:spChg chg="mod">
          <ac:chgData name="Ibrat Nawaz" userId="b10e51e4-b719-461e-b846-dcb3038d17ff" providerId="ADAL" clId="{98858BE9-44A7-40BA-AED0-05E9AA199631}" dt="2021-11-15T12:09:39.210" v="1406" actId="20577"/>
          <ac:spMkLst>
            <pc:docMk/>
            <pc:sldMk cId="2533033142" sldId="300"/>
            <ac:spMk id="2" creationId="{0CECB57C-4FDD-4E89-AEA8-D566A653170F}"/>
          </ac:spMkLst>
        </pc:spChg>
        <pc:spChg chg="mod">
          <ac:chgData name="Ibrat Nawaz" userId="b10e51e4-b719-461e-b846-dcb3038d17ff" providerId="ADAL" clId="{98858BE9-44A7-40BA-AED0-05E9AA199631}" dt="2021-11-15T12:24:23.790" v="1427"/>
          <ac:spMkLst>
            <pc:docMk/>
            <pc:sldMk cId="2533033142" sldId="300"/>
            <ac:spMk id="3" creationId="{5F05874A-6F9C-44D3-8939-3EEC20C28ED9}"/>
          </ac:spMkLst>
        </pc:spChg>
        <pc:picChg chg="add mod">
          <ac:chgData name="Ibrat Nawaz" userId="b10e51e4-b719-461e-b846-dcb3038d17ff" providerId="ADAL" clId="{98858BE9-44A7-40BA-AED0-05E9AA199631}" dt="2021-11-15T12:24:49.980" v="1434" actId="1076"/>
          <ac:picMkLst>
            <pc:docMk/>
            <pc:sldMk cId="2533033142" sldId="300"/>
            <ac:picMk id="5" creationId="{1167A740-5141-4E66-BFCC-980FB9475894}"/>
          </ac:picMkLst>
        </pc:picChg>
      </pc:sldChg>
      <pc:sldChg chg="addSp delSp modSp new mod">
        <pc:chgData name="Ibrat Nawaz" userId="b10e51e4-b719-461e-b846-dcb3038d17ff" providerId="ADAL" clId="{98858BE9-44A7-40BA-AED0-05E9AA199631}" dt="2021-11-15T12:31:03.902" v="1472" actId="14100"/>
        <pc:sldMkLst>
          <pc:docMk/>
          <pc:sldMk cId="380730042" sldId="301"/>
        </pc:sldMkLst>
        <pc:spChg chg="del">
          <ac:chgData name="Ibrat Nawaz" userId="b10e51e4-b719-461e-b846-dcb3038d17ff" providerId="ADAL" clId="{98858BE9-44A7-40BA-AED0-05E9AA199631}" dt="2021-11-15T12:25:17.319" v="1457" actId="478"/>
          <ac:spMkLst>
            <pc:docMk/>
            <pc:sldMk cId="380730042" sldId="301"/>
            <ac:spMk id="2" creationId="{F58EC973-D0FA-420E-856B-217B774CF063}"/>
          </ac:spMkLst>
        </pc:spChg>
        <pc:spChg chg="mod">
          <ac:chgData name="Ibrat Nawaz" userId="b10e51e4-b719-461e-b846-dcb3038d17ff" providerId="ADAL" clId="{98858BE9-44A7-40BA-AED0-05E9AA199631}" dt="2021-11-15T12:25:21.763" v="1458" actId="1076"/>
          <ac:spMkLst>
            <pc:docMk/>
            <pc:sldMk cId="380730042" sldId="301"/>
            <ac:spMk id="3" creationId="{F5CEA376-4032-465F-94E6-4E872C41C2E2}"/>
          </ac:spMkLst>
        </pc:spChg>
        <pc:picChg chg="add mod">
          <ac:chgData name="Ibrat Nawaz" userId="b10e51e4-b719-461e-b846-dcb3038d17ff" providerId="ADAL" clId="{98858BE9-44A7-40BA-AED0-05E9AA199631}" dt="2021-11-15T12:30:58.262" v="1470" actId="1076"/>
          <ac:picMkLst>
            <pc:docMk/>
            <pc:sldMk cId="380730042" sldId="301"/>
            <ac:picMk id="5" creationId="{5D53AA5C-6052-40C7-B88E-CD484C736091}"/>
          </ac:picMkLst>
        </pc:picChg>
        <pc:picChg chg="add mod">
          <ac:chgData name="Ibrat Nawaz" userId="b10e51e4-b719-461e-b846-dcb3038d17ff" providerId="ADAL" clId="{98858BE9-44A7-40BA-AED0-05E9AA199631}" dt="2021-11-15T12:31:03.902" v="1472" actId="14100"/>
          <ac:picMkLst>
            <pc:docMk/>
            <pc:sldMk cId="380730042" sldId="301"/>
            <ac:picMk id="7" creationId="{C376EBB5-0C32-41BD-8BE8-AD4C9FE4089E}"/>
          </ac:picMkLst>
        </pc:picChg>
      </pc:sldChg>
      <pc:sldChg chg="addSp delSp modSp new mod">
        <pc:chgData name="Ibrat Nawaz" userId="b10e51e4-b719-461e-b846-dcb3038d17ff" providerId="ADAL" clId="{98858BE9-44A7-40BA-AED0-05E9AA199631}" dt="2021-11-15T13:03:07.762" v="1862" actId="20577"/>
        <pc:sldMkLst>
          <pc:docMk/>
          <pc:sldMk cId="494555048" sldId="302"/>
        </pc:sldMkLst>
        <pc:spChg chg="mod">
          <ac:chgData name="Ibrat Nawaz" userId="b10e51e4-b719-461e-b846-dcb3038d17ff" providerId="ADAL" clId="{98858BE9-44A7-40BA-AED0-05E9AA199631}" dt="2021-11-15T12:43:44.816" v="1493" actId="20577"/>
          <ac:spMkLst>
            <pc:docMk/>
            <pc:sldMk cId="494555048" sldId="302"/>
            <ac:spMk id="2" creationId="{69FB57D2-1D89-43EC-97CE-7F31851B5E37}"/>
          </ac:spMkLst>
        </pc:spChg>
        <pc:spChg chg="mod">
          <ac:chgData name="Ibrat Nawaz" userId="b10e51e4-b719-461e-b846-dcb3038d17ff" providerId="ADAL" clId="{98858BE9-44A7-40BA-AED0-05E9AA199631}" dt="2021-11-15T13:03:07.762" v="1862" actId="20577"/>
          <ac:spMkLst>
            <pc:docMk/>
            <pc:sldMk cId="494555048" sldId="302"/>
            <ac:spMk id="3" creationId="{3F181E09-12B3-4E3E-9599-80A25A042748}"/>
          </ac:spMkLst>
        </pc:spChg>
        <pc:picChg chg="add del mod">
          <ac:chgData name="Ibrat Nawaz" userId="b10e51e4-b719-461e-b846-dcb3038d17ff" providerId="ADAL" clId="{98858BE9-44A7-40BA-AED0-05E9AA199631}" dt="2021-11-15T13:01:30.979" v="1792" actId="21"/>
          <ac:picMkLst>
            <pc:docMk/>
            <pc:sldMk cId="494555048" sldId="302"/>
            <ac:picMk id="5" creationId="{5C14F303-D534-44E1-A7B7-353E99D5D7A8}"/>
          </ac:picMkLst>
        </pc:picChg>
      </pc:sldChg>
      <pc:sldChg chg="modSp new mod ord">
        <pc:chgData name="Ibrat Nawaz" userId="b10e51e4-b719-461e-b846-dcb3038d17ff" providerId="ADAL" clId="{98858BE9-44A7-40BA-AED0-05E9AA199631}" dt="2021-11-15T13:02:03.067" v="1806" actId="20577"/>
        <pc:sldMkLst>
          <pc:docMk/>
          <pc:sldMk cId="4186670033" sldId="303"/>
        </pc:sldMkLst>
        <pc:spChg chg="mod">
          <ac:chgData name="Ibrat Nawaz" userId="b10e51e4-b719-461e-b846-dcb3038d17ff" providerId="ADAL" clId="{98858BE9-44A7-40BA-AED0-05E9AA199631}" dt="2021-11-15T12:45:16.727" v="1526" actId="20577"/>
          <ac:spMkLst>
            <pc:docMk/>
            <pc:sldMk cId="4186670033" sldId="303"/>
            <ac:spMk id="2" creationId="{271D4E00-F936-47DE-9A59-A8725FA51C79}"/>
          </ac:spMkLst>
        </pc:spChg>
        <pc:spChg chg="mod">
          <ac:chgData name="Ibrat Nawaz" userId="b10e51e4-b719-461e-b846-dcb3038d17ff" providerId="ADAL" clId="{98858BE9-44A7-40BA-AED0-05E9AA199631}" dt="2021-11-15T13:02:03.067" v="1806" actId="20577"/>
          <ac:spMkLst>
            <pc:docMk/>
            <pc:sldMk cId="4186670033" sldId="303"/>
            <ac:spMk id="3" creationId="{99FF7596-ED4F-4690-9006-EAF901E006DD}"/>
          </ac:spMkLst>
        </pc:spChg>
      </pc:sldChg>
      <pc:sldChg chg="addSp delSp modSp new mod ord">
        <pc:chgData name="Ibrat Nawaz" userId="b10e51e4-b719-461e-b846-dcb3038d17ff" providerId="ADAL" clId="{98858BE9-44A7-40BA-AED0-05E9AA199631}" dt="2021-11-15T13:01:49.212" v="1800"/>
        <pc:sldMkLst>
          <pc:docMk/>
          <pc:sldMk cId="1525218581" sldId="304"/>
        </pc:sldMkLst>
        <pc:spChg chg="del mod">
          <ac:chgData name="Ibrat Nawaz" userId="b10e51e4-b719-461e-b846-dcb3038d17ff" providerId="ADAL" clId="{98858BE9-44A7-40BA-AED0-05E9AA199631}" dt="2021-11-15T12:52:49.128" v="1673" actId="478"/>
          <ac:spMkLst>
            <pc:docMk/>
            <pc:sldMk cId="1525218581" sldId="304"/>
            <ac:spMk id="2" creationId="{8D17FA97-CE01-41D7-88B0-1F03921978C3}"/>
          </ac:spMkLst>
        </pc:spChg>
        <pc:spChg chg="mod">
          <ac:chgData name="Ibrat Nawaz" userId="b10e51e4-b719-461e-b846-dcb3038d17ff" providerId="ADAL" clId="{98858BE9-44A7-40BA-AED0-05E9AA199631}" dt="2021-11-15T12:52:54.552" v="1674" actId="1076"/>
          <ac:spMkLst>
            <pc:docMk/>
            <pc:sldMk cId="1525218581" sldId="304"/>
            <ac:spMk id="3" creationId="{C1F1411C-1296-4479-ACEE-092A6CBC0C51}"/>
          </ac:spMkLst>
        </pc:spChg>
        <pc:picChg chg="add del mod">
          <ac:chgData name="Ibrat Nawaz" userId="b10e51e4-b719-461e-b846-dcb3038d17ff" providerId="ADAL" clId="{98858BE9-44A7-40BA-AED0-05E9AA199631}" dt="2021-11-15T12:58:57.867" v="1683" actId="478"/>
          <ac:picMkLst>
            <pc:docMk/>
            <pc:sldMk cId="1525218581" sldId="304"/>
            <ac:picMk id="5" creationId="{3FE4A68B-6168-4652-B7E9-DE1E444617CF}"/>
          </ac:picMkLst>
        </pc:picChg>
        <pc:picChg chg="add mod">
          <ac:chgData name="Ibrat Nawaz" userId="b10e51e4-b719-461e-b846-dcb3038d17ff" providerId="ADAL" clId="{98858BE9-44A7-40BA-AED0-05E9AA199631}" dt="2021-11-15T12:59:07.260" v="1690" actId="1076"/>
          <ac:picMkLst>
            <pc:docMk/>
            <pc:sldMk cId="1525218581" sldId="304"/>
            <ac:picMk id="7" creationId="{F0A37CE3-3914-4E27-819F-B05292B054AD}"/>
          </ac:picMkLst>
        </pc:picChg>
      </pc:sldChg>
      <pc:sldChg chg="addSp delSp modSp new mod">
        <pc:chgData name="Ibrat Nawaz" userId="b10e51e4-b719-461e-b846-dcb3038d17ff" providerId="ADAL" clId="{98858BE9-44A7-40BA-AED0-05E9AA199631}" dt="2021-11-15T13:01:42.948" v="1798" actId="1076"/>
        <pc:sldMkLst>
          <pc:docMk/>
          <pc:sldMk cId="3097337306" sldId="305"/>
        </pc:sldMkLst>
        <pc:spChg chg="del">
          <ac:chgData name="Ibrat Nawaz" userId="b10e51e4-b719-461e-b846-dcb3038d17ff" providerId="ADAL" clId="{98858BE9-44A7-40BA-AED0-05E9AA199631}" dt="2021-11-15T13:01:35.356" v="1793" actId="478"/>
          <ac:spMkLst>
            <pc:docMk/>
            <pc:sldMk cId="3097337306" sldId="305"/>
            <ac:spMk id="2" creationId="{16453A6E-5901-4068-A7A5-2EFB9EE340C8}"/>
          </ac:spMkLst>
        </pc:spChg>
        <pc:spChg chg="del">
          <ac:chgData name="Ibrat Nawaz" userId="b10e51e4-b719-461e-b846-dcb3038d17ff" providerId="ADAL" clId="{98858BE9-44A7-40BA-AED0-05E9AA199631}" dt="2021-11-15T13:01:37.035" v="1794" actId="478"/>
          <ac:spMkLst>
            <pc:docMk/>
            <pc:sldMk cId="3097337306" sldId="305"/>
            <ac:spMk id="3" creationId="{62D1797B-C579-4091-830F-BAE51D4DE9CC}"/>
          </ac:spMkLst>
        </pc:spChg>
        <pc:picChg chg="add mod">
          <ac:chgData name="Ibrat Nawaz" userId="b10e51e4-b719-461e-b846-dcb3038d17ff" providerId="ADAL" clId="{98858BE9-44A7-40BA-AED0-05E9AA199631}" dt="2021-11-15T13:01:42.948" v="1798" actId="1076"/>
          <ac:picMkLst>
            <pc:docMk/>
            <pc:sldMk cId="3097337306" sldId="305"/>
            <ac:picMk id="4" creationId="{FFA8C82B-C1DC-4234-A95E-1B01ABF552D1}"/>
          </ac:picMkLst>
        </pc:picChg>
      </pc:sldChg>
    </pc:docChg>
  </pc:docChgLst>
  <pc:docChgLst>
    <pc:chgData name="Ibrat Nawaz" userId="S::ibrat_nawaz@epam.com::b10e51e4-b719-461e-b846-dcb3038d17ff" providerId="AD" clId="Web-{059B17BE-DB93-4EAD-989F-D9E13B72A763}"/>
    <pc:docChg chg="addSld modSld">
      <pc:chgData name="Ibrat Nawaz" userId="S::ibrat_nawaz@epam.com::b10e51e4-b719-461e-b846-dcb3038d17ff" providerId="AD" clId="Web-{059B17BE-DB93-4EAD-989F-D9E13B72A763}" dt="2021-11-11T12:17:33.053" v="1427"/>
      <pc:docMkLst>
        <pc:docMk/>
      </pc:docMkLst>
      <pc:sldChg chg="delSp modSp">
        <pc:chgData name="Ibrat Nawaz" userId="S::ibrat_nawaz@epam.com::b10e51e4-b719-461e-b846-dcb3038d17ff" providerId="AD" clId="Web-{059B17BE-DB93-4EAD-989F-D9E13B72A763}" dt="2021-11-11T10:53:43.324" v="20" actId="1076"/>
        <pc:sldMkLst>
          <pc:docMk/>
          <pc:sldMk cId="3601082625" sldId="256"/>
        </pc:sldMkLst>
        <pc:spChg chg="mod">
          <ac:chgData name="Ibrat Nawaz" userId="S::ibrat_nawaz@epam.com::b10e51e4-b719-461e-b846-dcb3038d17ff" providerId="AD" clId="Web-{059B17BE-DB93-4EAD-989F-D9E13B72A763}" dt="2021-11-11T10:53:43.324" v="20" actId="1076"/>
          <ac:spMkLst>
            <pc:docMk/>
            <pc:sldMk cId="3601082625" sldId="256"/>
            <ac:spMk id="2" creationId="{00000000-0000-0000-0000-000000000000}"/>
          </ac:spMkLst>
        </pc:spChg>
        <pc:spChg chg="del">
          <ac:chgData name="Ibrat Nawaz" userId="S::ibrat_nawaz@epam.com::b10e51e4-b719-461e-b846-dcb3038d17ff" providerId="AD" clId="Web-{059B17BE-DB93-4EAD-989F-D9E13B72A763}" dt="2021-11-11T10:53:25.949" v="18"/>
          <ac:spMkLst>
            <pc:docMk/>
            <pc:sldMk cId="3601082625" sldId="256"/>
            <ac:spMk id="3" creationId="{00000000-0000-0000-0000-000000000000}"/>
          </ac:spMkLst>
        </pc:spChg>
      </pc:sldChg>
      <pc:sldChg chg="modSp new">
        <pc:chgData name="Ibrat Nawaz" userId="S::ibrat_nawaz@epam.com::b10e51e4-b719-461e-b846-dcb3038d17ff" providerId="AD" clId="Web-{059B17BE-DB93-4EAD-989F-D9E13B72A763}" dt="2021-11-11T11:53:32.225" v="977" actId="20577"/>
        <pc:sldMkLst>
          <pc:docMk/>
          <pc:sldMk cId="3051268357" sldId="257"/>
        </pc:sldMkLst>
        <pc:spChg chg="mod">
          <ac:chgData name="Ibrat Nawaz" userId="S::ibrat_nawaz@epam.com::b10e51e4-b719-461e-b846-dcb3038d17ff" providerId="AD" clId="Web-{059B17BE-DB93-4EAD-989F-D9E13B72A763}" dt="2021-11-11T11:17:15.344" v="612" actId="20577"/>
          <ac:spMkLst>
            <pc:docMk/>
            <pc:sldMk cId="3051268357" sldId="257"/>
            <ac:spMk id="2" creationId="{A5B85B08-A2F1-43A7-877E-44927F68D4EF}"/>
          </ac:spMkLst>
        </pc:spChg>
        <pc:spChg chg="mod">
          <ac:chgData name="Ibrat Nawaz" userId="S::ibrat_nawaz@epam.com::b10e51e4-b719-461e-b846-dcb3038d17ff" providerId="AD" clId="Web-{059B17BE-DB93-4EAD-989F-D9E13B72A763}" dt="2021-11-11T11:53:32.225" v="977" actId="20577"/>
          <ac:spMkLst>
            <pc:docMk/>
            <pc:sldMk cId="3051268357" sldId="257"/>
            <ac:spMk id="3" creationId="{5C7DE177-1C67-4277-95DB-BC674A4A02E7}"/>
          </ac:spMkLst>
        </pc:spChg>
      </pc:sldChg>
      <pc:sldChg chg="modSp new">
        <pc:chgData name="Ibrat Nawaz" userId="S::ibrat_nawaz@epam.com::b10e51e4-b719-461e-b846-dcb3038d17ff" providerId="AD" clId="Web-{059B17BE-DB93-4EAD-989F-D9E13B72A763}" dt="2021-11-11T11:16:57.281" v="597" actId="20577"/>
        <pc:sldMkLst>
          <pc:docMk/>
          <pc:sldMk cId="3801573802" sldId="258"/>
        </pc:sldMkLst>
        <pc:spChg chg="mod">
          <ac:chgData name="Ibrat Nawaz" userId="S::ibrat_nawaz@epam.com::b10e51e4-b719-461e-b846-dcb3038d17ff" providerId="AD" clId="Web-{059B17BE-DB93-4EAD-989F-D9E13B72A763}" dt="2021-11-11T10:59:12.520" v="86" actId="20577"/>
          <ac:spMkLst>
            <pc:docMk/>
            <pc:sldMk cId="3801573802" sldId="258"/>
            <ac:spMk id="2" creationId="{2CF70482-476F-4068-92B2-A836273368C4}"/>
          </ac:spMkLst>
        </pc:spChg>
        <pc:spChg chg="mod">
          <ac:chgData name="Ibrat Nawaz" userId="S::ibrat_nawaz@epam.com::b10e51e4-b719-461e-b846-dcb3038d17ff" providerId="AD" clId="Web-{059B17BE-DB93-4EAD-989F-D9E13B72A763}" dt="2021-11-11T11:16:57.281" v="597" actId="20577"/>
          <ac:spMkLst>
            <pc:docMk/>
            <pc:sldMk cId="3801573802" sldId="258"/>
            <ac:spMk id="3" creationId="{D54D4194-5649-4838-A54E-D658014C0EB0}"/>
          </ac:spMkLst>
        </pc:spChg>
      </pc:sldChg>
      <pc:sldChg chg="addSp delSp modSp new">
        <pc:chgData name="Ibrat Nawaz" userId="S::ibrat_nawaz@epam.com::b10e51e4-b719-461e-b846-dcb3038d17ff" providerId="AD" clId="Web-{059B17BE-DB93-4EAD-989F-D9E13B72A763}" dt="2021-11-11T12:08:39.401" v="1426" actId="1076"/>
        <pc:sldMkLst>
          <pc:docMk/>
          <pc:sldMk cId="3921958890" sldId="259"/>
        </pc:sldMkLst>
        <pc:spChg chg="mod">
          <ac:chgData name="Ibrat Nawaz" userId="S::ibrat_nawaz@epam.com::b10e51e4-b719-461e-b846-dcb3038d17ff" providerId="AD" clId="Web-{059B17BE-DB93-4EAD-989F-D9E13B72A763}" dt="2021-11-11T11:54:11.898" v="1004" actId="20577"/>
          <ac:spMkLst>
            <pc:docMk/>
            <pc:sldMk cId="3921958890" sldId="259"/>
            <ac:spMk id="2" creationId="{C964D1DB-D135-4852-BD2D-51950F829EE8}"/>
          </ac:spMkLst>
        </pc:spChg>
        <pc:spChg chg="del">
          <ac:chgData name="Ibrat Nawaz" userId="S::ibrat_nawaz@epam.com::b10e51e4-b719-461e-b846-dcb3038d17ff" providerId="AD" clId="Web-{059B17BE-DB93-4EAD-989F-D9E13B72A763}" dt="2021-11-11T11:54:28.601" v="1005"/>
          <ac:spMkLst>
            <pc:docMk/>
            <pc:sldMk cId="3921958890" sldId="259"/>
            <ac:spMk id="3" creationId="{DB566F01-36D1-46F0-8B7B-5E9915248F3A}"/>
          </ac:spMkLst>
        </pc:spChg>
        <pc:spChg chg="add del mod">
          <ac:chgData name="Ibrat Nawaz" userId="S::ibrat_nawaz@epam.com::b10e51e4-b719-461e-b846-dcb3038d17ff" providerId="AD" clId="Web-{059B17BE-DB93-4EAD-989F-D9E13B72A763}" dt="2021-11-11T11:56:58.995" v="1056"/>
          <ac:spMkLst>
            <pc:docMk/>
            <pc:sldMk cId="3921958890" sldId="259"/>
            <ac:spMk id="6" creationId="{682B1B17-983B-4146-8AEC-4BBD5F1BB372}"/>
          </ac:spMkLst>
        </pc:spChg>
        <pc:graphicFrameChg chg="add del mod ord modGraphic">
          <ac:chgData name="Ibrat Nawaz" userId="S::ibrat_nawaz@epam.com::b10e51e4-b719-461e-b846-dcb3038d17ff" providerId="AD" clId="Web-{059B17BE-DB93-4EAD-989F-D9E13B72A763}" dt="2021-11-11T11:56:51.964" v="1055"/>
          <ac:graphicFrameMkLst>
            <pc:docMk/>
            <pc:sldMk cId="3921958890" sldId="259"/>
            <ac:graphicFrameMk id="4" creationId="{AD03A004-86C7-4093-A6A8-3DAF8F04D7C6}"/>
          </ac:graphicFrameMkLst>
        </pc:graphicFrameChg>
        <pc:graphicFrameChg chg="add mod ord modGraphic">
          <ac:chgData name="Ibrat Nawaz" userId="S::ibrat_nawaz@epam.com::b10e51e4-b719-461e-b846-dcb3038d17ff" providerId="AD" clId="Web-{059B17BE-DB93-4EAD-989F-D9E13B72A763}" dt="2021-11-11T12:08:39.401" v="1426" actId="1076"/>
          <ac:graphicFrameMkLst>
            <pc:docMk/>
            <pc:sldMk cId="3921958890" sldId="259"/>
            <ac:graphicFrameMk id="7" creationId="{CC7B41BA-28A2-4B37-8D7A-6D70ADEAA0D2}"/>
          </ac:graphicFrameMkLst>
        </pc:graphicFrameChg>
        <pc:graphicFrameChg chg="add del mod">
          <ac:chgData name="Ibrat Nawaz" userId="S::ibrat_nawaz@epam.com::b10e51e4-b719-461e-b846-dcb3038d17ff" providerId="AD" clId="Web-{059B17BE-DB93-4EAD-989F-D9E13B72A763}" dt="2021-11-11T12:07:50.134" v="1367"/>
          <ac:graphicFrameMkLst>
            <pc:docMk/>
            <pc:sldMk cId="3921958890" sldId="259"/>
            <ac:graphicFrameMk id="9" creationId="{48FC43A8-BF19-41C8-A087-AE5902139AAF}"/>
          </ac:graphicFrameMkLst>
        </pc:graphicFrameChg>
      </pc:sldChg>
      <pc:sldChg chg="new">
        <pc:chgData name="Ibrat Nawaz" userId="S::ibrat_nawaz@epam.com::b10e51e4-b719-461e-b846-dcb3038d17ff" providerId="AD" clId="Web-{059B17BE-DB93-4EAD-989F-D9E13B72A763}" dt="2021-11-11T12:17:33.053" v="1427"/>
        <pc:sldMkLst>
          <pc:docMk/>
          <pc:sldMk cId="71316409"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11/30/2021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11/30/2021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11/30/2021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11/30/2021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11/30/2021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11/30/2021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11/30/2021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11/30/2021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11/30/2021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72637" y="2104756"/>
            <a:ext cx="8361229" cy="2098226"/>
          </a:xfrm>
        </p:spPr>
        <p:txBody>
          <a:bodyPr/>
          <a:lstStyle/>
          <a:p>
            <a:r>
              <a:rPr lang="en-US" sz="8400" dirty="0"/>
              <a:t>OOPs concepts</a:t>
            </a:r>
          </a:p>
        </p:txBody>
      </p:sp>
    </p:spTree>
    <p:extLst>
      <p:ext uri="{BB962C8B-B14F-4D97-AF65-F5344CB8AC3E}">
        <p14:creationId xmlns:p14="http://schemas.microsoft.com/office/powerpoint/2010/main" val="360108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0BC95-8F31-4A2D-B865-91E81CCF5840}"/>
              </a:ext>
            </a:extLst>
          </p:cNvPr>
          <p:cNvSpPr>
            <a:spLocks noGrp="1"/>
          </p:cNvSpPr>
          <p:nvPr>
            <p:ph type="title"/>
          </p:nvPr>
        </p:nvSpPr>
        <p:spPr/>
        <p:txBody>
          <a:bodyPr/>
          <a:lstStyle/>
          <a:p>
            <a:r>
              <a:rPr lang="en-US"/>
              <a:t>Encapsulation</a:t>
            </a:r>
          </a:p>
        </p:txBody>
      </p:sp>
      <p:sp>
        <p:nvSpPr>
          <p:cNvPr id="3" name="Content Placeholder 2">
            <a:extLst>
              <a:ext uri="{FF2B5EF4-FFF2-40B4-BE49-F238E27FC236}">
                <a16:creationId xmlns:a16="http://schemas.microsoft.com/office/drawing/2014/main" id="{C9FB32FD-DA79-4BD5-BF08-9CF03D69BC1F}"/>
              </a:ext>
            </a:extLst>
          </p:cNvPr>
          <p:cNvSpPr>
            <a:spLocks noGrp="1"/>
          </p:cNvSpPr>
          <p:nvPr>
            <p:ph idx="1"/>
          </p:nvPr>
        </p:nvSpPr>
        <p:spPr/>
        <p:txBody>
          <a:bodyPr vert="horz" lIns="91440" tIns="45720" rIns="91440" bIns="45720" rtlCol="0" anchor="t">
            <a:normAutofit fontScale="92500" lnSpcReduction="10000"/>
          </a:bodyPr>
          <a:lstStyle/>
          <a:p>
            <a:pPr marL="383540" indent="-383540"/>
            <a:r>
              <a:rPr lang="en-US">
                <a:ea typeface="+mn-lt"/>
                <a:cs typeface="+mn-lt"/>
              </a:rPr>
              <a:t>Encapsulation refers to a mechanism of restricting direct access to some data that doesn't have public access.</a:t>
            </a:r>
          </a:p>
          <a:p>
            <a:pPr marL="383540" indent="-383540"/>
            <a:r>
              <a:rPr lang="en-US"/>
              <a:t>It is used to hide the secure data and provide greater security to it.</a:t>
            </a:r>
            <a:endParaRPr lang="en-US" dirty="0"/>
          </a:p>
          <a:p>
            <a:pPr marL="383540" indent="-383540"/>
            <a:r>
              <a:rPr lang="en-US"/>
              <a:t>Example: Like in our previous example in abstraction,</a:t>
            </a:r>
            <a:r>
              <a:rPr lang="en-US">
                <a:ea typeface="+mn-lt"/>
                <a:cs typeface="+mn-lt"/>
              </a:rPr>
              <a:t> if the guest asked about the paint's brand or any minor information then we can make sure wether such information can pe given or not, here we can tell them the name of the brand or shop from where the paint is bought.</a:t>
            </a:r>
          </a:p>
          <a:p>
            <a:pPr marL="383540" indent="-383540"/>
            <a:r>
              <a:rPr lang="en-US"/>
              <a:t>But if the friend ask about the loacker room where you keep your gold or important data, then</a:t>
            </a:r>
            <a:r>
              <a:rPr lang="en-US" dirty="0"/>
              <a:t> </a:t>
            </a:r>
            <a:r>
              <a:rPr lang="en-US"/>
              <a:t>we will never provide any information about it.</a:t>
            </a:r>
            <a:endParaRPr lang="en-US" dirty="0"/>
          </a:p>
          <a:p>
            <a:pPr marL="383540" indent="-383540"/>
            <a:r>
              <a:rPr lang="en-US"/>
              <a:t>In simpler words, by encapsulation we provide abstraction as well as data hiding.</a:t>
            </a:r>
            <a:endParaRPr lang="en-US" dirty="0"/>
          </a:p>
          <a:p>
            <a:pPr marL="383540" indent="-383540"/>
            <a:r>
              <a:rPr lang="en-US"/>
              <a:t>Using data hiding we provide greater security to private things.</a:t>
            </a:r>
            <a:endParaRPr lang="en-US" dirty="0"/>
          </a:p>
        </p:txBody>
      </p:sp>
    </p:spTree>
    <p:extLst>
      <p:ext uri="{BB962C8B-B14F-4D97-AF65-F5344CB8AC3E}">
        <p14:creationId xmlns:p14="http://schemas.microsoft.com/office/powerpoint/2010/main" val="377851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9254-D2B4-4119-B36E-B9F36DAF7489}"/>
              </a:ext>
            </a:extLst>
          </p:cNvPr>
          <p:cNvSpPr>
            <a:spLocks noGrp="1"/>
          </p:cNvSpPr>
          <p:nvPr>
            <p:ph type="title"/>
          </p:nvPr>
        </p:nvSpPr>
        <p:spPr/>
        <p:txBody>
          <a:bodyPr/>
          <a:lstStyle/>
          <a:p>
            <a:r>
              <a:rPr lang="en-US"/>
              <a:t>Tightly Encapsulation</a:t>
            </a:r>
          </a:p>
        </p:txBody>
      </p:sp>
      <p:sp>
        <p:nvSpPr>
          <p:cNvPr id="3" name="Content Placeholder 2">
            <a:extLst>
              <a:ext uri="{FF2B5EF4-FFF2-40B4-BE49-F238E27FC236}">
                <a16:creationId xmlns:a16="http://schemas.microsoft.com/office/drawing/2014/main" id="{6F5BEB91-9D9F-460A-B3BA-6AE29A7041D3}"/>
              </a:ext>
            </a:extLst>
          </p:cNvPr>
          <p:cNvSpPr>
            <a:spLocks noGrp="1"/>
          </p:cNvSpPr>
          <p:nvPr>
            <p:ph idx="1"/>
          </p:nvPr>
        </p:nvSpPr>
        <p:spPr/>
        <p:txBody>
          <a:bodyPr vert="horz" lIns="91440" tIns="45720" rIns="91440" bIns="45720" rtlCol="0" anchor="t">
            <a:normAutofit lnSpcReduction="10000"/>
          </a:bodyPr>
          <a:lstStyle/>
          <a:p>
            <a:pPr marL="383540" indent="-383540"/>
            <a:r>
              <a:rPr lang="en-US"/>
              <a:t>A special condition of encapsulation in programming, where if all the data members of the class is private then </a:t>
            </a:r>
            <a:r>
              <a:rPr lang="en-US">
                <a:ea typeface="+mn-lt"/>
                <a:cs typeface="+mn-lt"/>
              </a:rPr>
              <a:t>the class is said to be tightly encapsulated.</a:t>
            </a:r>
          </a:p>
          <a:p>
            <a:pPr marL="383540" indent="-383540"/>
            <a:r>
              <a:rPr lang="en-US"/>
              <a:t>Example: </a:t>
            </a:r>
            <a:endParaRPr lang="en-US" dirty="0">
              <a:ea typeface="+mn-lt"/>
              <a:cs typeface="+mn-lt"/>
            </a:endParaRPr>
          </a:p>
          <a:p>
            <a:pPr marL="0" indent="0">
              <a:buNone/>
            </a:pPr>
            <a:r>
              <a:rPr lang="en-US">
                <a:ea typeface="+mn-lt"/>
                <a:cs typeface="+mn-lt"/>
              </a:rPr>
              <a:t>class A{</a:t>
            </a:r>
            <a:endParaRPr lang="en-US"/>
          </a:p>
          <a:p>
            <a:pPr marL="0" indent="0">
              <a:buNone/>
            </a:pPr>
            <a:r>
              <a:rPr lang="en-US">
                <a:ea typeface="+mn-lt"/>
                <a:cs typeface="+mn-lt"/>
              </a:rPr>
              <a:t>private int balance;</a:t>
            </a:r>
            <a:endParaRPr lang="en-US"/>
          </a:p>
          <a:p>
            <a:pPr marL="0" indent="0">
              <a:buNone/>
            </a:pPr>
            <a:r>
              <a:rPr lang="en-US">
                <a:ea typeface="+mn-lt"/>
                <a:cs typeface="+mn-lt"/>
              </a:rPr>
              <a:t>public int getBalance()</a:t>
            </a:r>
            <a:br>
              <a:rPr lang="en-US" dirty="0">
                <a:ea typeface="+mn-lt"/>
                <a:cs typeface="+mn-lt"/>
              </a:rPr>
            </a:br>
            <a:r>
              <a:rPr lang="en-US">
                <a:ea typeface="+mn-lt"/>
                <a:cs typeface="+mn-lt"/>
              </a:rPr>
              <a:t>{</a:t>
            </a:r>
            <a:br>
              <a:rPr lang="en-US" dirty="0">
                <a:ea typeface="+mn-lt"/>
                <a:cs typeface="+mn-lt"/>
              </a:rPr>
            </a:br>
            <a:r>
              <a:rPr lang="en-US">
                <a:ea typeface="+mn-lt"/>
                <a:cs typeface="+mn-lt"/>
              </a:rPr>
              <a:t>return balance();</a:t>
            </a:r>
            <a:br>
              <a:rPr lang="en-US" dirty="0">
                <a:ea typeface="+mn-lt"/>
                <a:cs typeface="+mn-lt"/>
              </a:rPr>
            </a:br>
            <a:r>
              <a:rPr lang="en-US">
                <a:ea typeface="+mn-lt"/>
                <a:cs typeface="+mn-lt"/>
              </a:rPr>
              <a:t>}</a:t>
            </a:r>
            <a:endParaRPr lang="en-US"/>
          </a:p>
          <a:p>
            <a:pPr marL="0" indent="0">
              <a:buNone/>
            </a:pPr>
            <a:r>
              <a:rPr lang="en-US">
                <a:ea typeface="+mn-lt"/>
                <a:cs typeface="+mn-lt"/>
              </a:rPr>
              <a:t>}</a:t>
            </a:r>
            <a:endParaRPr lang="en-US"/>
          </a:p>
          <a:p>
            <a:pPr marL="383540" indent="-383540"/>
            <a:endParaRPr lang="en-US" dirty="0"/>
          </a:p>
        </p:txBody>
      </p:sp>
    </p:spTree>
    <p:extLst>
      <p:ext uri="{BB962C8B-B14F-4D97-AF65-F5344CB8AC3E}">
        <p14:creationId xmlns:p14="http://schemas.microsoft.com/office/powerpoint/2010/main" val="299339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C979-CE16-43E5-8042-46C2EDB89A73}"/>
              </a:ext>
            </a:extLst>
          </p:cNvPr>
          <p:cNvSpPr>
            <a:spLocks noGrp="1"/>
          </p:cNvSpPr>
          <p:nvPr>
            <p:ph type="title"/>
          </p:nvPr>
        </p:nvSpPr>
        <p:spPr/>
        <p:txBody>
          <a:bodyPr/>
          <a:lstStyle/>
          <a:p>
            <a:r>
              <a:rPr lang="en-US"/>
              <a:t>Inheritance</a:t>
            </a:r>
          </a:p>
        </p:txBody>
      </p:sp>
      <p:sp>
        <p:nvSpPr>
          <p:cNvPr id="3" name="Content Placeholder 2">
            <a:extLst>
              <a:ext uri="{FF2B5EF4-FFF2-40B4-BE49-F238E27FC236}">
                <a16:creationId xmlns:a16="http://schemas.microsoft.com/office/drawing/2014/main" id="{31B66AD7-C773-4963-B5AA-DE85B47E7E81}"/>
              </a:ext>
            </a:extLst>
          </p:cNvPr>
          <p:cNvSpPr>
            <a:spLocks noGrp="1"/>
          </p:cNvSpPr>
          <p:nvPr>
            <p:ph idx="1"/>
          </p:nvPr>
        </p:nvSpPr>
        <p:spPr/>
        <p:txBody>
          <a:bodyPr vert="horz" lIns="91440" tIns="45720" rIns="91440" bIns="45720" rtlCol="0" anchor="t">
            <a:normAutofit fontScale="85000" lnSpcReduction="10000"/>
          </a:bodyPr>
          <a:lstStyle/>
          <a:p>
            <a:pPr marL="383540" indent="-383540"/>
            <a:r>
              <a:rPr lang="en-US" dirty="0"/>
              <a:t>The mechanism of deriving a derived or child from the base or parent class is called inheritance.</a:t>
            </a:r>
          </a:p>
          <a:p>
            <a:pPr marL="383540" indent="-383540"/>
            <a:r>
              <a:rPr lang="en-US" dirty="0">
                <a:ea typeface="+mn-lt"/>
                <a:cs typeface="+mn-lt"/>
              </a:rPr>
              <a:t>It is an important feature of OOPs because it provides re-usability of code.</a:t>
            </a:r>
          </a:p>
          <a:p>
            <a:pPr marL="383540" indent="-383540"/>
            <a:r>
              <a:rPr lang="en-US" dirty="0">
                <a:ea typeface="+mn-lt"/>
                <a:cs typeface="+mn-lt"/>
              </a:rPr>
              <a:t>Inheritance represents the </a:t>
            </a:r>
            <a:r>
              <a:rPr lang="en-US" b="1" dirty="0">
                <a:ea typeface="+mn-lt"/>
                <a:cs typeface="+mn-lt"/>
              </a:rPr>
              <a:t>IS-A relationship</a:t>
            </a:r>
            <a:r>
              <a:rPr lang="en-US" dirty="0">
                <a:ea typeface="+mn-lt"/>
                <a:cs typeface="+mn-lt"/>
              </a:rPr>
              <a:t> which is also known as a </a:t>
            </a:r>
            <a:r>
              <a:rPr lang="en-US" i="1" dirty="0">
                <a:ea typeface="+mn-lt"/>
                <a:cs typeface="+mn-lt"/>
              </a:rPr>
              <a:t>parent-child</a:t>
            </a:r>
            <a:r>
              <a:rPr lang="en-US" dirty="0">
                <a:ea typeface="+mn-lt"/>
                <a:cs typeface="+mn-lt"/>
              </a:rPr>
              <a:t> relationship.</a:t>
            </a:r>
          </a:p>
          <a:p>
            <a:pPr marL="383540" indent="-383540"/>
            <a:r>
              <a:rPr lang="en-US" b="0" i="0" dirty="0">
                <a:solidFill>
                  <a:srgbClr val="212121"/>
                </a:solidFill>
                <a:effectLst/>
                <a:latin typeface="open sans" panose="020B0604020202020204" pitchFamily="34" charset="0"/>
              </a:rPr>
              <a:t>It is just like saying that “A is type of B”. Example: “Apple is a fruit”, “Ferrari is a car”.</a:t>
            </a:r>
            <a:endParaRPr lang="en-US" dirty="0">
              <a:ea typeface="+mn-lt"/>
              <a:cs typeface="+mn-lt"/>
            </a:endParaRPr>
          </a:p>
          <a:p>
            <a:pPr marL="383540" indent="-383540"/>
            <a:r>
              <a:rPr lang="en-US" dirty="0">
                <a:ea typeface="+mn-lt"/>
                <a:cs typeface="+mn-lt"/>
              </a:rPr>
              <a:t>The </a:t>
            </a:r>
            <a:r>
              <a:rPr lang="en-US" b="1" dirty="0">
                <a:ea typeface="+mn-lt"/>
                <a:cs typeface="+mn-lt"/>
              </a:rPr>
              <a:t>extends </a:t>
            </a:r>
            <a:r>
              <a:rPr lang="en-US" dirty="0">
                <a:ea typeface="+mn-lt"/>
                <a:cs typeface="+mn-lt"/>
              </a:rPr>
              <a:t>keyword is used to make a new class derives from an existing class.</a:t>
            </a:r>
          </a:p>
          <a:p>
            <a:pPr marL="383540" indent="-383540"/>
            <a:r>
              <a:rPr lang="en-US" dirty="0"/>
              <a:t>Example:</a:t>
            </a:r>
          </a:p>
          <a:p>
            <a:pPr marL="530352" lvl="1" indent="0" algn="just">
              <a:buNone/>
            </a:pPr>
            <a:r>
              <a:rPr lang="en-US" b="1" dirty="0">
                <a:ea typeface="+mn-lt"/>
                <a:cs typeface="+mn-lt"/>
              </a:rPr>
              <a:t>class</a:t>
            </a:r>
            <a:r>
              <a:rPr lang="en-US" dirty="0">
                <a:ea typeface="+mn-lt"/>
                <a:cs typeface="+mn-lt"/>
              </a:rPr>
              <a:t> SubClass </a:t>
            </a:r>
            <a:r>
              <a:rPr lang="en-US" b="1" dirty="0">
                <a:ea typeface="+mn-lt"/>
                <a:cs typeface="+mn-lt"/>
              </a:rPr>
              <a:t>extends</a:t>
            </a:r>
            <a:r>
              <a:rPr lang="en-US" dirty="0">
                <a:ea typeface="+mn-lt"/>
                <a:cs typeface="+mn-lt"/>
              </a:rPr>
              <a:t> ParentClass </a:t>
            </a:r>
            <a:endParaRPr lang="en-US" dirty="0"/>
          </a:p>
          <a:p>
            <a:pPr marL="530352" lvl="1" indent="0" algn="just">
              <a:buNone/>
            </a:pPr>
            <a:r>
              <a:rPr lang="en-US" dirty="0">
                <a:ea typeface="+mn-lt"/>
                <a:cs typeface="+mn-lt"/>
              </a:rPr>
              <a:t>{  </a:t>
            </a:r>
            <a:endParaRPr lang="en-US" dirty="0"/>
          </a:p>
          <a:p>
            <a:pPr marL="530352" lvl="1" indent="0" algn="just">
              <a:buNone/>
            </a:pPr>
            <a:r>
              <a:rPr lang="en-US" dirty="0">
                <a:ea typeface="+mn-lt"/>
                <a:cs typeface="+mn-lt"/>
              </a:rPr>
              <a:t>   //methods and fields  </a:t>
            </a:r>
            <a:endParaRPr lang="en-US" dirty="0"/>
          </a:p>
          <a:p>
            <a:pPr marL="530352" lvl="1" indent="0" algn="just">
              <a:buNone/>
            </a:pPr>
            <a:r>
              <a:rPr lang="en-US" dirty="0">
                <a:ea typeface="+mn-lt"/>
                <a:cs typeface="+mn-lt"/>
              </a:rPr>
              <a:t>}  </a:t>
            </a:r>
            <a:endParaRPr lang="en-US" dirty="0"/>
          </a:p>
          <a:p>
            <a:pPr marL="383540" indent="-383540"/>
            <a:endParaRPr lang="en-US" dirty="0"/>
          </a:p>
        </p:txBody>
      </p:sp>
    </p:spTree>
    <p:extLst>
      <p:ext uri="{BB962C8B-B14F-4D97-AF65-F5344CB8AC3E}">
        <p14:creationId xmlns:p14="http://schemas.microsoft.com/office/powerpoint/2010/main" val="238385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E753-5EB5-4635-94EE-650CA584B9CF}"/>
              </a:ext>
            </a:extLst>
          </p:cNvPr>
          <p:cNvSpPr>
            <a:spLocks noGrp="1"/>
          </p:cNvSpPr>
          <p:nvPr>
            <p:ph type="title"/>
          </p:nvPr>
        </p:nvSpPr>
        <p:spPr/>
        <p:txBody>
          <a:bodyPr/>
          <a:lstStyle/>
          <a:p>
            <a:r>
              <a:rPr lang="en-US"/>
              <a:t>Types of Inheritance</a:t>
            </a:r>
          </a:p>
        </p:txBody>
      </p:sp>
      <p:sp>
        <p:nvSpPr>
          <p:cNvPr id="3" name="Content Placeholder 2">
            <a:extLst>
              <a:ext uri="{FF2B5EF4-FFF2-40B4-BE49-F238E27FC236}">
                <a16:creationId xmlns:a16="http://schemas.microsoft.com/office/drawing/2014/main" id="{E130D4FA-C777-44DD-9D04-918ED9D47865}"/>
              </a:ext>
            </a:extLst>
          </p:cNvPr>
          <p:cNvSpPr>
            <a:spLocks noGrp="1"/>
          </p:cNvSpPr>
          <p:nvPr>
            <p:ph idx="1"/>
          </p:nvPr>
        </p:nvSpPr>
        <p:spPr/>
        <p:txBody>
          <a:bodyPr vert="horz" lIns="91440" tIns="45720" rIns="91440" bIns="45720" rtlCol="0" anchor="t">
            <a:normAutofit/>
          </a:bodyPr>
          <a:lstStyle/>
          <a:p>
            <a:pPr marL="383540" indent="-383540"/>
            <a:r>
              <a:rPr lang="en-US"/>
              <a:t>There are different types of inheritance:</a:t>
            </a:r>
          </a:p>
          <a:p>
            <a:pPr lvl="1" indent="-383540"/>
            <a:r>
              <a:rPr lang="en-US" i="0"/>
              <a:t>Single level inheritance</a:t>
            </a:r>
          </a:p>
          <a:p>
            <a:pPr lvl="1" indent="-383540"/>
            <a:r>
              <a:rPr lang="en-US" i="0"/>
              <a:t>Multi-level inheritance</a:t>
            </a:r>
          </a:p>
          <a:p>
            <a:pPr lvl="1" indent="-383540"/>
            <a:r>
              <a:rPr lang="en-US" i="0"/>
              <a:t>Multiple inheritance</a:t>
            </a:r>
          </a:p>
          <a:p>
            <a:pPr lvl="1" indent="-383540"/>
            <a:r>
              <a:rPr lang="en-US" i="0"/>
              <a:t>Hierarchical inheritance</a:t>
            </a:r>
            <a:endParaRPr lang="en-US" i="0" dirty="0"/>
          </a:p>
          <a:p>
            <a:pPr lvl="1" indent="-383540"/>
            <a:r>
              <a:rPr lang="en-US" i="0"/>
              <a:t>Hybrid inheritance</a:t>
            </a:r>
            <a:endParaRPr lang="en-US" i="0" dirty="0"/>
          </a:p>
          <a:p>
            <a:pPr lvl="1" indent="-383540"/>
            <a:endParaRPr lang="en-US" i="0" dirty="0"/>
          </a:p>
        </p:txBody>
      </p:sp>
    </p:spTree>
    <p:extLst>
      <p:ext uri="{BB962C8B-B14F-4D97-AF65-F5344CB8AC3E}">
        <p14:creationId xmlns:p14="http://schemas.microsoft.com/office/powerpoint/2010/main" val="1151066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BAEEB-C288-4B7D-B71D-23E7B93ADB6D}"/>
              </a:ext>
            </a:extLst>
          </p:cNvPr>
          <p:cNvSpPr>
            <a:spLocks noGrp="1"/>
          </p:cNvSpPr>
          <p:nvPr>
            <p:ph type="title"/>
          </p:nvPr>
        </p:nvSpPr>
        <p:spPr/>
        <p:txBody>
          <a:bodyPr/>
          <a:lstStyle/>
          <a:p>
            <a:r>
              <a:rPr lang="en-US"/>
              <a:t>Single level inheritance</a:t>
            </a:r>
            <a:endParaRPr lang="en-US" dirty="0"/>
          </a:p>
        </p:txBody>
      </p:sp>
      <p:sp>
        <p:nvSpPr>
          <p:cNvPr id="3" name="Content Placeholder 2">
            <a:extLst>
              <a:ext uri="{FF2B5EF4-FFF2-40B4-BE49-F238E27FC236}">
                <a16:creationId xmlns:a16="http://schemas.microsoft.com/office/drawing/2014/main" id="{BC894A54-0FC5-40C1-AE2F-A7B8C2ED2774}"/>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When a class inherits another class, it is known as a </a:t>
            </a:r>
            <a:r>
              <a:rPr lang="en-US" i="1">
                <a:ea typeface="+mn-lt"/>
                <a:cs typeface="+mn-lt"/>
              </a:rPr>
              <a:t>single inheritance</a:t>
            </a:r>
            <a:r>
              <a:rPr lang="en-US">
                <a:ea typeface="+mn-lt"/>
                <a:cs typeface="+mn-lt"/>
              </a:rPr>
              <a:t>.</a:t>
            </a:r>
          </a:p>
          <a:p>
            <a:pPr marL="383540" indent="-383540"/>
            <a:r>
              <a:rPr lang="en-US">
                <a:ea typeface="+mn-lt"/>
                <a:cs typeface="+mn-lt"/>
              </a:rPr>
              <a:t>Example: class A inherits the class B</a:t>
            </a:r>
          </a:p>
          <a:p>
            <a:pPr marL="0" indent="0" algn="just">
              <a:buNone/>
            </a:pPr>
            <a:endParaRPr lang="en-US" dirty="0"/>
          </a:p>
          <a:p>
            <a:pPr marL="383540" indent="-383540"/>
            <a:endParaRPr lang="en-US" dirty="0"/>
          </a:p>
        </p:txBody>
      </p:sp>
      <p:pic>
        <p:nvPicPr>
          <p:cNvPr id="4" name="Picture 4" descr="Diagram&#10;&#10;Description automatically generated">
            <a:extLst>
              <a:ext uri="{FF2B5EF4-FFF2-40B4-BE49-F238E27FC236}">
                <a16:creationId xmlns:a16="http://schemas.microsoft.com/office/drawing/2014/main" id="{BC627159-226B-492D-B306-BE952F084350}"/>
              </a:ext>
            </a:extLst>
          </p:cNvPr>
          <p:cNvPicPr>
            <a:picLocks noChangeAspect="1"/>
          </p:cNvPicPr>
          <p:nvPr/>
        </p:nvPicPr>
        <p:blipFill>
          <a:blip r:embed="rId2"/>
          <a:stretch>
            <a:fillRect/>
          </a:stretch>
        </p:blipFill>
        <p:spPr>
          <a:xfrm>
            <a:off x="4084428" y="3422889"/>
            <a:ext cx="4008766" cy="2341352"/>
          </a:xfrm>
          <a:prstGeom prst="rect">
            <a:avLst/>
          </a:prstGeom>
        </p:spPr>
      </p:pic>
    </p:spTree>
    <p:extLst>
      <p:ext uri="{BB962C8B-B14F-4D97-AF65-F5344CB8AC3E}">
        <p14:creationId xmlns:p14="http://schemas.microsoft.com/office/powerpoint/2010/main" val="1019522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AE59-2D1E-421A-93DA-C4C210DB4EF5}"/>
              </a:ext>
            </a:extLst>
          </p:cNvPr>
          <p:cNvSpPr>
            <a:spLocks noGrp="1"/>
          </p:cNvSpPr>
          <p:nvPr>
            <p:ph type="title"/>
          </p:nvPr>
        </p:nvSpPr>
        <p:spPr/>
        <p:txBody>
          <a:bodyPr/>
          <a:lstStyle/>
          <a:p>
            <a:r>
              <a:rPr lang="en-US"/>
              <a:t>Multi-level inheritance</a:t>
            </a:r>
          </a:p>
        </p:txBody>
      </p:sp>
      <p:sp>
        <p:nvSpPr>
          <p:cNvPr id="3" name="Content Placeholder 2">
            <a:extLst>
              <a:ext uri="{FF2B5EF4-FFF2-40B4-BE49-F238E27FC236}">
                <a16:creationId xmlns:a16="http://schemas.microsoft.com/office/drawing/2014/main" id="{5F23B466-C556-4AA1-BC98-65A69C951C51}"/>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In Multi-Level Inheritance in Java, a class extends to another class that is already extended from another class. </a:t>
            </a:r>
            <a:endParaRPr lang="en-US"/>
          </a:p>
          <a:p>
            <a:pPr marL="383540" indent="-383540"/>
            <a:r>
              <a:rPr lang="en-US">
                <a:ea typeface="+mn-lt"/>
                <a:cs typeface="+mn-lt"/>
              </a:rPr>
              <a:t>For example, if there is a class A that extends class B and class B extends from another class C, then this scenario is known to follow Multi-level Inheritance.</a:t>
            </a:r>
          </a:p>
          <a:p>
            <a:pPr marL="0" indent="0">
              <a:buNone/>
            </a:pPr>
            <a:endParaRPr lang="en-US" dirty="0"/>
          </a:p>
          <a:p>
            <a:pPr marL="383540" indent="-383540"/>
            <a:endParaRPr lang="en-US" dirty="0"/>
          </a:p>
        </p:txBody>
      </p:sp>
      <p:pic>
        <p:nvPicPr>
          <p:cNvPr id="4" name="Picture 4" descr="Diagram&#10;&#10;Description automatically generated">
            <a:extLst>
              <a:ext uri="{FF2B5EF4-FFF2-40B4-BE49-F238E27FC236}">
                <a16:creationId xmlns:a16="http://schemas.microsoft.com/office/drawing/2014/main" id="{E6E4A574-B356-4E2D-85A2-E1CCD56E5CB6}"/>
              </a:ext>
            </a:extLst>
          </p:cNvPr>
          <p:cNvPicPr>
            <a:picLocks noChangeAspect="1"/>
          </p:cNvPicPr>
          <p:nvPr/>
        </p:nvPicPr>
        <p:blipFill>
          <a:blip r:embed="rId2"/>
          <a:stretch>
            <a:fillRect/>
          </a:stretch>
        </p:blipFill>
        <p:spPr>
          <a:xfrm>
            <a:off x="4822526" y="3723018"/>
            <a:ext cx="2546949" cy="2690003"/>
          </a:xfrm>
          <a:prstGeom prst="rect">
            <a:avLst/>
          </a:prstGeom>
        </p:spPr>
      </p:pic>
    </p:spTree>
    <p:extLst>
      <p:ext uri="{BB962C8B-B14F-4D97-AF65-F5344CB8AC3E}">
        <p14:creationId xmlns:p14="http://schemas.microsoft.com/office/powerpoint/2010/main" val="1828839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8AE7-AB41-475F-A388-389069042887}"/>
              </a:ext>
            </a:extLst>
          </p:cNvPr>
          <p:cNvSpPr>
            <a:spLocks noGrp="1"/>
          </p:cNvSpPr>
          <p:nvPr>
            <p:ph type="title"/>
          </p:nvPr>
        </p:nvSpPr>
        <p:spPr/>
        <p:txBody>
          <a:bodyPr/>
          <a:lstStyle/>
          <a:p>
            <a:r>
              <a:rPr lang="en-US"/>
              <a:t>Hierarchical inheritance</a:t>
            </a:r>
          </a:p>
          <a:p>
            <a:endParaRPr lang="en-US" dirty="0"/>
          </a:p>
        </p:txBody>
      </p:sp>
      <p:sp>
        <p:nvSpPr>
          <p:cNvPr id="3" name="Content Placeholder 2">
            <a:extLst>
              <a:ext uri="{FF2B5EF4-FFF2-40B4-BE49-F238E27FC236}">
                <a16:creationId xmlns:a16="http://schemas.microsoft.com/office/drawing/2014/main" id="{5D272F62-43A1-4E2E-9560-DA148CAB313B}"/>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In Hierarchical Inheritance, more than one derived class extends a single base class. </a:t>
            </a:r>
          </a:p>
          <a:p>
            <a:pPr marL="383540" indent="-383540"/>
            <a:r>
              <a:rPr lang="en-US">
                <a:ea typeface="+mn-lt"/>
                <a:cs typeface="+mn-lt"/>
              </a:rPr>
              <a:t>In simple words, more than one child class extends a single parent class, or a single parent class has more than one child class.</a:t>
            </a:r>
            <a:endParaRPr lang="en-US"/>
          </a:p>
        </p:txBody>
      </p:sp>
      <p:pic>
        <p:nvPicPr>
          <p:cNvPr id="4" name="Picture 4" descr="Diagram&#10;&#10;Description automatically generated">
            <a:extLst>
              <a:ext uri="{FF2B5EF4-FFF2-40B4-BE49-F238E27FC236}">
                <a16:creationId xmlns:a16="http://schemas.microsoft.com/office/drawing/2014/main" id="{38D9909E-1AFD-4729-8F07-2BF66F14CA6D}"/>
              </a:ext>
            </a:extLst>
          </p:cNvPr>
          <p:cNvPicPr>
            <a:picLocks noChangeAspect="1"/>
          </p:cNvPicPr>
          <p:nvPr/>
        </p:nvPicPr>
        <p:blipFill>
          <a:blip r:embed="rId2"/>
          <a:stretch>
            <a:fillRect/>
          </a:stretch>
        </p:blipFill>
        <p:spPr>
          <a:xfrm>
            <a:off x="4322193" y="3850372"/>
            <a:ext cx="4468483" cy="1851928"/>
          </a:xfrm>
          <a:prstGeom prst="rect">
            <a:avLst/>
          </a:prstGeom>
        </p:spPr>
      </p:pic>
    </p:spTree>
    <p:extLst>
      <p:ext uri="{BB962C8B-B14F-4D97-AF65-F5344CB8AC3E}">
        <p14:creationId xmlns:p14="http://schemas.microsoft.com/office/powerpoint/2010/main" val="357909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D3BD-356A-4682-933F-9CA8C95109B7}"/>
              </a:ext>
            </a:extLst>
          </p:cNvPr>
          <p:cNvSpPr>
            <a:spLocks noGrp="1"/>
          </p:cNvSpPr>
          <p:nvPr>
            <p:ph type="title"/>
          </p:nvPr>
        </p:nvSpPr>
        <p:spPr/>
        <p:txBody>
          <a:bodyPr/>
          <a:lstStyle/>
          <a:p>
            <a:r>
              <a:rPr lang="en-US"/>
              <a:t>Hybrid inheritance</a:t>
            </a:r>
          </a:p>
          <a:p>
            <a:endParaRPr lang="en-US" dirty="0"/>
          </a:p>
        </p:txBody>
      </p:sp>
      <p:sp>
        <p:nvSpPr>
          <p:cNvPr id="3" name="Content Placeholder 2">
            <a:extLst>
              <a:ext uri="{FF2B5EF4-FFF2-40B4-BE49-F238E27FC236}">
                <a16:creationId xmlns:a16="http://schemas.microsoft.com/office/drawing/2014/main" id="{1D0D11E9-F1F8-4E99-8CC1-8D48F0ECEBEF}"/>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Hybrid Inheritance is a combination of different types of inheritances. In this type of Inheritance, more than one kind of inheritance is observed.</a:t>
            </a:r>
          </a:p>
          <a:p>
            <a:pPr marL="383540" indent="-383540"/>
            <a:r>
              <a:rPr lang="en-US">
                <a:ea typeface="+mn-lt"/>
                <a:cs typeface="+mn-lt"/>
              </a:rPr>
              <a:t>For example, if we have class A and class B that extend class C and then there is another class D that extends class A, then this type of Inheritance is known as Hybrid Inheritance.</a:t>
            </a:r>
            <a:endParaRPr lang="en-US" dirty="0">
              <a:ea typeface="+mn-lt"/>
              <a:cs typeface="+mn-lt"/>
            </a:endParaRPr>
          </a:p>
        </p:txBody>
      </p:sp>
      <p:pic>
        <p:nvPicPr>
          <p:cNvPr id="4" name="Picture 4" descr="Diagram&#10;&#10;Description automatically generated">
            <a:extLst>
              <a:ext uri="{FF2B5EF4-FFF2-40B4-BE49-F238E27FC236}">
                <a16:creationId xmlns:a16="http://schemas.microsoft.com/office/drawing/2014/main" id="{DA4BE4B3-2D26-4077-9B59-309A31C97B27}"/>
              </a:ext>
            </a:extLst>
          </p:cNvPr>
          <p:cNvPicPr>
            <a:picLocks noChangeAspect="1"/>
          </p:cNvPicPr>
          <p:nvPr/>
        </p:nvPicPr>
        <p:blipFill>
          <a:blip r:embed="rId2"/>
          <a:stretch>
            <a:fillRect/>
          </a:stretch>
        </p:blipFill>
        <p:spPr>
          <a:xfrm>
            <a:off x="4221192" y="3914380"/>
            <a:ext cx="4166558" cy="2508561"/>
          </a:xfrm>
          <a:prstGeom prst="rect">
            <a:avLst/>
          </a:prstGeom>
        </p:spPr>
      </p:pic>
    </p:spTree>
    <p:extLst>
      <p:ext uri="{BB962C8B-B14F-4D97-AF65-F5344CB8AC3E}">
        <p14:creationId xmlns:p14="http://schemas.microsoft.com/office/powerpoint/2010/main" val="3974168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F105B-C146-46FB-BF82-04AA891FA6EE}"/>
              </a:ext>
            </a:extLst>
          </p:cNvPr>
          <p:cNvSpPr>
            <a:spLocks noGrp="1"/>
          </p:cNvSpPr>
          <p:nvPr>
            <p:ph type="title"/>
          </p:nvPr>
        </p:nvSpPr>
        <p:spPr/>
        <p:txBody>
          <a:bodyPr/>
          <a:lstStyle/>
          <a:p>
            <a:r>
              <a:rPr lang="en-US"/>
              <a:t>Multiple inheritance</a:t>
            </a:r>
          </a:p>
        </p:txBody>
      </p:sp>
      <p:sp>
        <p:nvSpPr>
          <p:cNvPr id="3" name="Content Placeholder 2">
            <a:extLst>
              <a:ext uri="{FF2B5EF4-FFF2-40B4-BE49-F238E27FC236}">
                <a16:creationId xmlns:a16="http://schemas.microsoft.com/office/drawing/2014/main" id="{883AE379-0CC7-4514-8BF7-2B8BE6D49BB0}"/>
              </a:ext>
            </a:extLst>
          </p:cNvPr>
          <p:cNvSpPr>
            <a:spLocks noGrp="1"/>
          </p:cNvSpPr>
          <p:nvPr>
            <p:ph idx="1"/>
          </p:nvPr>
        </p:nvSpPr>
        <p:spPr>
          <a:xfrm>
            <a:off x="1371600" y="2286000"/>
            <a:ext cx="9903124" cy="4271513"/>
          </a:xfrm>
        </p:spPr>
        <p:txBody>
          <a:bodyPr vert="horz" lIns="91440" tIns="45720" rIns="91440" bIns="45720" rtlCol="0" anchor="t">
            <a:normAutofit fontScale="85000" lnSpcReduction="20000"/>
          </a:bodyPr>
          <a:lstStyle/>
          <a:p>
            <a:pPr marL="383540" indent="-383540"/>
            <a:r>
              <a:rPr lang="en-US">
                <a:ea typeface="+mn-lt"/>
                <a:cs typeface="+mn-lt"/>
              </a:rPr>
              <a:t>Defining derived class from numerous base classes is known as ‘Multiple Inheritance’. In this case, there is more than one superclass, and there can be one or more subclasses.</a:t>
            </a:r>
          </a:p>
          <a:p>
            <a:pPr marL="383540" indent="-383540"/>
            <a:endParaRPr lang="en-US" dirty="0"/>
          </a:p>
          <a:p>
            <a:pPr marL="383540" indent="-383540"/>
            <a:endParaRPr lang="en-US" dirty="0"/>
          </a:p>
          <a:p>
            <a:pPr marL="383540" indent="-383540"/>
            <a:endParaRPr lang="en-US" dirty="0"/>
          </a:p>
          <a:p>
            <a:pPr marL="383540" indent="-383540"/>
            <a:endParaRPr lang="en-US" dirty="0"/>
          </a:p>
          <a:p>
            <a:pPr marL="383540" indent="-383540" algn="just"/>
            <a:endParaRPr lang="en-US" dirty="0"/>
          </a:p>
          <a:p>
            <a:pPr marL="383540" indent="-383540" algn="just"/>
            <a:endParaRPr lang="en-US" dirty="0"/>
          </a:p>
          <a:p>
            <a:pPr marL="383540" indent="-383540" algn="just"/>
            <a:r>
              <a:rPr lang="en-US"/>
              <a:t>Java does not support multiple inheritance.</a:t>
            </a:r>
            <a:endParaRPr lang="en-US" dirty="0"/>
          </a:p>
          <a:p>
            <a:pPr marL="383540" indent="-383540" algn="just"/>
            <a:r>
              <a:rPr lang="en-US">
                <a:ea typeface="+mn-lt"/>
                <a:cs typeface="+mn-lt"/>
              </a:rPr>
              <a:t>Consider a case where class B extends class A and Class C and both class A and C have the same method display().</a:t>
            </a:r>
            <a:endParaRPr lang="en-US"/>
          </a:p>
          <a:p>
            <a:pPr marL="383540" indent="-383540" algn="just"/>
            <a:r>
              <a:rPr lang="en-US">
                <a:ea typeface="+mn-lt"/>
                <a:cs typeface="+mn-lt"/>
              </a:rPr>
              <a:t>Now java compiler cannot decide, which display method it should inherit. To prevent such situation, multiple inheritances is not allowed in java.</a:t>
            </a:r>
            <a:endParaRPr lang="en-US"/>
          </a:p>
          <a:p>
            <a:pPr marL="383540" indent="-383540"/>
            <a:endParaRPr lang="en-US" dirty="0"/>
          </a:p>
        </p:txBody>
      </p:sp>
      <p:pic>
        <p:nvPicPr>
          <p:cNvPr id="4" name="Picture 4" descr="Diagram&#10;&#10;Description automatically generated">
            <a:extLst>
              <a:ext uri="{FF2B5EF4-FFF2-40B4-BE49-F238E27FC236}">
                <a16:creationId xmlns:a16="http://schemas.microsoft.com/office/drawing/2014/main" id="{DC25FBAC-3BC7-4749-B9E3-41AC4E0B54B1}"/>
              </a:ext>
            </a:extLst>
          </p:cNvPr>
          <p:cNvPicPr>
            <a:picLocks noChangeAspect="1"/>
          </p:cNvPicPr>
          <p:nvPr/>
        </p:nvPicPr>
        <p:blipFill>
          <a:blip r:embed="rId2"/>
          <a:stretch>
            <a:fillRect/>
          </a:stretch>
        </p:blipFill>
        <p:spPr>
          <a:xfrm>
            <a:off x="4278702" y="3249113"/>
            <a:ext cx="3548332" cy="1553096"/>
          </a:xfrm>
          <a:prstGeom prst="rect">
            <a:avLst/>
          </a:prstGeom>
        </p:spPr>
      </p:pic>
    </p:spTree>
    <p:extLst>
      <p:ext uri="{BB962C8B-B14F-4D97-AF65-F5344CB8AC3E}">
        <p14:creationId xmlns:p14="http://schemas.microsoft.com/office/powerpoint/2010/main" val="829811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BD69-3291-4CF9-8822-14E582455E7E}"/>
              </a:ext>
            </a:extLst>
          </p:cNvPr>
          <p:cNvSpPr>
            <a:spLocks noGrp="1"/>
          </p:cNvSpPr>
          <p:nvPr>
            <p:ph type="title"/>
          </p:nvPr>
        </p:nvSpPr>
        <p:spPr/>
        <p:txBody>
          <a:bodyPr/>
          <a:lstStyle/>
          <a:p>
            <a:pPr algn="just"/>
            <a:r>
              <a:rPr lang="en-US"/>
              <a:t>The Diamond Problem</a:t>
            </a:r>
          </a:p>
          <a:p>
            <a:endParaRPr lang="en-US" dirty="0"/>
          </a:p>
        </p:txBody>
      </p:sp>
      <p:sp>
        <p:nvSpPr>
          <p:cNvPr id="3" name="Content Placeholder 2">
            <a:extLst>
              <a:ext uri="{FF2B5EF4-FFF2-40B4-BE49-F238E27FC236}">
                <a16:creationId xmlns:a16="http://schemas.microsoft.com/office/drawing/2014/main" id="{B1534C1E-E111-4AC7-9830-C56E1087003C}"/>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Java does not allow multiple inheritance, where one class can inherit properties from more than one class. It is known as the </a:t>
            </a:r>
            <a:r>
              <a:rPr lang="en-US" b="1">
                <a:ea typeface="+mn-lt"/>
                <a:cs typeface="+mn-lt"/>
              </a:rPr>
              <a:t>diamond problem</a:t>
            </a:r>
            <a:r>
              <a:rPr lang="en-US" dirty="0">
                <a:ea typeface="+mn-lt"/>
                <a:cs typeface="+mn-lt"/>
              </a:rPr>
              <a:t>.</a:t>
            </a:r>
          </a:p>
          <a:p>
            <a:pPr marL="383540" indent="-383540"/>
            <a:r>
              <a:rPr lang="en-US">
                <a:ea typeface="+mn-lt"/>
                <a:cs typeface="+mn-lt"/>
              </a:rPr>
              <a:t>It is an ambiguity that can rise because of allowing multiple inheritance.</a:t>
            </a:r>
          </a:p>
          <a:p>
            <a:pPr marL="383540" indent="-383540"/>
            <a:r>
              <a:rPr lang="en-US">
                <a:ea typeface="+mn-lt"/>
                <a:cs typeface="+mn-lt"/>
              </a:rPr>
              <a:t>The solution to the diamond problem is </a:t>
            </a:r>
            <a:r>
              <a:rPr lang="en-US" b="1">
                <a:ea typeface="+mn-lt"/>
                <a:cs typeface="+mn-lt"/>
              </a:rPr>
              <a:t>interfaces</a:t>
            </a:r>
            <a:r>
              <a:rPr lang="en-US">
                <a:ea typeface="+mn-lt"/>
                <a:cs typeface="+mn-lt"/>
              </a:rPr>
              <a:t>. We can achieve multiple inheritance by using these </a:t>
            </a:r>
            <a:r>
              <a:rPr lang="en-US" b="1">
                <a:ea typeface="+mn-lt"/>
                <a:cs typeface="+mn-lt"/>
              </a:rPr>
              <a:t>interfaces</a:t>
            </a:r>
            <a:r>
              <a:rPr lang="en-US" dirty="0">
                <a:ea typeface="+mn-lt"/>
                <a:cs typeface="+mn-lt"/>
              </a:rPr>
              <a:t>.</a:t>
            </a:r>
            <a:endParaRPr lang="en-US" dirty="0"/>
          </a:p>
        </p:txBody>
      </p:sp>
    </p:spTree>
    <p:extLst>
      <p:ext uri="{BB962C8B-B14F-4D97-AF65-F5344CB8AC3E}">
        <p14:creationId xmlns:p14="http://schemas.microsoft.com/office/powerpoint/2010/main" val="154217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70482-476F-4068-92B2-A836273368C4}"/>
              </a:ext>
            </a:extLst>
          </p:cNvPr>
          <p:cNvSpPr>
            <a:spLocks noGrp="1"/>
          </p:cNvSpPr>
          <p:nvPr>
            <p:ph type="title"/>
          </p:nvPr>
        </p:nvSpPr>
        <p:spPr/>
        <p:txBody>
          <a:bodyPr/>
          <a:lstStyle/>
          <a:p>
            <a:r>
              <a:rPr lang="en-US" dirty="0"/>
              <a:t>Limitations of using older programming languages</a:t>
            </a:r>
          </a:p>
        </p:txBody>
      </p:sp>
      <p:sp>
        <p:nvSpPr>
          <p:cNvPr id="3" name="Content Placeholder 2">
            <a:extLst>
              <a:ext uri="{FF2B5EF4-FFF2-40B4-BE49-F238E27FC236}">
                <a16:creationId xmlns:a16="http://schemas.microsoft.com/office/drawing/2014/main" id="{D54D4194-5649-4838-A54E-D658014C0EB0}"/>
              </a:ext>
            </a:extLst>
          </p:cNvPr>
          <p:cNvSpPr>
            <a:spLocks noGrp="1"/>
          </p:cNvSpPr>
          <p:nvPr>
            <p:ph idx="1"/>
          </p:nvPr>
        </p:nvSpPr>
        <p:spPr/>
        <p:txBody>
          <a:bodyPr vert="horz" lIns="91440" tIns="45720" rIns="91440" bIns="45720" rtlCol="0" anchor="t">
            <a:normAutofit fontScale="85000" lnSpcReduction="20000"/>
          </a:bodyPr>
          <a:lstStyle/>
          <a:p>
            <a:pPr marL="383540" indent="-383540"/>
            <a:r>
              <a:rPr lang="en-US" dirty="0"/>
              <a:t>Procedural Oriented Programming was the most widely used traditional language before OOPs was introduced.</a:t>
            </a:r>
          </a:p>
          <a:p>
            <a:pPr marL="383540" indent="-383540"/>
            <a:r>
              <a:rPr lang="en-US" dirty="0"/>
              <a:t>The program written in procedural language is like a list of instructions.</a:t>
            </a:r>
          </a:p>
          <a:p>
            <a:pPr marL="383540" indent="-383540"/>
            <a:r>
              <a:rPr lang="en-US" dirty="0"/>
              <a:t>Example: For adding two numbers:</a:t>
            </a:r>
          </a:p>
          <a:p>
            <a:pPr lvl="1" indent="-383540"/>
            <a:r>
              <a:rPr lang="en-US" i="0" dirty="0"/>
              <a:t>Get two inputs</a:t>
            </a:r>
          </a:p>
          <a:p>
            <a:pPr lvl="1" indent="-383540"/>
            <a:r>
              <a:rPr lang="en-US" i="0" dirty="0"/>
              <a:t>Add these two numbers</a:t>
            </a:r>
          </a:p>
          <a:p>
            <a:pPr lvl="1" indent="-383540"/>
            <a:r>
              <a:rPr lang="en-US" i="0" dirty="0"/>
              <a:t>Display the output</a:t>
            </a:r>
          </a:p>
          <a:p>
            <a:pPr marL="383540" indent="-383540"/>
            <a:r>
              <a:rPr lang="en-US" dirty="0"/>
              <a:t>Such step by step approach is called top-down approach.</a:t>
            </a:r>
          </a:p>
          <a:p>
            <a:pPr marL="383540" indent="-383540"/>
            <a:r>
              <a:rPr lang="en-US" dirty="0"/>
              <a:t>If there are multiple functions in the program which are sharing some important data, such items are placed globally so that they can be accessed by all the functions</a:t>
            </a:r>
          </a:p>
          <a:p>
            <a:pPr marL="383540" indent="-383540"/>
            <a:r>
              <a:rPr lang="en-US" dirty="0"/>
              <a:t>Since all the function has access to the global data, it can be modified by any function which can break down the entire program.</a:t>
            </a:r>
          </a:p>
        </p:txBody>
      </p:sp>
    </p:spTree>
    <p:extLst>
      <p:ext uri="{BB962C8B-B14F-4D97-AF65-F5344CB8AC3E}">
        <p14:creationId xmlns:p14="http://schemas.microsoft.com/office/powerpoint/2010/main" val="3801573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E0A4-979A-4F88-8C8B-9B32C191D36B}"/>
              </a:ext>
            </a:extLst>
          </p:cNvPr>
          <p:cNvSpPr>
            <a:spLocks noGrp="1"/>
          </p:cNvSpPr>
          <p:nvPr>
            <p:ph type="title"/>
          </p:nvPr>
        </p:nvSpPr>
        <p:spPr/>
        <p:txBody>
          <a:bodyPr/>
          <a:lstStyle/>
          <a:p>
            <a:r>
              <a:rPr lang="en-US"/>
              <a:t>Polymorphism</a:t>
            </a:r>
          </a:p>
        </p:txBody>
      </p:sp>
      <p:sp>
        <p:nvSpPr>
          <p:cNvPr id="3" name="Content Placeholder 2">
            <a:extLst>
              <a:ext uri="{FF2B5EF4-FFF2-40B4-BE49-F238E27FC236}">
                <a16:creationId xmlns:a16="http://schemas.microsoft.com/office/drawing/2014/main" id="{280EBAD8-B180-4758-9EEE-07B6EA4856C9}"/>
              </a:ext>
            </a:extLst>
          </p:cNvPr>
          <p:cNvSpPr>
            <a:spLocks noGrp="1"/>
          </p:cNvSpPr>
          <p:nvPr>
            <p:ph idx="1"/>
          </p:nvPr>
        </p:nvSpPr>
        <p:spPr/>
        <p:txBody>
          <a:bodyPr vert="horz" lIns="91440" tIns="45720" rIns="91440" bIns="45720" rtlCol="0" anchor="t">
            <a:normAutofit fontScale="92500" lnSpcReduction="10000"/>
          </a:bodyPr>
          <a:lstStyle/>
          <a:p>
            <a:pPr marL="383540" indent="-383540"/>
            <a:r>
              <a:rPr lang="en-US">
                <a:ea typeface="+mn-lt"/>
                <a:cs typeface="+mn-lt"/>
              </a:rPr>
              <a:t>Polymorphism is derived from 2 Greek words: poly and morphs.</a:t>
            </a:r>
          </a:p>
          <a:p>
            <a:pPr marL="383540" indent="-383540"/>
            <a:r>
              <a:rPr lang="en-US">
                <a:ea typeface="+mn-lt"/>
                <a:cs typeface="+mn-lt"/>
              </a:rPr>
              <a:t>The word "poly" means many and "morphs" means forms. So, polymorphism means many forms.</a:t>
            </a:r>
          </a:p>
          <a:p>
            <a:pPr marL="383540" indent="-383540"/>
            <a:r>
              <a:rPr lang="en-US"/>
              <a:t>For</a:t>
            </a:r>
            <a:r>
              <a:rPr lang="en-US" dirty="0"/>
              <a:t> </a:t>
            </a:r>
            <a:r>
              <a:rPr lang="en-US"/>
              <a:t>exampl: '</a:t>
            </a:r>
            <a:r>
              <a:rPr lang="en-US" b="1"/>
              <a:t>+' </a:t>
            </a:r>
            <a:r>
              <a:rPr lang="en-US"/>
              <a:t>is used to make sum of two numbers as well as it is used to combine two strings.</a:t>
            </a:r>
            <a:endParaRPr lang="en-US" dirty="0"/>
          </a:p>
          <a:p>
            <a:pPr marL="383540" indent="-383540"/>
            <a:r>
              <a:rPr lang="en-US"/>
              <a:t>This is known as operator overloading because same operator perform differently on different instances.</a:t>
            </a:r>
            <a:endParaRPr lang="en-US" dirty="0"/>
          </a:p>
          <a:p>
            <a:pPr marL="383540" indent="-383540"/>
            <a:r>
              <a:rPr lang="en-US"/>
              <a:t>Same way function can also be overloaded.</a:t>
            </a:r>
            <a:endParaRPr lang="en-US" dirty="0"/>
          </a:p>
          <a:p>
            <a:pPr marL="383540" indent="-383540"/>
            <a:r>
              <a:rPr lang="en-US"/>
              <a:t>Example: </a:t>
            </a:r>
            <a:r>
              <a:rPr lang="en-US" b="1"/>
              <a:t>area()</a:t>
            </a:r>
            <a:r>
              <a:rPr lang="en-US" dirty="0"/>
              <a:t> </a:t>
            </a:r>
            <a:r>
              <a:rPr lang="en-US"/>
              <a:t>function can take two or three arguments i.e., area(5) or area(4,2).</a:t>
            </a:r>
            <a:endParaRPr lang="en-US" dirty="0"/>
          </a:p>
          <a:p>
            <a:pPr marL="383540" indent="-383540"/>
            <a:r>
              <a:rPr lang="en-US"/>
              <a:t>Single function area() gives area of different shapes as per the arguments provided to it.</a:t>
            </a:r>
            <a:endParaRPr lang="en-US" dirty="0"/>
          </a:p>
        </p:txBody>
      </p:sp>
    </p:spTree>
    <p:extLst>
      <p:ext uri="{BB962C8B-B14F-4D97-AF65-F5344CB8AC3E}">
        <p14:creationId xmlns:p14="http://schemas.microsoft.com/office/powerpoint/2010/main" val="9908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7CB4-C24D-4A60-A2F7-79834F107B21}"/>
              </a:ext>
            </a:extLst>
          </p:cNvPr>
          <p:cNvSpPr>
            <a:spLocks noGrp="1"/>
          </p:cNvSpPr>
          <p:nvPr>
            <p:ph type="title"/>
          </p:nvPr>
        </p:nvSpPr>
        <p:spPr/>
        <p:txBody>
          <a:bodyPr/>
          <a:lstStyle/>
          <a:p>
            <a:r>
              <a:rPr lang="en-US"/>
              <a:t>Types of polymorphism</a:t>
            </a:r>
          </a:p>
        </p:txBody>
      </p:sp>
      <p:sp>
        <p:nvSpPr>
          <p:cNvPr id="3" name="Content Placeholder 2">
            <a:extLst>
              <a:ext uri="{FF2B5EF4-FFF2-40B4-BE49-F238E27FC236}">
                <a16:creationId xmlns:a16="http://schemas.microsoft.com/office/drawing/2014/main" id="{02E70B15-ACFF-4C78-A589-1E17E39D1D6A}"/>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There are two types of polymorphism in Java: compile-time polymorphism and runtime polymorphism.</a:t>
            </a:r>
          </a:p>
          <a:p>
            <a:pPr marL="383540" indent="-383540"/>
            <a:r>
              <a:rPr lang="en-US">
                <a:ea typeface="+mn-lt"/>
                <a:cs typeface="+mn-lt"/>
              </a:rPr>
              <a:t>We can perform polymorphism in java by method overloading (compile-time) and method overriding (runtime).</a:t>
            </a:r>
          </a:p>
          <a:p>
            <a:pPr marL="383540" indent="-383540"/>
            <a:endParaRPr lang="en-US" dirty="0"/>
          </a:p>
        </p:txBody>
      </p:sp>
    </p:spTree>
    <p:extLst>
      <p:ext uri="{BB962C8B-B14F-4D97-AF65-F5344CB8AC3E}">
        <p14:creationId xmlns:p14="http://schemas.microsoft.com/office/powerpoint/2010/main" val="2120985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0BC50A-5D3F-42F2-B238-DF0BF3B2C656}"/>
              </a:ext>
            </a:extLst>
          </p:cNvPr>
          <p:cNvSpPr>
            <a:spLocks noGrp="1"/>
          </p:cNvSpPr>
          <p:nvPr>
            <p:ph idx="1"/>
          </p:nvPr>
        </p:nvSpPr>
        <p:spPr>
          <a:xfrm>
            <a:off x="1114148" y="590365"/>
            <a:ext cx="9601200" cy="3581400"/>
          </a:xfrm>
        </p:spPr>
        <p:txBody>
          <a:bodyPr/>
          <a:lstStyle/>
          <a:p>
            <a:r>
              <a:rPr lang="en-US" dirty="0"/>
              <a:t>Overloading Program:</a:t>
            </a:r>
          </a:p>
        </p:txBody>
      </p:sp>
      <p:pic>
        <p:nvPicPr>
          <p:cNvPr id="7" name="Picture 6" descr="A screenshot of a computer&#10;&#10;Description automatically generated with medium confidence">
            <a:extLst>
              <a:ext uri="{FF2B5EF4-FFF2-40B4-BE49-F238E27FC236}">
                <a16:creationId xmlns:a16="http://schemas.microsoft.com/office/drawing/2014/main" id="{745368C0-A4D9-407E-8228-BE37DF833DD0}"/>
              </a:ext>
            </a:extLst>
          </p:cNvPr>
          <p:cNvPicPr>
            <a:picLocks noChangeAspect="1"/>
          </p:cNvPicPr>
          <p:nvPr/>
        </p:nvPicPr>
        <p:blipFill>
          <a:blip r:embed="rId2"/>
          <a:stretch>
            <a:fillRect/>
          </a:stretch>
        </p:blipFill>
        <p:spPr>
          <a:xfrm>
            <a:off x="2607845" y="971989"/>
            <a:ext cx="6613806" cy="5295646"/>
          </a:xfrm>
          <a:prstGeom prst="rect">
            <a:avLst/>
          </a:prstGeom>
        </p:spPr>
      </p:pic>
    </p:spTree>
    <p:extLst>
      <p:ext uri="{BB962C8B-B14F-4D97-AF65-F5344CB8AC3E}">
        <p14:creationId xmlns:p14="http://schemas.microsoft.com/office/powerpoint/2010/main" val="4030905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5D1C6B-091B-4F2E-AED7-41F661344143}"/>
              </a:ext>
            </a:extLst>
          </p:cNvPr>
          <p:cNvSpPr>
            <a:spLocks noGrp="1"/>
          </p:cNvSpPr>
          <p:nvPr>
            <p:ph idx="1"/>
          </p:nvPr>
        </p:nvSpPr>
        <p:spPr>
          <a:xfrm>
            <a:off x="1295400" y="492711"/>
            <a:ext cx="9601200" cy="3581400"/>
          </a:xfrm>
        </p:spPr>
        <p:txBody>
          <a:bodyPr/>
          <a:lstStyle/>
          <a:p>
            <a:r>
              <a:rPr lang="en-US" dirty="0"/>
              <a:t>Overriding:</a:t>
            </a:r>
          </a:p>
        </p:txBody>
      </p:sp>
      <p:pic>
        <p:nvPicPr>
          <p:cNvPr id="5" name="Picture 4" descr="Text&#10;&#10;Description automatically generated">
            <a:extLst>
              <a:ext uri="{FF2B5EF4-FFF2-40B4-BE49-F238E27FC236}">
                <a16:creationId xmlns:a16="http://schemas.microsoft.com/office/drawing/2014/main" id="{C91B3BDB-0F19-461D-8996-F02336E37FFB}"/>
              </a:ext>
            </a:extLst>
          </p:cNvPr>
          <p:cNvPicPr>
            <a:picLocks noChangeAspect="1"/>
          </p:cNvPicPr>
          <p:nvPr/>
        </p:nvPicPr>
        <p:blipFill>
          <a:blip r:embed="rId2"/>
          <a:stretch>
            <a:fillRect/>
          </a:stretch>
        </p:blipFill>
        <p:spPr>
          <a:xfrm>
            <a:off x="2542567" y="934060"/>
            <a:ext cx="7106866" cy="5581598"/>
          </a:xfrm>
          <a:prstGeom prst="rect">
            <a:avLst/>
          </a:prstGeom>
        </p:spPr>
      </p:pic>
    </p:spTree>
    <p:extLst>
      <p:ext uri="{BB962C8B-B14F-4D97-AF65-F5344CB8AC3E}">
        <p14:creationId xmlns:p14="http://schemas.microsoft.com/office/powerpoint/2010/main" val="3115781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1664-B0D6-4AC1-8047-FE50AA0E7E7D}"/>
              </a:ext>
            </a:extLst>
          </p:cNvPr>
          <p:cNvSpPr>
            <a:spLocks noGrp="1"/>
          </p:cNvSpPr>
          <p:nvPr>
            <p:ph type="title"/>
          </p:nvPr>
        </p:nvSpPr>
        <p:spPr/>
        <p:txBody>
          <a:bodyPr/>
          <a:lstStyle/>
          <a:p>
            <a:pPr algn="just"/>
            <a:r>
              <a:rPr lang="en-US"/>
              <a:t>Access Modifiers</a:t>
            </a:r>
          </a:p>
        </p:txBody>
      </p:sp>
      <p:sp>
        <p:nvSpPr>
          <p:cNvPr id="3" name="Content Placeholder 2">
            <a:extLst>
              <a:ext uri="{FF2B5EF4-FFF2-40B4-BE49-F238E27FC236}">
                <a16:creationId xmlns:a16="http://schemas.microsoft.com/office/drawing/2014/main" id="{34697EC9-0DB7-483A-A01D-8AF1DE2A80EC}"/>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The access modifiers in Java specifies the accessibility or scope of a field, method, constructor, or class. </a:t>
            </a:r>
          </a:p>
          <a:p>
            <a:pPr marL="383540" indent="-383540"/>
            <a:r>
              <a:rPr lang="en-US">
                <a:ea typeface="+mn-lt"/>
                <a:cs typeface="+mn-lt"/>
              </a:rPr>
              <a:t>We can change the access level of fields, constructors, methods, and class by applying the access modifier on it.</a:t>
            </a:r>
          </a:p>
          <a:p>
            <a:pPr marL="383540" indent="-383540"/>
            <a:r>
              <a:rPr lang="en-US">
                <a:ea typeface="+mn-lt"/>
                <a:cs typeface="+mn-lt"/>
              </a:rPr>
              <a:t>There are four types of Java access modifiers:</a:t>
            </a:r>
            <a:endParaRPr lang="en-US" dirty="0">
              <a:ea typeface="+mn-lt"/>
              <a:cs typeface="+mn-lt"/>
            </a:endParaRPr>
          </a:p>
          <a:p>
            <a:pPr lvl="1" indent="-383540"/>
            <a:r>
              <a:rPr lang="en-US" i="0"/>
              <a:t>Private</a:t>
            </a:r>
          </a:p>
          <a:p>
            <a:pPr lvl="1" indent="-383540"/>
            <a:r>
              <a:rPr lang="en-US" i="0"/>
              <a:t>Protected</a:t>
            </a:r>
          </a:p>
          <a:p>
            <a:pPr lvl="1" indent="-383540"/>
            <a:r>
              <a:rPr lang="en-US" i="0"/>
              <a:t>Public</a:t>
            </a:r>
            <a:endParaRPr lang="en-US" i="0" dirty="0"/>
          </a:p>
          <a:p>
            <a:pPr lvl="1" indent="-383540"/>
            <a:r>
              <a:rPr lang="en-US" i="0"/>
              <a:t>Default</a:t>
            </a:r>
            <a:endParaRPr lang="en-US" i="0" dirty="0"/>
          </a:p>
        </p:txBody>
      </p:sp>
    </p:spTree>
    <p:extLst>
      <p:ext uri="{BB962C8B-B14F-4D97-AF65-F5344CB8AC3E}">
        <p14:creationId xmlns:p14="http://schemas.microsoft.com/office/powerpoint/2010/main" val="4253374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E05D-897A-44C9-B53E-2B02B67DB96C}"/>
              </a:ext>
            </a:extLst>
          </p:cNvPr>
          <p:cNvSpPr>
            <a:spLocks noGrp="1"/>
          </p:cNvSpPr>
          <p:nvPr>
            <p:ph type="title"/>
          </p:nvPr>
        </p:nvSpPr>
        <p:spPr/>
        <p:txBody>
          <a:bodyPr/>
          <a:lstStyle/>
          <a:p>
            <a:pPr algn="just"/>
            <a:r>
              <a:rPr lang="en-US">
                <a:ea typeface="+mj-lt"/>
                <a:cs typeface="+mj-lt"/>
              </a:rPr>
              <a:t>Access Modifiers</a:t>
            </a:r>
          </a:p>
        </p:txBody>
      </p:sp>
      <p:sp>
        <p:nvSpPr>
          <p:cNvPr id="3" name="Content Placeholder 2">
            <a:extLst>
              <a:ext uri="{FF2B5EF4-FFF2-40B4-BE49-F238E27FC236}">
                <a16:creationId xmlns:a16="http://schemas.microsoft.com/office/drawing/2014/main" id="{4003A3CB-4743-407C-94DE-18D7567ED796}"/>
              </a:ext>
            </a:extLst>
          </p:cNvPr>
          <p:cNvSpPr>
            <a:spLocks noGrp="1"/>
          </p:cNvSpPr>
          <p:nvPr>
            <p:ph idx="1"/>
          </p:nvPr>
        </p:nvSpPr>
        <p:spPr/>
        <p:txBody>
          <a:bodyPr vert="horz" lIns="91440" tIns="45720" rIns="91440" bIns="45720" rtlCol="0" anchor="t">
            <a:normAutofit/>
          </a:bodyPr>
          <a:lstStyle/>
          <a:p>
            <a:pPr marL="383540" indent="-383540" algn="just"/>
            <a:r>
              <a:rPr lang="en-US" b="1">
                <a:ea typeface="+mn-lt"/>
                <a:cs typeface="+mn-lt"/>
              </a:rPr>
              <a:t>Private</a:t>
            </a:r>
            <a:r>
              <a:rPr lang="en-US">
                <a:ea typeface="+mn-lt"/>
                <a:cs typeface="+mn-lt"/>
              </a:rPr>
              <a:t>: The access level of a private modifier is only within the class. It cannot be accessed from outside the class.</a:t>
            </a:r>
            <a:endParaRPr lang="en-US"/>
          </a:p>
          <a:p>
            <a:pPr marL="383540" indent="-383540" algn="just"/>
            <a:r>
              <a:rPr lang="en-US" b="1">
                <a:ea typeface="+mn-lt"/>
                <a:cs typeface="+mn-lt"/>
              </a:rPr>
              <a:t>Default</a:t>
            </a:r>
            <a:r>
              <a:rPr lang="en-US">
                <a:ea typeface="+mn-lt"/>
                <a:cs typeface="+mn-lt"/>
              </a:rPr>
              <a:t>: The access level of a default modifier is only within the package. It cannot be accessed from outside the package. If you do not specify any access level, it will be the default.</a:t>
            </a:r>
            <a:endParaRPr lang="en-US"/>
          </a:p>
          <a:p>
            <a:pPr marL="383540" indent="-383540" algn="just"/>
            <a:r>
              <a:rPr lang="en-US" b="1">
                <a:ea typeface="+mn-lt"/>
                <a:cs typeface="+mn-lt"/>
              </a:rPr>
              <a:t>Protected</a:t>
            </a:r>
            <a:r>
              <a:rPr lang="en-US">
                <a:ea typeface="+mn-lt"/>
                <a:cs typeface="+mn-lt"/>
              </a:rPr>
              <a:t>: The access level of a protected modifier is within the package and outside the package through child class. If you do not make the child class, it cannot be accessed from outside the package.</a:t>
            </a:r>
            <a:endParaRPr lang="en-US"/>
          </a:p>
          <a:p>
            <a:pPr marL="383540" indent="-383540" algn="just"/>
            <a:r>
              <a:rPr lang="en-US" b="1">
                <a:ea typeface="+mn-lt"/>
                <a:cs typeface="+mn-lt"/>
              </a:rPr>
              <a:t>Public</a:t>
            </a:r>
            <a:r>
              <a:rPr lang="en-US">
                <a:ea typeface="+mn-lt"/>
                <a:cs typeface="+mn-lt"/>
              </a:rPr>
              <a:t>: The access level of a public modifier is everywhere. It can be accessed from within the class, outside the class, within the package and outside the package.</a:t>
            </a:r>
            <a:endParaRPr lang="en-US"/>
          </a:p>
          <a:p>
            <a:pPr marL="383540" indent="-383540"/>
            <a:endParaRPr lang="en-US" dirty="0"/>
          </a:p>
        </p:txBody>
      </p:sp>
    </p:spTree>
    <p:extLst>
      <p:ext uri="{BB962C8B-B14F-4D97-AF65-F5344CB8AC3E}">
        <p14:creationId xmlns:p14="http://schemas.microsoft.com/office/powerpoint/2010/main" val="3609644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21D6-DCF0-4457-8E0E-5AA04289F2B5}"/>
              </a:ext>
            </a:extLst>
          </p:cNvPr>
          <p:cNvSpPr>
            <a:spLocks noGrp="1"/>
          </p:cNvSpPr>
          <p:nvPr>
            <p:ph type="title"/>
          </p:nvPr>
        </p:nvSpPr>
        <p:spPr/>
        <p:txBody>
          <a:bodyPr>
            <a:normAutofit fontScale="90000"/>
          </a:bodyPr>
          <a:lstStyle/>
          <a:p>
            <a:r>
              <a:rPr lang="en-US" b="1" i="0" dirty="0">
                <a:solidFill>
                  <a:srgbClr val="273239"/>
                </a:solidFill>
                <a:effectLst/>
                <a:latin typeface="sofia-pro"/>
              </a:rPr>
              <a:t>Association, Composition and Aggregation</a:t>
            </a:r>
            <a:br>
              <a:rPr lang="en-US" b="1" i="0" dirty="0">
                <a:solidFill>
                  <a:srgbClr val="273239"/>
                </a:solidFill>
                <a:effectLst/>
                <a:latin typeface="sofia-pro"/>
              </a:rPr>
            </a:br>
            <a:endParaRPr lang="en-US" dirty="0"/>
          </a:p>
        </p:txBody>
      </p:sp>
      <p:sp>
        <p:nvSpPr>
          <p:cNvPr id="3" name="Content Placeholder 2">
            <a:extLst>
              <a:ext uri="{FF2B5EF4-FFF2-40B4-BE49-F238E27FC236}">
                <a16:creationId xmlns:a16="http://schemas.microsoft.com/office/drawing/2014/main" id="{1CDC06BA-9E89-4D38-9AA1-825EC21AD8B1}"/>
              </a:ext>
            </a:extLst>
          </p:cNvPr>
          <p:cNvSpPr>
            <a:spLocks noGrp="1"/>
          </p:cNvSpPr>
          <p:nvPr>
            <p:ph idx="1"/>
          </p:nvPr>
        </p:nvSpPr>
        <p:spPr/>
        <p:txBody>
          <a:bodyPr/>
          <a:lstStyle/>
          <a:p>
            <a:r>
              <a:rPr lang="en-US" b="0" i="0" dirty="0">
                <a:solidFill>
                  <a:srgbClr val="273239"/>
                </a:solidFill>
                <a:effectLst/>
                <a:latin typeface="urw-din"/>
              </a:rPr>
              <a:t>Association is a relation between two separate classes which establishes through their Objects.</a:t>
            </a:r>
          </a:p>
          <a:p>
            <a:r>
              <a:rPr lang="en-US" b="0" i="0" dirty="0">
                <a:solidFill>
                  <a:srgbClr val="273239"/>
                </a:solidFill>
                <a:effectLst/>
                <a:latin typeface="urw-din"/>
              </a:rPr>
              <a:t>It can be one-to-one, one-to-many, many-to-one, many-to-many.</a:t>
            </a:r>
          </a:p>
          <a:p>
            <a:r>
              <a:rPr lang="en-US" b="0" i="0" dirty="0">
                <a:solidFill>
                  <a:srgbClr val="273239"/>
                </a:solidFill>
                <a:effectLst/>
                <a:latin typeface="urw-din"/>
              </a:rPr>
              <a:t>In OOP, an Object communicates to another object to use functionality and services provided by that object.</a:t>
            </a:r>
          </a:p>
          <a:p>
            <a:r>
              <a:rPr lang="en-US" b="1" i="0" dirty="0">
                <a:solidFill>
                  <a:srgbClr val="273239"/>
                </a:solidFill>
                <a:effectLst/>
                <a:latin typeface="urw-din"/>
              </a:rPr>
              <a:t>Composition</a:t>
            </a:r>
            <a:r>
              <a:rPr lang="en-US" b="0" i="0" dirty="0">
                <a:solidFill>
                  <a:srgbClr val="273239"/>
                </a:solidFill>
                <a:effectLst/>
                <a:latin typeface="urw-din"/>
              </a:rPr>
              <a:t> and </a:t>
            </a:r>
            <a:r>
              <a:rPr lang="en-US" b="1" i="0" dirty="0">
                <a:solidFill>
                  <a:srgbClr val="273239"/>
                </a:solidFill>
                <a:effectLst/>
                <a:latin typeface="urw-din"/>
              </a:rPr>
              <a:t>Aggregation</a:t>
            </a:r>
            <a:r>
              <a:rPr lang="en-US" b="0" i="0" dirty="0">
                <a:solidFill>
                  <a:srgbClr val="273239"/>
                </a:solidFill>
                <a:effectLst/>
                <a:latin typeface="urw-din"/>
              </a:rPr>
              <a:t> are the two forms of association. </a:t>
            </a:r>
            <a:endParaRPr lang="en-US" dirty="0"/>
          </a:p>
        </p:txBody>
      </p:sp>
      <p:pic>
        <p:nvPicPr>
          <p:cNvPr id="5" name="Picture 4" descr="Diagram, venn diagram&#10;&#10;Description automatically generated">
            <a:extLst>
              <a:ext uri="{FF2B5EF4-FFF2-40B4-BE49-F238E27FC236}">
                <a16:creationId xmlns:a16="http://schemas.microsoft.com/office/drawing/2014/main" id="{D4DFE016-7DE5-43A0-B9E5-10251D7D0DE6}"/>
              </a:ext>
            </a:extLst>
          </p:cNvPr>
          <p:cNvPicPr>
            <a:picLocks noChangeAspect="1"/>
          </p:cNvPicPr>
          <p:nvPr/>
        </p:nvPicPr>
        <p:blipFill>
          <a:blip r:embed="rId2"/>
          <a:stretch>
            <a:fillRect/>
          </a:stretch>
        </p:blipFill>
        <p:spPr>
          <a:xfrm>
            <a:off x="3947828" y="4600411"/>
            <a:ext cx="4067743" cy="2257589"/>
          </a:xfrm>
          <a:prstGeom prst="rect">
            <a:avLst/>
          </a:prstGeom>
        </p:spPr>
      </p:pic>
    </p:spTree>
    <p:extLst>
      <p:ext uri="{BB962C8B-B14F-4D97-AF65-F5344CB8AC3E}">
        <p14:creationId xmlns:p14="http://schemas.microsoft.com/office/powerpoint/2010/main" val="3577530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7BC0-10D4-4C24-93A2-8DA913458927}"/>
              </a:ext>
            </a:extLst>
          </p:cNvPr>
          <p:cNvSpPr>
            <a:spLocks noGrp="1"/>
          </p:cNvSpPr>
          <p:nvPr>
            <p:ph type="title"/>
          </p:nvPr>
        </p:nvSpPr>
        <p:spPr/>
        <p:txBody>
          <a:bodyPr/>
          <a:lstStyle/>
          <a:p>
            <a:r>
              <a:rPr lang="en-US" b="1" i="0" dirty="0">
                <a:solidFill>
                  <a:srgbClr val="273239"/>
                </a:solidFill>
                <a:effectLst/>
                <a:latin typeface="sofia-pro"/>
              </a:rPr>
              <a:t>Aggregation</a:t>
            </a:r>
            <a:endParaRPr lang="en-US" dirty="0"/>
          </a:p>
        </p:txBody>
      </p:sp>
      <p:sp>
        <p:nvSpPr>
          <p:cNvPr id="3" name="Content Placeholder 2">
            <a:extLst>
              <a:ext uri="{FF2B5EF4-FFF2-40B4-BE49-F238E27FC236}">
                <a16:creationId xmlns:a16="http://schemas.microsoft.com/office/drawing/2014/main" id="{6F6D254E-8B14-4ABB-9AB6-E62DF5772016}"/>
              </a:ext>
            </a:extLst>
          </p:cNvPr>
          <p:cNvSpPr>
            <a:spLocks noGrp="1"/>
          </p:cNvSpPr>
          <p:nvPr>
            <p:ph idx="1"/>
          </p:nvPr>
        </p:nvSpPr>
        <p:spPr/>
        <p:txBody>
          <a:bodyPr>
            <a:normAutofit fontScale="92500" lnSpcReduction="10000"/>
          </a:bodyPr>
          <a:lstStyle/>
          <a:p>
            <a:r>
              <a:rPr lang="en-US" b="1" dirty="0">
                <a:latin typeface="urw-din"/>
              </a:rPr>
              <a:t>Aggregation</a:t>
            </a:r>
            <a:r>
              <a:rPr lang="en-US" b="0" i="0" dirty="0">
                <a:solidFill>
                  <a:srgbClr val="273239"/>
                </a:solidFill>
                <a:effectLst/>
                <a:latin typeface="urw-din"/>
              </a:rPr>
              <a:t> is a special form of Association.</a:t>
            </a:r>
          </a:p>
          <a:p>
            <a:r>
              <a:rPr lang="en-US" b="0" i="0" dirty="0">
                <a:solidFill>
                  <a:srgbClr val="273239"/>
                </a:solidFill>
                <a:effectLst/>
                <a:latin typeface="urw-din"/>
              </a:rPr>
              <a:t>It is a unidirectional association i.e., a one-way relationship.</a:t>
            </a:r>
            <a:endParaRPr lang="en-US" dirty="0">
              <a:solidFill>
                <a:srgbClr val="273239"/>
              </a:solidFill>
              <a:latin typeface="urw-din"/>
            </a:endParaRPr>
          </a:p>
          <a:p>
            <a:r>
              <a:rPr lang="en-US" b="0" i="0" dirty="0">
                <a:solidFill>
                  <a:srgbClr val="273239"/>
                </a:solidFill>
                <a:effectLst/>
                <a:latin typeface="urw-din"/>
              </a:rPr>
              <a:t>Example: A bike can have a motor, but reverse is not possible and thus unidirectional in nature.</a:t>
            </a:r>
          </a:p>
          <a:p>
            <a:r>
              <a:rPr lang="en-US" b="0" i="0" dirty="0">
                <a:solidFill>
                  <a:srgbClr val="273239"/>
                </a:solidFill>
                <a:effectLst/>
                <a:latin typeface="urw-din"/>
              </a:rPr>
              <a:t>In Aggregation,</a:t>
            </a:r>
            <a:r>
              <a:rPr lang="en-US" b="1" i="0" dirty="0">
                <a:solidFill>
                  <a:srgbClr val="273239"/>
                </a:solidFill>
                <a:effectLst/>
                <a:latin typeface="urw-din"/>
              </a:rPr>
              <a:t> </a:t>
            </a:r>
            <a:r>
              <a:rPr lang="en-US" i="0" dirty="0">
                <a:solidFill>
                  <a:srgbClr val="273239"/>
                </a:solidFill>
                <a:effectLst/>
                <a:latin typeface="urw-din"/>
              </a:rPr>
              <a:t>both the entities can survive individually </a:t>
            </a:r>
            <a:r>
              <a:rPr lang="en-US" b="0" i="0" dirty="0">
                <a:solidFill>
                  <a:srgbClr val="273239"/>
                </a:solidFill>
                <a:effectLst/>
                <a:latin typeface="urw-din"/>
              </a:rPr>
              <a:t>which means ending one entity will not affect the other entity.</a:t>
            </a:r>
          </a:p>
          <a:p>
            <a:r>
              <a:rPr lang="en-US" b="0" i="0" dirty="0">
                <a:solidFill>
                  <a:srgbClr val="273239"/>
                </a:solidFill>
                <a:effectLst/>
                <a:latin typeface="urw-din"/>
              </a:rPr>
              <a:t> It is additionally utilized for code reusability</a:t>
            </a:r>
            <a:r>
              <a:rPr lang="en-US" dirty="0">
                <a:solidFill>
                  <a:srgbClr val="273239"/>
                </a:solidFill>
                <a:latin typeface="urw-din"/>
              </a:rPr>
              <a:t>.</a:t>
            </a:r>
          </a:p>
          <a:p>
            <a:r>
              <a:rPr lang="en-US" b="0" i="0" dirty="0">
                <a:solidFill>
                  <a:srgbClr val="212121"/>
                </a:solidFill>
                <a:effectLst/>
                <a:latin typeface="urw-din"/>
              </a:rPr>
              <a:t>Let us take an example of Student and Address class. Each student must have an address so relationship between Student class and Address class will be </a:t>
            </a:r>
            <a:r>
              <a:rPr lang="en-US" b="1" i="0" dirty="0">
                <a:solidFill>
                  <a:srgbClr val="212121"/>
                </a:solidFill>
                <a:effectLst/>
                <a:latin typeface="urw-din"/>
              </a:rPr>
              <a:t>Has-A</a:t>
            </a:r>
            <a:r>
              <a:rPr lang="en-US" b="0" i="0" dirty="0">
                <a:solidFill>
                  <a:srgbClr val="212121"/>
                </a:solidFill>
                <a:effectLst/>
                <a:latin typeface="urw-din"/>
              </a:rPr>
              <a:t> type relationship but vice versa is not true(it is not necessary that each address contain by any student). So, Student work as owner entity. This will be an aggregation relationship.</a:t>
            </a:r>
            <a:endParaRPr lang="en-US" dirty="0">
              <a:latin typeface="urw-din"/>
            </a:endParaRPr>
          </a:p>
        </p:txBody>
      </p:sp>
    </p:spTree>
    <p:extLst>
      <p:ext uri="{BB962C8B-B14F-4D97-AF65-F5344CB8AC3E}">
        <p14:creationId xmlns:p14="http://schemas.microsoft.com/office/powerpoint/2010/main" val="3250495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16E7-7D9C-4DAB-A62C-14AFC9860131}"/>
              </a:ext>
            </a:extLst>
          </p:cNvPr>
          <p:cNvSpPr>
            <a:spLocks noGrp="1"/>
          </p:cNvSpPr>
          <p:nvPr>
            <p:ph type="title"/>
          </p:nvPr>
        </p:nvSpPr>
        <p:spPr/>
        <p:txBody>
          <a:bodyPr/>
          <a:lstStyle/>
          <a:p>
            <a:r>
              <a:rPr lang="en-US" dirty="0"/>
              <a:t>Composition</a:t>
            </a:r>
          </a:p>
        </p:txBody>
      </p:sp>
      <p:sp>
        <p:nvSpPr>
          <p:cNvPr id="3" name="Content Placeholder 2">
            <a:extLst>
              <a:ext uri="{FF2B5EF4-FFF2-40B4-BE49-F238E27FC236}">
                <a16:creationId xmlns:a16="http://schemas.microsoft.com/office/drawing/2014/main" id="{2E5EB626-80DC-4F17-B077-03C245D41536}"/>
              </a:ext>
            </a:extLst>
          </p:cNvPr>
          <p:cNvSpPr>
            <a:spLocks noGrp="1"/>
          </p:cNvSpPr>
          <p:nvPr>
            <p:ph idx="1"/>
          </p:nvPr>
        </p:nvSpPr>
        <p:spPr/>
        <p:txBody>
          <a:bodyPr/>
          <a:lstStyle/>
          <a:p>
            <a:r>
              <a:rPr lang="en-US" b="0" i="0" dirty="0">
                <a:solidFill>
                  <a:srgbClr val="273239"/>
                </a:solidFill>
                <a:effectLst/>
                <a:latin typeface="urw-din"/>
              </a:rPr>
              <a:t>Composition is a restricted form of Aggregation in which two entities are highly dependent on each other. </a:t>
            </a:r>
          </a:p>
          <a:p>
            <a:r>
              <a:rPr lang="en-US" b="0" i="0" dirty="0">
                <a:solidFill>
                  <a:srgbClr val="273239"/>
                </a:solidFill>
                <a:effectLst/>
                <a:latin typeface="urw-din"/>
              </a:rPr>
              <a:t>It represents </a:t>
            </a:r>
            <a:r>
              <a:rPr lang="en-US" b="1" i="0" dirty="0">
                <a:solidFill>
                  <a:srgbClr val="273239"/>
                </a:solidFill>
                <a:effectLst/>
                <a:latin typeface="urw-din"/>
              </a:rPr>
              <a:t>part-of</a:t>
            </a:r>
            <a:r>
              <a:rPr lang="en-US" b="0" i="0" dirty="0">
                <a:solidFill>
                  <a:srgbClr val="273239"/>
                </a:solidFill>
                <a:effectLst/>
                <a:latin typeface="urw-din"/>
              </a:rPr>
              <a:t> relationship.</a:t>
            </a:r>
          </a:p>
          <a:p>
            <a:r>
              <a:rPr lang="en-US" b="0" i="0" dirty="0">
                <a:solidFill>
                  <a:srgbClr val="273239"/>
                </a:solidFill>
                <a:effectLst/>
                <a:latin typeface="urw-din"/>
              </a:rPr>
              <a:t>When there is a composition between two entities, the composed object </a:t>
            </a:r>
            <a:r>
              <a:rPr lang="en-US" b="1" i="0" dirty="0">
                <a:solidFill>
                  <a:srgbClr val="273239"/>
                </a:solidFill>
                <a:effectLst/>
                <a:latin typeface="urw-din"/>
              </a:rPr>
              <a:t>cannot exist</a:t>
            </a:r>
            <a:r>
              <a:rPr lang="en-US" b="0" i="0" dirty="0">
                <a:solidFill>
                  <a:srgbClr val="273239"/>
                </a:solidFill>
                <a:effectLst/>
                <a:latin typeface="urw-din"/>
              </a:rPr>
              <a:t> without the other entity i.e., </a:t>
            </a:r>
            <a:r>
              <a:rPr lang="en-US" b="0" i="0" dirty="0">
                <a:solidFill>
                  <a:srgbClr val="212121"/>
                </a:solidFill>
                <a:effectLst/>
                <a:latin typeface="urw-din"/>
              </a:rPr>
              <a:t>both entities are interdependent of each other.</a:t>
            </a:r>
          </a:p>
          <a:p>
            <a:r>
              <a:rPr lang="en-US" dirty="0">
                <a:solidFill>
                  <a:srgbClr val="212121"/>
                </a:solidFill>
                <a:latin typeface="urw-din"/>
              </a:rPr>
              <a:t>E</a:t>
            </a:r>
            <a:r>
              <a:rPr lang="en-US" b="0" i="0" dirty="0">
                <a:solidFill>
                  <a:srgbClr val="212121"/>
                </a:solidFill>
                <a:effectLst/>
                <a:latin typeface="urw-din"/>
              </a:rPr>
              <a:t>xample: </a:t>
            </a:r>
          </a:p>
          <a:p>
            <a:pPr lvl="1"/>
            <a:r>
              <a:rPr lang="en-US" i="0" dirty="0">
                <a:solidFill>
                  <a:srgbClr val="212121"/>
                </a:solidFill>
                <a:latin typeface="urw-din"/>
              </a:rPr>
              <a:t>E</a:t>
            </a:r>
            <a:r>
              <a:rPr lang="en-US" b="0" i="0" dirty="0">
                <a:solidFill>
                  <a:srgbClr val="212121"/>
                </a:solidFill>
                <a:effectLst/>
                <a:latin typeface="urw-din"/>
              </a:rPr>
              <a:t>ngine is part of car</a:t>
            </a:r>
          </a:p>
          <a:p>
            <a:pPr lvl="1"/>
            <a:r>
              <a:rPr lang="en-US" i="0" dirty="0">
                <a:solidFill>
                  <a:srgbClr val="212121"/>
                </a:solidFill>
                <a:latin typeface="urw-din"/>
              </a:rPr>
              <a:t>H</a:t>
            </a:r>
            <a:r>
              <a:rPr lang="en-US" b="0" i="0" dirty="0">
                <a:solidFill>
                  <a:srgbClr val="212121"/>
                </a:solidFill>
                <a:effectLst/>
                <a:latin typeface="urw-din"/>
              </a:rPr>
              <a:t>eart is part of body</a:t>
            </a:r>
            <a:endParaRPr lang="en-US" b="0" i="0" dirty="0">
              <a:solidFill>
                <a:srgbClr val="273239"/>
              </a:solidFill>
              <a:effectLst/>
              <a:latin typeface="urw-din"/>
            </a:endParaRPr>
          </a:p>
          <a:p>
            <a:endParaRPr lang="en-US" dirty="0"/>
          </a:p>
        </p:txBody>
      </p:sp>
      <p:pic>
        <p:nvPicPr>
          <p:cNvPr id="5" name="Picture 4" descr="Diagram&#10;&#10;Description automatically generated">
            <a:extLst>
              <a:ext uri="{FF2B5EF4-FFF2-40B4-BE49-F238E27FC236}">
                <a16:creationId xmlns:a16="http://schemas.microsoft.com/office/drawing/2014/main" id="{BD536F97-4368-4B2B-962A-DAE612C4F591}"/>
              </a:ext>
            </a:extLst>
          </p:cNvPr>
          <p:cNvPicPr>
            <a:picLocks noChangeAspect="1"/>
          </p:cNvPicPr>
          <p:nvPr/>
        </p:nvPicPr>
        <p:blipFill>
          <a:blip r:embed="rId2"/>
          <a:stretch>
            <a:fillRect/>
          </a:stretch>
        </p:blipFill>
        <p:spPr>
          <a:xfrm>
            <a:off x="6339147" y="4223498"/>
            <a:ext cx="3300153" cy="2567624"/>
          </a:xfrm>
          <a:prstGeom prst="rect">
            <a:avLst/>
          </a:prstGeom>
        </p:spPr>
      </p:pic>
    </p:spTree>
    <p:extLst>
      <p:ext uri="{BB962C8B-B14F-4D97-AF65-F5344CB8AC3E}">
        <p14:creationId xmlns:p14="http://schemas.microsoft.com/office/powerpoint/2010/main" val="3101708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348EE-886F-4CB2-950B-02D33816BF43}"/>
              </a:ext>
            </a:extLst>
          </p:cNvPr>
          <p:cNvSpPr>
            <a:spLocks noGrp="1"/>
          </p:cNvSpPr>
          <p:nvPr>
            <p:ph type="title"/>
          </p:nvPr>
        </p:nvSpPr>
        <p:spPr/>
        <p:txBody>
          <a:bodyPr/>
          <a:lstStyle/>
          <a:p>
            <a:r>
              <a:rPr lang="en-US" dirty="0"/>
              <a:t>static keyword</a:t>
            </a:r>
          </a:p>
        </p:txBody>
      </p:sp>
      <p:sp>
        <p:nvSpPr>
          <p:cNvPr id="3" name="Content Placeholder 2">
            <a:extLst>
              <a:ext uri="{FF2B5EF4-FFF2-40B4-BE49-F238E27FC236}">
                <a16:creationId xmlns:a16="http://schemas.microsoft.com/office/drawing/2014/main" id="{54BE706B-00B5-4C3D-884B-73F5AFBE1D88}"/>
              </a:ext>
            </a:extLst>
          </p:cNvPr>
          <p:cNvSpPr>
            <a:spLocks noGrp="1"/>
          </p:cNvSpPr>
          <p:nvPr>
            <p:ph idx="1"/>
          </p:nvPr>
        </p:nvSpPr>
        <p:spPr/>
        <p:txBody>
          <a:bodyPr/>
          <a:lstStyle/>
          <a:p>
            <a:r>
              <a:rPr lang="en-US" b="0" i="0" dirty="0">
                <a:solidFill>
                  <a:srgbClr val="333333"/>
                </a:solidFill>
                <a:effectLst/>
                <a:latin typeface="inter-regular"/>
              </a:rPr>
              <a:t>The </a:t>
            </a:r>
            <a:r>
              <a:rPr lang="en-US" b="1" i="0" dirty="0">
                <a:solidFill>
                  <a:srgbClr val="333333"/>
                </a:solidFill>
                <a:effectLst/>
                <a:latin typeface="inter-bold"/>
              </a:rPr>
              <a:t>static keyword</a:t>
            </a:r>
            <a:r>
              <a:rPr lang="en-US" b="0" i="0" dirty="0">
                <a:solidFill>
                  <a:srgbClr val="333333"/>
                </a:solidFill>
                <a:effectLst/>
                <a:latin typeface="inter-regular"/>
              </a:rPr>
              <a:t> is used for memory management mainly.</a:t>
            </a:r>
          </a:p>
          <a:p>
            <a:r>
              <a:rPr lang="en-US" b="0" i="0" dirty="0">
                <a:solidFill>
                  <a:srgbClr val="333333"/>
                </a:solidFill>
                <a:effectLst/>
                <a:latin typeface="inter-regular"/>
              </a:rPr>
              <a:t>We can apply static keyword with </a:t>
            </a:r>
            <a:r>
              <a:rPr lang="en-US" dirty="0">
                <a:solidFill>
                  <a:schemeClr val="tx1"/>
                </a:solidFill>
                <a:latin typeface="inter-regular"/>
              </a:rPr>
              <a:t>variables</a:t>
            </a:r>
            <a:r>
              <a:rPr lang="en-US" b="0" i="0" dirty="0">
                <a:solidFill>
                  <a:srgbClr val="333333"/>
                </a:solidFill>
                <a:effectLst/>
                <a:latin typeface="inter-regular"/>
              </a:rPr>
              <a:t>, methods, blocks and </a:t>
            </a:r>
            <a:r>
              <a:rPr lang="en-US" dirty="0">
                <a:solidFill>
                  <a:schemeClr val="tx1"/>
                </a:solidFill>
                <a:latin typeface="inter-regular"/>
              </a:rPr>
              <a:t>nested classes</a:t>
            </a:r>
            <a:r>
              <a:rPr lang="en-US" b="0" i="0" dirty="0">
                <a:solidFill>
                  <a:srgbClr val="333333"/>
                </a:solidFill>
                <a:effectLst/>
                <a:latin typeface="inter-regular"/>
              </a:rPr>
              <a:t>.</a:t>
            </a:r>
          </a:p>
          <a:p>
            <a:r>
              <a:rPr lang="en-US" b="0" i="0" dirty="0">
                <a:solidFill>
                  <a:srgbClr val="333333"/>
                </a:solidFill>
                <a:effectLst/>
                <a:latin typeface="inter-regular"/>
              </a:rPr>
              <a:t>The static keyword belongs to the class than an instance of the class.</a:t>
            </a:r>
          </a:p>
          <a:p>
            <a:r>
              <a:rPr lang="en-US" dirty="0">
                <a:solidFill>
                  <a:srgbClr val="222635"/>
                </a:solidFill>
                <a:latin typeface="Cambria" panose="02040503050406030204" pitchFamily="18" charset="0"/>
              </a:rPr>
              <a:t>I</a:t>
            </a:r>
            <a:r>
              <a:rPr lang="en-US" b="0" i="0" dirty="0">
                <a:solidFill>
                  <a:srgbClr val="222635"/>
                </a:solidFill>
                <a:effectLst/>
                <a:latin typeface="Cambria" panose="02040503050406030204" pitchFamily="18" charset="0"/>
              </a:rPr>
              <a:t>f we need to define some method or state that will be common to all objects, we define it as static.</a:t>
            </a:r>
            <a:endParaRPr lang="en-US" dirty="0"/>
          </a:p>
        </p:txBody>
      </p:sp>
    </p:spTree>
    <p:extLst>
      <p:ext uri="{BB962C8B-B14F-4D97-AF65-F5344CB8AC3E}">
        <p14:creationId xmlns:p14="http://schemas.microsoft.com/office/powerpoint/2010/main" val="345173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5B08-A2F1-43A7-877E-44927F68D4EF}"/>
              </a:ext>
            </a:extLst>
          </p:cNvPr>
          <p:cNvSpPr>
            <a:spLocks noGrp="1"/>
          </p:cNvSpPr>
          <p:nvPr>
            <p:ph type="title"/>
          </p:nvPr>
        </p:nvSpPr>
        <p:spPr/>
        <p:txBody>
          <a:bodyPr/>
          <a:lstStyle/>
          <a:p>
            <a:r>
              <a:rPr lang="en-US" dirty="0"/>
              <a:t>Why do we need OOPs?</a:t>
            </a:r>
          </a:p>
        </p:txBody>
      </p:sp>
      <p:sp>
        <p:nvSpPr>
          <p:cNvPr id="3" name="Content Placeholder 2">
            <a:extLst>
              <a:ext uri="{FF2B5EF4-FFF2-40B4-BE49-F238E27FC236}">
                <a16:creationId xmlns:a16="http://schemas.microsoft.com/office/drawing/2014/main" id="{5C7DE177-1C67-4277-95DB-BC674A4A02E7}"/>
              </a:ext>
            </a:extLst>
          </p:cNvPr>
          <p:cNvSpPr>
            <a:spLocks noGrp="1"/>
          </p:cNvSpPr>
          <p:nvPr>
            <p:ph idx="1"/>
          </p:nvPr>
        </p:nvSpPr>
        <p:spPr/>
        <p:txBody>
          <a:bodyPr vert="horz" lIns="91440" tIns="45720" rIns="91440" bIns="45720" rtlCol="0" anchor="t">
            <a:normAutofit/>
          </a:bodyPr>
          <a:lstStyle/>
          <a:p>
            <a:pPr marL="383540" indent="-383540"/>
            <a:r>
              <a:rPr lang="en-US"/>
              <a:t>OOPs was introduced to overcome the limitations in procedural approach programming.</a:t>
            </a:r>
            <a:endParaRPr lang="en-US" dirty="0"/>
          </a:p>
          <a:p>
            <a:pPr marL="383540" indent="-383540"/>
            <a:r>
              <a:rPr lang="en-US"/>
              <a:t>Such as reusability &amp; maintainability of code.</a:t>
            </a:r>
            <a:endParaRPr lang="en-US" dirty="0"/>
          </a:p>
          <a:p>
            <a:pPr marL="383540" indent="-383540"/>
            <a:r>
              <a:rPr lang="en-US"/>
              <a:t>In OOP problem is divided</a:t>
            </a:r>
            <a:r>
              <a:rPr lang="en-US" dirty="0"/>
              <a:t> </a:t>
            </a:r>
            <a:r>
              <a:rPr lang="en-US"/>
              <a:t>into number of entities called objects and then build data and functions around these objects.</a:t>
            </a:r>
            <a:endParaRPr lang="en-US" dirty="0"/>
          </a:p>
          <a:p>
            <a:pPr marL="383540" indent="-383540"/>
            <a:r>
              <a:rPr lang="en-US"/>
              <a:t>Data of an object can be accessed only by the function associated with that object.</a:t>
            </a:r>
            <a:endParaRPr lang="en-US" dirty="0"/>
          </a:p>
          <a:p>
            <a:pPr marL="383540" indent="-383540"/>
            <a:r>
              <a:rPr lang="en-US"/>
              <a:t>OOPs follows bottom-up approach.</a:t>
            </a:r>
            <a:endParaRPr lang="en-US" dirty="0"/>
          </a:p>
          <a:p>
            <a:pPr marL="383540" indent="-383540"/>
            <a:r>
              <a:rPr lang="en-US"/>
              <a:t>Provides greater security like data hiding.</a:t>
            </a:r>
            <a:endParaRPr lang="en-US" dirty="0"/>
          </a:p>
        </p:txBody>
      </p:sp>
    </p:spTree>
    <p:extLst>
      <p:ext uri="{BB962C8B-B14F-4D97-AF65-F5344CB8AC3E}">
        <p14:creationId xmlns:p14="http://schemas.microsoft.com/office/powerpoint/2010/main" val="3051268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7B4A-FA9D-462C-A3A4-53D81D25E899}"/>
              </a:ext>
            </a:extLst>
          </p:cNvPr>
          <p:cNvSpPr>
            <a:spLocks noGrp="1"/>
          </p:cNvSpPr>
          <p:nvPr>
            <p:ph type="title"/>
          </p:nvPr>
        </p:nvSpPr>
        <p:spPr/>
        <p:txBody>
          <a:bodyPr/>
          <a:lstStyle/>
          <a:p>
            <a:r>
              <a:rPr lang="en-US" dirty="0"/>
              <a:t>Static variable</a:t>
            </a:r>
          </a:p>
        </p:txBody>
      </p:sp>
      <p:sp>
        <p:nvSpPr>
          <p:cNvPr id="3" name="Content Placeholder 2">
            <a:extLst>
              <a:ext uri="{FF2B5EF4-FFF2-40B4-BE49-F238E27FC236}">
                <a16:creationId xmlns:a16="http://schemas.microsoft.com/office/drawing/2014/main" id="{5DD5827F-F03D-4802-8728-FC031CE1D0AE}"/>
              </a:ext>
            </a:extLst>
          </p:cNvPr>
          <p:cNvSpPr>
            <a:spLocks noGrp="1"/>
          </p:cNvSpPr>
          <p:nvPr>
            <p:ph idx="1"/>
          </p:nvPr>
        </p:nvSpPr>
        <p:spPr/>
        <p:txBody>
          <a:bodyPr/>
          <a:lstStyle/>
          <a:p>
            <a:r>
              <a:rPr lang="en-US" b="0" i="0" dirty="0">
                <a:solidFill>
                  <a:srgbClr val="333333"/>
                </a:solidFill>
                <a:effectLst/>
                <a:latin typeface="inter-regular"/>
              </a:rPr>
              <a:t>If you declare any variable as static, it is known as a static variable.</a:t>
            </a:r>
          </a:p>
          <a:p>
            <a:r>
              <a:rPr lang="en-US" b="0" i="0" dirty="0">
                <a:solidFill>
                  <a:srgbClr val="000000"/>
                </a:solidFill>
                <a:effectLst/>
                <a:latin typeface="inter-regular"/>
              </a:rPr>
              <a:t>The static variable can be used to refer to the common property of all objects, for example, the company name of employees, college name of students, etc.</a:t>
            </a:r>
          </a:p>
          <a:p>
            <a:r>
              <a:rPr lang="en-US" b="0" i="0" dirty="0">
                <a:solidFill>
                  <a:srgbClr val="000000"/>
                </a:solidFill>
                <a:effectLst/>
                <a:latin typeface="inter-regular"/>
              </a:rPr>
              <a:t>The static variable gets memory only once in the class area at the time of class loading.</a:t>
            </a:r>
            <a:endParaRPr lang="en-US" dirty="0"/>
          </a:p>
        </p:txBody>
      </p:sp>
    </p:spTree>
    <p:extLst>
      <p:ext uri="{BB962C8B-B14F-4D97-AF65-F5344CB8AC3E}">
        <p14:creationId xmlns:p14="http://schemas.microsoft.com/office/powerpoint/2010/main" val="3571834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33FF-1697-4AEF-885D-4003C2A4FC57}"/>
              </a:ext>
            </a:extLst>
          </p:cNvPr>
          <p:cNvSpPr>
            <a:spLocks noGrp="1"/>
          </p:cNvSpPr>
          <p:nvPr>
            <p:ph type="title"/>
          </p:nvPr>
        </p:nvSpPr>
        <p:spPr/>
        <p:txBody>
          <a:bodyPr/>
          <a:lstStyle/>
          <a:p>
            <a:r>
              <a:rPr lang="en-US" dirty="0"/>
              <a:t>Static method</a:t>
            </a:r>
          </a:p>
        </p:txBody>
      </p:sp>
      <p:sp>
        <p:nvSpPr>
          <p:cNvPr id="3" name="Content Placeholder 2">
            <a:extLst>
              <a:ext uri="{FF2B5EF4-FFF2-40B4-BE49-F238E27FC236}">
                <a16:creationId xmlns:a16="http://schemas.microsoft.com/office/drawing/2014/main" id="{BFF15870-E2F0-4204-9E2E-E9CB05BF36FF}"/>
              </a:ext>
            </a:extLst>
          </p:cNvPr>
          <p:cNvSpPr>
            <a:spLocks noGrp="1"/>
          </p:cNvSpPr>
          <p:nvPr>
            <p:ph idx="1"/>
          </p:nvPr>
        </p:nvSpPr>
        <p:spPr/>
        <p:txBody>
          <a:bodyPr/>
          <a:lstStyle/>
          <a:p>
            <a:r>
              <a:rPr lang="en-US" b="0" i="0" dirty="0">
                <a:solidFill>
                  <a:srgbClr val="333333"/>
                </a:solidFill>
                <a:effectLst/>
                <a:latin typeface="inter-regular"/>
              </a:rPr>
              <a:t>If you apply static keyword with any method, it is known as static method.</a:t>
            </a:r>
          </a:p>
          <a:p>
            <a:r>
              <a:rPr lang="en-US" b="0" i="0" dirty="0">
                <a:solidFill>
                  <a:srgbClr val="000000"/>
                </a:solidFill>
                <a:effectLst/>
                <a:latin typeface="inter-regular"/>
              </a:rPr>
              <a:t>A static method belongs to the class rather than the object of a class.</a:t>
            </a:r>
          </a:p>
          <a:p>
            <a:r>
              <a:rPr lang="en-US" b="0" i="0" dirty="0">
                <a:solidFill>
                  <a:srgbClr val="000000"/>
                </a:solidFill>
                <a:effectLst/>
                <a:latin typeface="inter-regular"/>
              </a:rPr>
              <a:t>A static method can be invoked without the need for creating an instance of a class.</a:t>
            </a:r>
          </a:p>
          <a:p>
            <a:r>
              <a:rPr lang="en-US" b="0" i="0" dirty="0">
                <a:solidFill>
                  <a:srgbClr val="000000"/>
                </a:solidFill>
                <a:effectLst/>
                <a:latin typeface="inter-regular"/>
              </a:rPr>
              <a:t>A static method can access static data member and can change the value of it.</a:t>
            </a:r>
          </a:p>
          <a:p>
            <a:r>
              <a:rPr lang="en-US" b="0" i="0" dirty="0">
                <a:solidFill>
                  <a:schemeClr val="tx1"/>
                </a:solidFill>
                <a:effectLst/>
                <a:latin typeface="erdana"/>
              </a:rPr>
              <a:t>Restrictions for the static method</a:t>
            </a:r>
            <a:r>
              <a:rPr lang="en-US" dirty="0">
                <a:solidFill>
                  <a:schemeClr val="tx1"/>
                </a:solidFill>
                <a:latin typeface="inter-regular"/>
              </a:rPr>
              <a:t>:</a:t>
            </a:r>
          </a:p>
          <a:p>
            <a:pPr lvl="1"/>
            <a:r>
              <a:rPr lang="en-US" b="0" i="0" dirty="0">
                <a:solidFill>
                  <a:srgbClr val="000000"/>
                </a:solidFill>
                <a:effectLst/>
                <a:latin typeface="inter-regular"/>
              </a:rPr>
              <a:t>The static method can not use non static data member or call non-static method directly.</a:t>
            </a:r>
          </a:p>
          <a:p>
            <a:pPr lvl="1"/>
            <a:r>
              <a:rPr lang="en-US" b="0" i="0" dirty="0">
                <a:solidFill>
                  <a:srgbClr val="000000"/>
                </a:solidFill>
                <a:effectLst/>
                <a:latin typeface="inter-regular"/>
              </a:rPr>
              <a:t>this and super cannot be used in static context.</a:t>
            </a:r>
          </a:p>
          <a:p>
            <a:pPr lvl="1"/>
            <a:endParaRPr lang="en-US" b="0" i="0" dirty="0">
              <a:solidFill>
                <a:srgbClr val="610B4B"/>
              </a:solidFill>
              <a:effectLst/>
              <a:latin typeface="erdana"/>
            </a:endParaRPr>
          </a:p>
        </p:txBody>
      </p:sp>
    </p:spTree>
    <p:extLst>
      <p:ext uri="{BB962C8B-B14F-4D97-AF65-F5344CB8AC3E}">
        <p14:creationId xmlns:p14="http://schemas.microsoft.com/office/powerpoint/2010/main" val="1720495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54A1-B73C-4D23-A852-6DDFF94DC2CB}"/>
              </a:ext>
            </a:extLst>
          </p:cNvPr>
          <p:cNvSpPr>
            <a:spLocks noGrp="1"/>
          </p:cNvSpPr>
          <p:nvPr>
            <p:ph type="title"/>
          </p:nvPr>
        </p:nvSpPr>
        <p:spPr/>
        <p:txBody>
          <a:bodyPr/>
          <a:lstStyle/>
          <a:p>
            <a:r>
              <a:rPr lang="en-US" dirty="0"/>
              <a:t>Static block</a:t>
            </a:r>
          </a:p>
        </p:txBody>
      </p:sp>
      <p:sp>
        <p:nvSpPr>
          <p:cNvPr id="3" name="Content Placeholder 2">
            <a:extLst>
              <a:ext uri="{FF2B5EF4-FFF2-40B4-BE49-F238E27FC236}">
                <a16:creationId xmlns:a16="http://schemas.microsoft.com/office/drawing/2014/main" id="{73A253D4-45B6-424C-9ED7-2D2962081C3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used to initialize the static data member.</a:t>
            </a:r>
          </a:p>
          <a:p>
            <a:pPr algn="just">
              <a:buFont typeface="Arial" panose="020B0604020202020204" pitchFamily="34" charset="0"/>
              <a:buChar char="•"/>
            </a:pPr>
            <a:r>
              <a:rPr lang="en-US" b="0" i="0" dirty="0">
                <a:solidFill>
                  <a:srgbClr val="000000"/>
                </a:solidFill>
                <a:effectLst/>
                <a:latin typeface="inter-regular"/>
              </a:rPr>
              <a:t>It is executed before the main method at the time of class loading.</a:t>
            </a:r>
          </a:p>
          <a:p>
            <a:endParaRPr lang="en-US" dirty="0"/>
          </a:p>
        </p:txBody>
      </p:sp>
    </p:spTree>
    <p:extLst>
      <p:ext uri="{BB962C8B-B14F-4D97-AF65-F5344CB8AC3E}">
        <p14:creationId xmlns:p14="http://schemas.microsoft.com/office/powerpoint/2010/main" val="1371067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B7E7-4559-49FC-B38D-71051589EA73}"/>
              </a:ext>
            </a:extLst>
          </p:cNvPr>
          <p:cNvSpPr>
            <a:spLocks noGrp="1"/>
          </p:cNvSpPr>
          <p:nvPr>
            <p:ph type="title"/>
          </p:nvPr>
        </p:nvSpPr>
        <p:spPr/>
        <p:txBody>
          <a:bodyPr/>
          <a:lstStyle/>
          <a:p>
            <a:r>
              <a:rPr lang="en-US" dirty="0"/>
              <a:t>Why can’t outer class be static?</a:t>
            </a:r>
          </a:p>
        </p:txBody>
      </p:sp>
      <p:sp>
        <p:nvSpPr>
          <p:cNvPr id="3" name="Content Placeholder 2">
            <a:extLst>
              <a:ext uri="{FF2B5EF4-FFF2-40B4-BE49-F238E27FC236}">
                <a16:creationId xmlns:a16="http://schemas.microsoft.com/office/drawing/2014/main" id="{4112F794-BB29-4126-B081-A9EE2F43599D}"/>
              </a:ext>
            </a:extLst>
          </p:cNvPr>
          <p:cNvSpPr>
            <a:spLocks noGrp="1"/>
          </p:cNvSpPr>
          <p:nvPr>
            <p:ph idx="1"/>
          </p:nvPr>
        </p:nvSpPr>
        <p:spPr/>
        <p:txBody>
          <a:bodyPr/>
          <a:lstStyle/>
          <a:p>
            <a:pPr algn="l">
              <a:buFont typeface="+mj-lt"/>
              <a:buAutoNum type="arabicPeriod"/>
            </a:pPr>
            <a:r>
              <a:rPr lang="en-US" b="0" i="0" dirty="0">
                <a:solidFill>
                  <a:srgbClr val="222635"/>
                </a:solidFill>
                <a:effectLst/>
                <a:latin typeface="Cambria" panose="02040503050406030204" pitchFamily="18" charset="0"/>
              </a:rPr>
              <a:t>Every class is already common to all of its objects, and there is no need to make it static to become available to all of its objects.</a:t>
            </a:r>
          </a:p>
          <a:p>
            <a:pPr algn="l">
              <a:buFont typeface="+mj-lt"/>
              <a:buAutoNum type="arabicPeriod"/>
            </a:pPr>
            <a:r>
              <a:rPr lang="en-US" b="0" i="0" dirty="0">
                <a:solidFill>
                  <a:srgbClr val="222635"/>
                </a:solidFill>
                <a:effectLst/>
                <a:latin typeface="Cambria" panose="02040503050406030204" pitchFamily="18" charset="0"/>
              </a:rPr>
              <a:t>We need a class name to access its static members because these members are part of a class while an outer class is part of a package. We can directly access the class by just writing package_name.class_name (similar to class_name.static_field_name). So again, there is no need to do something that's already there by default.</a:t>
            </a:r>
          </a:p>
          <a:p>
            <a:pPr algn="l">
              <a:buFont typeface="+mj-lt"/>
              <a:buAutoNum type="arabicPeriod"/>
            </a:pPr>
            <a:r>
              <a:rPr lang="en-US" b="0" i="0" dirty="0">
                <a:solidFill>
                  <a:srgbClr val="222635"/>
                </a:solidFill>
                <a:effectLst/>
                <a:latin typeface="Cambria" panose="02040503050406030204" pitchFamily="18" charset="0"/>
              </a:rPr>
              <a:t>We do not need any object to access a class if it is visible. We can simply write package_name.class_name to access it. And by definition, a class is a blueprint for its objects, and we create a class to create objects from it (though an exception will always be there, like </a:t>
            </a:r>
            <a:r>
              <a:rPr lang="en-US" b="0" i="0" dirty="0" err="1">
                <a:solidFill>
                  <a:srgbClr val="222635"/>
                </a:solidFill>
                <a:effectLst/>
                <a:latin typeface="Cambria" panose="02040503050406030204" pitchFamily="18" charset="0"/>
              </a:rPr>
              <a:t>java.lang.Math</a:t>
            </a:r>
            <a:r>
              <a:rPr lang="en-US" b="0" i="0" dirty="0">
                <a:solidFill>
                  <a:srgbClr val="222635"/>
                </a:solidFill>
                <a:effectLst/>
                <a:latin typeface="Cambria" panose="02040503050406030204" pitchFamily="18" charset="0"/>
              </a:rPr>
              <a:t>). Again, there is no need to define an outer class as static.</a:t>
            </a:r>
          </a:p>
          <a:p>
            <a:endParaRPr lang="en-US" dirty="0"/>
          </a:p>
        </p:txBody>
      </p:sp>
    </p:spTree>
    <p:extLst>
      <p:ext uri="{BB962C8B-B14F-4D97-AF65-F5344CB8AC3E}">
        <p14:creationId xmlns:p14="http://schemas.microsoft.com/office/powerpoint/2010/main" val="23563724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956B-AEFB-4F23-9F97-8316D1411996}"/>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F771DAEA-5311-4FC9-BD2D-CE6C530E7A67}"/>
              </a:ext>
            </a:extLst>
          </p:cNvPr>
          <p:cNvSpPr>
            <a:spLocks noGrp="1"/>
          </p:cNvSpPr>
          <p:nvPr>
            <p:ph idx="1"/>
          </p:nvPr>
        </p:nvSpPr>
        <p:spPr/>
        <p:txBody>
          <a:bodyPr>
            <a:normAutofit lnSpcReduction="10000"/>
          </a:bodyPr>
          <a:lstStyle/>
          <a:p>
            <a:r>
              <a:rPr lang="en-US" dirty="0">
                <a:solidFill>
                  <a:srgbClr val="333333"/>
                </a:solidFill>
                <a:latin typeface="inter-regular"/>
              </a:rPr>
              <a:t>A</a:t>
            </a:r>
            <a:r>
              <a:rPr lang="en-US" b="0" i="0" dirty="0">
                <a:solidFill>
                  <a:srgbClr val="333333"/>
                </a:solidFill>
                <a:effectLst/>
                <a:latin typeface="inter-regular"/>
              </a:rPr>
              <a:t> constructor is a block of codes similar to the method.</a:t>
            </a:r>
          </a:p>
          <a:p>
            <a:r>
              <a:rPr lang="en-US" dirty="0">
                <a:solidFill>
                  <a:srgbClr val="333333"/>
                </a:solidFill>
                <a:latin typeface="inter-regular"/>
              </a:rPr>
              <a:t>It has the same name as that of the class name.</a:t>
            </a:r>
          </a:p>
          <a:p>
            <a:r>
              <a:rPr lang="en-US" dirty="0">
                <a:solidFill>
                  <a:srgbClr val="333333"/>
                </a:solidFill>
                <a:latin typeface="inter-regular"/>
              </a:rPr>
              <a:t>It does not have any return type.</a:t>
            </a:r>
          </a:p>
          <a:p>
            <a:r>
              <a:rPr lang="en-US" b="0" i="0" dirty="0">
                <a:solidFill>
                  <a:srgbClr val="333333"/>
                </a:solidFill>
                <a:effectLst/>
                <a:latin typeface="inter-regular"/>
              </a:rPr>
              <a:t>It is called when an instance of the </a:t>
            </a:r>
            <a:r>
              <a:rPr lang="en-US" b="0" i="0" dirty="0">
                <a:solidFill>
                  <a:schemeClr val="tx1"/>
                </a:solidFill>
                <a:effectLst/>
                <a:latin typeface="inter-regular"/>
              </a:rPr>
              <a:t>class</a:t>
            </a:r>
            <a:r>
              <a:rPr lang="en-US" b="0" i="0" dirty="0">
                <a:solidFill>
                  <a:srgbClr val="333333"/>
                </a:solidFill>
                <a:effectLst/>
                <a:latin typeface="inter-regular"/>
              </a:rPr>
              <a:t> is created. At the time of calling constructor, memory for the object is allocated in the memory.</a:t>
            </a:r>
          </a:p>
          <a:p>
            <a:r>
              <a:rPr lang="en-US" dirty="0">
                <a:solidFill>
                  <a:srgbClr val="333333"/>
                </a:solidFill>
                <a:latin typeface="inter-regular"/>
              </a:rPr>
              <a:t>It can not be overridden by the subclass.</a:t>
            </a:r>
          </a:p>
          <a:p>
            <a:r>
              <a:rPr lang="en-US" b="0" i="0" dirty="0">
                <a:solidFill>
                  <a:srgbClr val="333333"/>
                </a:solidFill>
                <a:effectLst/>
                <a:latin typeface="inter-regular"/>
              </a:rPr>
              <a:t>Every time an object is created using the new() keyword, the constructor is called.</a:t>
            </a:r>
          </a:p>
          <a:p>
            <a:r>
              <a:rPr lang="en-US" dirty="0">
                <a:solidFill>
                  <a:srgbClr val="333333"/>
                </a:solidFill>
                <a:latin typeface="inter-regular"/>
              </a:rPr>
              <a:t>It can have access specifiers.</a:t>
            </a:r>
          </a:p>
          <a:p>
            <a:r>
              <a:rPr lang="en-US" b="0" i="0" dirty="0">
                <a:solidFill>
                  <a:srgbClr val="000000"/>
                </a:solidFill>
                <a:effectLst/>
                <a:latin typeface="inter-regular"/>
              </a:rPr>
              <a:t>It cannot be have abstract, static or final keywords.</a:t>
            </a:r>
          </a:p>
          <a:p>
            <a:endParaRPr lang="en-US" dirty="0"/>
          </a:p>
        </p:txBody>
      </p:sp>
    </p:spTree>
    <p:extLst>
      <p:ext uri="{BB962C8B-B14F-4D97-AF65-F5344CB8AC3E}">
        <p14:creationId xmlns:p14="http://schemas.microsoft.com/office/powerpoint/2010/main" val="1246298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05EC-EE0D-4C00-9AE4-BE04E65EBA86}"/>
              </a:ext>
            </a:extLst>
          </p:cNvPr>
          <p:cNvSpPr>
            <a:spLocks noGrp="1"/>
          </p:cNvSpPr>
          <p:nvPr>
            <p:ph type="title"/>
          </p:nvPr>
        </p:nvSpPr>
        <p:spPr/>
        <p:txBody>
          <a:bodyPr/>
          <a:lstStyle/>
          <a:p>
            <a:r>
              <a:rPr lang="en-US" dirty="0"/>
              <a:t>Types of constructor</a:t>
            </a:r>
          </a:p>
        </p:txBody>
      </p:sp>
      <p:sp>
        <p:nvSpPr>
          <p:cNvPr id="3" name="Content Placeholder 2">
            <a:extLst>
              <a:ext uri="{FF2B5EF4-FFF2-40B4-BE49-F238E27FC236}">
                <a16:creationId xmlns:a16="http://schemas.microsoft.com/office/drawing/2014/main" id="{30718849-188F-4439-BB8A-E1C429631EAF}"/>
              </a:ext>
            </a:extLst>
          </p:cNvPr>
          <p:cNvSpPr>
            <a:spLocks noGrp="1"/>
          </p:cNvSpPr>
          <p:nvPr>
            <p:ph idx="1"/>
          </p:nvPr>
        </p:nvSpPr>
        <p:spPr/>
        <p:txBody>
          <a:bodyPr/>
          <a:lstStyle/>
          <a:p>
            <a:r>
              <a:rPr lang="en-US" dirty="0">
                <a:solidFill>
                  <a:srgbClr val="333333"/>
                </a:solidFill>
                <a:latin typeface="inter-regular"/>
              </a:rPr>
              <a:t>D</a:t>
            </a:r>
            <a:r>
              <a:rPr lang="en-US" b="0" i="0" dirty="0">
                <a:solidFill>
                  <a:srgbClr val="333333"/>
                </a:solidFill>
                <a:effectLst/>
                <a:latin typeface="inter-regular"/>
              </a:rPr>
              <a:t>efault constructor: if there is no constructor available in the class, Java compiler provides a default constructor by default. </a:t>
            </a:r>
            <a:r>
              <a:rPr lang="en-US" dirty="0">
                <a:solidFill>
                  <a:srgbClr val="333333"/>
                </a:solidFill>
                <a:latin typeface="inter-regular"/>
              </a:rPr>
              <a:t>I</a:t>
            </a:r>
            <a:r>
              <a:rPr lang="en-US" b="0" i="0" dirty="0">
                <a:solidFill>
                  <a:srgbClr val="333333"/>
                </a:solidFill>
                <a:effectLst/>
                <a:latin typeface="inter-regular"/>
              </a:rPr>
              <a:t>t doesn't have any parameter.</a:t>
            </a:r>
          </a:p>
          <a:p>
            <a:r>
              <a:rPr lang="en-US" b="0" i="0" dirty="0">
                <a:solidFill>
                  <a:srgbClr val="333333"/>
                </a:solidFill>
                <a:effectLst/>
                <a:latin typeface="inter-regular"/>
              </a:rPr>
              <a:t>Parameterized constructor: A constructor which has a specific number of parameters is called a parameterized constructor.</a:t>
            </a:r>
            <a:endParaRPr lang="en-US" dirty="0"/>
          </a:p>
        </p:txBody>
      </p:sp>
    </p:spTree>
    <p:extLst>
      <p:ext uri="{BB962C8B-B14F-4D97-AF65-F5344CB8AC3E}">
        <p14:creationId xmlns:p14="http://schemas.microsoft.com/office/powerpoint/2010/main" val="2286751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9E13-CC86-4BAF-905B-9BE5FCBCE3D9}"/>
              </a:ext>
            </a:extLst>
          </p:cNvPr>
          <p:cNvSpPr>
            <a:spLocks noGrp="1"/>
          </p:cNvSpPr>
          <p:nvPr>
            <p:ph type="title"/>
          </p:nvPr>
        </p:nvSpPr>
        <p:spPr/>
        <p:txBody>
          <a:bodyPr/>
          <a:lstStyle/>
          <a:p>
            <a:r>
              <a:rPr lang="en-US" dirty="0"/>
              <a:t>Why </a:t>
            </a:r>
            <a:r>
              <a:rPr lang="en-US" b="0" i="0" dirty="0">
                <a:solidFill>
                  <a:srgbClr val="333333"/>
                </a:solidFill>
                <a:effectLst/>
                <a:latin typeface="inter-regular"/>
              </a:rPr>
              <a:t>abstract, final, static not allowed in constructor?</a:t>
            </a:r>
            <a:endParaRPr lang="en-US" dirty="0"/>
          </a:p>
        </p:txBody>
      </p:sp>
      <p:sp>
        <p:nvSpPr>
          <p:cNvPr id="3" name="Content Placeholder 2">
            <a:extLst>
              <a:ext uri="{FF2B5EF4-FFF2-40B4-BE49-F238E27FC236}">
                <a16:creationId xmlns:a16="http://schemas.microsoft.com/office/drawing/2014/main" id="{475E7D6A-A6E2-4F59-B77F-0C76FA721039}"/>
              </a:ext>
            </a:extLst>
          </p:cNvPr>
          <p:cNvSpPr>
            <a:spLocks noGrp="1"/>
          </p:cNvSpPr>
          <p:nvPr>
            <p:ph idx="1"/>
          </p:nvPr>
        </p:nvSpPr>
        <p:spPr/>
        <p:txBody>
          <a:bodyPr/>
          <a:lstStyle/>
          <a:p>
            <a:r>
              <a:rPr lang="en-US" b="0" i="0" dirty="0">
                <a:solidFill>
                  <a:srgbClr val="333333"/>
                </a:solidFill>
                <a:effectLst/>
                <a:latin typeface="inter-regular"/>
              </a:rPr>
              <a:t> A constructor is not allowed to be abstract, final or, static. So, there is no static </a:t>
            </a:r>
            <a:r>
              <a:rPr lang="en-US" dirty="0">
                <a:solidFill>
                  <a:schemeClr val="tx1"/>
                </a:solidFill>
                <a:latin typeface="inter-regular"/>
              </a:rPr>
              <a:t>constructor in Java</a:t>
            </a:r>
            <a:r>
              <a:rPr lang="en-US" b="0" i="0" dirty="0">
                <a:solidFill>
                  <a:srgbClr val="333333"/>
                </a:solidFill>
                <a:effectLst/>
                <a:latin typeface="inter-regular"/>
              </a:rPr>
              <a:t>.</a:t>
            </a:r>
          </a:p>
          <a:p>
            <a:r>
              <a:rPr lang="en-US" b="0" i="0" dirty="0">
                <a:solidFill>
                  <a:srgbClr val="333333"/>
                </a:solidFill>
                <a:effectLst/>
                <a:latin typeface="inter-regular"/>
              </a:rPr>
              <a:t>The constructors in Java can not be static because if the constructors are marked as static, they can not be called from the child class; thus, the child class's object will not be created. The program will not be compiled and throw a compile-time error.</a:t>
            </a:r>
            <a:endParaRPr lang="en-US" dirty="0"/>
          </a:p>
        </p:txBody>
      </p:sp>
    </p:spTree>
    <p:extLst>
      <p:ext uri="{BB962C8B-B14F-4D97-AF65-F5344CB8AC3E}">
        <p14:creationId xmlns:p14="http://schemas.microsoft.com/office/powerpoint/2010/main" val="3852316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7CFD-E74D-46DA-97A7-109C338A3CD7}"/>
              </a:ext>
            </a:extLst>
          </p:cNvPr>
          <p:cNvSpPr>
            <a:spLocks noGrp="1"/>
          </p:cNvSpPr>
          <p:nvPr>
            <p:ph type="title"/>
          </p:nvPr>
        </p:nvSpPr>
        <p:spPr/>
        <p:txBody>
          <a:bodyPr/>
          <a:lstStyle/>
          <a:p>
            <a:r>
              <a:rPr lang="en-US" dirty="0"/>
              <a:t>Private constructor</a:t>
            </a:r>
          </a:p>
        </p:txBody>
      </p:sp>
      <p:sp>
        <p:nvSpPr>
          <p:cNvPr id="3" name="Content Placeholder 2">
            <a:extLst>
              <a:ext uri="{FF2B5EF4-FFF2-40B4-BE49-F238E27FC236}">
                <a16:creationId xmlns:a16="http://schemas.microsoft.com/office/drawing/2014/main" id="{C803C6BE-381E-4A9F-8E96-563DBCA25919}"/>
              </a:ext>
            </a:extLst>
          </p:cNvPr>
          <p:cNvSpPr>
            <a:spLocks noGrp="1"/>
          </p:cNvSpPr>
          <p:nvPr>
            <p:ph idx="1"/>
          </p:nvPr>
        </p:nvSpPr>
        <p:spPr/>
        <p:txBody>
          <a:bodyPr/>
          <a:lstStyle/>
          <a:p>
            <a:r>
              <a:rPr lang="en-US" b="0" i="0" dirty="0">
                <a:solidFill>
                  <a:srgbClr val="000000"/>
                </a:solidFill>
                <a:effectLst/>
                <a:latin typeface="proxima_novaregular"/>
              </a:rPr>
              <a:t>A </a:t>
            </a:r>
            <a:r>
              <a:rPr lang="en-US" b="1" i="0" dirty="0">
                <a:solidFill>
                  <a:srgbClr val="000000"/>
                </a:solidFill>
                <a:effectLst/>
                <a:latin typeface="proxima_novaregular"/>
              </a:rPr>
              <a:t>private constructor in Java</a:t>
            </a:r>
            <a:r>
              <a:rPr lang="en-US" b="0" i="0" dirty="0">
                <a:solidFill>
                  <a:srgbClr val="000000"/>
                </a:solidFill>
                <a:effectLst/>
                <a:latin typeface="proxima_novaregular"/>
              </a:rPr>
              <a:t> is used in restricting object creation.</a:t>
            </a:r>
          </a:p>
          <a:p>
            <a:r>
              <a:rPr lang="en-US" b="0" i="0" dirty="0">
                <a:solidFill>
                  <a:srgbClr val="000000"/>
                </a:solidFill>
                <a:effectLst/>
                <a:latin typeface="proxima_novaregular"/>
              </a:rPr>
              <a:t>It is a special instance constructor used in static member-only classes.</a:t>
            </a:r>
          </a:p>
          <a:p>
            <a:r>
              <a:rPr lang="en-US" b="0" i="0" dirty="0">
                <a:solidFill>
                  <a:srgbClr val="000000"/>
                </a:solidFill>
                <a:effectLst/>
                <a:latin typeface="proxima_novaregular"/>
              </a:rPr>
              <a:t>If a constructor is declared as private, then its objects are only accessible from within the declared class. You cannot access its objects from outside the constructor class. </a:t>
            </a:r>
          </a:p>
          <a:p>
            <a:r>
              <a:rPr lang="en-US" b="0" i="0" dirty="0">
                <a:solidFill>
                  <a:srgbClr val="000000"/>
                </a:solidFill>
                <a:effectLst/>
                <a:latin typeface="proxima_novaregular"/>
              </a:rPr>
              <a:t>  Use case: Singleton class.</a:t>
            </a:r>
            <a:endParaRPr lang="en-US" dirty="0"/>
          </a:p>
        </p:txBody>
      </p:sp>
    </p:spTree>
    <p:extLst>
      <p:ext uri="{BB962C8B-B14F-4D97-AF65-F5344CB8AC3E}">
        <p14:creationId xmlns:p14="http://schemas.microsoft.com/office/powerpoint/2010/main" val="1842836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A512-3906-4EE0-88EB-F9C90AEC72C9}"/>
              </a:ext>
            </a:extLst>
          </p:cNvPr>
          <p:cNvSpPr>
            <a:spLocks noGrp="1"/>
          </p:cNvSpPr>
          <p:nvPr>
            <p:ph type="title"/>
          </p:nvPr>
        </p:nvSpPr>
        <p:spPr/>
        <p:txBody>
          <a:bodyPr/>
          <a:lstStyle/>
          <a:p>
            <a:r>
              <a:rPr lang="en-US" dirty="0"/>
              <a:t>Singleton Class</a:t>
            </a:r>
          </a:p>
        </p:txBody>
      </p:sp>
      <p:sp>
        <p:nvSpPr>
          <p:cNvPr id="3" name="Content Placeholder 2">
            <a:extLst>
              <a:ext uri="{FF2B5EF4-FFF2-40B4-BE49-F238E27FC236}">
                <a16:creationId xmlns:a16="http://schemas.microsoft.com/office/drawing/2014/main" id="{205FE578-4D1E-4C5A-897C-0B62C3BCC378}"/>
              </a:ext>
            </a:extLst>
          </p:cNvPr>
          <p:cNvSpPr>
            <a:spLocks noGrp="1"/>
          </p:cNvSpPr>
          <p:nvPr>
            <p:ph idx="1"/>
          </p:nvPr>
        </p:nvSpPr>
        <p:spPr/>
        <p:txBody>
          <a:bodyPr/>
          <a:lstStyle/>
          <a:p>
            <a:r>
              <a:rPr lang="en-US" dirty="0">
                <a:solidFill>
                  <a:srgbClr val="273239"/>
                </a:solidFill>
                <a:latin typeface="urw-din"/>
              </a:rPr>
              <a:t>A</a:t>
            </a:r>
            <a:r>
              <a:rPr lang="en-US" b="0" i="0" dirty="0">
                <a:solidFill>
                  <a:srgbClr val="273239"/>
                </a:solidFill>
                <a:effectLst/>
                <a:latin typeface="urw-din"/>
              </a:rPr>
              <a:t> singleton class is a class that can have only one object at a time. </a:t>
            </a:r>
          </a:p>
          <a:p>
            <a:r>
              <a:rPr lang="en-US" dirty="0">
                <a:solidFill>
                  <a:srgbClr val="273239"/>
                </a:solidFill>
                <a:latin typeface="urw-din"/>
              </a:rPr>
              <a:t>W</a:t>
            </a:r>
            <a:r>
              <a:rPr lang="en-US" b="0" i="0" dirty="0">
                <a:solidFill>
                  <a:srgbClr val="273239"/>
                </a:solidFill>
                <a:effectLst/>
                <a:latin typeface="urw-din"/>
              </a:rPr>
              <a:t>hile creating a singleton class:</a:t>
            </a:r>
          </a:p>
          <a:p>
            <a:pPr lvl="1"/>
            <a:r>
              <a:rPr lang="en-US" i="0" dirty="0">
                <a:solidFill>
                  <a:srgbClr val="273239"/>
                </a:solidFill>
                <a:latin typeface="urw-din"/>
              </a:rPr>
              <a:t>the</a:t>
            </a:r>
            <a:r>
              <a:rPr lang="en-US" b="0" i="0" dirty="0">
                <a:solidFill>
                  <a:srgbClr val="273239"/>
                </a:solidFill>
                <a:effectLst/>
                <a:latin typeface="urw-din"/>
              </a:rPr>
              <a:t> constructor should be private,</a:t>
            </a:r>
          </a:p>
          <a:p>
            <a:pPr lvl="1"/>
            <a:r>
              <a:rPr lang="en-US" b="0" i="0" dirty="0">
                <a:solidFill>
                  <a:srgbClr val="273239"/>
                </a:solidFill>
                <a:effectLst/>
                <a:latin typeface="urw-din"/>
              </a:rPr>
              <a:t>a static method that has return type object of this singleton class</a:t>
            </a:r>
            <a:r>
              <a:rPr lang="en-US" i="0" dirty="0">
                <a:solidFill>
                  <a:srgbClr val="273239"/>
                </a:solidFill>
                <a:latin typeface="urw-din"/>
              </a:rPr>
              <a:t>.</a:t>
            </a:r>
            <a:endParaRPr lang="en-US" b="0" i="0" dirty="0">
              <a:solidFill>
                <a:srgbClr val="273239"/>
              </a:solidFill>
              <a:effectLst/>
              <a:latin typeface="urw-din"/>
            </a:endParaRPr>
          </a:p>
        </p:txBody>
      </p:sp>
    </p:spTree>
    <p:extLst>
      <p:ext uri="{BB962C8B-B14F-4D97-AF65-F5344CB8AC3E}">
        <p14:creationId xmlns:p14="http://schemas.microsoft.com/office/powerpoint/2010/main" val="1512487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3736E-8ED3-4FB0-B310-90F3C0FABB61}"/>
              </a:ext>
            </a:extLst>
          </p:cNvPr>
          <p:cNvSpPr>
            <a:spLocks noGrp="1"/>
          </p:cNvSpPr>
          <p:nvPr>
            <p:ph idx="1"/>
          </p:nvPr>
        </p:nvSpPr>
        <p:spPr>
          <a:xfrm>
            <a:off x="989861" y="288524"/>
            <a:ext cx="9601200" cy="3581400"/>
          </a:xfrm>
        </p:spPr>
        <p:txBody>
          <a:bodyPr/>
          <a:lstStyle/>
          <a:p>
            <a:r>
              <a:rPr lang="en-US" dirty="0"/>
              <a:t>Singleton Class Program:</a:t>
            </a:r>
          </a:p>
        </p:txBody>
      </p:sp>
      <p:pic>
        <p:nvPicPr>
          <p:cNvPr id="5" name="Picture 4" descr="Text&#10;&#10;Description automatically generated">
            <a:extLst>
              <a:ext uri="{FF2B5EF4-FFF2-40B4-BE49-F238E27FC236}">
                <a16:creationId xmlns:a16="http://schemas.microsoft.com/office/drawing/2014/main" id="{C0676E5B-9F55-4442-B5E1-D1F81BC75CE6}"/>
              </a:ext>
            </a:extLst>
          </p:cNvPr>
          <p:cNvPicPr>
            <a:picLocks noChangeAspect="1"/>
          </p:cNvPicPr>
          <p:nvPr/>
        </p:nvPicPr>
        <p:blipFill>
          <a:blip r:embed="rId2"/>
          <a:stretch>
            <a:fillRect/>
          </a:stretch>
        </p:blipFill>
        <p:spPr>
          <a:xfrm>
            <a:off x="989860" y="994088"/>
            <a:ext cx="5106139" cy="5344567"/>
          </a:xfrm>
          <a:prstGeom prst="rect">
            <a:avLst/>
          </a:prstGeom>
        </p:spPr>
      </p:pic>
      <p:pic>
        <p:nvPicPr>
          <p:cNvPr id="7" name="Picture 6" descr="Text&#10;&#10;Description automatically generated">
            <a:extLst>
              <a:ext uri="{FF2B5EF4-FFF2-40B4-BE49-F238E27FC236}">
                <a16:creationId xmlns:a16="http://schemas.microsoft.com/office/drawing/2014/main" id="{F9A13129-4638-4F3F-B4D0-C638C47FBB89}"/>
              </a:ext>
            </a:extLst>
          </p:cNvPr>
          <p:cNvPicPr>
            <a:picLocks noChangeAspect="1"/>
          </p:cNvPicPr>
          <p:nvPr/>
        </p:nvPicPr>
        <p:blipFill>
          <a:blip r:embed="rId3"/>
          <a:stretch>
            <a:fillRect/>
          </a:stretch>
        </p:blipFill>
        <p:spPr>
          <a:xfrm>
            <a:off x="6545903" y="994088"/>
            <a:ext cx="5150512" cy="5344566"/>
          </a:xfrm>
          <a:prstGeom prst="rect">
            <a:avLst/>
          </a:prstGeom>
        </p:spPr>
      </p:pic>
    </p:spTree>
    <p:extLst>
      <p:ext uri="{BB962C8B-B14F-4D97-AF65-F5344CB8AC3E}">
        <p14:creationId xmlns:p14="http://schemas.microsoft.com/office/powerpoint/2010/main" val="114885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D1DB-D135-4852-BD2D-51950F829EE8}"/>
              </a:ext>
            </a:extLst>
          </p:cNvPr>
          <p:cNvSpPr>
            <a:spLocks noGrp="1"/>
          </p:cNvSpPr>
          <p:nvPr>
            <p:ph type="title"/>
          </p:nvPr>
        </p:nvSpPr>
        <p:spPr/>
        <p:txBody>
          <a:bodyPr/>
          <a:lstStyle/>
          <a:p>
            <a:r>
              <a:rPr lang="en-US"/>
              <a:t>OOPs vs Procedural Programming</a:t>
            </a:r>
            <a:endParaRPr lang="en-US" b="1"/>
          </a:p>
        </p:txBody>
      </p:sp>
      <p:graphicFrame>
        <p:nvGraphicFramePr>
          <p:cNvPr id="7" name="Table 7">
            <a:extLst>
              <a:ext uri="{FF2B5EF4-FFF2-40B4-BE49-F238E27FC236}">
                <a16:creationId xmlns:a16="http://schemas.microsoft.com/office/drawing/2014/main" id="{CC7B41BA-28A2-4B37-8D7A-6D70ADEAA0D2}"/>
              </a:ext>
            </a:extLst>
          </p:cNvPr>
          <p:cNvGraphicFramePr>
            <a:graphicFrameLocks noGrp="1"/>
          </p:cNvGraphicFramePr>
          <p:nvPr>
            <p:ph idx="1"/>
            <p:extLst>
              <p:ext uri="{D42A27DB-BD31-4B8C-83A1-F6EECF244321}">
                <p14:modId xmlns:p14="http://schemas.microsoft.com/office/powerpoint/2010/main" val="2040758937"/>
              </p:ext>
            </p:extLst>
          </p:nvPr>
        </p:nvGraphicFramePr>
        <p:xfrm>
          <a:off x="1515374" y="1811547"/>
          <a:ext cx="9570717" cy="4789063"/>
        </p:xfrm>
        <a:graphic>
          <a:graphicData uri="http://schemas.openxmlformats.org/drawingml/2006/table">
            <a:tbl>
              <a:tblPr firstRow="1" bandRow="1">
                <a:tableStyleId>{5C22544A-7EE6-4342-B048-85BDC9FD1C3A}</a:tableStyleId>
              </a:tblPr>
              <a:tblGrid>
                <a:gridCol w="2255520">
                  <a:extLst>
                    <a:ext uri="{9D8B030D-6E8A-4147-A177-3AD203B41FA5}">
                      <a16:colId xmlns:a16="http://schemas.microsoft.com/office/drawing/2014/main" val="694922049"/>
                    </a:ext>
                  </a:extLst>
                </a:gridCol>
                <a:gridCol w="3550920">
                  <a:extLst>
                    <a:ext uri="{9D8B030D-6E8A-4147-A177-3AD203B41FA5}">
                      <a16:colId xmlns:a16="http://schemas.microsoft.com/office/drawing/2014/main" val="1658663052"/>
                    </a:ext>
                  </a:extLst>
                </a:gridCol>
                <a:gridCol w="3764277">
                  <a:extLst>
                    <a:ext uri="{9D8B030D-6E8A-4147-A177-3AD203B41FA5}">
                      <a16:colId xmlns:a16="http://schemas.microsoft.com/office/drawing/2014/main" val="1609882470"/>
                    </a:ext>
                  </a:extLst>
                </a:gridCol>
              </a:tblGrid>
              <a:tr h="792480">
                <a:tc>
                  <a:txBody>
                    <a:bodyPr/>
                    <a:lstStyle/>
                    <a:p>
                      <a:pPr algn="ctr"/>
                      <a:endParaRPr lang="en-US" b="1" dirty="0"/>
                    </a:p>
                  </a:txBody>
                  <a:tcPr/>
                </a:tc>
                <a:tc>
                  <a:txBody>
                    <a:bodyPr/>
                    <a:lstStyle/>
                    <a:p>
                      <a:pPr algn="ctr"/>
                      <a:r>
                        <a:rPr lang="en-US"/>
                        <a:t>Procedural Programming</a:t>
                      </a:r>
                    </a:p>
                  </a:txBody>
                  <a:tcPr/>
                </a:tc>
                <a:tc>
                  <a:txBody>
                    <a:bodyPr/>
                    <a:lstStyle/>
                    <a:p>
                      <a:pPr algn="ctr"/>
                      <a:r>
                        <a:rPr lang="en-US"/>
                        <a:t>OOPs</a:t>
                      </a:r>
                    </a:p>
                  </a:txBody>
                  <a:tcPr/>
                </a:tc>
                <a:extLst>
                  <a:ext uri="{0D108BD9-81ED-4DB2-BD59-A6C34878D82A}">
                    <a16:rowId xmlns:a16="http://schemas.microsoft.com/office/drawing/2014/main" val="881831590"/>
                  </a:ext>
                </a:extLst>
              </a:tr>
              <a:tr h="588771">
                <a:tc>
                  <a:txBody>
                    <a:bodyPr/>
                    <a:lstStyle/>
                    <a:p>
                      <a:pPr algn="ctr"/>
                      <a:r>
                        <a:rPr lang="en-US" b="1"/>
                        <a:t>Security</a:t>
                      </a:r>
                      <a:endParaRPr lang="en-US" b="1" dirty="0"/>
                    </a:p>
                  </a:txBody>
                  <a:tcPr/>
                </a:tc>
                <a:tc>
                  <a:txBody>
                    <a:bodyPr/>
                    <a:lstStyle/>
                    <a:p>
                      <a:pPr algn="ctr"/>
                      <a:r>
                        <a:rPr lang="en-US"/>
                        <a:t>Less secure than OOPs</a:t>
                      </a:r>
                      <a:endParaRPr lang="en-US" dirty="0"/>
                    </a:p>
                  </a:txBody>
                  <a:tcPr/>
                </a:tc>
                <a:tc>
                  <a:txBody>
                    <a:bodyPr/>
                    <a:lstStyle/>
                    <a:p>
                      <a:pPr lvl="0" algn="ctr">
                        <a:buNone/>
                      </a:pPr>
                      <a:r>
                        <a:rPr lang="en-US" sz="1800" b="0" i="0" u="none" strike="noStrike" noProof="0">
                          <a:latin typeface="Franklin Gothic Book"/>
                        </a:rPr>
                        <a:t>Data hiding is possible in object-oriented programming due to abstraction. So, it is more secure than procedural programming.</a:t>
                      </a:r>
                      <a:endParaRPr lang="en-US"/>
                    </a:p>
                  </a:txBody>
                  <a:tcPr/>
                </a:tc>
                <a:extLst>
                  <a:ext uri="{0D108BD9-81ED-4DB2-BD59-A6C34878D82A}">
                    <a16:rowId xmlns:a16="http://schemas.microsoft.com/office/drawing/2014/main" val="4289440400"/>
                  </a:ext>
                </a:extLst>
              </a:tr>
              <a:tr h="613303">
                <a:tc>
                  <a:txBody>
                    <a:bodyPr/>
                    <a:lstStyle/>
                    <a:p>
                      <a:pPr algn="ctr"/>
                      <a:r>
                        <a:rPr lang="en-US" b="1"/>
                        <a:t>Approach</a:t>
                      </a:r>
                      <a:endParaRPr lang="en-US" b="1" dirty="0"/>
                    </a:p>
                  </a:txBody>
                  <a:tcPr/>
                </a:tc>
                <a:tc>
                  <a:txBody>
                    <a:bodyPr/>
                    <a:lstStyle/>
                    <a:p>
                      <a:pPr algn="ctr"/>
                      <a:r>
                        <a:rPr lang="en-US"/>
                        <a:t>It follows top-down approach</a:t>
                      </a:r>
                    </a:p>
                  </a:txBody>
                  <a:tcPr/>
                </a:tc>
                <a:tc>
                  <a:txBody>
                    <a:bodyPr/>
                    <a:lstStyle/>
                    <a:p>
                      <a:pPr algn="ctr"/>
                      <a:r>
                        <a:rPr lang="en-US"/>
                        <a:t>It follows bottom-up appraoch</a:t>
                      </a:r>
                    </a:p>
                  </a:txBody>
                  <a:tcPr/>
                </a:tc>
                <a:extLst>
                  <a:ext uri="{0D108BD9-81ED-4DB2-BD59-A6C34878D82A}">
                    <a16:rowId xmlns:a16="http://schemas.microsoft.com/office/drawing/2014/main" val="3908340866"/>
                  </a:ext>
                </a:extLst>
              </a:tr>
              <a:tr h="613303">
                <a:tc>
                  <a:txBody>
                    <a:bodyPr/>
                    <a:lstStyle/>
                    <a:p>
                      <a:pPr algn="ctr"/>
                      <a:r>
                        <a:rPr lang="en-US" b="1"/>
                        <a:t>Access modifiers</a:t>
                      </a:r>
                      <a:endParaRPr lang="en-US" b="1" dirty="0"/>
                    </a:p>
                  </a:txBody>
                  <a:tcPr/>
                </a:tc>
                <a:tc>
                  <a:txBody>
                    <a:bodyPr/>
                    <a:lstStyle/>
                    <a:p>
                      <a:pPr algn="ctr"/>
                      <a:r>
                        <a:rPr lang="en-US"/>
                        <a:t>NA</a:t>
                      </a:r>
                    </a:p>
                  </a:txBody>
                  <a:tcPr/>
                </a:tc>
                <a:tc>
                  <a:txBody>
                    <a:bodyPr/>
                    <a:lstStyle/>
                    <a:p>
                      <a:pPr lvl="0" algn="ctr">
                        <a:buNone/>
                      </a:pPr>
                      <a:r>
                        <a:rPr lang="en-US" sz="1800" b="0" i="0" u="none" strike="noStrike" noProof="0">
                          <a:latin typeface="Franklin Gothic Book"/>
                        </a:rPr>
                        <a:t>The access modifiers in OOP are named as private, public, and protected.</a:t>
                      </a:r>
                      <a:endParaRPr lang="en-US"/>
                    </a:p>
                  </a:txBody>
                  <a:tcPr/>
                </a:tc>
                <a:extLst>
                  <a:ext uri="{0D108BD9-81ED-4DB2-BD59-A6C34878D82A}">
                    <a16:rowId xmlns:a16="http://schemas.microsoft.com/office/drawing/2014/main" val="2070077073"/>
                  </a:ext>
                </a:extLst>
              </a:tr>
              <a:tr h="588771">
                <a:tc>
                  <a:txBody>
                    <a:bodyPr/>
                    <a:lstStyle/>
                    <a:p>
                      <a:pPr lvl="0" algn="ctr">
                        <a:buNone/>
                      </a:pPr>
                      <a:r>
                        <a:rPr lang="en-US" sz="1800" b="1" i="0" u="none" strike="noStrike" noProof="0">
                          <a:latin typeface="Franklin Gothic Book"/>
                        </a:rPr>
                        <a:t>Code reusability</a:t>
                      </a:r>
                      <a:endParaRPr lang="en-US"/>
                    </a:p>
                  </a:txBody>
                  <a:tcPr/>
                </a:tc>
                <a:tc>
                  <a:txBody>
                    <a:bodyPr/>
                    <a:lstStyle/>
                    <a:p>
                      <a:pPr lvl="0" algn="ctr">
                        <a:buNone/>
                      </a:pPr>
                      <a:r>
                        <a:rPr lang="en-US" sz="1800" b="0" i="0" u="none" strike="noStrike" noProof="0">
                          <a:latin typeface="Franklin Gothic Book"/>
                        </a:rPr>
                        <a:t>No code reusability present</a:t>
                      </a:r>
                      <a:endParaRPr lang="en-US"/>
                    </a:p>
                  </a:txBody>
                  <a:tcPr/>
                </a:tc>
                <a:tc>
                  <a:txBody>
                    <a:bodyPr/>
                    <a:lstStyle/>
                    <a:p>
                      <a:pPr lvl="0" algn="ctr">
                        <a:buNone/>
                      </a:pPr>
                      <a:r>
                        <a:rPr lang="en-US" sz="1800" b="0" i="0" u="none" strike="noStrike" noProof="0">
                          <a:latin typeface="Franklin Gothic Book"/>
                        </a:rPr>
                        <a:t>It offers code reusability by using inheritance.</a:t>
                      </a:r>
                      <a:endParaRPr lang="en-US"/>
                    </a:p>
                  </a:txBody>
                  <a:tcPr/>
                </a:tc>
                <a:extLst>
                  <a:ext uri="{0D108BD9-81ED-4DB2-BD59-A6C34878D82A}">
                    <a16:rowId xmlns:a16="http://schemas.microsoft.com/office/drawing/2014/main" val="410484938"/>
                  </a:ext>
                </a:extLst>
              </a:tr>
              <a:tr h="613303">
                <a:tc>
                  <a:txBody>
                    <a:bodyPr/>
                    <a:lstStyle/>
                    <a:p>
                      <a:pPr lvl="0" algn="ctr">
                        <a:buNone/>
                      </a:pPr>
                      <a:r>
                        <a:rPr lang="en-US" sz="1800" b="1" i="0" u="none" strike="noStrike" noProof="0">
                          <a:latin typeface="Franklin Gothic Book"/>
                        </a:rPr>
                        <a:t>Examples</a:t>
                      </a:r>
                      <a:endParaRPr lang="en-US"/>
                    </a:p>
                  </a:txBody>
                  <a:tcPr/>
                </a:tc>
                <a:tc>
                  <a:txBody>
                    <a:bodyPr/>
                    <a:lstStyle/>
                    <a:p>
                      <a:pPr lvl="0" algn="ctr">
                        <a:buNone/>
                      </a:pPr>
                      <a:r>
                        <a:rPr lang="en-US" sz="1800" b="0" i="0" u="none" strike="noStrike" noProof="0" dirty="0">
                          <a:latin typeface="Franklin Gothic Book"/>
                        </a:rPr>
                        <a:t>Examples of Procedural </a:t>
                      </a:r>
                      <a:r>
                        <a:rPr lang="en-US" sz="1800" b="0" i="0" u="none" strike="noStrike" noProof="0">
                          <a:latin typeface="Franklin Gothic Book"/>
                        </a:rPr>
                        <a:t>programming include C, Fortran</a:t>
                      </a:r>
                    </a:p>
                  </a:txBody>
                  <a:tcPr/>
                </a:tc>
                <a:tc>
                  <a:txBody>
                    <a:bodyPr/>
                    <a:lstStyle/>
                    <a:p>
                      <a:pPr lvl="0" algn="ctr">
                        <a:buNone/>
                      </a:pPr>
                      <a:r>
                        <a:rPr lang="en-US" sz="1800" b="0" i="0" u="none" strike="noStrike" noProof="0" dirty="0">
                          <a:latin typeface="Franklin Gothic Book"/>
                        </a:rPr>
                        <a:t>Examples of OOP are .net, C#, java, </a:t>
                      </a:r>
                      <a:r>
                        <a:rPr lang="en-US" sz="1800" b="0" i="0" u="none" strike="noStrike" noProof="0">
                          <a:latin typeface="Franklin Gothic Book"/>
                        </a:rPr>
                        <a:t>etc.</a:t>
                      </a:r>
                      <a:endParaRPr lang="en-US"/>
                    </a:p>
                  </a:txBody>
                  <a:tcPr/>
                </a:tc>
                <a:extLst>
                  <a:ext uri="{0D108BD9-81ED-4DB2-BD59-A6C34878D82A}">
                    <a16:rowId xmlns:a16="http://schemas.microsoft.com/office/drawing/2014/main" val="1485473999"/>
                  </a:ext>
                </a:extLst>
              </a:tr>
            </a:tbl>
          </a:graphicData>
        </a:graphic>
      </p:graphicFrame>
    </p:spTree>
    <p:extLst>
      <p:ext uri="{BB962C8B-B14F-4D97-AF65-F5344CB8AC3E}">
        <p14:creationId xmlns:p14="http://schemas.microsoft.com/office/powerpoint/2010/main" val="3921958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09BA-4B6E-4A77-84F7-B5FD7F97B839}"/>
              </a:ext>
            </a:extLst>
          </p:cNvPr>
          <p:cNvSpPr>
            <a:spLocks noGrp="1"/>
          </p:cNvSpPr>
          <p:nvPr>
            <p:ph type="title"/>
          </p:nvPr>
        </p:nvSpPr>
        <p:spPr/>
        <p:txBody>
          <a:bodyPr/>
          <a:lstStyle/>
          <a:p>
            <a:r>
              <a:rPr lang="en-US" dirty="0"/>
              <a:t>Destructor (Garbage Collector)</a:t>
            </a:r>
          </a:p>
        </p:txBody>
      </p:sp>
      <p:sp>
        <p:nvSpPr>
          <p:cNvPr id="3" name="Content Placeholder 2">
            <a:extLst>
              <a:ext uri="{FF2B5EF4-FFF2-40B4-BE49-F238E27FC236}">
                <a16:creationId xmlns:a16="http://schemas.microsoft.com/office/drawing/2014/main" id="{4799051C-5333-41D0-A362-EB304CBF62E5}"/>
              </a:ext>
            </a:extLst>
          </p:cNvPr>
          <p:cNvSpPr>
            <a:spLocks noGrp="1"/>
          </p:cNvSpPr>
          <p:nvPr>
            <p:ph idx="1"/>
          </p:nvPr>
        </p:nvSpPr>
        <p:spPr/>
        <p:txBody>
          <a:bodyPr/>
          <a:lstStyle/>
          <a:p>
            <a:r>
              <a:rPr lang="en-US" dirty="0">
                <a:solidFill>
                  <a:srgbClr val="333333"/>
                </a:solidFill>
                <a:latin typeface="inter-regular"/>
              </a:rPr>
              <a:t>W</a:t>
            </a:r>
            <a:r>
              <a:rPr lang="en-US" b="0" i="0" dirty="0">
                <a:solidFill>
                  <a:srgbClr val="333333"/>
                </a:solidFill>
                <a:effectLst/>
                <a:latin typeface="inter-regular"/>
              </a:rPr>
              <a:t>hen we create an object of the class it occupies some space in the heap memory.</a:t>
            </a:r>
          </a:p>
          <a:p>
            <a:r>
              <a:rPr lang="en-US" b="0" i="0" dirty="0">
                <a:solidFill>
                  <a:srgbClr val="333333"/>
                </a:solidFill>
                <a:effectLst/>
                <a:latin typeface="inter-regular"/>
              </a:rPr>
              <a:t>If we do not delete these objects, it remains in the memory and occupies unnecessary space that is not upright from the aspect of programming.</a:t>
            </a:r>
          </a:p>
          <a:p>
            <a:r>
              <a:rPr lang="en-US" b="0" i="0" dirty="0">
                <a:solidFill>
                  <a:srgbClr val="333333"/>
                </a:solidFill>
                <a:effectLst/>
                <a:latin typeface="inter-regular"/>
              </a:rPr>
              <a:t>To resolve this problem, we use the </a:t>
            </a:r>
            <a:r>
              <a:rPr lang="en-US" b="1" i="0" dirty="0">
                <a:solidFill>
                  <a:srgbClr val="333333"/>
                </a:solidFill>
                <a:effectLst/>
                <a:latin typeface="inter-bold"/>
              </a:rPr>
              <a:t>destructor</a:t>
            </a:r>
            <a:r>
              <a:rPr lang="en-US" b="0" i="0" dirty="0">
                <a:solidFill>
                  <a:srgbClr val="333333"/>
                </a:solidFill>
                <a:effectLst/>
                <a:latin typeface="inter-regular"/>
              </a:rPr>
              <a:t>.</a:t>
            </a:r>
          </a:p>
          <a:p>
            <a:r>
              <a:rPr lang="en-US" b="0" i="0" dirty="0">
                <a:solidFill>
                  <a:srgbClr val="333333"/>
                </a:solidFill>
                <a:effectLst/>
                <a:latin typeface="inter-regular"/>
              </a:rPr>
              <a:t>The </a:t>
            </a:r>
            <a:r>
              <a:rPr lang="en-US" b="1" i="0" dirty="0">
                <a:solidFill>
                  <a:srgbClr val="333333"/>
                </a:solidFill>
                <a:effectLst/>
                <a:latin typeface="inter-bold"/>
              </a:rPr>
              <a:t>destructor</a:t>
            </a:r>
            <a:r>
              <a:rPr lang="en-US" b="0" i="0" dirty="0">
                <a:solidFill>
                  <a:srgbClr val="333333"/>
                </a:solidFill>
                <a:effectLst/>
                <a:latin typeface="inter-regular"/>
              </a:rPr>
              <a:t> is the opposite of the constructor. The constructor is used to initialize objects while the destructor is used to delete or destroy the object that releases the resource occupied by the object.</a:t>
            </a:r>
          </a:p>
          <a:p>
            <a:r>
              <a:rPr lang="en-US" b="1" dirty="0">
                <a:solidFill>
                  <a:srgbClr val="333333"/>
                </a:solidFill>
                <a:latin typeface="inter-bold"/>
              </a:rPr>
              <a:t>T</a:t>
            </a:r>
            <a:r>
              <a:rPr lang="en-US" b="1" i="0" dirty="0">
                <a:solidFill>
                  <a:srgbClr val="333333"/>
                </a:solidFill>
                <a:effectLst/>
                <a:latin typeface="inter-bold"/>
              </a:rPr>
              <a:t>here is no concept of destructor in Java</a:t>
            </a:r>
            <a:r>
              <a:rPr lang="en-US" b="0" i="0" dirty="0">
                <a:solidFill>
                  <a:srgbClr val="333333"/>
                </a:solidFill>
                <a:effectLst/>
                <a:latin typeface="inter-regular"/>
              </a:rPr>
              <a:t>. In place of the destructor, Java provides the garbage collector that works the same as the destructor.</a:t>
            </a:r>
          </a:p>
        </p:txBody>
      </p:sp>
    </p:spTree>
    <p:extLst>
      <p:ext uri="{BB962C8B-B14F-4D97-AF65-F5344CB8AC3E}">
        <p14:creationId xmlns:p14="http://schemas.microsoft.com/office/powerpoint/2010/main" val="2125583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EDDF-D7DF-42B4-83B5-5D27CD36E783}"/>
              </a:ext>
            </a:extLst>
          </p:cNvPr>
          <p:cNvSpPr>
            <a:spLocks noGrp="1"/>
          </p:cNvSpPr>
          <p:nvPr>
            <p:ph type="title"/>
          </p:nvPr>
        </p:nvSpPr>
        <p:spPr/>
        <p:txBody>
          <a:bodyPr/>
          <a:lstStyle/>
          <a:p>
            <a:r>
              <a:rPr lang="en-US" dirty="0"/>
              <a:t>Destructor (Garbage Collector)</a:t>
            </a:r>
          </a:p>
        </p:txBody>
      </p:sp>
      <p:sp>
        <p:nvSpPr>
          <p:cNvPr id="3" name="Content Placeholder 2">
            <a:extLst>
              <a:ext uri="{FF2B5EF4-FFF2-40B4-BE49-F238E27FC236}">
                <a16:creationId xmlns:a16="http://schemas.microsoft.com/office/drawing/2014/main" id="{BD8E9754-1B82-433A-95D3-D20814A5978F}"/>
              </a:ext>
            </a:extLst>
          </p:cNvPr>
          <p:cNvSpPr>
            <a:spLocks noGrp="1"/>
          </p:cNvSpPr>
          <p:nvPr>
            <p:ph idx="1"/>
          </p:nvPr>
        </p:nvSpPr>
        <p:spPr/>
        <p:txBody>
          <a:bodyPr/>
          <a:lstStyle/>
          <a:p>
            <a:r>
              <a:rPr lang="en-US" b="0" i="0" dirty="0">
                <a:solidFill>
                  <a:srgbClr val="333333"/>
                </a:solidFill>
                <a:effectLst/>
                <a:latin typeface="inter-regular"/>
              </a:rPr>
              <a:t>It is a special method that automatically gets called when an object is no longer used.</a:t>
            </a:r>
          </a:p>
          <a:p>
            <a:r>
              <a:rPr lang="en-US" b="0" i="0" dirty="0">
                <a:solidFill>
                  <a:srgbClr val="333333"/>
                </a:solidFill>
                <a:effectLst/>
                <a:latin typeface="inter-regular"/>
              </a:rPr>
              <a:t>When an object completes its life-cycle the garbage collector deletes that object and deallocates or releases the memory occupied by the object.</a:t>
            </a:r>
          </a:p>
          <a:p>
            <a:r>
              <a:rPr lang="en-US" b="0" i="0" dirty="0">
                <a:solidFill>
                  <a:srgbClr val="333333"/>
                </a:solidFill>
                <a:effectLst/>
                <a:latin typeface="inter-regular"/>
              </a:rPr>
              <a:t>In Java, the allocation and deallocation of objects handled by the </a:t>
            </a:r>
            <a:r>
              <a:rPr lang="en-US" b="1" i="0" dirty="0">
                <a:solidFill>
                  <a:srgbClr val="333333"/>
                </a:solidFill>
                <a:effectLst/>
                <a:latin typeface="inter-bold"/>
              </a:rPr>
              <a:t>garbage collector</a:t>
            </a:r>
            <a:r>
              <a:rPr lang="en-US" b="0" i="0" dirty="0">
                <a:solidFill>
                  <a:srgbClr val="333333"/>
                </a:solidFill>
                <a:effectLst/>
                <a:latin typeface="inter-regular"/>
              </a:rPr>
              <a:t>.</a:t>
            </a:r>
          </a:p>
          <a:p>
            <a:r>
              <a:rPr lang="en-US" b="0" i="0">
                <a:solidFill>
                  <a:srgbClr val="000000"/>
                </a:solidFill>
                <a:effectLst/>
                <a:latin typeface="inter-regular"/>
              </a:rPr>
              <a:t> It is automatically invoked at the end of the program execution.</a:t>
            </a:r>
            <a:endParaRPr lang="en-US" dirty="0"/>
          </a:p>
        </p:txBody>
      </p:sp>
    </p:spTree>
    <p:extLst>
      <p:ext uri="{BB962C8B-B14F-4D97-AF65-F5344CB8AC3E}">
        <p14:creationId xmlns:p14="http://schemas.microsoft.com/office/powerpoint/2010/main" val="3562356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9A1B-B132-45EC-86CF-0E0CDD2A702A}"/>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E5C747F2-8394-4C93-ABD1-C6E31DB701F8}"/>
              </a:ext>
            </a:extLst>
          </p:cNvPr>
          <p:cNvSpPr>
            <a:spLocks noGrp="1"/>
          </p:cNvSpPr>
          <p:nvPr>
            <p:ph idx="1"/>
          </p:nvPr>
        </p:nvSpPr>
        <p:spPr/>
        <p:txBody>
          <a:bodyPr/>
          <a:lstStyle/>
          <a:p>
            <a:r>
              <a:rPr lang="en-US" b="0" i="0" dirty="0">
                <a:solidFill>
                  <a:srgbClr val="333333"/>
                </a:solidFill>
                <a:effectLst/>
                <a:latin typeface="inter-regular"/>
              </a:rPr>
              <a:t>A class which is declared as abstract is known as an </a:t>
            </a:r>
            <a:r>
              <a:rPr lang="en-US" b="1" i="0" dirty="0">
                <a:solidFill>
                  <a:srgbClr val="333333"/>
                </a:solidFill>
                <a:effectLst/>
                <a:latin typeface="inter-bold"/>
              </a:rPr>
              <a:t>abstract class</a:t>
            </a:r>
            <a:r>
              <a:rPr lang="en-US" b="0" i="0" dirty="0">
                <a:solidFill>
                  <a:srgbClr val="333333"/>
                </a:solidFill>
                <a:effectLst/>
                <a:latin typeface="inter-regular"/>
              </a:rPr>
              <a:t>.</a:t>
            </a:r>
          </a:p>
          <a:p>
            <a:r>
              <a:rPr lang="en-US" b="0" i="0" dirty="0">
                <a:solidFill>
                  <a:srgbClr val="333333"/>
                </a:solidFill>
                <a:effectLst/>
                <a:latin typeface="inter-regular"/>
              </a:rPr>
              <a:t>It can have abstract and non-abstract methods. </a:t>
            </a:r>
            <a:endParaRPr lang="en-US" dirty="0">
              <a:solidFill>
                <a:srgbClr val="333333"/>
              </a:solidFill>
              <a:latin typeface="inter-regular"/>
            </a:endParaRPr>
          </a:p>
          <a:p>
            <a:r>
              <a:rPr lang="en-US" b="0" i="0" dirty="0">
                <a:solidFill>
                  <a:srgbClr val="333333"/>
                </a:solidFill>
                <a:effectLst/>
                <a:latin typeface="inter-regular"/>
              </a:rPr>
              <a:t>It needs to be extended and its method implemented. It cannot be instantiated.</a:t>
            </a:r>
          </a:p>
          <a:p>
            <a:r>
              <a:rPr lang="en-US" b="0" i="0" dirty="0">
                <a:solidFill>
                  <a:srgbClr val="000000"/>
                </a:solidFill>
                <a:effectLst/>
                <a:latin typeface="inter-regular"/>
              </a:rPr>
              <a:t>An </a:t>
            </a:r>
            <a:r>
              <a:rPr lang="en-US" b="1" i="0" dirty="0">
                <a:solidFill>
                  <a:srgbClr val="000000"/>
                </a:solidFill>
                <a:effectLst/>
                <a:latin typeface="inter-regular"/>
              </a:rPr>
              <a:t>abstract</a:t>
            </a:r>
            <a:r>
              <a:rPr lang="en-US" b="0" i="0" dirty="0">
                <a:solidFill>
                  <a:srgbClr val="000000"/>
                </a:solidFill>
                <a:effectLst/>
                <a:latin typeface="inter-regular"/>
              </a:rPr>
              <a:t> keyword is used to declare a class as an abstract class.</a:t>
            </a:r>
          </a:p>
          <a:p>
            <a:endParaRPr lang="en-US" dirty="0"/>
          </a:p>
        </p:txBody>
      </p:sp>
    </p:spTree>
    <p:extLst>
      <p:ext uri="{BB962C8B-B14F-4D97-AF65-F5344CB8AC3E}">
        <p14:creationId xmlns:p14="http://schemas.microsoft.com/office/powerpoint/2010/main" val="3127966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14B32C-C7F5-4DF8-86D0-B066810A7F24}"/>
              </a:ext>
            </a:extLst>
          </p:cNvPr>
          <p:cNvSpPr>
            <a:spLocks noGrp="1"/>
          </p:cNvSpPr>
          <p:nvPr>
            <p:ph idx="1"/>
          </p:nvPr>
        </p:nvSpPr>
        <p:spPr>
          <a:xfrm>
            <a:off x="1295400" y="421690"/>
            <a:ext cx="9601200" cy="3581400"/>
          </a:xfrm>
        </p:spPr>
        <p:txBody>
          <a:bodyPr/>
          <a:lstStyle/>
          <a:p>
            <a:r>
              <a:rPr lang="en-US" b="0" dirty="0">
                <a:solidFill>
                  <a:schemeClr val="tx1"/>
                </a:solidFill>
                <a:effectLst/>
                <a:latin typeface="Consolas" panose="020B0609020204030204" pitchFamily="49" charset="0"/>
              </a:rPr>
              <a:t>Example of Abstract class:</a:t>
            </a:r>
          </a:p>
          <a:p>
            <a:endParaRPr lang="en-US" dirty="0"/>
          </a:p>
        </p:txBody>
      </p:sp>
      <p:pic>
        <p:nvPicPr>
          <p:cNvPr id="7" name="Picture 6" descr="Text&#10;&#10;Description automatically generated">
            <a:extLst>
              <a:ext uri="{FF2B5EF4-FFF2-40B4-BE49-F238E27FC236}">
                <a16:creationId xmlns:a16="http://schemas.microsoft.com/office/drawing/2014/main" id="{520B639F-7F25-441D-BAC9-7AE15DC28DCD}"/>
              </a:ext>
            </a:extLst>
          </p:cNvPr>
          <p:cNvPicPr>
            <a:picLocks noChangeAspect="1"/>
          </p:cNvPicPr>
          <p:nvPr/>
        </p:nvPicPr>
        <p:blipFill>
          <a:blip r:embed="rId2"/>
          <a:stretch>
            <a:fillRect/>
          </a:stretch>
        </p:blipFill>
        <p:spPr>
          <a:xfrm>
            <a:off x="3029167" y="790046"/>
            <a:ext cx="5804115" cy="6061211"/>
          </a:xfrm>
          <a:prstGeom prst="rect">
            <a:avLst/>
          </a:prstGeom>
        </p:spPr>
      </p:pic>
    </p:spTree>
    <p:extLst>
      <p:ext uri="{BB962C8B-B14F-4D97-AF65-F5344CB8AC3E}">
        <p14:creationId xmlns:p14="http://schemas.microsoft.com/office/powerpoint/2010/main" val="2361864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B57C-4FDD-4E89-AEA8-D566A653170F}"/>
              </a:ext>
            </a:extLst>
          </p:cNvPr>
          <p:cNvSpPr>
            <a:spLocks noGrp="1"/>
          </p:cNvSpPr>
          <p:nvPr>
            <p:ph type="title"/>
          </p:nvPr>
        </p:nvSpPr>
        <p:spPr/>
        <p:txBody>
          <a:bodyPr/>
          <a:lstStyle/>
          <a:p>
            <a:r>
              <a:rPr lang="en-US" dirty="0"/>
              <a:t>Interface</a:t>
            </a:r>
          </a:p>
        </p:txBody>
      </p:sp>
      <p:sp>
        <p:nvSpPr>
          <p:cNvPr id="3" name="Content Placeholder 2">
            <a:extLst>
              <a:ext uri="{FF2B5EF4-FFF2-40B4-BE49-F238E27FC236}">
                <a16:creationId xmlns:a16="http://schemas.microsoft.com/office/drawing/2014/main" id="{5F05874A-6F9C-44D3-8939-3EEC20C28ED9}"/>
              </a:ext>
            </a:extLst>
          </p:cNvPr>
          <p:cNvSpPr>
            <a:spLocks noGrp="1"/>
          </p:cNvSpPr>
          <p:nvPr>
            <p:ph idx="1"/>
          </p:nvPr>
        </p:nvSpPr>
        <p:spPr/>
        <p:txBody>
          <a:bodyPr/>
          <a:lstStyle/>
          <a:p>
            <a:r>
              <a:rPr lang="en-US" b="0" i="0" dirty="0">
                <a:solidFill>
                  <a:srgbClr val="333333"/>
                </a:solidFill>
                <a:effectLst/>
                <a:latin typeface="inter-regular"/>
              </a:rPr>
              <a:t>There can be only abstract methods in the interface, not method body.</a:t>
            </a:r>
          </a:p>
          <a:p>
            <a:r>
              <a:rPr lang="en-US" dirty="0">
                <a:solidFill>
                  <a:srgbClr val="333333"/>
                </a:solidFill>
                <a:latin typeface="inter-regular"/>
              </a:rPr>
              <a:t>I</a:t>
            </a:r>
            <a:r>
              <a:rPr lang="en-US" b="0" i="0" dirty="0">
                <a:solidFill>
                  <a:srgbClr val="333333"/>
                </a:solidFill>
                <a:effectLst/>
                <a:latin typeface="inter-regular"/>
              </a:rPr>
              <a:t>t is used to achieve abstraction and multiple </a:t>
            </a:r>
            <a:r>
              <a:rPr lang="en-US" dirty="0">
                <a:solidFill>
                  <a:schemeClr val="tx1"/>
                </a:solidFill>
                <a:latin typeface="inter-regular"/>
              </a:rPr>
              <a:t>inheritance in Java</a:t>
            </a:r>
            <a:r>
              <a:rPr lang="en-US" b="0" i="0" dirty="0">
                <a:solidFill>
                  <a:srgbClr val="333333"/>
                </a:solidFill>
                <a:effectLst/>
                <a:latin typeface="inter-regular"/>
              </a:rPr>
              <a:t>.</a:t>
            </a:r>
          </a:p>
          <a:p>
            <a:r>
              <a:rPr lang="en-US" b="0" i="0" dirty="0">
                <a:solidFill>
                  <a:srgbClr val="000000"/>
                </a:solidFill>
                <a:effectLst/>
                <a:latin typeface="inter-regular"/>
              </a:rPr>
              <a:t>It can be used to achieve loose coupling.</a:t>
            </a:r>
          </a:p>
          <a:p>
            <a:r>
              <a:rPr lang="en-US" b="0" i="0" dirty="0">
                <a:solidFill>
                  <a:srgbClr val="333333"/>
                </a:solidFill>
                <a:effectLst/>
                <a:latin typeface="inter-regular"/>
              </a:rPr>
              <a:t>The Java compiler adds public and abstract keywords before the interface method. Moreover, it adds public, static and final keywords before data members.</a:t>
            </a:r>
          </a:p>
          <a:p>
            <a:endParaRPr lang="en-US" dirty="0"/>
          </a:p>
        </p:txBody>
      </p:sp>
      <p:pic>
        <p:nvPicPr>
          <p:cNvPr id="5" name="Picture 4" descr="Graphical user interface, text, application, chat or text message&#10;&#10;Description automatically generated">
            <a:extLst>
              <a:ext uri="{FF2B5EF4-FFF2-40B4-BE49-F238E27FC236}">
                <a16:creationId xmlns:a16="http://schemas.microsoft.com/office/drawing/2014/main" id="{1167A740-5141-4E66-BFCC-980FB9475894}"/>
              </a:ext>
            </a:extLst>
          </p:cNvPr>
          <p:cNvPicPr>
            <a:picLocks noChangeAspect="1"/>
          </p:cNvPicPr>
          <p:nvPr/>
        </p:nvPicPr>
        <p:blipFill>
          <a:blip r:embed="rId2"/>
          <a:stretch>
            <a:fillRect/>
          </a:stretch>
        </p:blipFill>
        <p:spPr>
          <a:xfrm>
            <a:off x="2179204" y="4795051"/>
            <a:ext cx="7985992" cy="1756669"/>
          </a:xfrm>
          <a:prstGeom prst="rect">
            <a:avLst/>
          </a:prstGeom>
        </p:spPr>
      </p:pic>
    </p:spTree>
    <p:extLst>
      <p:ext uri="{BB962C8B-B14F-4D97-AF65-F5344CB8AC3E}">
        <p14:creationId xmlns:p14="http://schemas.microsoft.com/office/powerpoint/2010/main" val="253303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EA376-4032-465F-94E6-4E872C41C2E2}"/>
              </a:ext>
            </a:extLst>
          </p:cNvPr>
          <p:cNvSpPr>
            <a:spLocks noGrp="1"/>
          </p:cNvSpPr>
          <p:nvPr>
            <p:ph idx="1"/>
          </p:nvPr>
        </p:nvSpPr>
        <p:spPr>
          <a:xfrm>
            <a:off x="1295400" y="457200"/>
            <a:ext cx="9601200" cy="3581400"/>
          </a:xfrm>
        </p:spPr>
        <p:txBody>
          <a:bodyPr/>
          <a:lstStyle/>
          <a:p>
            <a:r>
              <a:rPr lang="en-US" dirty="0"/>
              <a:t>Example of interface:</a:t>
            </a:r>
          </a:p>
        </p:txBody>
      </p:sp>
      <p:pic>
        <p:nvPicPr>
          <p:cNvPr id="5" name="Picture 4" descr="Text&#10;&#10;Description automatically generated">
            <a:extLst>
              <a:ext uri="{FF2B5EF4-FFF2-40B4-BE49-F238E27FC236}">
                <a16:creationId xmlns:a16="http://schemas.microsoft.com/office/drawing/2014/main" id="{5D53AA5C-6052-40C7-B88E-CD484C736091}"/>
              </a:ext>
            </a:extLst>
          </p:cNvPr>
          <p:cNvPicPr>
            <a:picLocks noChangeAspect="1"/>
          </p:cNvPicPr>
          <p:nvPr/>
        </p:nvPicPr>
        <p:blipFill>
          <a:blip r:embed="rId2"/>
          <a:stretch>
            <a:fillRect/>
          </a:stretch>
        </p:blipFill>
        <p:spPr>
          <a:xfrm>
            <a:off x="773877" y="1098399"/>
            <a:ext cx="4790355" cy="4192692"/>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C376EBB5-0C32-41BD-8BE8-AD4C9FE4089E}"/>
              </a:ext>
            </a:extLst>
          </p:cNvPr>
          <p:cNvPicPr>
            <a:picLocks noChangeAspect="1"/>
          </p:cNvPicPr>
          <p:nvPr/>
        </p:nvPicPr>
        <p:blipFill>
          <a:blip r:embed="rId3"/>
          <a:stretch>
            <a:fillRect/>
          </a:stretch>
        </p:blipFill>
        <p:spPr>
          <a:xfrm>
            <a:off x="5888989" y="1098399"/>
            <a:ext cx="6303011" cy="4192692"/>
          </a:xfrm>
          <a:prstGeom prst="rect">
            <a:avLst/>
          </a:prstGeom>
        </p:spPr>
      </p:pic>
    </p:spTree>
    <p:extLst>
      <p:ext uri="{BB962C8B-B14F-4D97-AF65-F5344CB8AC3E}">
        <p14:creationId xmlns:p14="http://schemas.microsoft.com/office/powerpoint/2010/main" val="3807300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D4E00-F936-47DE-9A59-A8725FA51C79}"/>
              </a:ext>
            </a:extLst>
          </p:cNvPr>
          <p:cNvSpPr>
            <a:spLocks noGrp="1"/>
          </p:cNvSpPr>
          <p:nvPr>
            <p:ph type="title"/>
          </p:nvPr>
        </p:nvSpPr>
        <p:spPr/>
        <p:txBody>
          <a:bodyPr/>
          <a:lstStyle/>
          <a:p>
            <a:r>
              <a:rPr lang="en-US" dirty="0"/>
              <a:t>Stack Memory</a:t>
            </a:r>
          </a:p>
        </p:txBody>
      </p:sp>
      <p:sp>
        <p:nvSpPr>
          <p:cNvPr id="3" name="Content Placeholder 2">
            <a:extLst>
              <a:ext uri="{FF2B5EF4-FFF2-40B4-BE49-F238E27FC236}">
                <a16:creationId xmlns:a16="http://schemas.microsoft.com/office/drawing/2014/main" id="{99FF7596-ED4F-4690-9006-EAF901E006DD}"/>
              </a:ext>
            </a:extLst>
          </p:cNvPr>
          <p:cNvSpPr>
            <a:spLocks noGrp="1"/>
          </p:cNvSpPr>
          <p:nvPr>
            <p:ph idx="1"/>
          </p:nvPr>
        </p:nvSpPr>
        <p:spPr/>
        <p:txBody>
          <a:bodyPr/>
          <a:lstStyle/>
          <a:p>
            <a:r>
              <a:rPr lang="en-US" b="0" i="0" dirty="0">
                <a:solidFill>
                  <a:srgbClr val="000000"/>
                </a:solidFill>
                <a:effectLst/>
                <a:latin typeface="Arial" panose="020B0604020202020204" pitchFamily="34" charset="0"/>
              </a:rPr>
              <a:t>Stack space is mainly used for storing order of method execution and local variables.</a:t>
            </a:r>
          </a:p>
          <a:p>
            <a:r>
              <a:rPr lang="en-US" b="0" i="0" dirty="0">
                <a:solidFill>
                  <a:srgbClr val="000000"/>
                </a:solidFill>
                <a:effectLst/>
                <a:latin typeface="Arial" panose="020B0604020202020204" pitchFamily="34" charset="0"/>
              </a:rPr>
              <a:t>Stack always stored blocks in LIFO order</a:t>
            </a:r>
            <a:r>
              <a:rPr lang="en-US" dirty="0">
                <a:solidFill>
                  <a:srgbClr val="000000"/>
                </a:solidFill>
                <a:latin typeface="Arial" panose="020B0604020202020204" pitchFamily="34" charset="0"/>
              </a:rPr>
              <a:t>.</a:t>
            </a:r>
          </a:p>
          <a:p>
            <a:r>
              <a:rPr lang="en-US" b="0" i="0" dirty="0">
                <a:effectLst/>
                <a:latin typeface="Arial" panose="020B0604020202020204" pitchFamily="34" charset="0"/>
              </a:rPr>
              <a:t>Stack memory is used to store items which have a very short life like local variables, a reference variable of objects </a:t>
            </a:r>
          </a:p>
          <a:p>
            <a:r>
              <a:rPr lang="en-US" dirty="0">
                <a:latin typeface="Arial" panose="020B0604020202020204" pitchFamily="34" charset="0"/>
              </a:rPr>
              <a:t>Primitives data types like int, float, double and, other data types are stored in stack memory.</a:t>
            </a:r>
            <a:endParaRPr lang="en-US" dirty="0"/>
          </a:p>
        </p:txBody>
      </p:sp>
    </p:spTree>
    <p:extLst>
      <p:ext uri="{BB962C8B-B14F-4D97-AF65-F5344CB8AC3E}">
        <p14:creationId xmlns:p14="http://schemas.microsoft.com/office/powerpoint/2010/main" val="4186670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57D2-1D89-43EC-97CE-7F31851B5E37}"/>
              </a:ext>
            </a:extLst>
          </p:cNvPr>
          <p:cNvSpPr>
            <a:spLocks noGrp="1"/>
          </p:cNvSpPr>
          <p:nvPr>
            <p:ph type="title"/>
          </p:nvPr>
        </p:nvSpPr>
        <p:spPr/>
        <p:txBody>
          <a:bodyPr/>
          <a:lstStyle/>
          <a:p>
            <a:r>
              <a:rPr lang="en-US" dirty="0"/>
              <a:t>Heap Memory</a:t>
            </a:r>
          </a:p>
        </p:txBody>
      </p:sp>
      <p:sp>
        <p:nvSpPr>
          <p:cNvPr id="3" name="Content Placeholder 2">
            <a:extLst>
              <a:ext uri="{FF2B5EF4-FFF2-40B4-BE49-F238E27FC236}">
                <a16:creationId xmlns:a16="http://schemas.microsoft.com/office/drawing/2014/main" id="{3F181E09-12B3-4E3E-9599-80A25A042748}"/>
              </a:ext>
            </a:extLst>
          </p:cNvPr>
          <p:cNvSpPr>
            <a:spLocks noGrp="1"/>
          </p:cNvSpPr>
          <p:nvPr>
            <p:ph idx="1"/>
          </p:nvPr>
        </p:nvSpPr>
        <p:spPr>
          <a:xfrm>
            <a:off x="1451499" y="1428750"/>
            <a:ext cx="9601200" cy="3581400"/>
          </a:xfrm>
        </p:spPr>
        <p:txBody>
          <a:bodyPr/>
          <a:lstStyle/>
          <a:p>
            <a:r>
              <a:rPr lang="en-US" dirty="0">
                <a:solidFill>
                  <a:srgbClr val="000000"/>
                </a:solidFill>
                <a:latin typeface="Arial" panose="020B0604020202020204" pitchFamily="34" charset="0"/>
              </a:rPr>
              <a:t>H</a:t>
            </a:r>
            <a:r>
              <a:rPr lang="en-US" b="0" i="0" dirty="0">
                <a:solidFill>
                  <a:srgbClr val="000000"/>
                </a:solidFill>
                <a:effectLst/>
                <a:latin typeface="Arial" panose="020B0604020202020204" pitchFamily="34" charset="0"/>
              </a:rPr>
              <a:t>eap memory used for dynamically allocating and deallocating memory blocks. </a:t>
            </a:r>
          </a:p>
          <a:p>
            <a:r>
              <a:rPr lang="en-US" b="0" i="0" dirty="0">
                <a:solidFill>
                  <a:srgbClr val="000000"/>
                </a:solidFill>
                <a:effectLst/>
                <a:latin typeface="Arial" panose="020B0604020202020204" pitchFamily="34" charset="0"/>
              </a:rPr>
              <a:t>Memory allocated to the heap lives until one of the following events occurs:</a:t>
            </a:r>
          </a:p>
          <a:p>
            <a:pPr lvl="1"/>
            <a:r>
              <a:rPr lang="en-US" b="0" i="0" dirty="0">
                <a:solidFill>
                  <a:srgbClr val="000000"/>
                </a:solidFill>
                <a:effectLst/>
                <a:latin typeface="Arial" panose="020B0604020202020204" pitchFamily="34" charset="0"/>
              </a:rPr>
              <a:t>Program terminated </a:t>
            </a:r>
          </a:p>
          <a:p>
            <a:pPr lvl="1"/>
            <a:r>
              <a:rPr lang="en-US" b="0" i="0" dirty="0">
                <a:solidFill>
                  <a:srgbClr val="000000"/>
                </a:solidFill>
                <a:effectLst/>
                <a:latin typeface="Arial" panose="020B0604020202020204" pitchFamily="34" charset="0"/>
              </a:rPr>
              <a:t>Memory free </a:t>
            </a:r>
          </a:p>
          <a:p>
            <a:r>
              <a:rPr lang="en-US" b="0" i="0" dirty="0">
                <a:effectLst/>
                <a:latin typeface="Arial" panose="020B0604020202020204" pitchFamily="34" charset="0"/>
              </a:rPr>
              <a:t>Heap memory is allocated to store objects</a:t>
            </a:r>
            <a:r>
              <a:rPr lang="en-US" dirty="0">
                <a:solidFill>
                  <a:srgbClr val="000000"/>
                </a:solidFill>
                <a:latin typeface="Arial" panose="020B0604020202020204" pitchFamily="34" charset="0"/>
              </a:rPr>
              <a:t>.</a:t>
            </a:r>
          </a:p>
          <a:p>
            <a:r>
              <a:rPr lang="en-US" b="0" i="0" dirty="0">
                <a:solidFill>
                  <a:srgbClr val="000000"/>
                </a:solidFill>
                <a:effectLst/>
                <a:latin typeface="Arial" panose="020B0604020202020204" pitchFamily="34" charset="0"/>
              </a:rPr>
              <a:t>Gar</a:t>
            </a:r>
            <a:r>
              <a:rPr lang="en-US" dirty="0">
                <a:solidFill>
                  <a:srgbClr val="000000"/>
                </a:solidFill>
                <a:latin typeface="Arial" panose="020B0604020202020204" pitchFamily="34" charset="0"/>
              </a:rPr>
              <a:t>bage collector always free the heap memory after it is used.</a:t>
            </a:r>
          </a:p>
          <a:p>
            <a:r>
              <a:rPr lang="en-US" dirty="0">
                <a:latin typeface="Arial" panose="020B0604020202020204" pitchFamily="34" charset="0"/>
              </a:rPr>
              <a:t>Non-Primitives data types Array, String and Object are stored </a:t>
            </a:r>
            <a:r>
              <a:rPr lang="en-US">
                <a:latin typeface="Arial" panose="020B0604020202020204" pitchFamily="34" charset="0"/>
              </a:rPr>
              <a:t>in heap </a:t>
            </a:r>
            <a:r>
              <a:rPr lang="en-US" dirty="0">
                <a:latin typeface="Arial" panose="020B0604020202020204" pitchFamily="34" charset="0"/>
              </a:rPr>
              <a:t>memory.</a:t>
            </a:r>
            <a:endParaRPr lang="en-US" dirty="0"/>
          </a:p>
          <a:p>
            <a:pPr marL="0" indent="0">
              <a:buNone/>
            </a:pPr>
            <a:endParaRPr lang="en-US" b="0" i="0" dirty="0">
              <a:solidFill>
                <a:srgbClr val="000000"/>
              </a:solidFill>
              <a:effectLst/>
              <a:latin typeface="Arial" panose="020B0604020202020204" pitchFamily="34" charset="0"/>
            </a:endParaRPr>
          </a:p>
          <a:p>
            <a:pPr marL="530352" lvl="1" indent="0">
              <a:buNone/>
            </a:pPr>
            <a:endParaRPr lang="en-US" dirty="0"/>
          </a:p>
        </p:txBody>
      </p:sp>
    </p:spTree>
    <p:extLst>
      <p:ext uri="{BB962C8B-B14F-4D97-AF65-F5344CB8AC3E}">
        <p14:creationId xmlns:p14="http://schemas.microsoft.com/office/powerpoint/2010/main" val="494555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1411C-1296-4479-ACEE-092A6CBC0C51}"/>
              </a:ext>
            </a:extLst>
          </p:cNvPr>
          <p:cNvSpPr>
            <a:spLocks noGrp="1"/>
          </p:cNvSpPr>
          <p:nvPr>
            <p:ph idx="1"/>
          </p:nvPr>
        </p:nvSpPr>
        <p:spPr>
          <a:xfrm>
            <a:off x="1295400" y="528221"/>
            <a:ext cx="9601200" cy="3581400"/>
          </a:xfrm>
        </p:spPr>
        <p:txBody>
          <a:bodyPr/>
          <a:lstStyle/>
          <a:p>
            <a:r>
              <a:rPr lang="en-US" dirty="0"/>
              <a:t>Program:</a:t>
            </a:r>
          </a:p>
        </p:txBody>
      </p:sp>
      <p:pic>
        <p:nvPicPr>
          <p:cNvPr id="7" name="Picture 6" descr="Text&#10;&#10;Description automatically generated">
            <a:extLst>
              <a:ext uri="{FF2B5EF4-FFF2-40B4-BE49-F238E27FC236}">
                <a16:creationId xmlns:a16="http://schemas.microsoft.com/office/drawing/2014/main" id="{F0A37CE3-3914-4E27-819F-B05292B054AD}"/>
              </a:ext>
            </a:extLst>
          </p:cNvPr>
          <p:cNvPicPr>
            <a:picLocks noChangeAspect="1"/>
          </p:cNvPicPr>
          <p:nvPr/>
        </p:nvPicPr>
        <p:blipFill>
          <a:blip r:embed="rId2"/>
          <a:stretch>
            <a:fillRect/>
          </a:stretch>
        </p:blipFill>
        <p:spPr>
          <a:xfrm>
            <a:off x="2160825" y="1187573"/>
            <a:ext cx="8598911" cy="4854642"/>
          </a:xfrm>
          <a:prstGeom prst="rect">
            <a:avLst/>
          </a:prstGeom>
        </p:spPr>
      </p:pic>
    </p:spTree>
    <p:extLst>
      <p:ext uri="{BB962C8B-B14F-4D97-AF65-F5344CB8AC3E}">
        <p14:creationId xmlns:p14="http://schemas.microsoft.com/office/powerpoint/2010/main" val="15252185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FFA8C82B-C1DC-4234-A95E-1B01ABF552D1}"/>
              </a:ext>
            </a:extLst>
          </p:cNvPr>
          <p:cNvPicPr>
            <a:picLocks noChangeAspect="1"/>
          </p:cNvPicPr>
          <p:nvPr/>
        </p:nvPicPr>
        <p:blipFill>
          <a:blip r:embed="rId2"/>
          <a:stretch>
            <a:fillRect/>
          </a:stretch>
        </p:blipFill>
        <p:spPr>
          <a:xfrm>
            <a:off x="1303165" y="672472"/>
            <a:ext cx="9755823" cy="5513056"/>
          </a:xfrm>
          <a:prstGeom prst="rect">
            <a:avLst/>
          </a:prstGeom>
        </p:spPr>
      </p:pic>
    </p:spTree>
    <p:extLst>
      <p:ext uri="{BB962C8B-B14F-4D97-AF65-F5344CB8AC3E}">
        <p14:creationId xmlns:p14="http://schemas.microsoft.com/office/powerpoint/2010/main" val="309733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D355-9AAA-4089-871E-82EC07E01AA0}"/>
              </a:ext>
            </a:extLst>
          </p:cNvPr>
          <p:cNvSpPr>
            <a:spLocks noGrp="1"/>
          </p:cNvSpPr>
          <p:nvPr>
            <p:ph type="title"/>
          </p:nvPr>
        </p:nvSpPr>
        <p:spPr/>
        <p:txBody>
          <a:bodyPr/>
          <a:lstStyle/>
          <a:p>
            <a:r>
              <a:rPr lang="en-US"/>
              <a:t>Top-down Approach vs Bottom-up Approach</a:t>
            </a:r>
          </a:p>
        </p:txBody>
      </p:sp>
      <p:graphicFrame>
        <p:nvGraphicFramePr>
          <p:cNvPr id="7" name="Table 7">
            <a:extLst>
              <a:ext uri="{FF2B5EF4-FFF2-40B4-BE49-F238E27FC236}">
                <a16:creationId xmlns:a16="http://schemas.microsoft.com/office/drawing/2014/main" id="{A321CD83-AF15-4FC0-BE73-EC381D4CF774}"/>
              </a:ext>
            </a:extLst>
          </p:cNvPr>
          <p:cNvGraphicFramePr>
            <a:graphicFrameLocks noGrp="1"/>
          </p:cNvGraphicFramePr>
          <p:nvPr>
            <p:ph idx="1"/>
            <p:extLst>
              <p:ext uri="{D42A27DB-BD31-4B8C-83A1-F6EECF244321}">
                <p14:modId xmlns:p14="http://schemas.microsoft.com/office/powerpoint/2010/main" val="2036350439"/>
              </p:ext>
            </p:extLst>
          </p:nvPr>
        </p:nvGraphicFramePr>
        <p:xfrm>
          <a:off x="1371600" y="2286000"/>
          <a:ext cx="9799318" cy="3228289"/>
        </p:xfrm>
        <a:graphic>
          <a:graphicData uri="http://schemas.openxmlformats.org/drawingml/2006/table">
            <a:tbl>
              <a:tblPr firstRow="1" bandRow="1">
                <a:tableStyleId>{5C22544A-7EE6-4342-B048-85BDC9FD1C3A}</a:tableStyleId>
              </a:tblPr>
              <a:tblGrid>
                <a:gridCol w="4899659">
                  <a:extLst>
                    <a:ext uri="{9D8B030D-6E8A-4147-A177-3AD203B41FA5}">
                      <a16:colId xmlns:a16="http://schemas.microsoft.com/office/drawing/2014/main" val="3127759497"/>
                    </a:ext>
                  </a:extLst>
                </a:gridCol>
                <a:gridCol w="4899659">
                  <a:extLst>
                    <a:ext uri="{9D8B030D-6E8A-4147-A177-3AD203B41FA5}">
                      <a16:colId xmlns:a16="http://schemas.microsoft.com/office/drawing/2014/main" val="1898820690"/>
                    </a:ext>
                  </a:extLst>
                </a:gridCol>
              </a:tblGrid>
              <a:tr h="774650">
                <a:tc>
                  <a:txBody>
                    <a:bodyPr/>
                    <a:lstStyle/>
                    <a:p>
                      <a:pPr algn="ctr"/>
                      <a:r>
                        <a:rPr lang="en-US" sz="2400"/>
                        <a:t>Top-down Approach</a:t>
                      </a:r>
                    </a:p>
                  </a:txBody>
                  <a:tcPr/>
                </a:tc>
                <a:tc>
                  <a:txBody>
                    <a:bodyPr/>
                    <a:lstStyle/>
                    <a:p>
                      <a:pPr algn="ctr"/>
                      <a:r>
                        <a:rPr lang="en-US" sz="2400"/>
                        <a:t>Bottom-up Approach</a:t>
                      </a:r>
                    </a:p>
                  </a:txBody>
                  <a:tcPr/>
                </a:tc>
                <a:extLst>
                  <a:ext uri="{0D108BD9-81ED-4DB2-BD59-A6C34878D82A}">
                    <a16:rowId xmlns:a16="http://schemas.microsoft.com/office/drawing/2014/main" val="2343395831"/>
                  </a:ext>
                </a:extLst>
              </a:tr>
              <a:tr h="546812">
                <a:tc>
                  <a:txBody>
                    <a:bodyPr/>
                    <a:lstStyle/>
                    <a:p>
                      <a:pPr algn="ctr"/>
                      <a:r>
                        <a:rPr lang="en-US" dirty="0"/>
                        <a:t>It is the process of breaking the overall tasks into </a:t>
                      </a:r>
                      <a:r>
                        <a:rPr lang="en-US"/>
                        <a:t>different modules and then sub divide each module until the lowest level of detail has been reached.</a:t>
                      </a:r>
                    </a:p>
                  </a:txBody>
                  <a:tcPr/>
                </a:tc>
                <a:tc>
                  <a:txBody>
                    <a:bodyPr/>
                    <a:lstStyle/>
                    <a:p>
                      <a:pPr algn="ctr"/>
                      <a:r>
                        <a:rPr lang="en-US" dirty="0"/>
                        <a:t>Lower level problems are first solved and then </a:t>
                      </a:r>
                      <a:r>
                        <a:rPr lang="en-US"/>
                        <a:t>are integrated to provide the solution of single large problem.</a:t>
                      </a:r>
                    </a:p>
                  </a:txBody>
                  <a:tcPr/>
                </a:tc>
                <a:extLst>
                  <a:ext uri="{0D108BD9-81ED-4DB2-BD59-A6C34878D82A}">
                    <a16:rowId xmlns:a16="http://schemas.microsoft.com/office/drawing/2014/main" val="1635397014"/>
                  </a:ext>
                </a:extLst>
              </a:tr>
              <a:tr h="624839">
                <a:tc>
                  <a:txBody>
                    <a:bodyPr/>
                    <a:lstStyle/>
                    <a:p>
                      <a:pPr algn="ctr"/>
                      <a:r>
                        <a:rPr lang="en-US"/>
                        <a:t>Contains redundant code.</a:t>
                      </a:r>
                    </a:p>
                  </a:txBody>
                  <a:tcPr/>
                </a:tc>
                <a:tc>
                  <a:txBody>
                    <a:bodyPr/>
                    <a:lstStyle/>
                    <a:p>
                      <a:pPr algn="ctr"/>
                      <a:r>
                        <a:rPr lang="en-US"/>
                        <a:t>Code redundancy can be eliminated</a:t>
                      </a:r>
                    </a:p>
                  </a:txBody>
                  <a:tcPr/>
                </a:tc>
                <a:extLst>
                  <a:ext uri="{0D108BD9-81ED-4DB2-BD59-A6C34878D82A}">
                    <a16:rowId xmlns:a16="http://schemas.microsoft.com/office/drawing/2014/main" val="462055988"/>
                  </a:ext>
                </a:extLst>
              </a:tr>
              <a:tr h="569596">
                <a:tc>
                  <a:txBody>
                    <a:bodyPr/>
                    <a:lstStyle/>
                    <a:p>
                      <a:pPr algn="ctr"/>
                      <a:r>
                        <a:rPr lang="en-US"/>
                        <a:t>Structural/procedural oriented programming </a:t>
                      </a:r>
                      <a:r>
                        <a:rPr lang="en-US" dirty="0"/>
                        <a:t>language follows the top-down approach</a:t>
                      </a:r>
                    </a:p>
                  </a:txBody>
                  <a:tcPr/>
                </a:tc>
                <a:tc>
                  <a:txBody>
                    <a:bodyPr/>
                    <a:lstStyle/>
                    <a:p>
                      <a:pPr algn="ctr"/>
                      <a:r>
                        <a:rPr lang="en-US"/>
                        <a:t>Object orientd </a:t>
                      </a:r>
                      <a:r>
                        <a:rPr lang="en-US" sz="1800" b="0" i="0" u="none" strike="noStrike" noProof="0">
                          <a:latin typeface="Franklin Gothic Book"/>
                        </a:rPr>
                        <a:t>programming language follows the bottom-up approach</a:t>
                      </a:r>
                    </a:p>
                  </a:txBody>
                  <a:tcPr/>
                </a:tc>
                <a:extLst>
                  <a:ext uri="{0D108BD9-81ED-4DB2-BD59-A6C34878D82A}">
                    <a16:rowId xmlns:a16="http://schemas.microsoft.com/office/drawing/2014/main" val="381031726"/>
                  </a:ext>
                </a:extLst>
              </a:tr>
            </a:tbl>
          </a:graphicData>
        </a:graphic>
      </p:graphicFrame>
    </p:spTree>
    <p:extLst>
      <p:ext uri="{BB962C8B-B14F-4D97-AF65-F5344CB8AC3E}">
        <p14:creationId xmlns:p14="http://schemas.microsoft.com/office/powerpoint/2010/main" val="7131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0B42-5371-4DF3-A6D3-107936D84576}"/>
              </a:ext>
            </a:extLst>
          </p:cNvPr>
          <p:cNvSpPr>
            <a:spLocks noGrp="1"/>
          </p:cNvSpPr>
          <p:nvPr>
            <p:ph type="title"/>
          </p:nvPr>
        </p:nvSpPr>
        <p:spPr/>
        <p:txBody>
          <a:bodyPr/>
          <a:lstStyle/>
          <a:p>
            <a:r>
              <a:rPr lang="en-US"/>
              <a:t>OOPs Concetps</a:t>
            </a:r>
          </a:p>
        </p:txBody>
      </p:sp>
      <p:sp>
        <p:nvSpPr>
          <p:cNvPr id="3" name="Content Placeholder 2">
            <a:extLst>
              <a:ext uri="{FF2B5EF4-FFF2-40B4-BE49-F238E27FC236}">
                <a16:creationId xmlns:a16="http://schemas.microsoft.com/office/drawing/2014/main" id="{C1066F56-11AE-4F9C-A3F7-F827B5295D33}"/>
              </a:ext>
            </a:extLst>
          </p:cNvPr>
          <p:cNvSpPr>
            <a:spLocks noGrp="1"/>
          </p:cNvSpPr>
          <p:nvPr>
            <p:ph idx="1"/>
          </p:nvPr>
        </p:nvSpPr>
        <p:spPr/>
        <p:txBody>
          <a:bodyPr vert="horz" lIns="91440" tIns="45720" rIns="91440" bIns="45720" rtlCol="0" anchor="t">
            <a:normAutofit/>
          </a:bodyPr>
          <a:lstStyle/>
          <a:p>
            <a:pPr marL="383540" indent="-383540"/>
            <a:r>
              <a:rPr lang="en-US"/>
              <a:t>Object</a:t>
            </a:r>
          </a:p>
          <a:p>
            <a:pPr marL="383540" indent="-383540"/>
            <a:r>
              <a:rPr lang="en-US"/>
              <a:t>Class</a:t>
            </a:r>
          </a:p>
          <a:p>
            <a:pPr marL="383540" indent="-383540"/>
            <a:r>
              <a:rPr lang="en-US"/>
              <a:t>Abstraction</a:t>
            </a:r>
          </a:p>
          <a:p>
            <a:pPr marL="383540" indent="-383540"/>
            <a:r>
              <a:rPr lang="en-US"/>
              <a:t>Encapsulation</a:t>
            </a:r>
          </a:p>
          <a:p>
            <a:pPr marL="383540" indent="-383540"/>
            <a:r>
              <a:rPr lang="en-US"/>
              <a:t>Inheritance</a:t>
            </a:r>
          </a:p>
          <a:p>
            <a:pPr marL="383540" indent="-383540"/>
            <a:r>
              <a:rPr lang="en-US"/>
              <a:t>Polymorphism</a:t>
            </a:r>
            <a:endParaRPr lang="en-US" dirty="0"/>
          </a:p>
        </p:txBody>
      </p:sp>
    </p:spTree>
    <p:extLst>
      <p:ext uri="{BB962C8B-B14F-4D97-AF65-F5344CB8AC3E}">
        <p14:creationId xmlns:p14="http://schemas.microsoft.com/office/powerpoint/2010/main" val="2215506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1EC0-9866-4D0C-8635-F6212C851648}"/>
              </a:ext>
            </a:extLst>
          </p:cNvPr>
          <p:cNvSpPr>
            <a:spLocks noGrp="1"/>
          </p:cNvSpPr>
          <p:nvPr>
            <p:ph type="title"/>
          </p:nvPr>
        </p:nvSpPr>
        <p:spPr/>
        <p:txBody>
          <a:bodyPr/>
          <a:lstStyle/>
          <a:p>
            <a:r>
              <a:rPr lang="en-US"/>
              <a:t>Objects</a:t>
            </a:r>
          </a:p>
        </p:txBody>
      </p:sp>
      <p:sp>
        <p:nvSpPr>
          <p:cNvPr id="3" name="Content Placeholder 2">
            <a:extLst>
              <a:ext uri="{FF2B5EF4-FFF2-40B4-BE49-F238E27FC236}">
                <a16:creationId xmlns:a16="http://schemas.microsoft.com/office/drawing/2014/main" id="{01C7EAB5-9F6A-4661-A2A7-8727572E7966}"/>
              </a:ext>
            </a:extLst>
          </p:cNvPr>
          <p:cNvSpPr>
            <a:spLocks noGrp="1"/>
          </p:cNvSpPr>
          <p:nvPr>
            <p:ph idx="1"/>
          </p:nvPr>
        </p:nvSpPr>
        <p:spPr/>
        <p:txBody>
          <a:bodyPr vert="horz" lIns="91440" tIns="45720" rIns="91440" bIns="45720" rtlCol="0" anchor="t">
            <a:normAutofit/>
          </a:bodyPr>
          <a:lstStyle/>
          <a:p>
            <a:pPr marL="383540" indent="-383540"/>
            <a:r>
              <a:rPr lang="en-US">
                <a:ea typeface="+mn-lt"/>
                <a:cs typeface="+mn-lt"/>
              </a:rPr>
              <a:t>An entity that has state and behavior is known as an object.</a:t>
            </a:r>
          </a:p>
          <a:p>
            <a:pPr marL="383540" indent="-383540"/>
            <a:r>
              <a:rPr lang="en-US">
                <a:ea typeface="+mn-lt"/>
                <a:cs typeface="+mn-lt"/>
              </a:rPr>
              <a:t>An object has three characteristics:</a:t>
            </a:r>
            <a:endParaRPr lang="en-US" dirty="0">
              <a:ea typeface="+mn-lt"/>
              <a:cs typeface="+mn-lt"/>
            </a:endParaRPr>
          </a:p>
          <a:p>
            <a:pPr lvl="1" indent="-383540" algn="just"/>
            <a:r>
              <a:rPr lang="en-US" b="1">
                <a:ea typeface="+mn-lt"/>
                <a:cs typeface="+mn-lt"/>
              </a:rPr>
              <a:t>State:</a:t>
            </a:r>
            <a:r>
              <a:rPr lang="en-US" dirty="0">
                <a:ea typeface="+mn-lt"/>
                <a:cs typeface="+mn-lt"/>
              </a:rPr>
              <a:t> </a:t>
            </a:r>
            <a:r>
              <a:rPr lang="en-US" i="0">
                <a:ea typeface="+mn-lt"/>
                <a:cs typeface="+mn-lt"/>
              </a:rPr>
              <a:t>represents the data (value) of an object.</a:t>
            </a:r>
            <a:endParaRPr lang="en-US" i="0"/>
          </a:p>
          <a:p>
            <a:pPr lvl="1" indent="-383540" algn="just"/>
            <a:r>
              <a:rPr lang="en-US" b="1">
                <a:ea typeface="+mn-lt"/>
                <a:cs typeface="+mn-lt"/>
              </a:rPr>
              <a:t>Behavior:</a:t>
            </a:r>
            <a:r>
              <a:rPr lang="en-US" dirty="0">
                <a:ea typeface="+mn-lt"/>
                <a:cs typeface="+mn-lt"/>
              </a:rPr>
              <a:t> </a:t>
            </a:r>
            <a:r>
              <a:rPr lang="en-US" i="0">
                <a:ea typeface="+mn-lt"/>
                <a:cs typeface="+mn-lt"/>
              </a:rPr>
              <a:t>represents the behavior (functionality) of an object such as start, stop, etc</a:t>
            </a:r>
            <a:r>
              <a:rPr lang="en-US" dirty="0">
                <a:ea typeface="+mn-lt"/>
                <a:cs typeface="+mn-lt"/>
              </a:rPr>
              <a:t>.</a:t>
            </a:r>
            <a:endParaRPr lang="en-US" i="0" dirty="0"/>
          </a:p>
          <a:p>
            <a:pPr lvl="1" indent="-383540" algn="just"/>
            <a:r>
              <a:rPr lang="en-US" b="1">
                <a:ea typeface="+mn-lt"/>
                <a:cs typeface="+mn-lt"/>
              </a:rPr>
              <a:t>Identity:</a:t>
            </a:r>
            <a:r>
              <a:rPr lang="en-US" dirty="0">
                <a:ea typeface="+mn-lt"/>
                <a:cs typeface="+mn-lt"/>
              </a:rPr>
              <a:t> </a:t>
            </a:r>
            <a:r>
              <a:rPr lang="en-US" i="0">
                <a:ea typeface="+mn-lt"/>
                <a:cs typeface="+mn-lt"/>
              </a:rPr>
              <a:t>An object identity is typically implemented via a unique ID. The value of the ID is not visible to the external user. However, it is used internally by the machine to identify each object uniquely.</a:t>
            </a:r>
            <a:endParaRPr lang="en-US" i="0"/>
          </a:p>
          <a:p>
            <a:pPr marL="383540" indent="-383540"/>
            <a:r>
              <a:rPr lang="en-US"/>
              <a:t>Example: A car is an object which has model number, colour, mfg date as it's state and it can perform acceleration, break, etc which is it's behaviour.</a:t>
            </a:r>
            <a:endParaRPr lang="en-US" i="0" dirty="0"/>
          </a:p>
        </p:txBody>
      </p:sp>
    </p:spTree>
    <p:extLst>
      <p:ext uri="{BB962C8B-B14F-4D97-AF65-F5344CB8AC3E}">
        <p14:creationId xmlns:p14="http://schemas.microsoft.com/office/powerpoint/2010/main" val="86134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8510-34B4-4501-89F1-64EA70CC2A4B}"/>
              </a:ext>
            </a:extLst>
          </p:cNvPr>
          <p:cNvSpPr>
            <a:spLocks noGrp="1"/>
          </p:cNvSpPr>
          <p:nvPr>
            <p:ph type="title"/>
          </p:nvPr>
        </p:nvSpPr>
        <p:spPr/>
        <p:txBody>
          <a:bodyPr/>
          <a:lstStyle/>
          <a:p>
            <a:r>
              <a:rPr lang="en-US"/>
              <a:t>Class</a:t>
            </a:r>
          </a:p>
        </p:txBody>
      </p:sp>
      <p:sp>
        <p:nvSpPr>
          <p:cNvPr id="3" name="Content Placeholder 2">
            <a:extLst>
              <a:ext uri="{FF2B5EF4-FFF2-40B4-BE49-F238E27FC236}">
                <a16:creationId xmlns:a16="http://schemas.microsoft.com/office/drawing/2014/main" id="{F6DC5A75-BE6A-40AE-9253-6AE9A9C1D7ED}"/>
              </a:ext>
            </a:extLst>
          </p:cNvPr>
          <p:cNvSpPr>
            <a:spLocks noGrp="1"/>
          </p:cNvSpPr>
          <p:nvPr>
            <p:ph idx="1"/>
          </p:nvPr>
        </p:nvSpPr>
        <p:spPr/>
        <p:txBody>
          <a:bodyPr vert="horz" lIns="91440" tIns="45720" rIns="91440" bIns="45720" rtlCol="0" anchor="t">
            <a:normAutofit/>
          </a:bodyPr>
          <a:lstStyle/>
          <a:p>
            <a:pPr marL="383540" indent="-383540"/>
            <a:r>
              <a:rPr lang="en-US" i="1" dirty="0">
                <a:ea typeface="+mn-lt"/>
                <a:cs typeface="+mn-lt"/>
              </a:rPr>
              <a:t>Collection of objects</a:t>
            </a:r>
            <a:r>
              <a:rPr lang="en-US" dirty="0">
                <a:ea typeface="+mn-lt"/>
                <a:cs typeface="+mn-lt"/>
              </a:rPr>
              <a:t> is called class.</a:t>
            </a:r>
          </a:p>
          <a:p>
            <a:pPr marL="383540" indent="-383540"/>
            <a:r>
              <a:rPr lang="en-US" dirty="0">
                <a:ea typeface="+mn-lt"/>
                <a:cs typeface="+mn-lt"/>
              </a:rPr>
              <a:t>A class can also be defined as a blueprint from which you can create an individual object.</a:t>
            </a:r>
          </a:p>
          <a:p>
            <a:pPr marL="383540" indent="-383540"/>
            <a:r>
              <a:rPr lang="en-US" dirty="0"/>
              <a:t>Once a class has been defined,</a:t>
            </a:r>
          </a:p>
          <a:p>
            <a:pPr marL="383540" indent="-383540"/>
            <a:r>
              <a:rPr lang="en-US" dirty="0"/>
              <a:t> we can create any number of objects for that class.</a:t>
            </a:r>
          </a:p>
        </p:txBody>
      </p:sp>
    </p:spTree>
    <p:extLst>
      <p:ext uri="{BB962C8B-B14F-4D97-AF65-F5344CB8AC3E}">
        <p14:creationId xmlns:p14="http://schemas.microsoft.com/office/powerpoint/2010/main" val="132655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7269-D438-4BD9-B5FA-4DCC2746A623}"/>
              </a:ext>
            </a:extLst>
          </p:cNvPr>
          <p:cNvSpPr>
            <a:spLocks noGrp="1"/>
          </p:cNvSpPr>
          <p:nvPr>
            <p:ph type="title"/>
          </p:nvPr>
        </p:nvSpPr>
        <p:spPr/>
        <p:txBody>
          <a:bodyPr/>
          <a:lstStyle/>
          <a:p>
            <a:r>
              <a:rPr lang="en-US"/>
              <a:t>Abstraction</a:t>
            </a:r>
          </a:p>
        </p:txBody>
      </p:sp>
      <p:sp>
        <p:nvSpPr>
          <p:cNvPr id="3" name="Content Placeholder 2">
            <a:extLst>
              <a:ext uri="{FF2B5EF4-FFF2-40B4-BE49-F238E27FC236}">
                <a16:creationId xmlns:a16="http://schemas.microsoft.com/office/drawing/2014/main" id="{BD8248C3-F300-43E2-87FD-FA0D3749CA01}"/>
              </a:ext>
            </a:extLst>
          </p:cNvPr>
          <p:cNvSpPr>
            <a:spLocks noGrp="1"/>
          </p:cNvSpPr>
          <p:nvPr>
            <p:ph idx="1"/>
          </p:nvPr>
        </p:nvSpPr>
        <p:spPr/>
        <p:txBody>
          <a:bodyPr vert="horz" lIns="91440" tIns="45720" rIns="91440" bIns="45720" rtlCol="0" anchor="t">
            <a:normAutofit/>
          </a:bodyPr>
          <a:lstStyle/>
          <a:p>
            <a:pPr marL="383540" indent="-383540"/>
            <a:r>
              <a:rPr lang="en-US"/>
              <a:t>Abstraction refers to represtation of necessary information without including more details.</a:t>
            </a:r>
          </a:p>
          <a:p>
            <a:pPr marL="383540" indent="-383540"/>
            <a:r>
              <a:rPr lang="en-US"/>
              <a:t>Example: When a friend or relatives come to our house, we show them the necessary things required for them like kitchen, washroom, guest room and such things.</a:t>
            </a:r>
          </a:p>
        </p:txBody>
      </p:sp>
    </p:spTree>
    <p:extLst>
      <p:ext uri="{BB962C8B-B14F-4D97-AF65-F5344CB8AC3E}">
        <p14:creationId xmlns:p14="http://schemas.microsoft.com/office/powerpoint/2010/main" val="266888195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TF00001241</Template>
  <TotalTime>406</TotalTime>
  <Words>3134</Words>
  <Application>Microsoft Office PowerPoint</Application>
  <PresentationFormat>Widescreen</PresentationFormat>
  <Paragraphs>258</Paragraphs>
  <Slides>49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Cambria</vt:lpstr>
      <vt:lpstr>Consolas</vt:lpstr>
      <vt:lpstr>erdana</vt:lpstr>
      <vt:lpstr>Franklin Gothic Book</vt:lpstr>
      <vt:lpstr>inter-bold</vt:lpstr>
      <vt:lpstr>inter-regular</vt:lpstr>
      <vt:lpstr>open sans</vt:lpstr>
      <vt:lpstr>proxima_novaregular</vt:lpstr>
      <vt:lpstr>sofia-pro</vt:lpstr>
      <vt:lpstr>urw-din</vt:lpstr>
      <vt:lpstr>Crop</vt:lpstr>
      <vt:lpstr>OOPs concepts</vt:lpstr>
      <vt:lpstr>Limitations of using older programming languages</vt:lpstr>
      <vt:lpstr>Why do we need OOPs?</vt:lpstr>
      <vt:lpstr>OOPs vs Procedural Programming</vt:lpstr>
      <vt:lpstr>Top-down Approach vs Bottom-up Approach</vt:lpstr>
      <vt:lpstr>OOPs Concetps</vt:lpstr>
      <vt:lpstr>Objects</vt:lpstr>
      <vt:lpstr>Class</vt:lpstr>
      <vt:lpstr>Abstraction</vt:lpstr>
      <vt:lpstr>Encapsulation</vt:lpstr>
      <vt:lpstr>Tightly Encapsulation</vt:lpstr>
      <vt:lpstr>Inheritance</vt:lpstr>
      <vt:lpstr>Types of Inheritance</vt:lpstr>
      <vt:lpstr>Single level inheritance</vt:lpstr>
      <vt:lpstr>Multi-level inheritance</vt:lpstr>
      <vt:lpstr>Hierarchical inheritance </vt:lpstr>
      <vt:lpstr>Hybrid inheritance </vt:lpstr>
      <vt:lpstr>Multiple inheritance</vt:lpstr>
      <vt:lpstr>The Diamond Problem </vt:lpstr>
      <vt:lpstr>Polymorphism</vt:lpstr>
      <vt:lpstr>Types of polymorphism</vt:lpstr>
      <vt:lpstr>PowerPoint Presentation</vt:lpstr>
      <vt:lpstr>PowerPoint Presentation</vt:lpstr>
      <vt:lpstr>Access Modifiers</vt:lpstr>
      <vt:lpstr>Access Modifiers</vt:lpstr>
      <vt:lpstr>Association, Composition and Aggregation </vt:lpstr>
      <vt:lpstr>Aggregation</vt:lpstr>
      <vt:lpstr>Composition</vt:lpstr>
      <vt:lpstr>static keyword</vt:lpstr>
      <vt:lpstr>Static variable</vt:lpstr>
      <vt:lpstr>Static method</vt:lpstr>
      <vt:lpstr>Static block</vt:lpstr>
      <vt:lpstr>Why can’t outer class be static?</vt:lpstr>
      <vt:lpstr>Constructors</vt:lpstr>
      <vt:lpstr>Types of constructor</vt:lpstr>
      <vt:lpstr>Why abstract, final, static not allowed in constructor?</vt:lpstr>
      <vt:lpstr>Private constructor</vt:lpstr>
      <vt:lpstr>Singleton Class</vt:lpstr>
      <vt:lpstr>PowerPoint Presentation</vt:lpstr>
      <vt:lpstr>Destructor (Garbage Collector)</vt:lpstr>
      <vt:lpstr>Destructor (Garbage Collector)</vt:lpstr>
      <vt:lpstr>Abstraction</vt:lpstr>
      <vt:lpstr>PowerPoint Presentation</vt:lpstr>
      <vt:lpstr>Interface</vt:lpstr>
      <vt:lpstr>PowerPoint Presentation</vt:lpstr>
      <vt:lpstr>Stack Memory</vt:lpstr>
      <vt:lpstr>Heap Memory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Ibrat Nawaz</cp:lastModifiedBy>
  <cp:revision>633</cp:revision>
  <dcterms:created xsi:type="dcterms:W3CDTF">2021-11-11T10:50:17Z</dcterms:created>
  <dcterms:modified xsi:type="dcterms:W3CDTF">2021-11-30T10:05:00Z</dcterms:modified>
</cp:coreProperties>
</file>