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4A9326-19EB-4027-AB18-A977FCC418CD}" v="2" dt="2021-11-17T08:54:39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brat Nawaz" userId="b10e51e4-b719-461e-b846-dcb3038d17ff" providerId="ADAL" clId="{5A29B799-E810-4913-8E19-919055DFC31A}"/>
    <pc:docChg chg="addSld modSld">
      <pc:chgData name="Ibrat Nawaz" userId="b10e51e4-b719-461e-b846-dcb3038d17ff" providerId="ADAL" clId="{5A29B799-E810-4913-8E19-919055DFC31A}" dt="2021-11-16T05:32:22.821" v="7" actId="255"/>
      <pc:docMkLst>
        <pc:docMk/>
      </pc:docMkLst>
      <pc:sldChg chg="modSp new mod">
        <pc:chgData name="Ibrat Nawaz" userId="b10e51e4-b719-461e-b846-dcb3038d17ff" providerId="ADAL" clId="{5A29B799-E810-4913-8E19-919055DFC31A}" dt="2021-11-16T05:32:22.821" v="7" actId="255"/>
        <pc:sldMkLst>
          <pc:docMk/>
          <pc:sldMk cId="1693493078" sldId="260"/>
        </pc:sldMkLst>
        <pc:spChg chg="mod">
          <ac:chgData name="Ibrat Nawaz" userId="b10e51e4-b719-461e-b846-dcb3038d17ff" providerId="ADAL" clId="{5A29B799-E810-4913-8E19-919055DFC31A}" dt="2021-11-16T05:31:50.443" v="4" actId="113"/>
          <ac:spMkLst>
            <pc:docMk/>
            <pc:sldMk cId="1693493078" sldId="260"/>
            <ac:spMk id="2" creationId="{FC1181A0-B5FE-4D32-AD5D-1AE00C1E3E91}"/>
          </ac:spMkLst>
        </pc:spChg>
        <pc:spChg chg="mod">
          <ac:chgData name="Ibrat Nawaz" userId="b10e51e4-b719-461e-b846-dcb3038d17ff" providerId="ADAL" clId="{5A29B799-E810-4913-8E19-919055DFC31A}" dt="2021-11-16T05:32:22.821" v="7" actId="255"/>
          <ac:spMkLst>
            <pc:docMk/>
            <pc:sldMk cId="1693493078" sldId="260"/>
            <ac:spMk id="3" creationId="{14455A03-45DD-4B27-BC65-31953EA061DC}"/>
          </ac:spMkLst>
        </pc:spChg>
      </pc:sldChg>
    </pc:docChg>
  </pc:docChgLst>
  <pc:docChgLst>
    <pc:chgData name="Ibrat Nawaz" userId="b10e51e4-b719-461e-b846-dcb3038d17ff" providerId="ADAL" clId="{E74A9326-19EB-4027-AB18-A977FCC418CD}"/>
    <pc:docChg chg="undo custSel addSld modSld sldOrd">
      <pc:chgData name="Ibrat Nawaz" userId="b10e51e4-b719-461e-b846-dcb3038d17ff" providerId="ADAL" clId="{E74A9326-19EB-4027-AB18-A977FCC418CD}" dt="2021-11-17T08:58:54.537" v="199" actId="20577"/>
      <pc:docMkLst>
        <pc:docMk/>
      </pc:docMkLst>
      <pc:sldChg chg="addSp modSp new mod ord">
        <pc:chgData name="Ibrat Nawaz" userId="b10e51e4-b719-461e-b846-dcb3038d17ff" providerId="ADAL" clId="{E74A9326-19EB-4027-AB18-A977FCC418CD}" dt="2021-11-17T08:49:55.362" v="95" actId="20577"/>
        <pc:sldMkLst>
          <pc:docMk/>
          <pc:sldMk cId="644600960" sldId="261"/>
        </pc:sldMkLst>
        <pc:spChg chg="mod">
          <ac:chgData name="Ibrat Nawaz" userId="b10e51e4-b719-461e-b846-dcb3038d17ff" providerId="ADAL" clId="{E74A9326-19EB-4027-AB18-A977FCC418CD}" dt="2021-11-17T08:47:31.040" v="28" actId="1076"/>
          <ac:spMkLst>
            <pc:docMk/>
            <pc:sldMk cId="644600960" sldId="261"/>
            <ac:spMk id="2" creationId="{88D7E3B6-44E1-481E-9E17-E0DE2D57DD26}"/>
          </ac:spMkLst>
        </pc:spChg>
        <pc:spChg chg="mod">
          <ac:chgData name="Ibrat Nawaz" userId="b10e51e4-b719-461e-b846-dcb3038d17ff" providerId="ADAL" clId="{E74A9326-19EB-4027-AB18-A977FCC418CD}" dt="2021-11-17T08:49:55.362" v="95" actId="20577"/>
          <ac:spMkLst>
            <pc:docMk/>
            <pc:sldMk cId="644600960" sldId="261"/>
            <ac:spMk id="3" creationId="{B8352C8C-A237-427A-B589-E8D4522248AF}"/>
          </ac:spMkLst>
        </pc:spChg>
        <pc:spChg chg="add mod">
          <ac:chgData name="Ibrat Nawaz" userId="b10e51e4-b719-461e-b846-dcb3038d17ff" providerId="ADAL" clId="{E74A9326-19EB-4027-AB18-A977FCC418CD}" dt="2021-11-17T08:48:47.435" v="61" actId="20577"/>
          <ac:spMkLst>
            <pc:docMk/>
            <pc:sldMk cId="644600960" sldId="261"/>
            <ac:spMk id="4" creationId="{6812E87E-AF90-4C03-96D3-FFCF64A73704}"/>
          </ac:spMkLst>
        </pc:spChg>
      </pc:sldChg>
      <pc:sldChg chg="addSp modSp new mod">
        <pc:chgData name="Ibrat Nawaz" userId="b10e51e4-b719-461e-b846-dcb3038d17ff" providerId="ADAL" clId="{E74A9326-19EB-4027-AB18-A977FCC418CD}" dt="2021-11-17T08:58:54.537" v="199" actId="20577"/>
        <pc:sldMkLst>
          <pc:docMk/>
          <pc:sldMk cId="2922296789" sldId="262"/>
        </pc:sldMkLst>
        <pc:spChg chg="mod">
          <ac:chgData name="Ibrat Nawaz" userId="b10e51e4-b719-461e-b846-dcb3038d17ff" providerId="ADAL" clId="{E74A9326-19EB-4027-AB18-A977FCC418CD}" dt="2021-11-17T08:50:06.879" v="104" actId="20577"/>
          <ac:spMkLst>
            <pc:docMk/>
            <pc:sldMk cId="2922296789" sldId="262"/>
            <ac:spMk id="2" creationId="{375F1BDD-2146-4274-9CC4-B6F1E0F93CEE}"/>
          </ac:spMkLst>
        </pc:spChg>
        <pc:spChg chg="mod">
          <ac:chgData name="Ibrat Nawaz" userId="b10e51e4-b719-461e-b846-dcb3038d17ff" providerId="ADAL" clId="{E74A9326-19EB-4027-AB18-A977FCC418CD}" dt="2021-11-17T08:58:43.298" v="176" actId="20577"/>
          <ac:spMkLst>
            <pc:docMk/>
            <pc:sldMk cId="2922296789" sldId="262"/>
            <ac:spMk id="3" creationId="{2289F37D-FDD5-4B03-9DC0-943C65FFF637}"/>
          </ac:spMkLst>
        </pc:spChg>
        <pc:spChg chg="add mod">
          <ac:chgData name="Ibrat Nawaz" userId="b10e51e4-b719-461e-b846-dcb3038d17ff" providerId="ADAL" clId="{E74A9326-19EB-4027-AB18-A977FCC418CD}" dt="2021-11-17T08:58:54.537" v="199" actId="20577"/>
          <ac:spMkLst>
            <pc:docMk/>
            <pc:sldMk cId="2922296789" sldId="262"/>
            <ac:spMk id="4" creationId="{B9DD8269-95FF-4D1C-BC87-A21893BE7C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C534-8E2F-4744-9E41-EC7EBD92C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29650-ABFE-4CE0-883F-6609964AD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B9DBC-3FA1-49C0-ACF4-B01A7B71C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9BE0-8A55-46B3-A0B0-CF6AD540ACA9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4AC5B-5060-452C-A0A3-C351B2F4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A6FB4-7D81-4288-9CC4-F31A59C5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93E1-1D0D-49E4-A2FF-8D5A007E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7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49A1E-8EF8-4069-8395-835DA772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0156D-EB23-487B-B414-0DF08014B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2AF03-CD88-4BAB-8B68-5B1C86AC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9BE0-8A55-46B3-A0B0-CF6AD540ACA9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128CB-A239-438C-9DFD-E36209537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4F3BF-EB3C-419D-9A88-AB33B5CF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93E1-1D0D-49E4-A2FF-8D5A007E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6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3D847D-721E-42F6-9F6F-7157356D5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4ABD9-211E-4511-8703-CFAB15AE9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6F017-A037-4111-88CF-21EA2963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9BE0-8A55-46B3-A0B0-CF6AD540ACA9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E83BA-4EFB-4647-957E-AF5BF5E1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F6523-63B4-44D3-8AD0-FCD27C34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93E1-1D0D-49E4-A2FF-8D5A007E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3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F392-086D-4963-969B-64161DC9B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730EF-30A6-447D-97E9-F2BB16266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72DCA-F701-4C24-9652-46595C83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9BE0-8A55-46B3-A0B0-CF6AD540ACA9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41FD0-8651-4B7C-AF5A-C5193CFE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C0CC6-5130-4D94-A6A5-8C759329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93E1-1D0D-49E4-A2FF-8D5A007E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8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6CB8-08F7-47C4-9F3D-38577F55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A8B25-DAB5-4FAD-A00B-0680D8599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E556A-E87B-4F5B-927B-CB4D0EB1D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9BE0-8A55-46B3-A0B0-CF6AD540ACA9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AC3CD-6AF4-428F-B889-9512F32A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B3BC-4CCE-4019-9752-F9E1666D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93E1-1D0D-49E4-A2FF-8D5A007E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4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178E-C914-4447-A03D-E19D689A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0434C-9BFF-4A51-B7F2-2C2C085F3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37FDF-6995-43BF-9288-22A0D0310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6E8DE-AE9C-44E0-942E-FA3D2D12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9BE0-8A55-46B3-A0B0-CF6AD540ACA9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6DEA1-AF53-436F-9C19-6BD74F26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58B6E-ED6A-4178-84EA-283BFB73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93E1-1D0D-49E4-A2FF-8D5A007E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3BC2-272B-4E48-9024-B29E501F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3A905-3588-40D5-B506-081AD6B7C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39011-59F4-4551-9D62-95D087418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4DFCD-4AF6-4EE0-BE4B-90DE15794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E4AD10-FD75-47E7-B236-ED22DAA9D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CBF42F-BE3A-4B8A-A3AA-A176FC1F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9BE0-8A55-46B3-A0B0-CF6AD540ACA9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33D55D-0FA1-4E15-B8F9-A5F35F0BC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D905E5-EA3D-42FB-B440-AE77FFAE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93E1-1D0D-49E4-A2FF-8D5A007E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2783-CDDA-475B-9044-3EA927F6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E0CAD-87C3-4B7A-99D1-07E0E68CA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9BE0-8A55-46B3-A0B0-CF6AD540ACA9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04BBD-DFB9-42AF-B2D9-438A6B7D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090CC-E315-4FBB-8B64-E5483E79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93E1-1D0D-49E4-A2FF-8D5A007E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A266D-8EDA-4E5D-B2AD-4EAA01C2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9BE0-8A55-46B3-A0B0-CF6AD540ACA9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D3DF1-ACDB-4767-BCA0-9E4EE67E5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EC56A-4278-4FA9-9C23-00B0396F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93E1-1D0D-49E4-A2FF-8D5A007E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8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9F55-AF8E-4E3C-B119-956F2CD7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4AA8E-191F-45C8-A8EB-9031DB81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EC6B2-7C45-47C9-92BE-7B327D6C0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91A77-25E9-4D9F-9768-5464BC3E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9BE0-8A55-46B3-A0B0-CF6AD540ACA9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6DEB0-548B-40AA-905E-31674ACE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B30DC-92D2-48D8-AA8B-058D25F1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93E1-1D0D-49E4-A2FF-8D5A007E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8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E0B8D-1B66-4D52-86FB-9851896B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E6B68-276C-4BFF-8252-384594D36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DA0B6-5FCD-4A0E-B932-695475F14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172EA-8532-42AF-8C43-1F79A9F0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9BE0-8A55-46B3-A0B0-CF6AD540ACA9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DA01C-B53B-400D-9662-7DEB9939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261C9-14B9-4DAD-AB1C-DC94BA26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93E1-1D0D-49E4-A2FF-8D5A007E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8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145DF1-BE91-4C6A-B7EF-62E95FF1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D845A-BECB-48D2-8A2C-0DBEC4BD5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C6459-60BA-438E-99F4-D44EA3D56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A9BE0-8A55-46B3-A0B0-CF6AD540ACA9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B70B7-AA47-4893-B54E-FBCCF8904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7FBE1-7B7D-4B75-8551-261C941F8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393E1-1D0D-49E4-A2FF-8D5A007E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2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759B-6540-4871-9863-D5DBF5638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8087"/>
            <a:ext cx="9144000" cy="2387600"/>
          </a:xfrm>
        </p:spPr>
        <p:txBody>
          <a:bodyPr>
            <a:normAutofit/>
          </a:bodyPr>
          <a:lstStyle/>
          <a:p>
            <a:r>
              <a:rPr lang="en-US" sz="6400" dirty="0"/>
              <a:t>DRY, KISS &amp; YAGNI Principles</a:t>
            </a:r>
          </a:p>
        </p:txBody>
      </p:sp>
    </p:spTree>
    <p:extLst>
      <p:ext uri="{BB962C8B-B14F-4D97-AF65-F5344CB8AC3E}">
        <p14:creationId xmlns:p14="http://schemas.microsoft.com/office/powerpoint/2010/main" val="277409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A19D-5101-460B-8F69-AA084D36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890A1-4416-40CE-81AF-A2B743518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DRY stands for Don’t Repeat Yourself.</a:t>
            </a:r>
          </a:p>
          <a:p>
            <a:r>
              <a:rPr lang="en-US" sz="1800" dirty="0"/>
              <a:t>"Every piece of knowledge must have a single, unambiguous, authoritative representation within a system.“</a:t>
            </a:r>
          </a:p>
          <a:p>
            <a:r>
              <a:rPr lang="en-US" sz="1800" b="0" i="0" dirty="0">
                <a:solidFill>
                  <a:srgbClr val="292929"/>
                </a:solidFill>
                <a:effectLst/>
                <a:latin typeface="charter"/>
              </a:rPr>
              <a:t>This means that you should not have duplicated code.</a:t>
            </a:r>
          </a:p>
          <a:p>
            <a:r>
              <a:rPr lang="en-US" sz="1800" b="0" i="0" dirty="0">
                <a:solidFill>
                  <a:srgbClr val="292929"/>
                </a:solidFill>
                <a:effectLst/>
                <a:latin typeface="charter"/>
              </a:rPr>
              <a:t>You also should not write ambiguous code. Your classes, your variables, your functions, they should have a specific name, and their name must match their responsibility. </a:t>
            </a:r>
          </a:p>
          <a:p>
            <a:r>
              <a:rPr lang="en-US" sz="1800" b="0" i="0" dirty="0">
                <a:solidFill>
                  <a:srgbClr val="292929"/>
                </a:solidFill>
                <a:effectLst/>
                <a:latin typeface="charter"/>
              </a:rPr>
              <a:t>If you have a function, you should know what the function does by just reading its name, without being needed to read the code inside of it.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1169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E3B6-44E1-481E-9E17-E0DE2D57D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52C8C-A237-427A-B589-E8D452224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001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// bad coding- redundant code</a:t>
            </a:r>
          </a:p>
          <a:p>
            <a:pPr marL="0" indent="0">
              <a:buNone/>
            </a:pPr>
            <a:r>
              <a:rPr lang="nl-NL" sz="1800" dirty="0"/>
              <a:t>document.getElementById("id1");</a:t>
            </a:r>
          </a:p>
          <a:p>
            <a:pPr marL="0" indent="0">
              <a:buNone/>
            </a:pPr>
            <a:r>
              <a:rPr lang="nl-NL" sz="1800" dirty="0"/>
              <a:t>document.getElementById("id2");</a:t>
            </a:r>
          </a:p>
          <a:p>
            <a:pPr marL="0" indent="0">
              <a:buNone/>
            </a:pPr>
            <a:r>
              <a:rPr lang="nl-NL" sz="1800" dirty="0"/>
              <a:t>document.getElementById("id3");</a:t>
            </a:r>
          </a:p>
          <a:p>
            <a:pPr marL="0" indent="0">
              <a:buNone/>
            </a:pPr>
            <a:r>
              <a:rPr lang="nl-NL" sz="1800" dirty="0"/>
              <a:t>document.getElementById("id-4");</a:t>
            </a: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12E87E-AF90-4C03-96D3-FFCF64A73704}"/>
              </a:ext>
            </a:extLst>
          </p:cNvPr>
          <p:cNvSpPr txBox="1">
            <a:spLocks/>
          </p:cNvSpPr>
          <p:nvPr/>
        </p:nvSpPr>
        <p:spPr>
          <a:xfrm>
            <a:off x="5917707" y="1825625"/>
            <a:ext cx="49929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800" dirty="0"/>
              <a:t>// simpler &amp; better way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/>
              <a:t>function(id){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/>
              <a:t>	return document.getElementById(id);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460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0F1F-9829-403A-B1CD-066D03F49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KISS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6B033-4C84-41D2-8ECE-8CA0E9B2F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292929"/>
                </a:solidFill>
                <a:effectLst/>
                <a:latin typeface="charter"/>
              </a:rPr>
              <a:t>KISS is stand for </a:t>
            </a:r>
            <a:r>
              <a:rPr lang="en-US" sz="1800" b="0" i="1" dirty="0">
                <a:solidFill>
                  <a:srgbClr val="292929"/>
                </a:solidFill>
                <a:effectLst/>
                <a:latin typeface="charter"/>
              </a:rPr>
              <a:t>Keep It Simple, Stupid</a:t>
            </a:r>
            <a:r>
              <a:rPr lang="en-US" sz="1800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r>
              <a:rPr lang="en-US" sz="1800" b="0" i="0" dirty="0">
                <a:solidFill>
                  <a:srgbClr val="292929"/>
                </a:solidFill>
                <a:effectLst/>
                <a:latin typeface="charter"/>
              </a:rPr>
              <a:t>This principle says to make your code simple. </a:t>
            </a:r>
          </a:p>
          <a:p>
            <a:r>
              <a:rPr lang="en-US" sz="1800" b="0" i="0" dirty="0">
                <a:solidFill>
                  <a:srgbClr val="292929"/>
                </a:solidFill>
                <a:effectLst/>
                <a:latin typeface="charter"/>
              </a:rPr>
              <a:t>You should avoid unnecessary complexity. A simple code it’s easier to maintain and easier to understand.</a:t>
            </a:r>
          </a:p>
          <a:p>
            <a:r>
              <a:rPr lang="en-US" sz="1800" b="0" i="0" dirty="0">
                <a:solidFill>
                  <a:srgbClr val="292929"/>
                </a:solidFill>
                <a:effectLst/>
                <a:latin typeface="charter"/>
              </a:rPr>
              <a:t>If you are working in a code that it’s already implemented, and you see something that it’s not necessary or could be simpler, you should consider refactoring it.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653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F1BDD-2146-4274-9CC4-B6F1E0F9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9F37D-FDD5-4B03-9DC0-943C65FFF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3881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// poor quality code</a:t>
            </a:r>
          </a:p>
          <a:p>
            <a:pPr marL="0" indent="0">
              <a:buNone/>
            </a:pPr>
            <a:r>
              <a:rPr lang="en-US" sz="1800" dirty="0"/>
              <a:t>function </a:t>
            </a:r>
            <a:r>
              <a:rPr lang="en-US" sz="1800" dirty="0" err="1"/>
              <a:t>no_format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){  </a:t>
            </a:r>
          </a:p>
          <a:p>
            <a:pPr marL="0" indent="0">
              <a:buNone/>
            </a:pPr>
            <a:r>
              <a:rPr lang="en-US" sz="1800" dirty="0"/>
              <a:t>if(</a:t>
            </a:r>
            <a:r>
              <a:rPr lang="en-US" sz="1800" dirty="0" err="1"/>
              <a:t>i</a:t>
            </a:r>
            <a:r>
              <a:rPr lang="en-US" sz="1800" dirty="0"/>
              <a:t>==1) return '01’;  </a:t>
            </a:r>
          </a:p>
          <a:p>
            <a:pPr marL="457200" lvl="1" indent="0">
              <a:buNone/>
            </a:pPr>
            <a:r>
              <a:rPr lang="en-US" sz="1400" dirty="0"/>
              <a:t>else if(</a:t>
            </a:r>
            <a:r>
              <a:rPr lang="en-US" sz="1400" dirty="0" err="1"/>
              <a:t>i</a:t>
            </a:r>
            <a:r>
              <a:rPr lang="en-US" sz="1400" dirty="0"/>
              <a:t>==2) return '02’;  </a:t>
            </a:r>
          </a:p>
          <a:p>
            <a:pPr marL="457200" lvl="1" indent="0">
              <a:buNone/>
            </a:pPr>
            <a:r>
              <a:rPr lang="en-US" sz="1400" dirty="0"/>
              <a:t>else if(</a:t>
            </a:r>
            <a:r>
              <a:rPr lang="en-US" sz="1400" dirty="0" err="1"/>
              <a:t>i</a:t>
            </a:r>
            <a:r>
              <a:rPr lang="en-US" sz="1400" dirty="0"/>
              <a:t>==3) return '03’;  </a:t>
            </a:r>
          </a:p>
          <a:p>
            <a:pPr marL="457200" lvl="1" indent="0">
              <a:buNone/>
            </a:pPr>
            <a:r>
              <a:rPr lang="en-US" sz="1400" dirty="0"/>
              <a:t>else if(</a:t>
            </a:r>
            <a:r>
              <a:rPr lang="en-US" sz="1400" dirty="0" err="1"/>
              <a:t>i</a:t>
            </a:r>
            <a:r>
              <a:rPr lang="en-US" sz="1400" dirty="0"/>
              <a:t>==4) return '04’;  </a:t>
            </a:r>
          </a:p>
          <a:p>
            <a:pPr marL="457200" lvl="1" indent="0">
              <a:buNone/>
            </a:pPr>
            <a:r>
              <a:rPr lang="en-US" sz="1400" dirty="0"/>
              <a:t>else if(</a:t>
            </a:r>
            <a:r>
              <a:rPr lang="en-US" sz="1400" dirty="0" err="1"/>
              <a:t>i</a:t>
            </a:r>
            <a:r>
              <a:rPr lang="en-US" sz="1400" dirty="0"/>
              <a:t>==5) return '05’;  </a:t>
            </a:r>
          </a:p>
          <a:p>
            <a:pPr marL="457200" lvl="1" indent="0">
              <a:buNone/>
            </a:pPr>
            <a:r>
              <a:rPr lang="en-US" sz="1400" dirty="0"/>
              <a:t>else if(</a:t>
            </a:r>
            <a:r>
              <a:rPr lang="en-US" sz="1400" dirty="0" err="1"/>
              <a:t>i</a:t>
            </a:r>
            <a:r>
              <a:rPr lang="en-US" sz="1400" dirty="0"/>
              <a:t>==6) return '06’;  </a:t>
            </a:r>
          </a:p>
          <a:p>
            <a:pPr marL="457200" lvl="1" indent="0">
              <a:buNone/>
            </a:pPr>
            <a:r>
              <a:rPr lang="en-US" sz="1400" dirty="0"/>
              <a:t>else if(</a:t>
            </a:r>
            <a:r>
              <a:rPr lang="en-US" sz="1400" dirty="0" err="1"/>
              <a:t>i</a:t>
            </a:r>
            <a:r>
              <a:rPr lang="en-US" sz="1400" dirty="0"/>
              <a:t>==7) return '07’;  </a:t>
            </a:r>
          </a:p>
          <a:p>
            <a:pPr marL="457200" lvl="1" indent="0">
              <a:buNone/>
            </a:pPr>
            <a:r>
              <a:rPr lang="en-US" sz="1400" dirty="0"/>
              <a:t>else if(</a:t>
            </a:r>
            <a:r>
              <a:rPr lang="en-US" sz="1400" dirty="0" err="1"/>
              <a:t>i</a:t>
            </a:r>
            <a:r>
              <a:rPr lang="en-US" sz="1400" dirty="0"/>
              <a:t>==8) return '08’;  </a:t>
            </a:r>
          </a:p>
          <a:p>
            <a:pPr marL="457200" lvl="1" indent="0">
              <a:buNone/>
            </a:pPr>
            <a:r>
              <a:rPr lang="en-US" sz="1400" dirty="0"/>
              <a:t>else if(</a:t>
            </a:r>
            <a:r>
              <a:rPr lang="en-US" sz="1400" dirty="0" err="1"/>
              <a:t>i</a:t>
            </a:r>
            <a:r>
              <a:rPr lang="en-US" sz="1400" dirty="0"/>
              <a:t>==9) return '09’;  </a:t>
            </a:r>
          </a:p>
          <a:p>
            <a:pPr marL="457200" lvl="1" indent="0">
              <a:buNone/>
            </a:pPr>
            <a:r>
              <a:rPr lang="en-US" sz="1400" dirty="0"/>
              <a:t>else return n;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console.log(</a:t>
            </a:r>
            <a:r>
              <a:rPr lang="en-US" sz="1800" dirty="0" err="1"/>
              <a:t>no_format</a:t>
            </a:r>
            <a:r>
              <a:rPr lang="en-US" sz="1800" dirty="0"/>
              <a:t>(8))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DD8269-95FF-4D1C-BC87-A21893BE7CE7}"/>
              </a:ext>
            </a:extLst>
          </p:cNvPr>
          <p:cNvSpPr txBox="1">
            <a:spLocks/>
          </p:cNvSpPr>
          <p:nvPr/>
        </p:nvSpPr>
        <p:spPr>
          <a:xfrm>
            <a:off x="5793418" y="1825625"/>
            <a:ext cx="50388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// good </a:t>
            </a:r>
            <a:r>
              <a:rPr lang="en-US" sz="1800"/>
              <a:t>quality 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function </a:t>
            </a:r>
            <a:r>
              <a:rPr lang="en-US" sz="1800" dirty="0" err="1"/>
              <a:t>no_format</a:t>
            </a:r>
            <a:r>
              <a:rPr lang="en-US" sz="1800" dirty="0"/>
              <a:t>(n){  </a:t>
            </a:r>
          </a:p>
          <a:p>
            <a:pPr marL="457200" lvl="1" indent="0">
              <a:buNone/>
            </a:pPr>
            <a:r>
              <a:rPr lang="en-US" sz="1600" dirty="0"/>
              <a:t>for(let </a:t>
            </a:r>
            <a:r>
              <a:rPr lang="en-US" sz="1600" dirty="0" err="1"/>
              <a:t>i</a:t>
            </a:r>
            <a:r>
              <a:rPr lang="en-US" sz="1600" dirty="0"/>
              <a:t>=1;i&lt;=9;i++){   </a:t>
            </a:r>
          </a:p>
          <a:p>
            <a:pPr marL="457200" lvl="1" indent="0">
              <a:buNone/>
            </a:pPr>
            <a:r>
              <a:rPr lang="en-US" sz="1600" dirty="0"/>
              <a:t> 	if(</a:t>
            </a:r>
            <a:r>
              <a:rPr lang="en-US" sz="1600" dirty="0" err="1"/>
              <a:t>i</a:t>
            </a:r>
            <a:r>
              <a:rPr lang="en-US" sz="1600" dirty="0"/>
              <a:t>==n) return `0${</a:t>
            </a:r>
            <a:r>
              <a:rPr lang="en-US" sz="1600" dirty="0" err="1"/>
              <a:t>i</a:t>
            </a:r>
            <a:r>
              <a:rPr lang="en-US" sz="1600" dirty="0"/>
              <a:t>}`;  </a:t>
            </a:r>
          </a:p>
          <a:p>
            <a:pPr marL="457200" lvl="1" indent="0">
              <a:buNone/>
            </a:pPr>
            <a:r>
              <a:rPr lang="en-US" sz="1600" dirty="0"/>
              <a:t>}  </a:t>
            </a:r>
          </a:p>
          <a:p>
            <a:pPr marL="457200" lvl="1" indent="0">
              <a:buNone/>
            </a:pPr>
            <a:r>
              <a:rPr lang="en-US" sz="1600" dirty="0"/>
              <a:t>return 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console.log(</a:t>
            </a:r>
            <a:r>
              <a:rPr lang="en-US" sz="1800" dirty="0" err="1"/>
              <a:t>no_format</a:t>
            </a:r>
            <a:r>
              <a:rPr lang="en-US" sz="1800" dirty="0"/>
              <a:t>(9))</a:t>
            </a:r>
          </a:p>
        </p:txBody>
      </p:sp>
    </p:spTree>
    <p:extLst>
      <p:ext uri="{BB962C8B-B14F-4D97-AF65-F5344CB8AC3E}">
        <p14:creationId xmlns:p14="http://schemas.microsoft.com/office/powerpoint/2010/main" val="292229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1446B-5AB9-4F98-8ED3-4E767AAF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YAGNI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F4646-B610-4F8D-B366-67AB92A36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292929"/>
                </a:solidFill>
                <a:effectLst/>
                <a:latin typeface="charter"/>
              </a:rPr>
              <a:t>YAGNI stands for </a:t>
            </a:r>
            <a:r>
              <a:rPr lang="en-US" sz="1800" i="1" dirty="0">
                <a:effectLst/>
              </a:rPr>
              <a:t>You </a:t>
            </a:r>
            <a:r>
              <a:rPr lang="en-US" sz="1800" i="1" dirty="0" err="1">
                <a:effectLst/>
              </a:rPr>
              <a:t>Ain’t</a:t>
            </a:r>
            <a:r>
              <a:rPr lang="en-US" sz="1800" i="1" dirty="0">
                <a:effectLst/>
              </a:rPr>
              <a:t> Gonna Need It</a:t>
            </a:r>
            <a:r>
              <a:rPr lang="en-US" sz="1800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r>
              <a:rPr lang="en-US" sz="1800" b="0" i="1" dirty="0">
                <a:solidFill>
                  <a:srgbClr val="292929"/>
                </a:solidFill>
                <a:effectLst/>
                <a:latin typeface="charter"/>
              </a:rPr>
              <a:t>“Always implement things when you actually need them, never when you just foresee that you need them.”</a:t>
            </a:r>
            <a:endParaRPr lang="en-US" sz="1800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sz="1800" b="0" i="0" dirty="0">
                <a:solidFill>
                  <a:srgbClr val="292929"/>
                </a:solidFill>
                <a:effectLst/>
                <a:latin typeface="charter"/>
              </a:rPr>
              <a:t>This principle says that you should not create features that </a:t>
            </a:r>
            <a:r>
              <a:rPr lang="en-US" sz="1800" dirty="0">
                <a:solidFill>
                  <a:srgbClr val="292929"/>
                </a:solidFill>
                <a:latin typeface="charter"/>
              </a:rPr>
              <a:t>is</a:t>
            </a:r>
            <a:r>
              <a:rPr lang="en-US" sz="1800" b="0" i="0" dirty="0">
                <a:solidFill>
                  <a:srgbClr val="292929"/>
                </a:solidFill>
                <a:effectLst/>
                <a:latin typeface="charter"/>
              </a:rPr>
              <a:t> not really necessary or implement functionality just because you think that you may need it someday.</a:t>
            </a:r>
            <a:endParaRPr lang="en-US" sz="1800" dirty="0">
              <a:solidFill>
                <a:srgbClr val="292929"/>
              </a:solidFill>
              <a:latin typeface="charter"/>
            </a:endParaRPr>
          </a:p>
          <a:p>
            <a:r>
              <a:rPr lang="en-US" sz="1800" b="0" i="0" dirty="0">
                <a:solidFill>
                  <a:srgbClr val="292929"/>
                </a:solidFill>
                <a:effectLst/>
                <a:latin typeface="charter"/>
              </a:rPr>
              <a:t>This principle it’s similar to the KISS principle, once that both of them aim for a simpler solution. </a:t>
            </a:r>
          </a:p>
          <a:p>
            <a:r>
              <a:rPr lang="en-US" sz="1800" b="0" i="0" dirty="0">
                <a:solidFill>
                  <a:srgbClr val="292929"/>
                </a:solidFill>
                <a:effectLst/>
                <a:latin typeface="charter"/>
              </a:rPr>
              <a:t>The difference between them is that YAGNI focus on removing unnecessary functionality and logic, and KISS focus on the complexity.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5479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81A0-B5FE-4D32-AD5D-1AE00C1E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92929"/>
                </a:solidFill>
                <a:effectLst/>
                <a:latin typeface="charter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55A03-45DD-4B27-BC65-31953EA06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sz="2000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Follow these principles, will allow you to write better code.</a:t>
            </a:r>
          </a:p>
          <a:p>
            <a:pPr algn="l"/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Remember that a clean code it’s easier to main, easier to understand and for sure it will save your time when you need to change or implement something. </a:t>
            </a:r>
          </a:p>
          <a:p>
            <a:pPr algn="l"/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Avoid use duplicated code, try to keep your code as simple as possible, and just implement features when it’s really necessary.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3493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562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charter</vt:lpstr>
      <vt:lpstr>Office Theme</vt:lpstr>
      <vt:lpstr>DRY, KISS &amp; YAGNI Principles</vt:lpstr>
      <vt:lpstr>DRY Principles</vt:lpstr>
      <vt:lpstr>Example:</vt:lpstr>
      <vt:lpstr>KISS Principles</vt:lpstr>
      <vt:lpstr>Example:</vt:lpstr>
      <vt:lpstr>YAGNI Principles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DRY, KISS &amp; YAGNI Principles</dc:title>
  <dc:creator>Ibrat Nawaz</dc:creator>
  <cp:lastModifiedBy>Ibrat Nawaz</cp:lastModifiedBy>
  <cp:revision>1</cp:revision>
  <dcterms:created xsi:type="dcterms:W3CDTF">2021-11-16T05:21:31Z</dcterms:created>
  <dcterms:modified xsi:type="dcterms:W3CDTF">2021-11-17T08:58:55Z</dcterms:modified>
</cp:coreProperties>
</file>