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t Nawaz" userId="b10e51e4-b719-461e-b846-dcb3038d17ff" providerId="ADAL" clId="{957C2E29-B5BF-422B-AF12-A73A34D411E1}"/>
    <pc:docChg chg="modSld">
      <pc:chgData name="Ibrat Nawaz" userId="b10e51e4-b719-461e-b846-dcb3038d17ff" providerId="ADAL" clId="{957C2E29-B5BF-422B-AF12-A73A34D411E1}" dt="2021-11-18T17:24:02.192" v="7" actId="20577"/>
      <pc:docMkLst>
        <pc:docMk/>
      </pc:docMkLst>
      <pc:sldChg chg="modSp mod">
        <pc:chgData name="Ibrat Nawaz" userId="b10e51e4-b719-461e-b846-dcb3038d17ff" providerId="ADAL" clId="{957C2E29-B5BF-422B-AF12-A73A34D411E1}" dt="2021-11-18T17:24:02.192" v="7" actId="20577"/>
        <pc:sldMkLst>
          <pc:docMk/>
          <pc:sldMk cId="732482933" sldId="272"/>
        </pc:sldMkLst>
        <pc:spChg chg="mod">
          <ac:chgData name="Ibrat Nawaz" userId="b10e51e4-b719-461e-b846-dcb3038d17ff" providerId="ADAL" clId="{957C2E29-B5BF-422B-AF12-A73A34D411E1}" dt="2021-11-18T17:23:58.224" v="3" actId="20577"/>
          <ac:spMkLst>
            <pc:docMk/>
            <pc:sldMk cId="732482933" sldId="272"/>
            <ac:spMk id="3" creationId="{282C07FE-F94E-46FB-BE35-AA32A3C106E1}"/>
          </ac:spMkLst>
        </pc:spChg>
        <pc:spChg chg="mod">
          <ac:chgData name="Ibrat Nawaz" userId="b10e51e4-b719-461e-b846-dcb3038d17ff" providerId="ADAL" clId="{957C2E29-B5BF-422B-AF12-A73A34D411E1}" dt="2021-11-18T17:24:02.192" v="7" actId="20577"/>
          <ac:spMkLst>
            <pc:docMk/>
            <pc:sldMk cId="732482933" sldId="272"/>
            <ac:spMk id="4" creationId="{0CE082EF-F0C2-4BC2-A315-C2A13BB82F5B}"/>
          </ac:spMkLst>
        </pc:spChg>
      </pc:sldChg>
    </pc:docChg>
  </pc:docChgLst>
  <pc:docChgLst>
    <pc:chgData name="Ibrat Nawaz" userId="b10e51e4-b719-461e-b846-dcb3038d17ff" providerId="ADAL" clId="{808D6AE1-FA56-4656-B8E2-B94034A9264C}"/>
    <pc:docChg chg="undo custSel addSld modSld sldOrd">
      <pc:chgData name="Ibrat Nawaz" userId="b10e51e4-b719-461e-b846-dcb3038d17ff" providerId="ADAL" clId="{808D6AE1-FA56-4656-B8E2-B94034A9264C}" dt="2021-11-16T05:11:07.057" v="1734" actId="255"/>
      <pc:docMkLst>
        <pc:docMk/>
      </pc:docMkLst>
      <pc:sldChg chg="delSp modSp mod">
        <pc:chgData name="Ibrat Nawaz" userId="b10e51e4-b719-461e-b846-dcb3038d17ff" providerId="ADAL" clId="{808D6AE1-FA56-4656-B8E2-B94034A9264C}" dt="2021-11-16T03:54:18.489" v="20" actId="1076"/>
        <pc:sldMkLst>
          <pc:docMk/>
          <pc:sldMk cId="3594131195" sldId="256"/>
        </pc:sldMkLst>
        <pc:spChg chg="mod">
          <ac:chgData name="Ibrat Nawaz" userId="b10e51e4-b719-461e-b846-dcb3038d17ff" providerId="ADAL" clId="{808D6AE1-FA56-4656-B8E2-B94034A9264C}" dt="2021-11-16T03:54:18.489" v="20" actId="1076"/>
          <ac:spMkLst>
            <pc:docMk/>
            <pc:sldMk cId="3594131195" sldId="256"/>
            <ac:spMk id="2" creationId="{F188E94F-41FE-4058-A85F-B8CF312B25A4}"/>
          </ac:spMkLst>
        </pc:spChg>
        <pc:spChg chg="del">
          <ac:chgData name="Ibrat Nawaz" userId="b10e51e4-b719-461e-b846-dcb3038d17ff" providerId="ADAL" clId="{808D6AE1-FA56-4656-B8E2-B94034A9264C}" dt="2021-11-16T03:53:40.923" v="16" actId="478"/>
          <ac:spMkLst>
            <pc:docMk/>
            <pc:sldMk cId="3594131195" sldId="256"/>
            <ac:spMk id="3" creationId="{3F5DE2BD-F3C8-4C0A-9842-D12946DA3C9E}"/>
          </ac:spMkLst>
        </pc:spChg>
      </pc:sldChg>
      <pc:sldChg chg="modSp new mod">
        <pc:chgData name="Ibrat Nawaz" userId="b10e51e4-b719-461e-b846-dcb3038d17ff" providerId="ADAL" clId="{808D6AE1-FA56-4656-B8E2-B94034A9264C}" dt="2021-11-16T03:55:35.740" v="41" actId="20577"/>
        <pc:sldMkLst>
          <pc:docMk/>
          <pc:sldMk cId="3679512121" sldId="257"/>
        </pc:sldMkLst>
        <pc:spChg chg="mod">
          <ac:chgData name="Ibrat Nawaz" userId="b10e51e4-b719-461e-b846-dcb3038d17ff" providerId="ADAL" clId="{808D6AE1-FA56-4656-B8E2-B94034A9264C}" dt="2021-11-16T03:55:14.392" v="38" actId="20577"/>
          <ac:spMkLst>
            <pc:docMk/>
            <pc:sldMk cId="3679512121" sldId="257"/>
            <ac:spMk id="2" creationId="{4CB41C55-E01F-4D60-A7B8-58BF1F954A64}"/>
          </ac:spMkLst>
        </pc:spChg>
        <pc:spChg chg="mod">
          <ac:chgData name="Ibrat Nawaz" userId="b10e51e4-b719-461e-b846-dcb3038d17ff" providerId="ADAL" clId="{808D6AE1-FA56-4656-B8E2-B94034A9264C}" dt="2021-11-16T03:55:35.740" v="41" actId="20577"/>
          <ac:spMkLst>
            <pc:docMk/>
            <pc:sldMk cId="3679512121" sldId="257"/>
            <ac:spMk id="3" creationId="{CB151EDE-F4FA-4501-912F-468E3297FF7D}"/>
          </ac:spMkLst>
        </pc:spChg>
      </pc:sldChg>
      <pc:sldChg chg="modSp new mod">
        <pc:chgData name="Ibrat Nawaz" userId="b10e51e4-b719-461e-b846-dcb3038d17ff" providerId="ADAL" clId="{808D6AE1-FA56-4656-B8E2-B94034A9264C}" dt="2021-11-16T04:26:01.386" v="1566" actId="20577"/>
        <pc:sldMkLst>
          <pc:docMk/>
          <pc:sldMk cId="160339326" sldId="258"/>
        </pc:sldMkLst>
        <pc:spChg chg="mod">
          <ac:chgData name="Ibrat Nawaz" userId="b10e51e4-b719-461e-b846-dcb3038d17ff" providerId="ADAL" clId="{808D6AE1-FA56-4656-B8E2-B94034A9264C}" dt="2021-11-16T03:55:57.813" v="78" actId="20577"/>
          <ac:spMkLst>
            <pc:docMk/>
            <pc:sldMk cId="160339326" sldId="258"/>
            <ac:spMk id="2" creationId="{22EFA4F0-8F20-4BA1-B485-819193FF7E5A}"/>
          </ac:spMkLst>
        </pc:spChg>
        <pc:spChg chg="mod">
          <ac:chgData name="Ibrat Nawaz" userId="b10e51e4-b719-461e-b846-dcb3038d17ff" providerId="ADAL" clId="{808D6AE1-FA56-4656-B8E2-B94034A9264C}" dt="2021-11-16T04:26:01.386" v="1566" actId="20577"/>
          <ac:spMkLst>
            <pc:docMk/>
            <pc:sldMk cId="160339326" sldId="258"/>
            <ac:spMk id="3" creationId="{72A08DE1-F38B-4823-8BA4-21CB375EB195}"/>
          </ac:spMkLst>
        </pc:spChg>
      </pc:sldChg>
      <pc:sldChg chg="delSp modSp new mod">
        <pc:chgData name="Ibrat Nawaz" userId="b10e51e4-b719-461e-b846-dcb3038d17ff" providerId="ADAL" clId="{808D6AE1-FA56-4656-B8E2-B94034A9264C}" dt="2021-11-16T04:05:15.891" v="567" actId="27636"/>
        <pc:sldMkLst>
          <pc:docMk/>
          <pc:sldMk cId="3608706259" sldId="259"/>
        </pc:sldMkLst>
        <pc:spChg chg="del mod">
          <ac:chgData name="Ibrat Nawaz" userId="b10e51e4-b719-461e-b846-dcb3038d17ff" providerId="ADAL" clId="{808D6AE1-FA56-4656-B8E2-B94034A9264C}" dt="2021-11-16T04:04:54.692" v="559" actId="478"/>
          <ac:spMkLst>
            <pc:docMk/>
            <pc:sldMk cId="3608706259" sldId="259"/>
            <ac:spMk id="2" creationId="{2D155BEF-5E07-471C-9784-3E3536B417F4}"/>
          </ac:spMkLst>
        </pc:spChg>
        <pc:spChg chg="mod">
          <ac:chgData name="Ibrat Nawaz" userId="b10e51e4-b719-461e-b846-dcb3038d17ff" providerId="ADAL" clId="{808D6AE1-FA56-4656-B8E2-B94034A9264C}" dt="2021-11-16T04:05:15.891" v="567" actId="27636"/>
          <ac:spMkLst>
            <pc:docMk/>
            <pc:sldMk cId="3608706259" sldId="259"/>
            <ac:spMk id="3" creationId="{D73B79DA-CA21-453F-B63F-A42E96A7B31E}"/>
          </ac:spMkLst>
        </pc:spChg>
      </pc:sldChg>
      <pc:sldChg chg="delSp modSp new mod">
        <pc:chgData name="Ibrat Nawaz" userId="b10e51e4-b719-461e-b846-dcb3038d17ff" providerId="ADAL" clId="{808D6AE1-FA56-4656-B8E2-B94034A9264C}" dt="2021-11-16T04:02:14.171" v="478" actId="20577"/>
        <pc:sldMkLst>
          <pc:docMk/>
          <pc:sldMk cId="2746612107" sldId="260"/>
        </pc:sldMkLst>
        <pc:spChg chg="del mod">
          <ac:chgData name="Ibrat Nawaz" userId="b10e51e4-b719-461e-b846-dcb3038d17ff" providerId="ADAL" clId="{808D6AE1-FA56-4656-B8E2-B94034A9264C}" dt="2021-11-16T04:00:23.037" v="262" actId="478"/>
          <ac:spMkLst>
            <pc:docMk/>
            <pc:sldMk cId="2746612107" sldId="260"/>
            <ac:spMk id="2" creationId="{631BE2BA-A264-4696-BE4C-004D896F04F4}"/>
          </ac:spMkLst>
        </pc:spChg>
        <pc:spChg chg="mod">
          <ac:chgData name="Ibrat Nawaz" userId="b10e51e4-b719-461e-b846-dcb3038d17ff" providerId="ADAL" clId="{808D6AE1-FA56-4656-B8E2-B94034A9264C}" dt="2021-11-16T04:02:14.171" v="478" actId="20577"/>
          <ac:spMkLst>
            <pc:docMk/>
            <pc:sldMk cId="2746612107" sldId="260"/>
            <ac:spMk id="3" creationId="{A8631748-F8D6-4618-A19C-2A76FA71856A}"/>
          </ac:spMkLst>
        </pc:spChg>
      </pc:sldChg>
      <pc:sldChg chg="modSp new mod">
        <pc:chgData name="Ibrat Nawaz" userId="b10e51e4-b719-461e-b846-dcb3038d17ff" providerId="ADAL" clId="{808D6AE1-FA56-4656-B8E2-B94034A9264C}" dt="2021-11-16T04:04:02.112" v="531"/>
        <pc:sldMkLst>
          <pc:docMk/>
          <pc:sldMk cId="3018405588" sldId="261"/>
        </pc:sldMkLst>
        <pc:spChg chg="mod">
          <ac:chgData name="Ibrat Nawaz" userId="b10e51e4-b719-461e-b846-dcb3038d17ff" providerId="ADAL" clId="{808D6AE1-FA56-4656-B8E2-B94034A9264C}" dt="2021-11-16T04:02:36.169" v="509" actId="20577"/>
          <ac:spMkLst>
            <pc:docMk/>
            <pc:sldMk cId="3018405588" sldId="261"/>
            <ac:spMk id="2" creationId="{2EDC90F9-B709-4EB0-B814-DC45856291A1}"/>
          </ac:spMkLst>
        </pc:spChg>
        <pc:spChg chg="mod">
          <ac:chgData name="Ibrat Nawaz" userId="b10e51e4-b719-461e-b846-dcb3038d17ff" providerId="ADAL" clId="{808D6AE1-FA56-4656-B8E2-B94034A9264C}" dt="2021-11-16T04:04:02.112" v="531"/>
          <ac:spMkLst>
            <pc:docMk/>
            <pc:sldMk cId="3018405588" sldId="261"/>
            <ac:spMk id="3" creationId="{E195B557-6DC5-4D27-8291-ED5BD1C339DA}"/>
          </ac:spMkLst>
        </pc:spChg>
      </pc:sldChg>
      <pc:sldChg chg="delSp modSp new mod">
        <pc:chgData name="Ibrat Nawaz" userId="b10e51e4-b719-461e-b846-dcb3038d17ff" providerId="ADAL" clId="{808D6AE1-FA56-4656-B8E2-B94034A9264C}" dt="2021-11-16T04:10:10.905" v="1043" actId="20577"/>
        <pc:sldMkLst>
          <pc:docMk/>
          <pc:sldMk cId="1273462847" sldId="262"/>
        </pc:sldMkLst>
        <pc:spChg chg="del mod">
          <ac:chgData name="Ibrat Nawaz" userId="b10e51e4-b719-461e-b846-dcb3038d17ff" providerId="ADAL" clId="{808D6AE1-FA56-4656-B8E2-B94034A9264C}" dt="2021-11-16T04:04:16.966" v="547" actId="478"/>
          <ac:spMkLst>
            <pc:docMk/>
            <pc:sldMk cId="1273462847" sldId="262"/>
            <ac:spMk id="2" creationId="{1618DACC-B18D-4C62-809A-87CFE578B5FB}"/>
          </ac:spMkLst>
        </pc:spChg>
        <pc:spChg chg="mod">
          <ac:chgData name="Ibrat Nawaz" userId="b10e51e4-b719-461e-b846-dcb3038d17ff" providerId="ADAL" clId="{808D6AE1-FA56-4656-B8E2-B94034A9264C}" dt="2021-11-16T04:10:10.905" v="1043" actId="20577"/>
          <ac:spMkLst>
            <pc:docMk/>
            <pc:sldMk cId="1273462847" sldId="262"/>
            <ac:spMk id="3" creationId="{73815128-B9CB-4DFE-9FEE-8205C2B03769}"/>
          </ac:spMkLst>
        </pc:spChg>
      </pc:sldChg>
      <pc:sldChg chg="delSp modSp new mod">
        <pc:chgData name="Ibrat Nawaz" userId="b10e51e4-b719-461e-b846-dcb3038d17ff" providerId="ADAL" clId="{808D6AE1-FA56-4656-B8E2-B94034A9264C}" dt="2021-11-16T04:12:11.913" v="1164" actId="20577"/>
        <pc:sldMkLst>
          <pc:docMk/>
          <pc:sldMk cId="160258437" sldId="263"/>
        </pc:sldMkLst>
        <pc:spChg chg="del mod">
          <ac:chgData name="Ibrat Nawaz" userId="b10e51e4-b719-461e-b846-dcb3038d17ff" providerId="ADAL" clId="{808D6AE1-FA56-4656-B8E2-B94034A9264C}" dt="2021-11-16T04:10:21.389" v="1046" actId="478"/>
          <ac:spMkLst>
            <pc:docMk/>
            <pc:sldMk cId="160258437" sldId="263"/>
            <ac:spMk id="2" creationId="{20F62281-2E85-4EF0-A87D-DBCB78EC3C8E}"/>
          </ac:spMkLst>
        </pc:spChg>
        <pc:spChg chg="mod">
          <ac:chgData name="Ibrat Nawaz" userId="b10e51e4-b719-461e-b846-dcb3038d17ff" providerId="ADAL" clId="{808D6AE1-FA56-4656-B8E2-B94034A9264C}" dt="2021-11-16T04:12:11.913" v="1164" actId="20577"/>
          <ac:spMkLst>
            <pc:docMk/>
            <pc:sldMk cId="160258437" sldId="263"/>
            <ac:spMk id="3" creationId="{D7B2DD60-F0BE-4402-AD5F-079C897D6F93}"/>
          </ac:spMkLst>
        </pc:spChg>
      </pc:sldChg>
      <pc:sldChg chg="delSp modSp new mod">
        <pc:chgData name="Ibrat Nawaz" userId="b10e51e4-b719-461e-b846-dcb3038d17ff" providerId="ADAL" clId="{808D6AE1-FA56-4656-B8E2-B94034A9264C}" dt="2021-11-16T04:12:43.919" v="1192" actId="27636"/>
        <pc:sldMkLst>
          <pc:docMk/>
          <pc:sldMk cId="4075243465" sldId="264"/>
        </pc:sldMkLst>
        <pc:spChg chg="del">
          <ac:chgData name="Ibrat Nawaz" userId="b10e51e4-b719-461e-b846-dcb3038d17ff" providerId="ADAL" clId="{808D6AE1-FA56-4656-B8E2-B94034A9264C}" dt="2021-11-16T04:12:20.654" v="1166" actId="478"/>
          <ac:spMkLst>
            <pc:docMk/>
            <pc:sldMk cId="4075243465" sldId="264"/>
            <ac:spMk id="2" creationId="{32D18AB6-3DEF-49B7-A2E8-810817E0B1B8}"/>
          </ac:spMkLst>
        </pc:spChg>
        <pc:spChg chg="mod">
          <ac:chgData name="Ibrat Nawaz" userId="b10e51e4-b719-461e-b846-dcb3038d17ff" providerId="ADAL" clId="{808D6AE1-FA56-4656-B8E2-B94034A9264C}" dt="2021-11-16T04:12:43.919" v="1192" actId="27636"/>
          <ac:spMkLst>
            <pc:docMk/>
            <pc:sldMk cId="4075243465" sldId="264"/>
            <ac:spMk id="3" creationId="{1BC22969-AAE6-4A2C-A37E-C5D1A8425CCD}"/>
          </ac:spMkLst>
        </pc:spChg>
      </pc:sldChg>
      <pc:sldChg chg="modSp new mod">
        <pc:chgData name="Ibrat Nawaz" userId="b10e51e4-b719-461e-b846-dcb3038d17ff" providerId="ADAL" clId="{808D6AE1-FA56-4656-B8E2-B94034A9264C}" dt="2021-11-16T04:14:41.204" v="1237"/>
        <pc:sldMkLst>
          <pc:docMk/>
          <pc:sldMk cId="4134626177" sldId="265"/>
        </pc:sldMkLst>
        <pc:spChg chg="mod">
          <ac:chgData name="Ibrat Nawaz" userId="b10e51e4-b719-461e-b846-dcb3038d17ff" providerId="ADAL" clId="{808D6AE1-FA56-4656-B8E2-B94034A9264C}" dt="2021-11-16T04:13:25.384" v="1228" actId="313"/>
          <ac:spMkLst>
            <pc:docMk/>
            <pc:sldMk cId="4134626177" sldId="265"/>
            <ac:spMk id="2" creationId="{BB19AFD9-3742-40D4-8EC9-0CA7E3B27A0A}"/>
          </ac:spMkLst>
        </pc:spChg>
        <pc:spChg chg="mod">
          <ac:chgData name="Ibrat Nawaz" userId="b10e51e4-b719-461e-b846-dcb3038d17ff" providerId="ADAL" clId="{808D6AE1-FA56-4656-B8E2-B94034A9264C}" dt="2021-11-16T04:14:41.204" v="1237"/>
          <ac:spMkLst>
            <pc:docMk/>
            <pc:sldMk cId="4134626177" sldId="265"/>
            <ac:spMk id="3" creationId="{B6D920A7-7967-41BE-BEB1-BBC79F535F39}"/>
          </ac:spMkLst>
        </pc:spChg>
      </pc:sldChg>
      <pc:sldChg chg="addSp delSp modSp new mod">
        <pc:chgData name="Ibrat Nawaz" userId="b10e51e4-b719-461e-b846-dcb3038d17ff" providerId="ADAL" clId="{808D6AE1-FA56-4656-B8E2-B94034A9264C}" dt="2021-11-16T04:16:56.499" v="1276" actId="255"/>
        <pc:sldMkLst>
          <pc:docMk/>
          <pc:sldMk cId="778259772" sldId="266"/>
        </pc:sldMkLst>
        <pc:spChg chg="del">
          <ac:chgData name="Ibrat Nawaz" userId="b10e51e4-b719-461e-b846-dcb3038d17ff" providerId="ADAL" clId="{808D6AE1-FA56-4656-B8E2-B94034A9264C}" dt="2021-11-16T04:14:49.285" v="1239" actId="478"/>
          <ac:spMkLst>
            <pc:docMk/>
            <pc:sldMk cId="778259772" sldId="266"/>
            <ac:spMk id="2" creationId="{54A3E271-445F-464F-AEFD-95A8AED76357}"/>
          </ac:spMkLst>
        </pc:spChg>
        <pc:spChg chg="mod">
          <ac:chgData name="Ibrat Nawaz" userId="b10e51e4-b719-461e-b846-dcb3038d17ff" providerId="ADAL" clId="{808D6AE1-FA56-4656-B8E2-B94034A9264C}" dt="2021-11-16T04:16:22.163" v="1262" actId="14100"/>
          <ac:spMkLst>
            <pc:docMk/>
            <pc:sldMk cId="778259772" sldId="266"/>
            <ac:spMk id="3" creationId="{877CD3C0-7CCD-42F8-B4F5-F2B72039F105}"/>
          </ac:spMkLst>
        </pc:spChg>
        <pc:spChg chg="add mod">
          <ac:chgData name="Ibrat Nawaz" userId="b10e51e4-b719-461e-b846-dcb3038d17ff" providerId="ADAL" clId="{808D6AE1-FA56-4656-B8E2-B94034A9264C}" dt="2021-11-16T04:16:56.499" v="1276" actId="255"/>
          <ac:spMkLst>
            <pc:docMk/>
            <pc:sldMk cId="778259772" sldId="266"/>
            <ac:spMk id="4" creationId="{358EEF32-B93E-4F35-AEE9-B0A9EAC6C3BE}"/>
          </ac:spMkLst>
        </pc:spChg>
      </pc:sldChg>
      <pc:sldChg chg="delSp modSp new mod">
        <pc:chgData name="Ibrat Nawaz" userId="b10e51e4-b719-461e-b846-dcb3038d17ff" providerId="ADAL" clId="{808D6AE1-FA56-4656-B8E2-B94034A9264C}" dt="2021-11-16T04:20:03.880" v="1425" actId="20577"/>
        <pc:sldMkLst>
          <pc:docMk/>
          <pc:sldMk cId="3174779867" sldId="267"/>
        </pc:sldMkLst>
        <pc:spChg chg="del">
          <ac:chgData name="Ibrat Nawaz" userId="b10e51e4-b719-461e-b846-dcb3038d17ff" providerId="ADAL" clId="{808D6AE1-FA56-4656-B8E2-B94034A9264C}" dt="2021-11-16T04:17:22.597" v="1278" actId="478"/>
          <ac:spMkLst>
            <pc:docMk/>
            <pc:sldMk cId="3174779867" sldId="267"/>
            <ac:spMk id="2" creationId="{7F0F7015-0550-459B-81F9-58922CCC0D01}"/>
          </ac:spMkLst>
        </pc:spChg>
        <pc:spChg chg="mod">
          <ac:chgData name="Ibrat Nawaz" userId="b10e51e4-b719-461e-b846-dcb3038d17ff" providerId="ADAL" clId="{808D6AE1-FA56-4656-B8E2-B94034A9264C}" dt="2021-11-16T04:20:03.880" v="1425" actId="20577"/>
          <ac:spMkLst>
            <pc:docMk/>
            <pc:sldMk cId="3174779867" sldId="267"/>
            <ac:spMk id="3" creationId="{227503D3-660B-42BA-8D02-D49D7D2FAD7B}"/>
          </ac:spMkLst>
        </pc:spChg>
      </pc:sldChg>
      <pc:sldChg chg="modSp new mod ord">
        <pc:chgData name="Ibrat Nawaz" userId="b10e51e4-b719-461e-b846-dcb3038d17ff" providerId="ADAL" clId="{808D6AE1-FA56-4656-B8E2-B94034A9264C}" dt="2021-11-16T04:23:53.820" v="1490"/>
        <pc:sldMkLst>
          <pc:docMk/>
          <pc:sldMk cId="802338923" sldId="268"/>
        </pc:sldMkLst>
        <pc:spChg chg="mod">
          <ac:chgData name="Ibrat Nawaz" userId="b10e51e4-b719-461e-b846-dcb3038d17ff" providerId="ADAL" clId="{808D6AE1-FA56-4656-B8E2-B94034A9264C}" dt="2021-11-16T04:22:54.918" v="1485" actId="20577"/>
          <ac:spMkLst>
            <pc:docMk/>
            <pc:sldMk cId="802338923" sldId="268"/>
            <ac:spMk id="2" creationId="{31E2AC5E-4964-41B5-8811-30DDA80F1675}"/>
          </ac:spMkLst>
        </pc:spChg>
        <pc:spChg chg="mod">
          <ac:chgData name="Ibrat Nawaz" userId="b10e51e4-b719-461e-b846-dcb3038d17ff" providerId="ADAL" clId="{808D6AE1-FA56-4656-B8E2-B94034A9264C}" dt="2021-11-16T04:23:53.820" v="1490"/>
          <ac:spMkLst>
            <pc:docMk/>
            <pc:sldMk cId="802338923" sldId="268"/>
            <ac:spMk id="3" creationId="{622335BA-1E23-4C82-A04E-F734EDA6BEC7}"/>
          </ac:spMkLst>
        </pc:spChg>
      </pc:sldChg>
      <pc:sldChg chg="modSp add mod">
        <pc:chgData name="Ibrat Nawaz" userId="b10e51e4-b719-461e-b846-dcb3038d17ff" providerId="ADAL" clId="{808D6AE1-FA56-4656-B8E2-B94034A9264C}" dt="2021-11-16T04:22:23.591" v="1454" actId="20577"/>
        <pc:sldMkLst>
          <pc:docMk/>
          <pc:sldMk cId="2297008365" sldId="269"/>
        </pc:sldMkLst>
        <pc:spChg chg="mod">
          <ac:chgData name="Ibrat Nawaz" userId="b10e51e4-b719-461e-b846-dcb3038d17ff" providerId="ADAL" clId="{808D6AE1-FA56-4656-B8E2-B94034A9264C}" dt="2021-11-16T04:21:26.878" v="1437" actId="27636"/>
          <ac:spMkLst>
            <pc:docMk/>
            <pc:sldMk cId="2297008365" sldId="269"/>
            <ac:spMk id="3" creationId="{877CD3C0-7CCD-42F8-B4F5-F2B72039F105}"/>
          </ac:spMkLst>
        </pc:spChg>
        <pc:spChg chg="mod">
          <ac:chgData name="Ibrat Nawaz" userId="b10e51e4-b719-461e-b846-dcb3038d17ff" providerId="ADAL" clId="{808D6AE1-FA56-4656-B8E2-B94034A9264C}" dt="2021-11-16T04:22:23.591" v="1454" actId="20577"/>
          <ac:spMkLst>
            <pc:docMk/>
            <pc:sldMk cId="2297008365" sldId="269"/>
            <ac:spMk id="4" creationId="{358EEF32-B93E-4F35-AEE9-B0A9EAC6C3BE}"/>
          </ac:spMkLst>
        </pc:spChg>
      </pc:sldChg>
      <pc:sldChg chg="addSp delSp modSp new mod">
        <pc:chgData name="Ibrat Nawaz" userId="b10e51e4-b719-461e-b846-dcb3038d17ff" providerId="ADAL" clId="{808D6AE1-FA56-4656-B8E2-B94034A9264C}" dt="2021-11-16T04:30:59.720" v="1602" actId="1076"/>
        <pc:sldMkLst>
          <pc:docMk/>
          <pc:sldMk cId="3580447629" sldId="270"/>
        </pc:sldMkLst>
        <pc:spChg chg="del">
          <ac:chgData name="Ibrat Nawaz" userId="b10e51e4-b719-461e-b846-dcb3038d17ff" providerId="ADAL" clId="{808D6AE1-FA56-4656-B8E2-B94034A9264C}" dt="2021-11-16T04:29:15.757" v="1567" actId="478"/>
          <ac:spMkLst>
            <pc:docMk/>
            <pc:sldMk cId="3580447629" sldId="270"/>
            <ac:spMk id="2" creationId="{A5853644-038E-4DAE-8AB6-768F659C665B}"/>
          </ac:spMkLst>
        </pc:spChg>
        <pc:spChg chg="mod">
          <ac:chgData name="Ibrat Nawaz" userId="b10e51e4-b719-461e-b846-dcb3038d17ff" providerId="ADAL" clId="{808D6AE1-FA56-4656-B8E2-B94034A9264C}" dt="2021-11-16T04:30:36.128" v="1597" actId="27636"/>
          <ac:spMkLst>
            <pc:docMk/>
            <pc:sldMk cId="3580447629" sldId="270"/>
            <ac:spMk id="3" creationId="{CB1A6F9D-1557-4FC2-9CCF-28E91500EA47}"/>
          </ac:spMkLst>
        </pc:spChg>
        <pc:spChg chg="add mod">
          <ac:chgData name="Ibrat Nawaz" userId="b10e51e4-b719-461e-b846-dcb3038d17ff" providerId="ADAL" clId="{808D6AE1-FA56-4656-B8E2-B94034A9264C}" dt="2021-11-16T04:30:59.720" v="1602" actId="1076"/>
          <ac:spMkLst>
            <pc:docMk/>
            <pc:sldMk cId="3580447629" sldId="270"/>
            <ac:spMk id="4" creationId="{DCDC45ED-2078-4D8D-B6CA-465382199A6C}"/>
          </ac:spMkLst>
        </pc:spChg>
      </pc:sldChg>
      <pc:sldChg chg="modSp new mod">
        <pc:chgData name="Ibrat Nawaz" userId="b10e51e4-b719-461e-b846-dcb3038d17ff" providerId="ADAL" clId="{808D6AE1-FA56-4656-B8E2-B94034A9264C}" dt="2021-11-16T04:24:56.550" v="1527"/>
        <pc:sldMkLst>
          <pc:docMk/>
          <pc:sldMk cId="2143730958" sldId="271"/>
        </pc:sldMkLst>
        <pc:spChg chg="mod">
          <ac:chgData name="Ibrat Nawaz" userId="b10e51e4-b719-461e-b846-dcb3038d17ff" providerId="ADAL" clId="{808D6AE1-FA56-4656-B8E2-B94034A9264C}" dt="2021-11-16T04:24:30.435" v="1522" actId="20577"/>
          <ac:spMkLst>
            <pc:docMk/>
            <pc:sldMk cId="2143730958" sldId="271"/>
            <ac:spMk id="2" creationId="{7F543550-2F26-4FDA-9FCF-B3A15FB8ECA8}"/>
          </ac:spMkLst>
        </pc:spChg>
        <pc:spChg chg="mod">
          <ac:chgData name="Ibrat Nawaz" userId="b10e51e4-b719-461e-b846-dcb3038d17ff" providerId="ADAL" clId="{808D6AE1-FA56-4656-B8E2-B94034A9264C}" dt="2021-11-16T04:24:56.550" v="1527"/>
          <ac:spMkLst>
            <pc:docMk/>
            <pc:sldMk cId="2143730958" sldId="271"/>
            <ac:spMk id="3" creationId="{F551D8EF-D3C2-4D68-9A41-142652D58F92}"/>
          </ac:spMkLst>
        </pc:spChg>
      </pc:sldChg>
      <pc:sldChg chg="addSp delSp modSp new mod">
        <pc:chgData name="Ibrat Nawaz" userId="b10e51e4-b719-461e-b846-dcb3038d17ff" providerId="ADAL" clId="{808D6AE1-FA56-4656-B8E2-B94034A9264C}" dt="2021-11-16T04:36:34.345" v="1657" actId="14100"/>
        <pc:sldMkLst>
          <pc:docMk/>
          <pc:sldMk cId="732482933" sldId="272"/>
        </pc:sldMkLst>
        <pc:spChg chg="del mod">
          <ac:chgData name="Ibrat Nawaz" userId="b10e51e4-b719-461e-b846-dcb3038d17ff" providerId="ADAL" clId="{808D6AE1-FA56-4656-B8E2-B94034A9264C}" dt="2021-11-16T04:31:43.661" v="1634" actId="478"/>
          <ac:spMkLst>
            <pc:docMk/>
            <pc:sldMk cId="732482933" sldId="272"/>
            <ac:spMk id="2" creationId="{239B41D7-76F6-45E8-8CE6-828CE2194C25}"/>
          </ac:spMkLst>
        </pc:spChg>
        <pc:spChg chg="mod">
          <ac:chgData name="Ibrat Nawaz" userId="b10e51e4-b719-461e-b846-dcb3038d17ff" providerId="ADAL" clId="{808D6AE1-FA56-4656-B8E2-B94034A9264C}" dt="2021-11-16T04:34:20.107" v="1648" actId="14100"/>
          <ac:spMkLst>
            <pc:docMk/>
            <pc:sldMk cId="732482933" sldId="272"/>
            <ac:spMk id="3" creationId="{282C07FE-F94E-46FB-BE35-AA32A3C106E1}"/>
          </ac:spMkLst>
        </pc:spChg>
        <pc:spChg chg="add mod">
          <ac:chgData name="Ibrat Nawaz" userId="b10e51e4-b719-461e-b846-dcb3038d17ff" providerId="ADAL" clId="{808D6AE1-FA56-4656-B8E2-B94034A9264C}" dt="2021-11-16T04:36:34.345" v="1657" actId="14100"/>
          <ac:spMkLst>
            <pc:docMk/>
            <pc:sldMk cId="732482933" sldId="272"/>
            <ac:spMk id="4" creationId="{0CE082EF-F0C2-4BC2-A315-C2A13BB82F5B}"/>
          </ac:spMkLst>
        </pc:spChg>
      </pc:sldChg>
      <pc:sldChg chg="delSp modSp new mod">
        <pc:chgData name="Ibrat Nawaz" userId="b10e51e4-b719-461e-b846-dcb3038d17ff" providerId="ADAL" clId="{808D6AE1-FA56-4656-B8E2-B94034A9264C}" dt="2021-11-16T05:03:46.618" v="1702" actId="14100"/>
        <pc:sldMkLst>
          <pc:docMk/>
          <pc:sldMk cId="827437167" sldId="273"/>
        </pc:sldMkLst>
        <pc:spChg chg="del mod">
          <ac:chgData name="Ibrat Nawaz" userId="b10e51e4-b719-461e-b846-dcb3038d17ff" providerId="ADAL" clId="{808D6AE1-FA56-4656-B8E2-B94034A9264C}" dt="2021-11-16T04:49:41.133" v="1660" actId="478"/>
          <ac:spMkLst>
            <pc:docMk/>
            <pc:sldMk cId="827437167" sldId="273"/>
            <ac:spMk id="2" creationId="{64C6B0DE-6458-422E-9CBD-6F8897538915}"/>
          </ac:spMkLst>
        </pc:spChg>
        <pc:spChg chg="mod">
          <ac:chgData name="Ibrat Nawaz" userId="b10e51e4-b719-461e-b846-dcb3038d17ff" providerId="ADAL" clId="{808D6AE1-FA56-4656-B8E2-B94034A9264C}" dt="2021-11-16T05:03:46.618" v="1702" actId="14100"/>
          <ac:spMkLst>
            <pc:docMk/>
            <pc:sldMk cId="827437167" sldId="273"/>
            <ac:spMk id="3" creationId="{1F68B1F1-52A5-42CF-8C6B-4D6F18D00653}"/>
          </ac:spMkLst>
        </pc:spChg>
      </pc:sldChg>
      <pc:sldChg chg="addSp delSp modSp new mod">
        <pc:chgData name="Ibrat Nawaz" userId="b10e51e4-b719-461e-b846-dcb3038d17ff" providerId="ADAL" clId="{808D6AE1-FA56-4656-B8E2-B94034A9264C}" dt="2021-11-16T05:11:07.057" v="1734" actId="255"/>
        <pc:sldMkLst>
          <pc:docMk/>
          <pc:sldMk cId="4125596595" sldId="274"/>
        </pc:sldMkLst>
        <pc:spChg chg="del mod">
          <ac:chgData name="Ibrat Nawaz" userId="b10e51e4-b719-461e-b846-dcb3038d17ff" providerId="ADAL" clId="{808D6AE1-FA56-4656-B8E2-B94034A9264C}" dt="2021-11-16T04:51:06.310" v="1684" actId="478"/>
          <ac:spMkLst>
            <pc:docMk/>
            <pc:sldMk cId="4125596595" sldId="274"/>
            <ac:spMk id="2" creationId="{8ECF6C44-9BD6-4D69-8FEF-518BDE160D5A}"/>
          </ac:spMkLst>
        </pc:spChg>
        <pc:spChg chg="mod">
          <ac:chgData name="Ibrat Nawaz" userId="b10e51e4-b719-461e-b846-dcb3038d17ff" providerId="ADAL" clId="{808D6AE1-FA56-4656-B8E2-B94034A9264C}" dt="2021-11-16T05:10:34.463" v="1713" actId="1076"/>
          <ac:spMkLst>
            <pc:docMk/>
            <pc:sldMk cId="4125596595" sldId="274"/>
            <ac:spMk id="3" creationId="{A126C406-E796-47A4-BD89-1B9BE3352121}"/>
          </ac:spMkLst>
        </pc:spChg>
        <pc:spChg chg="add mod">
          <ac:chgData name="Ibrat Nawaz" userId="b10e51e4-b719-461e-b846-dcb3038d17ff" providerId="ADAL" clId="{808D6AE1-FA56-4656-B8E2-B94034A9264C}" dt="2021-11-16T05:11:07.057" v="1734" actId="255"/>
          <ac:spMkLst>
            <pc:docMk/>
            <pc:sldMk cId="4125596595" sldId="274"/>
            <ac:spMk id="4" creationId="{1B30C6D8-23E6-4CDC-B4AB-00EA5AFF62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2316-ECF0-4CDD-BFA2-EF96EA631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CF638-66F8-45A7-80CC-BFDE931E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921C-1091-40A5-9534-5A0E2DC4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50FB-0894-4B4D-A208-9C89F91F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26D0-2956-46FA-B5A2-EFFB1C46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B9B7-B65A-440D-A8BE-620D0861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E6A08-507C-4CC2-AC16-DBC6298A6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4BCE-0F2D-4602-9512-250E207C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1B37-C1A9-41A4-9E3D-C59C9503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DD2A-F547-4871-93D9-1E74739B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0C4A2-64F8-4672-885D-EF52AF61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B36C-7CEC-47E8-B4FC-92510A092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734E-F90E-4009-B711-BE83B894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D32A-03D0-4E54-A55A-3A1E9A9C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0BE3-0C94-4AD1-9D8A-C82D88F0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0C54-3944-4708-BEB7-C59668BD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5E32-333A-4EF9-82AC-47E41920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84CF-CED2-4EB3-BFED-D8D124BD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BE14-EBD3-41EC-ADC6-C69E6B89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C85A-DEE9-4DB6-98A0-07AFC9E0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FBA2-5A61-4C82-ABF5-21FE350E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97BEA-3BE2-463D-BAE3-597546F2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30EF0-9FA3-4740-88A4-25CD1071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C53F-A678-4A4C-9970-528C92F7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4A21-2413-44DE-983B-0CBC817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8F0A-5621-4801-A3F5-6C8D6812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809D-2657-415F-8477-913B038C9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AA2E8-9450-4D9C-8F1D-C931ED68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1743-38F5-4C3B-AEA0-7F6F2F96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13D11-9714-422E-BEA4-DD59F63E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413A2-88CE-4CF5-BCFB-1EED2436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373D-5AFB-4D5F-B34B-2ECE91E7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EDB6-E38D-4993-87B5-E2407218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D7E5-8B27-4121-802F-78924210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2246E-2178-4043-9081-E3BFC92D1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8F119-30A6-4FD0-9A69-624FE7A6D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18186-3BC4-4192-B732-436D7138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409BD-E7C3-412D-86A0-D7150A4B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F3470-F734-4B30-812A-59211ABB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E62B-C8BC-43FD-8652-AE1382FD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EE864-2EE3-4601-8B1C-750D7934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7A368-A370-4F46-B4B5-C20A32CE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89075-1C0A-4343-A0DC-B8294E71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468AC-D7F3-43BE-855B-13D3B3FE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5E6C-1758-4547-B1CB-B7C8215C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8F41-DE65-41CE-B743-AEF4A81D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5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F783-8C6F-4E95-BB18-D2717A90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F413-4810-4E16-BF3E-6A9DE759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5AF88-3175-4F05-B931-28F43361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779C-CB50-4D8B-B389-C541EF52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0F7F-424C-47B5-8DB6-9A6A88BB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C331-58EA-40A8-9B21-AD506B18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DCA9-5D28-4685-B147-CABF7070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88AE9-606C-4992-A8DA-D7F6FBC18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F8DB9-3F46-40FB-A3A2-818781E8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34DC-2A68-414A-BF38-6E063734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DA5D2-68C7-48C0-88A1-D9800A17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74A2-F321-43CD-85A2-8DEEB7E2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66455-0CD3-43D5-B22C-974989A5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D402-A580-42C9-A1FA-9E8744B1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8183-83F3-433F-82B3-40BD9F5DF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1EE4-DF20-4973-9DCC-289B6FFA1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DC9C-BE75-43F1-8C77-FF0D7EBA4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E2B0-D642-4D33-A9E2-2BAEC4079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6B91-E0B9-4315-BB84-5ECA43BA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E94F-41FE-4058-A85F-B8CF312B2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58" y="1477470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 b="1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359413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AFD9-3742-40D4-8EC9-0CA7E3B2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20A7-7967-41BE-BEB1-BBC79F53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Liskov Substitution Principle: Objects should be replaceable with their subtypes without affecting the correctness of the program.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part of the code should get the expected result no matter what instance of a class you send to it, given it implements the same interface.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class that implements an interface, must be able to substitute any reference throughout the code that implements that same interface.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462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D3C0-7CCD-42F8-B4F5-F2B72039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511730"/>
            <a:ext cx="423982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Program: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class Product{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constructor(){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this.discount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=20;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getDiscount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this.discount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KitchenProducts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extends Product{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applyExtraDiscount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this.discount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*=1.5;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EF32-B93E-4F35-AEE9-B0A9EAC6C3BE}"/>
              </a:ext>
            </a:extLst>
          </p:cNvPr>
          <p:cNvSpPr txBox="1">
            <a:spLocks/>
          </p:cNvSpPr>
          <p:nvPr/>
        </p:nvSpPr>
        <p:spPr>
          <a:xfrm>
            <a:off x="5606989" y="511730"/>
            <a:ext cx="42398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const p1=new Product();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const p2=new Product();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const p3=new </a:t>
            </a:r>
            <a:r>
              <a:rPr lang="en-US" sz="1300" dirty="0" err="1">
                <a:latin typeface="Consolas" panose="020B0609020204030204" pitchFamily="49" charset="0"/>
              </a:rPr>
              <a:t>KitchenProducts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products=[p1,p2,p3]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console.log(products)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[ Product { discount: 20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  Product { discount: 20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KitchenProducts</a:t>
            </a:r>
            <a:r>
              <a:rPr lang="en-US" sz="1300" dirty="0">
                <a:latin typeface="Consolas" panose="020B0609020204030204" pitchFamily="49" charset="0"/>
              </a:rPr>
              <a:t> { discount: 20 } ]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7825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3D3-660B-42BA-8D02-D49D7D2F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81" y="63601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 In the code we can see for kitchen products discount should be 30% but we are getting 20%.</a:t>
            </a:r>
          </a:p>
          <a:p>
            <a:r>
              <a:rPr lang="en-US" sz="2000" dirty="0"/>
              <a:t>To get the desired result we can just do something like this: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for(prod of products){</a:t>
            </a:r>
          </a:p>
          <a:p>
            <a:pPr marL="0" indent="0">
              <a:buNone/>
            </a:pPr>
            <a:r>
              <a:rPr lang="en-US" sz="1800" dirty="0"/>
              <a:t>    if(prod </a:t>
            </a:r>
            <a:r>
              <a:rPr lang="en-US" sz="1800" dirty="0" err="1"/>
              <a:t>instanceof</a:t>
            </a:r>
            <a:r>
              <a:rPr lang="en-US" sz="1800" dirty="0"/>
              <a:t> </a:t>
            </a:r>
            <a:r>
              <a:rPr lang="en-US" sz="1800" dirty="0" err="1"/>
              <a:t>KitchenProducts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console.log(</a:t>
            </a:r>
            <a:r>
              <a:rPr lang="en-US" sz="1800" dirty="0" err="1"/>
              <a:t>prod.applyExtraDiscount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    else </a:t>
            </a:r>
          </a:p>
          <a:p>
            <a:pPr marL="0" indent="0">
              <a:buNone/>
            </a:pPr>
            <a:r>
              <a:rPr lang="en-US" sz="1800" dirty="0"/>
              <a:t>        console.log(</a:t>
            </a:r>
            <a:r>
              <a:rPr lang="en-US" sz="1800" dirty="0" err="1"/>
              <a:t>prod.getDiscount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But it is against the Liskov principle since we checking here “what kind of instance the object is”.</a:t>
            </a:r>
          </a:p>
        </p:txBody>
      </p:sp>
    </p:spTree>
    <p:extLst>
      <p:ext uri="{BB962C8B-B14F-4D97-AF65-F5344CB8AC3E}">
        <p14:creationId xmlns:p14="http://schemas.microsoft.com/office/powerpoint/2010/main" val="317477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D3C0-7CCD-42F8-B4F5-F2B72039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511729"/>
            <a:ext cx="4697767" cy="601335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Program: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class Product{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constructor(){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this.discount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=20;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getDiscount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this.discount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500" b="0" dirty="0"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KitchenProducts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 extends Product{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getDiscount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this.applyExtraDiscount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applyExtraDiscount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this.discount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*=1.5;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5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EF32-B93E-4F35-AEE9-B0A9EAC6C3BE}"/>
              </a:ext>
            </a:extLst>
          </p:cNvPr>
          <p:cNvSpPr txBox="1">
            <a:spLocks/>
          </p:cNvSpPr>
          <p:nvPr/>
        </p:nvSpPr>
        <p:spPr>
          <a:xfrm>
            <a:off x="6585013" y="360808"/>
            <a:ext cx="4984071" cy="5834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const p1=new Product();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const p2=new Product();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const p3=new </a:t>
            </a:r>
            <a:r>
              <a:rPr lang="en-US" sz="1300" dirty="0" err="1">
                <a:latin typeface="Consolas" panose="020B0609020204030204" pitchFamily="49" charset="0"/>
              </a:rPr>
              <a:t>KitchenProducts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products=[p1,p2,p3]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for(prod of </a:t>
            </a:r>
            <a:r>
              <a:rPr lang="en-US" sz="1300" dirty="0" err="1">
                <a:latin typeface="Consolas" panose="020B0609020204030204" pitchFamily="49" charset="0"/>
              </a:rPr>
              <a:t>arr</a:t>
            </a:r>
            <a:r>
              <a:rPr lang="en-US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	console.log(</a:t>
            </a:r>
            <a:r>
              <a:rPr lang="en-US" sz="1300" dirty="0" err="1">
                <a:latin typeface="Consolas" panose="020B0609020204030204" pitchFamily="49" charset="0"/>
              </a:rPr>
              <a:t>prod.getDiscount</a:t>
            </a:r>
            <a:r>
              <a:rPr lang="en-US" sz="13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onsolas" panose="020B0609020204030204" pitchFamily="49" charset="0"/>
              </a:rPr>
              <a:t>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0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AC5E-4964-41B5-8811-30DDA80F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35BA-1E23-4C82-A04E-F734EDA6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client should never be forced to depend on method it doesn’t use.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a client should never depend on anything more than the method it’s calling.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fat interfaces with many small, specific interfaces.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233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6F9D-1557-4FC2-9CCF-28E91500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0708"/>
            <a:ext cx="5100961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Program: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InterfaceMultifunctional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public void print();</a:t>
            </a:r>
          </a:p>
          <a:p>
            <a:pPr marL="0" indent="0">
              <a:buNone/>
            </a:pPr>
            <a:r>
              <a:rPr lang="en-US" sz="2000" dirty="0"/>
              <a:t>	public void scan();</a:t>
            </a:r>
          </a:p>
          <a:p>
            <a:pPr marL="0" indent="0">
              <a:buNone/>
            </a:pPr>
            <a:r>
              <a:rPr lang="en-US" sz="2000" dirty="0"/>
              <a:t>	public void fax();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BasicPrinter</a:t>
            </a:r>
            <a:r>
              <a:rPr lang="en-US" sz="2000" dirty="0"/>
              <a:t> implements </a:t>
            </a:r>
            <a:r>
              <a:rPr lang="en-US" sz="2000" dirty="0" err="1"/>
              <a:t>InterfaceMultifunctional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public void print(){//printing logic...}</a:t>
            </a:r>
          </a:p>
          <a:p>
            <a:pPr marL="0" indent="0">
              <a:buNone/>
            </a:pPr>
            <a:r>
              <a:rPr lang="en-US" sz="2000" dirty="0"/>
              <a:t>	public void scan(){}</a:t>
            </a:r>
          </a:p>
          <a:p>
            <a:pPr marL="0" indent="0">
              <a:buNone/>
            </a:pPr>
            <a:r>
              <a:rPr lang="en-US" sz="2000" dirty="0"/>
              <a:t>	public void fax(){}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C45ED-2078-4D8D-B6CA-465382199A6C}"/>
              </a:ext>
            </a:extLst>
          </p:cNvPr>
          <p:cNvSpPr txBox="1">
            <a:spLocks/>
          </p:cNvSpPr>
          <p:nvPr/>
        </p:nvSpPr>
        <p:spPr>
          <a:xfrm>
            <a:off x="6096000" y="255756"/>
            <a:ext cx="5257800" cy="518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Program: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class </a:t>
            </a:r>
            <a:r>
              <a:rPr lang="en-US" sz="2000" dirty="0" err="1"/>
              <a:t>AdvancePrinter</a:t>
            </a:r>
            <a:r>
              <a:rPr lang="en-US" sz="2000" dirty="0"/>
              <a:t> implements </a:t>
            </a:r>
            <a:r>
              <a:rPr lang="en-US" sz="2000" dirty="0" err="1"/>
              <a:t>InterfaceMultifunctional</a:t>
            </a:r>
            <a:r>
              <a:rPr lang="en-US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public void print(){//printing logic...}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public void scan(){//printing logic...}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public void fax(){//printing logic...}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class </a:t>
            </a:r>
            <a:r>
              <a:rPr lang="en-US" sz="2000" dirty="0" err="1"/>
              <a:t>FaxMachine</a:t>
            </a:r>
            <a:r>
              <a:rPr lang="en-US" sz="2000" dirty="0"/>
              <a:t>() implements </a:t>
            </a:r>
            <a:r>
              <a:rPr lang="en-US" sz="2000" dirty="0" err="1"/>
              <a:t>InterfaceMultifunctional</a:t>
            </a:r>
            <a:r>
              <a:rPr lang="en-US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public void fax(){//printing logic...}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public void print(){}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public void scan(){}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44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07FE-F94E-46FB-BE35-AA32A3C1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20608"/>
            <a:ext cx="3582879" cy="5249877"/>
          </a:xfrm>
        </p:spPr>
        <p:txBody>
          <a:bodyPr>
            <a:normAutofit/>
          </a:bodyPr>
          <a:lstStyle/>
          <a:p>
            <a:r>
              <a:rPr lang="en-US" sz="2000" dirty="0"/>
              <a:t>Segregating fat interface: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interface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InterfacePrintfunctional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    public void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printColour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    public void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printBlack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interface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InterfaceScanfunctional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    public void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scanPhoto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    public void scan();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interface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InterfaceFaxfunctional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    public void fax();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    public void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internetFax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E082EF-F0C2-4BC2-A315-C2A13BB82F5B}"/>
              </a:ext>
            </a:extLst>
          </p:cNvPr>
          <p:cNvSpPr txBox="1">
            <a:spLocks/>
          </p:cNvSpPr>
          <p:nvPr/>
        </p:nvSpPr>
        <p:spPr>
          <a:xfrm>
            <a:off x="4781366" y="520608"/>
            <a:ext cx="7150222" cy="484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Segregating fat interface: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BasicPrinter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 implements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InterfacePrintfunctional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  public void print(){//printing logic...}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000" b="0" dirty="0"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AdvancePrinter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 implements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InterfacePrintfunctional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InterfaceScanfunctional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  public void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printColour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(){//printing logic...}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  public void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printBlack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(){//printing logic...}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  public void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scanPhoto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(){//printing logic...}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  public void scan(){//printing logic...}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000" b="0" dirty="0"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FaxMachine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() implements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InterfaceFaxfunctional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  public void fax(){//printing logic...}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  public void 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internetFax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(){//printing logic...}</a:t>
            </a:r>
          </a:p>
          <a:p>
            <a:pPr marL="0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48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550-2F26-4FDA-9FCF-B3A15FB8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D8EF-D3C2-4D68-9A41-142652D5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Never depend on anything concrete, only depend on abstractions.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 modules should not depend on low level modules. They should depend on abstractions.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to change an implementation easily without altering the high level code.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73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B1F1-52A5-42CF-8C6B-4D6F18D0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18"/>
            <a:ext cx="4807998" cy="5862437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Program: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Product{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fetchDetails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ProductSQLDB</a:t>
            </a:r>
            <a:r>
              <a:rPr lang="en-US" sz="2000" dirty="0"/>
              <a:t> </a:t>
            </a:r>
            <a:r>
              <a:rPr lang="en-US" sz="2000" dirty="0" err="1"/>
              <a:t>sqlGetProduct</a:t>
            </a:r>
            <a:r>
              <a:rPr lang="en-US" sz="2000" dirty="0"/>
              <a:t>=new </a:t>
            </a:r>
            <a:r>
              <a:rPr lang="en-US" sz="2000" dirty="0" err="1"/>
              <a:t>ProductSQLDB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List&lt;String&gt; </a:t>
            </a:r>
            <a:r>
              <a:rPr lang="en-US" sz="2000" dirty="0" err="1"/>
              <a:t>lst</a:t>
            </a:r>
            <a:r>
              <a:rPr lang="en-US" sz="2000" dirty="0"/>
              <a:t>=</a:t>
            </a:r>
            <a:r>
              <a:rPr lang="en-US" sz="2000" dirty="0" err="1"/>
              <a:t>sqlGetProduct.getALlProducts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// print the products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lst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      Product obj= new Product();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obj.fetchDetails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ProductSQLDB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List&lt;String&gt; </a:t>
            </a:r>
            <a:r>
              <a:rPr lang="en-US" sz="2000" dirty="0" err="1"/>
              <a:t>getALlProducts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        // fetch() data from DB and return it.</a:t>
            </a:r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Arrays.asList</a:t>
            </a:r>
            <a:r>
              <a:rPr lang="en-US" sz="2000" dirty="0"/>
              <a:t>("Fruits", "Bags");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43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C406-E796-47A4-BD89-1B9BE335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11"/>
            <a:ext cx="4612689" cy="6577089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Applying DIP: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Product{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fetchDetails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ProductInterface</a:t>
            </a:r>
            <a:r>
              <a:rPr lang="en-US" sz="2000" dirty="0"/>
              <a:t> </a:t>
            </a:r>
            <a:r>
              <a:rPr lang="en-US" sz="2000" dirty="0" err="1"/>
              <a:t>productInt</a:t>
            </a:r>
            <a:r>
              <a:rPr lang="en-US" sz="2000" dirty="0"/>
              <a:t>=</a:t>
            </a:r>
            <a:r>
              <a:rPr lang="en-US" sz="2000" dirty="0" err="1"/>
              <a:t>ProductFactory.create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List&lt;String&gt; </a:t>
            </a:r>
            <a:r>
              <a:rPr lang="en-US" sz="2000" dirty="0" err="1"/>
              <a:t>lst</a:t>
            </a:r>
            <a:r>
              <a:rPr lang="en-US" sz="2000" dirty="0"/>
              <a:t>=</a:t>
            </a:r>
            <a:r>
              <a:rPr lang="en-US" sz="2000" dirty="0" err="1"/>
              <a:t>productInt.getALlProducts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// print the products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lst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      Product obj= new Product();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obj.fetchDetails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ProductFactory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public static </a:t>
            </a:r>
            <a:r>
              <a:rPr lang="en-US" sz="2000" dirty="0" err="1"/>
              <a:t>ProductSQLDB</a:t>
            </a:r>
            <a:r>
              <a:rPr lang="en-US" sz="2000" dirty="0"/>
              <a:t> create(){</a:t>
            </a:r>
          </a:p>
          <a:p>
            <a:pPr marL="0" indent="0">
              <a:buNone/>
            </a:pPr>
            <a:r>
              <a:rPr lang="en-US" sz="2000" dirty="0"/>
              <a:t>    return new </a:t>
            </a:r>
            <a:r>
              <a:rPr lang="en-US" sz="2000" dirty="0" err="1"/>
              <a:t>ProductSQLDB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0C6D8-23E6-4CDC-B4AB-00EA5AFF6220}"/>
              </a:ext>
            </a:extLst>
          </p:cNvPr>
          <p:cNvSpPr txBox="1">
            <a:spLocks/>
          </p:cNvSpPr>
          <p:nvPr/>
        </p:nvSpPr>
        <p:spPr>
          <a:xfrm>
            <a:off x="5615866" y="280910"/>
            <a:ext cx="4612689" cy="6577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interface </a:t>
            </a:r>
            <a:r>
              <a:rPr lang="en-US" sz="1400" dirty="0" err="1"/>
              <a:t>ProductInterface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  List&lt;String&gt; </a:t>
            </a:r>
            <a:r>
              <a:rPr lang="en-US" sz="1400" dirty="0" err="1"/>
              <a:t>getALlProducts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ProductSQLDB</a:t>
            </a:r>
            <a:r>
              <a:rPr lang="en-US" sz="1400" dirty="0"/>
              <a:t> implements </a:t>
            </a:r>
            <a:r>
              <a:rPr lang="en-US" sz="1400" dirty="0" err="1"/>
              <a:t>ProductInterface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public List&lt;String&gt; </a:t>
            </a:r>
            <a:r>
              <a:rPr lang="en-US" sz="1400" dirty="0" err="1"/>
              <a:t>getALlProducts</a:t>
            </a:r>
            <a:r>
              <a:rPr lang="en-US" sz="1400" dirty="0"/>
              <a:t>(){</a:t>
            </a:r>
          </a:p>
          <a:p>
            <a:pPr marL="0" indent="0">
              <a:buNone/>
            </a:pPr>
            <a:r>
              <a:rPr lang="en-US" sz="1400" dirty="0"/>
              <a:t>        // fetch() data from DB and return it.</a:t>
            </a:r>
          </a:p>
          <a:p>
            <a:pPr marL="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Arrays.asList</a:t>
            </a:r>
            <a:r>
              <a:rPr lang="en-US" sz="1400" dirty="0"/>
              <a:t>("Fruits", "Bags");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59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1C55-E01F-4D60-A7B8-58BF1F95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1EDE-F4FA-4501-912F-468E3297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code more maintainable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it easier to quickly extend the system with new functionality without breaking the existing ones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the code easier to read and understand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Introduced by Robert Martin (Uncle Bob), named by Michael Feathers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Necessary for becoming a better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A4F0-8F20-4BA1-B485-819193FF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Principle(SRP)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8DE1-F38B-4823-8BA4-21CB375E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Single Responsibility Principle every software component should have one and only one responsibility.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one reason to change and take everything else out of the class.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A function fetchUserData(userId) which fetches the data of the user. This function only tasks is fetching the user data.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controller should have controller functions only, router should have all the routes related stuff and models should have DB related stuff.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for high cohesion &amp; loose coupling.</a:t>
            </a:r>
          </a:p>
        </p:txBody>
      </p:sp>
    </p:spTree>
    <p:extLst>
      <p:ext uri="{BB962C8B-B14F-4D97-AF65-F5344CB8AC3E}">
        <p14:creationId xmlns:p14="http://schemas.microsoft.com/office/powerpoint/2010/main" val="16033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79DA-CA21-453F-B63F-A42E96A7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72954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Program: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800" dirty="0"/>
              <a:t>class App{</a:t>
            </a:r>
          </a:p>
          <a:p>
            <a:pPr marL="0" indent="0">
              <a:buNone/>
            </a:pPr>
            <a:r>
              <a:rPr lang="en-US" sz="1800" dirty="0"/>
              <a:t>	function login(){}</a:t>
            </a:r>
          </a:p>
          <a:p>
            <a:pPr marL="0" indent="0">
              <a:buNone/>
            </a:pPr>
            <a:r>
              <a:rPr lang="en-US" sz="1800" dirty="0"/>
              <a:t>	function </a:t>
            </a:r>
            <a:r>
              <a:rPr lang="en-US" sz="1800" dirty="0" err="1"/>
              <a:t>signUp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	function logout(){}</a:t>
            </a:r>
          </a:p>
          <a:p>
            <a:pPr marL="0" indent="0">
              <a:buNone/>
            </a:pPr>
            <a:r>
              <a:rPr lang="en-US" sz="1800" dirty="0"/>
              <a:t>	function </a:t>
            </a:r>
            <a:r>
              <a:rPr lang="en-US" sz="1800" dirty="0" err="1"/>
              <a:t>addToCart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	function </a:t>
            </a:r>
            <a:r>
              <a:rPr lang="en-US" sz="1800" dirty="0" err="1"/>
              <a:t>placeOrder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	function payment(){}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class performs has 2 reasons to change:</a:t>
            </a:r>
          </a:p>
          <a:p>
            <a:pPr lvl="1"/>
            <a:r>
              <a:rPr lang="en-US" sz="1400" dirty="0"/>
              <a:t>User related functionality</a:t>
            </a:r>
          </a:p>
          <a:p>
            <a:pPr lvl="1"/>
            <a:r>
              <a:rPr lang="en-US" sz="1400" dirty="0"/>
              <a:t>Order related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0870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1748-F8D6-4618-A19C-2A76FA71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58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Applying SRP to the above program: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User{</a:t>
            </a:r>
          </a:p>
          <a:p>
            <a:pPr marL="0" indent="0">
              <a:buNone/>
            </a:pPr>
            <a:r>
              <a:rPr lang="en-US" sz="1800" dirty="0"/>
              <a:t>	function login(){}</a:t>
            </a:r>
          </a:p>
          <a:p>
            <a:pPr marL="0" indent="0">
              <a:buNone/>
            </a:pPr>
            <a:r>
              <a:rPr lang="en-US" sz="1800" dirty="0"/>
              <a:t>	function </a:t>
            </a:r>
            <a:r>
              <a:rPr lang="en-US" sz="1800" dirty="0" err="1"/>
              <a:t>signUp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	function logout(){}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Order{</a:t>
            </a:r>
          </a:p>
          <a:p>
            <a:pPr marL="0" indent="0">
              <a:buNone/>
            </a:pPr>
            <a:r>
              <a:rPr lang="en-US" sz="1800" dirty="0"/>
              <a:t>	function </a:t>
            </a:r>
            <a:r>
              <a:rPr lang="en-US" sz="1800" dirty="0" err="1"/>
              <a:t>addToCart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	function </a:t>
            </a:r>
            <a:r>
              <a:rPr lang="en-US" sz="1800" dirty="0" err="1"/>
              <a:t>placeOrder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	function payment(){}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Now, User class is only responsible for user related functionality and Order class for order related functionality.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661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90F9-B709-4EB0-B814-DC458562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Principle(OCP)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B557-6DC5-4D27-8291-ED5BD1C3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Open/Closed Principle the software should be closed for modification, but open for extension, </a:t>
            </a:r>
          </a:p>
          <a:p>
            <a:r>
              <a:rPr lang="en-US" sz="1800" dirty="0"/>
              <a:t>i.e., the system should always made in such a manner that it can be upgraded easily rather than changing the entire system to provide the latest change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 functionality by adding new code instead of changing existing one.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the behaviors, so the system can be easily extended, but never broken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Goal: get to the point where you can never break the core of the system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0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5128-B9CB-4DFE-9FEE-8205C2B0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520608"/>
            <a:ext cx="10528177" cy="48503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Program:</a:t>
            </a:r>
          </a:p>
          <a:p>
            <a:r>
              <a:rPr lang="en-US" sz="1800" dirty="0"/>
              <a:t>Initially, let’s say our application has only one payment gateway, so the developer wrote a program something like below: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DebitPayment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function pay(){}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Now, if we need to add more payment gateway, he need to modify the existing core system to add new features:</a:t>
            </a:r>
          </a:p>
          <a:p>
            <a:pPr marL="0" indent="0">
              <a:buNone/>
            </a:pPr>
            <a:r>
              <a:rPr lang="en-US" sz="1800" dirty="0"/>
              <a:t> class Payment{</a:t>
            </a:r>
          </a:p>
          <a:p>
            <a:pPr marL="0" indent="0">
              <a:buNone/>
            </a:pPr>
            <a:r>
              <a:rPr lang="en-US" sz="1800" dirty="0"/>
              <a:t>	function </a:t>
            </a:r>
            <a:r>
              <a:rPr lang="en-US" sz="1800" dirty="0" err="1"/>
              <a:t>payUsingDebit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	 function </a:t>
            </a:r>
            <a:r>
              <a:rPr lang="en-US" sz="1800" dirty="0" err="1"/>
              <a:t>payUsingUPI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r>
              <a:rPr lang="en-US" sz="1800" dirty="0"/>
              <a:t>If we do changes like above, first thing we need to do rename everywhere the </a:t>
            </a:r>
            <a:r>
              <a:rPr lang="en-US" sz="1800" dirty="0" err="1"/>
              <a:t>DebitPayment</a:t>
            </a:r>
            <a:r>
              <a:rPr lang="en-US" sz="1800" dirty="0"/>
              <a:t> class is used.</a:t>
            </a:r>
          </a:p>
          <a:p>
            <a:r>
              <a:rPr lang="en-US" sz="1800" dirty="0"/>
              <a:t>This is against OCP.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346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DD60-F0BE-4402-AD5F-079C897D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6" y="64489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Following OCP rule: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function pay(type){</a:t>
            </a:r>
          </a:p>
          <a:p>
            <a:pPr marL="0" indent="0">
              <a:buNone/>
            </a:pPr>
            <a:r>
              <a:rPr lang="en-US" sz="1800" dirty="0"/>
              <a:t>	const payment=new Payment()</a:t>
            </a:r>
          </a:p>
          <a:p>
            <a:pPr marL="0" indent="0">
              <a:buNone/>
            </a:pPr>
            <a:r>
              <a:rPr lang="en-US" sz="1800" dirty="0"/>
              <a:t>	if(type=='credit') </a:t>
            </a:r>
            <a:r>
              <a:rPr lang="en-US" sz="1800" dirty="0" err="1"/>
              <a:t>payment.payWithCredit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Payment{</a:t>
            </a:r>
          </a:p>
          <a:p>
            <a:pPr marL="0" indent="0">
              <a:buNone/>
            </a:pPr>
            <a:r>
              <a:rPr lang="en-US" sz="1800" dirty="0"/>
              <a:t>	function </a:t>
            </a:r>
            <a:r>
              <a:rPr lang="en-US" sz="1800" dirty="0" err="1"/>
              <a:t>payWithCredit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r>
              <a:rPr lang="en-US" sz="1800" dirty="0"/>
              <a:t>Now, if we want to add new features we can easily do that without modifying the core.</a:t>
            </a:r>
          </a:p>
        </p:txBody>
      </p:sp>
    </p:spTree>
    <p:extLst>
      <p:ext uri="{BB962C8B-B14F-4D97-AF65-F5344CB8AC3E}">
        <p14:creationId xmlns:p14="http://schemas.microsoft.com/office/powerpoint/2010/main" val="16025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2969-AAE6-4A2C-A37E-C5D1A842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38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Adding new feature: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function pay(type){</a:t>
            </a:r>
          </a:p>
          <a:p>
            <a:pPr marL="0" indent="0">
              <a:buNone/>
            </a:pPr>
            <a:r>
              <a:rPr lang="en-US" sz="2000" dirty="0"/>
              <a:t>	const payment=new Payment()</a:t>
            </a:r>
          </a:p>
          <a:p>
            <a:pPr marL="0" indent="0">
              <a:buNone/>
            </a:pPr>
            <a:r>
              <a:rPr lang="en-US" sz="2000" dirty="0"/>
              <a:t>	if(type=='credit') </a:t>
            </a:r>
            <a:r>
              <a:rPr lang="en-US" sz="2000" dirty="0" err="1"/>
              <a:t>payment.payWithCredit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else if(type=='</a:t>
            </a:r>
            <a:r>
              <a:rPr lang="en-US" sz="2000" dirty="0" err="1"/>
              <a:t>upi</a:t>
            </a:r>
            <a:r>
              <a:rPr lang="en-US" sz="2000" dirty="0"/>
              <a:t>') </a:t>
            </a:r>
            <a:r>
              <a:rPr lang="en-US" sz="2000" dirty="0" err="1"/>
              <a:t>payment.payWithUPI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else </a:t>
            </a:r>
            <a:r>
              <a:rPr lang="en-US" sz="2000" dirty="0" err="1"/>
              <a:t>payment.payWithRazorPay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Payment{</a:t>
            </a:r>
          </a:p>
          <a:p>
            <a:pPr marL="0" indent="0">
              <a:buNone/>
            </a:pPr>
            <a:r>
              <a:rPr lang="en-US" sz="2000" dirty="0"/>
              <a:t>	function </a:t>
            </a:r>
            <a:r>
              <a:rPr lang="en-US" sz="2000" dirty="0" err="1"/>
              <a:t>payWithCredit</a:t>
            </a:r>
            <a:r>
              <a:rPr lang="en-US" sz="2000" dirty="0"/>
              <a:t>(){}</a:t>
            </a:r>
          </a:p>
          <a:p>
            <a:pPr marL="0" indent="0">
              <a:buNone/>
            </a:pPr>
            <a:r>
              <a:rPr lang="en-US" sz="2000" dirty="0"/>
              <a:t>	function </a:t>
            </a:r>
            <a:r>
              <a:rPr lang="en-US" sz="2000" dirty="0" err="1"/>
              <a:t>payWithRazorPay</a:t>
            </a:r>
            <a:r>
              <a:rPr lang="en-US" sz="2000" dirty="0"/>
              <a:t>(){}</a:t>
            </a:r>
          </a:p>
          <a:p>
            <a:pPr marL="0" indent="0">
              <a:buNone/>
            </a:pPr>
            <a:r>
              <a:rPr lang="en-US" sz="2000" dirty="0"/>
              <a:t>	function </a:t>
            </a:r>
            <a:r>
              <a:rPr lang="en-US" sz="2000" dirty="0" err="1"/>
              <a:t>payWithUPI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524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1506</Words>
  <Application>Microsoft Office PowerPoint</Application>
  <PresentationFormat>Widescreen</PresentationFormat>
  <Paragraphs>279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SOLID Principles</vt:lpstr>
      <vt:lpstr>Why we need it?</vt:lpstr>
      <vt:lpstr>Single Responsibility Principle(SRP)</vt:lpstr>
      <vt:lpstr>PowerPoint Presentation</vt:lpstr>
      <vt:lpstr>PowerPoint Presentation</vt:lpstr>
      <vt:lpstr>Open/Closed Principle(OCP)</vt:lpstr>
      <vt:lpstr>PowerPoint Presentation</vt:lpstr>
      <vt:lpstr>PowerPoint Presentation</vt:lpstr>
      <vt:lpstr>PowerPoint Presentation</vt:lpstr>
      <vt:lpstr>Liskov Substitution Principle</vt:lpstr>
      <vt:lpstr>PowerPoint Presentation</vt:lpstr>
      <vt:lpstr>PowerPoint Presentation</vt:lpstr>
      <vt:lpstr>PowerPoint Presentation</vt:lpstr>
      <vt:lpstr>Interface Segregation Principle</vt:lpstr>
      <vt:lpstr>PowerPoint Presentation</vt:lpstr>
      <vt:lpstr>PowerPoint Presentation</vt:lpstr>
      <vt:lpstr>Dependency Inversion Principle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Ibrat Nawaz</dc:creator>
  <cp:lastModifiedBy>Ibrat Nawaz</cp:lastModifiedBy>
  <cp:revision>1</cp:revision>
  <dcterms:created xsi:type="dcterms:W3CDTF">2021-11-16T03:52:54Z</dcterms:created>
  <dcterms:modified xsi:type="dcterms:W3CDTF">2021-11-18T17:24:05Z</dcterms:modified>
</cp:coreProperties>
</file>