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>
        <p:scale>
          <a:sx n="84" d="100"/>
          <a:sy n="84" d="100"/>
        </p:scale>
        <p:origin x="164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2083-F371-5940-AB80-08580DAA1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63278-7713-4D4B-A268-22097A22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4C83-D95D-8B4F-B9D1-B2D7E6F1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3C9D-B53A-B942-BE02-5656BB84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13FB-5B2F-DB41-8F4B-36104AC1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5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9649-1DA3-9A4F-84EB-5E2D508B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FF05B-C183-8B44-BB47-252810AA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52FA-19AD-3F4D-A590-4730421A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4811-5674-E44B-8351-F622C58C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CE1F-7DA6-2843-87E0-763BA93D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D6E8E-6632-6843-8D6A-322A312B9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ACE8-EFF1-164C-9799-4A47A64E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EE8A-31A4-A546-BCC6-802DCDF9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7AFBC-94C7-084E-BC2F-03A5063E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BD97-876B-5144-AE45-6C01916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92C6-5F4A-9748-B665-A83F6521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B28D-228A-404A-876C-96DB8288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4C0D-B1E6-CD4E-BFB3-2A31692A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6610-C493-4141-A49A-21CCB60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ADA6-F1D4-DA41-A0A6-8397DBD4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63BA-94F1-3A4E-BBA2-C9A63E29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2F09-392C-9C4E-A370-04A99AB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048E-0978-2140-8ABA-6DFAF94A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AACB-70F1-A04B-9461-851DA8F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4E74-B691-464E-BE6C-84D174F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498B-A9C7-E848-B5F6-C55188F3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F245-DF3E-F943-9C5F-54E8CD0C7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9473-7B00-E442-9EA6-1C18A1DDB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9B7C-B112-5842-B7BD-88356DC1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5EDB7-1861-4D43-B4C4-6050E05E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C831F-26A2-7742-82F3-B756C96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A8FE-93D8-7645-A1FE-55368682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9699-DAB5-A348-8E0F-01D3C56D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A40C5-1C62-2E49-AA0E-B64B7AFC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2CF2F-AFB8-944F-AA13-1E206A466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0EE96-7CC0-F647-9802-ACCCD9ED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B170-D13F-EA48-A040-A82A93BD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FBB3D-8A89-D84B-989E-94BC3E32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0548E-6ED7-D443-84BF-F1F3582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A2C-345C-5E43-9981-73FF5CDB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A471F-4C72-5247-9994-CA5976B5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B7115-0A95-7D49-88DA-124D61F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3052A-CE09-B349-9194-699FE00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40B9E-7E03-834C-BA09-7808A09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99219-3302-F241-81A3-6BD8E2ED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BA446-6D9D-0A48-A345-5C14E076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3FD9-139B-9343-8A22-DA07A310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4B1C-B9CB-9F4A-A68B-4A89A9D6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BAC82-077A-9F47-893F-B0BC691FB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B043-3193-F746-B2CE-EF67505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49F0-E4BE-A74B-87E0-BC1AFE3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B2AF4-CECB-C344-93F1-EC629F2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0378-A98E-9C4C-B694-3D3100CF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4ABCF-A578-C941-A6B3-E82BC9A18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2BDC-859F-164D-B54E-22DDA21A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5737-C95B-784A-B049-63F757F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DE2D-CF7E-5440-9A7E-DFC17496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8F14A-F273-E347-AECF-B5FA84D6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8212-77AE-1648-B3AF-20815309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2C628-3BF2-0445-A015-74DD9D5A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4013-2494-6744-80C8-ED9B8E3C2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F874-E790-5B47-A10A-9011BF5CB7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53D1-973F-5747-A81A-62539AE10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52B3-E318-D246-A27F-970D9866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C5A8-597F-DB48-8B9F-4B2DE65F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70CC3D-5A0B-C04C-95C2-EB4BB79F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10" y="-657860"/>
            <a:ext cx="12580620" cy="838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B443EE-9CC3-B749-8A94-20EAC59CB870}"/>
              </a:ext>
            </a:extLst>
          </p:cNvPr>
          <p:cNvSpPr txBox="1"/>
          <p:nvPr/>
        </p:nvSpPr>
        <p:spPr>
          <a:xfrm>
            <a:off x="2431700" y="2581573"/>
            <a:ext cx="8064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BIOL697: Remote Sensing of Ecological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EC91-27FB-A541-8D85-71DD2FDFA53E}"/>
              </a:ext>
            </a:extLst>
          </p:cNvPr>
          <p:cNvSpPr txBox="1"/>
          <p:nvPr/>
        </p:nvSpPr>
        <p:spPr>
          <a:xfrm>
            <a:off x="5516880" y="318158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“Spring” 2022</a:t>
            </a:r>
          </a:p>
        </p:txBody>
      </p:sp>
    </p:spTree>
    <p:extLst>
      <p:ext uri="{BB962C8B-B14F-4D97-AF65-F5344CB8AC3E}">
        <p14:creationId xmlns:p14="http://schemas.microsoft.com/office/powerpoint/2010/main" val="19072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BB9D-7E16-6846-964D-D3294F1B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712085"/>
            <a:ext cx="6096000" cy="884555"/>
          </a:xfrm>
        </p:spPr>
        <p:txBody>
          <a:bodyPr/>
          <a:lstStyle/>
          <a:p>
            <a:r>
              <a:rPr lang="en-US" dirty="0"/>
              <a:t>Introductions - Breakouts </a:t>
            </a:r>
          </a:p>
        </p:txBody>
      </p:sp>
    </p:spTree>
    <p:extLst>
      <p:ext uri="{BB962C8B-B14F-4D97-AF65-F5344CB8AC3E}">
        <p14:creationId xmlns:p14="http://schemas.microsoft.com/office/powerpoint/2010/main" val="168682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7B8A-A9B2-DE46-99F0-61F92F0D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2FC7-F143-5B48-ADB2-38569F69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F069-435F-AB41-B790-27E61CB2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BC7-579C-8B4A-8265-7AB0A65C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68495"/>
          </a:xfrm>
        </p:spPr>
        <p:txBody>
          <a:bodyPr>
            <a:normAutofit/>
          </a:bodyPr>
          <a:lstStyle/>
          <a:p>
            <a:r>
              <a:rPr lang="en-US" dirty="0"/>
              <a:t>Read the Syllabus (on Canvas)</a:t>
            </a:r>
          </a:p>
          <a:p>
            <a:endParaRPr lang="en-US" dirty="0"/>
          </a:p>
          <a:p>
            <a:r>
              <a:rPr lang="en-US" dirty="0"/>
              <a:t>Take Charge</a:t>
            </a:r>
          </a:p>
          <a:p>
            <a:endParaRPr lang="en-US" dirty="0"/>
          </a:p>
          <a:p>
            <a:r>
              <a:rPr lang="en-US" dirty="0"/>
              <a:t>Use Your Resources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 Your Frustration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E712E-225E-EA49-968E-8BFE83EB9369}"/>
              </a:ext>
            </a:extLst>
          </p:cNvPr>
          <p:cNvSpPr txBox="1"/>
          <p:nvPr/>
        </p:nvSpPr>
        <p:spPr>
          <a:xfrm>
            <a:off x="8366760" y="766296"/>
            <a:ext cx="175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Resources:</a:t>
            </a:r>
          </a:p>
        </p:txBody>
      </p:sp>
    </p:spTree>
    <p:extLst>
      <p:ext uri="{BB962C8B-B14F-4D97-AF65-F5344CB8AC3E}">
        <p14:creationId xmlns:p14="http://schemas.microsoft.com/office/powerpoint/2010/main" val="31748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AE45-BD5F-BA4A-91BD-065F5E6D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the week (and the next 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9DC6-4EB8-014A-99EA-6E8991B0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2877185"/>
            <a:ext cx="3962400" cy="2715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Pre-recorded lecture</a:t>
            </a:r>
          </a:p>
          <a:p>
            <a:r>
              <a:rPr lang="en-US" dirty="0"/>
              <a:t>Pre-class reading</a:t>
            </a:r>
          </a:p>
          <a:p>
            <a:r>
              <a:rPr lang="en-US" dirty="0"/>
              <a:t>Comprehension Quiz (due Wednesdays)</a:t>
            </a:r>
          </a:p>
          <a:p>
            <a:r>
              <a:rPr lang="en-US" dirty="0"/>
              <a:t>Reflection Assignment (due Sundays)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9045D-2C99-E140-94B0-AAEEAA91A868}"/>
              </a:ext>
            </a:extLst>
          </p:cNvPr>
          <p:cNvSpPr txBox="1"/>
          <p:nvPr/>
        </p:nvSpPr>
        <p:spPr>
          <a:xfrm>
            <a:off x="1905000" y="2415520"/>
            <a:ext cx="20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Asynchronous</a:t>
            </a:r>
            <a:r>
              <a:rPr lang="en-US" b="1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A943B0-BE2E-374F-B199-DA8EC32AF7F0}"/>
              </a:ext>
            </a:extLst>
          </p:cNvPr>
          <p:cNvSpPr txBox="1">
            <a:spLocks/>
          </p:cNvSpPr>
          <p:nvPr/>
        </p:nvSpPr>
        <p:spPr>
          <a:xfrm>
            <a:off x="6660971" y="2988628"/>
            <a:ext cx="4174669" cy="19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Discussion (45 min)</a:t>
            </a:r>
          </a:p>
          <a:p>
            <a:r>
              <a:rPr lang="en-US" dirty="0"/>
              <a:t>Break (5 min)</a:t>
            </a:r>
          </a:p>
          <a:p>
            <a:r>
              <a:rPr lang="en-US" dirty="0"/>
              <a:t>Interactive demo (40 min)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6BF5D-4D64-B446-95CF-6D2A33768A6B}"/>
              </a:ext>
            </a:extLst>
          </p:cNvPr>
          <p:cNvSpPr txBox="1"/>
          <p:nvPr/>
        </p:nvSpPr>
        <p:spPr>
          <a:xfrm>
            <a:off x="6512227" y="2415520"/>
            <a:ext cx="417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Synchronous (Wed. 6:30 - 8pm)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8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9E1E-1E0B-C64D-9174-E2966305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CD42-8AE5-5146-B271-185CD1EF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your research!</a:t>
            </a:r>
          </a:p>
          <a:p>
            <a:endParaRPr lang="en-US" dirty="0"/>
          </a:p>
          <a:p>
            <a:r>
              <a:rPr lang="en-US" dirty="0"/>
              <a:t>Manageable</a:t>
            </a:r>
          </a:p>
          <a:p>
            <a:endParaRPr lang="en-US" dirty="0"/>
          </a:p>
          <a:p>
            <a:r>
              <a:rPr lang="en-US" dirty="0"/>
              <a:t>Incorporates concepts from the course</a:t>
            </a:r>
          </a:p>
          <a:p>
            <a:endParaRPr lang="en-US" dirty="0"/>
          </a:p>
          <a:p>
            <a:r>
              <a:rPr lang="en-US" dirty="0" err="1"/>
              <a:t>Wanna</a:t>
            </a:r>
            <a:r>
              <a:rPr lang="en-US" dirty="0"/>
              <a:t> brainstorm? Shoot me an email.</a:t>
            </a:r>
          </a:p>
        </p:txBody>
      </p:sp>
    </p:spTree>
    <p:extLst>
      <p:ext uri="{BB962C8B-B14F-4D97-AF65-F5344CB8AC3E}">
        <p14:creationId xmlns:p14="http://schemas.microsoft.com/office/powerpoint/2010/main" val="26534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418B93F-D1B9-FD49-82E3-6158211A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947" y="-167640"/>
            <a:ext cx="12406947" cy="930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EE18B-A565-2E4E-8B0F-4AD32F72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5605"/>
            <a:ext cx="112014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Optional Field Trip to Gothic – Feb. 5th (or 12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43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1B51-52CE-6D43-AB0A-44116445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515600" cy="716915"/>
          </a:xfrm>
        </p:spPr>
        <p:txBody>
          <a:bodyPr/>
          <a:lstStyle/>
          <a:p>
            <a:r>
              <a:rPr lang="en-US" dirty="0"/>
              <a:t>What’s a Luddite?</a:t>
            </a:r>
          </a:p>
        </p:txBody>
      </p:sp>
      <p:pic>
        <p:nvPicPr>
          <p:cNvPr id="3074" name="Picture 2" descr="A Climate Pact for Luddites - Energy Cities">
            <a:extLst>
              <a:ext uri="{FF2B5EF4-FFF2-40B4-BE49-F238E27FC236}">
                <a16:creationId xmlns:a16="http://schemas.microsoft.com/office/drawing/2014/main" id="{7CF1E66B-5869-EF4B-862D-440BFA2D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275"/>
            <a:ext cx="12192000" cy="5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62EE-EB77-414E-97C8-BE8A8E5F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1325"/>
            <a:ext cx="10515600" cy="732155"/>
          </a:xfrm>
        </p:spPr>
        <p:txBody>
          <a:bodyPr/>
          <a:lstStyle/>
          <a:p>
            <a:r>
              <a:rPr lang="en-US" dirty="0"/>
              <a:t>Discussion Questions for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AAE7-257D-4947-9BC8-ABA2CB59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79905"/>
            <a:ext cx="79705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is Remote Sensing Changing Ecology, Conservation, and Resource management?</a:t>
            </a:r>
          </a:p>
          <a:p>
            <a:endParaRPr lang="en-US" dirty="0"/>
          </a:p>
          <a:p>
            <a:r>
              <a:rPr lang="en-US" dirty="0"/>
              <a:t>What is the promise?</a:t>
            </a:r>
          </a:p>
          <a:p>
            <a:endParaRPr lang="en-US" dirty="0"/>
          </a:p>
          <a:p>
            <a:r>
              <a:rPr lang="en-US" dirty="0"/>
              <a:t>What is the peril? What outcomes do we want to avoid?</a:t>
            </a:r>
          </a:p>
          <a:p>
            <a:endParaRPr lang="en-US" dirty="0"/>
          </a:p>
          <a:p>
            <a:r>
              <a:rPr lang="en-US" dirty="0"/>
              <a:t>How do we embrace the promise and avoid the peril?</a:t>
            </a:r>
          </a:p>
        </p:txBody>
      </p:sp>
    </p:spTree>
    <p:extLst>
      <p:ext uri="{BB962C8B-B14F-4D97-AF65-F5344CB8AC3E}">
        <p14:creationId xmlns:p14="http://schemas.microsoft.com/office/powerpoint/2010/main" val="5582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172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Introductions - Breakouts </vt:lpstr>
      <vt:lpstr>PowerPoint Presentation</vt:lpstr>
      <vt:lpstr>Strategies for Success</vt:lpstr>
      <vt:lpstr>The order of the week (and the next 5):</vt:lpstr>
      <vt:lpstr>Independent Project</vt:lpstr>
      <vt:lpstr>Optional Field Trip to Gothic – Feb. 5th (or 12th)</vt:lpstr>
      <vt:lpstr>What’s a Luddite?</vt:lpstr>
      <vt:lpstr>Discussion Questions for Week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Breckheimer</dc:creator>
  <cp:lastModifiedBy>Ian Breckheimer</cp:lastModifiedBy>
  <cp:revision>1</cp:revision>
  <dcterms:created xsi:type="dcterms:W3CDTF">2022-01-12T18:51:33Z</dcterms:created>
  <dcterms:modified xsi:type="dcterms:W3CDTF">2022-01-13T00:21:28Z</dcterms:modified>
</cp:coreProperties>
</file>