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966" autoAdjust="0"/>
  </p:normalViewPr>
  <p:slideViewPr>
    <p:cSldViewPr snapToGrid="0">
      <p:cViewPr varScale="1">
        <p:scale>
          <a:sx n="49" d="100"/>
          <a:sy n="49" d="100"/>
        </p:scale>
        <p:origin x="13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C7847-C756-43C6-90A3-3E5DABD739C3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72C42-3AEB-40B6-9E92-BEE5A80B45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243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dsounds.com/type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ibrezm1/01-animal-pic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io.code.org/projects/applab/c7SsNYlA75h6nrM2MPPv8g/embed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udio.code.org/projects/applab/1_764cnNgvmwi07_wA8yO7NPMJXb8Wwv9Zx5SM-13hI/edit" TargetMode="External"/><Relationship Id="rId4" Type="http://schemas.openxmlformats.org/officeDocument/2006/relationships/hyperlink" Target="https://studio.code.org/projects/applab/FjuklAQJwsqHH7332IQniZHk7-S14ZXrU7GMMWapKv0/edit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FindSounds</a:t>
            </a:r>
            <a:r>
              <a:rPr lang="en-US" dirty="0">
                <a:hlinkClick r:id="rId3"/>
              </a:rPr>
              <a:t> - Sound Types</a:t>
            </a:r>
            <a:endParaRPr lang="en-US" dirty="0"/>
          </a:p>
          <a:p>
            <a:r>
              <a:rPr lang="en-US" dirty="0">
                <a:hlinkClick r:id="rId4"/>
              </a:rPr>
              <a:t>ibrezm1/01-animal-pics: Copied from </a:t>
            </a:r>
            <a:r>
              <a:rPr lang="en-US" dirty="0" err="1">
                <a:hlinkClick r:id="rId4"/>
              </a:rPr>
              <a:t>kaggle</a:t>
            </a:r>
            <a:endParaRPr lang="en-US" dirty="0"/>
          </a:p>
          <a:p>
            <a:r>
              <a:rPr lang="en-US" dirty="0"/>
              <a:t>Kaggle : </a:t>
            </a:r>
          </a:p>
          <a:p>
            <a:r>
              <a:rPr lang="en-US" dirty="0"/>
              <a:t>https://storage.googleapis.com/kaggle-data-sets/1554380/3952946/bundle/archive.zip?X-Goog-Algorithm=GOOG4-RSA-SHA256&amp;X-Goog-Credential=gcp-kaggle-com%40kaggle-161607.iam.gserviceaccount.com%2F20250417%2Fauto%2Fstorage%2Fgoog4_request&amp;X-Goog-Date=20250417T054727Z&amp;X-Goog-Expires=259200&amp;X-Goog-SignedHeaders=host&amp;X-Goog-Signature=6cef69be18360f59dbe19288748b00db8149b0859aeae6595e022ab50f6b18afc09db11b1fd2632797f7cb58dc91ef3d8f59a3bf9fff656deb556c20c0b94a0cf70a7f4ab9c5905d7a2bac10229a5656907be73bc6d81ea5a06b4bd0d49c904f06ed47ec2b3080f08fd28e6448533151f0a41adff34e1b41bb654b68cf7b9a7ce81065c84cbd234089cf633b2092b87db310a18366c171351454e675e34d570e57273e6115fd9cbacee7a3c596790bf099183987b1466cc0581a907989338c00161a6f3f845df6c6606e8cfe53f2766d93f44e3c9bb7274e3d7728fb7f87f8703259049e9c56b04362103aa2f61b85678496453528e160078469923866c3d1b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2C42-3AEB-40B6-9E92-BEE5A80B45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0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Whack a Mole - App Lab - Code.org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Remix: Whack a mole - App Lab - Code.org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https://studio.code.org/projects/applab/1_764cnNgvmwi07_wA8yO7NPMJXb8Wwv9Zx5SM-13hI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Catch-a-Unicorn - App Lab - Code.org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E72C42-3AEB-40B6-9E92-BEE5A80B45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02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FC7E-3EF2-05BF-FA30-9FE804EA9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AA9983-2882-792F-E1E5-647558B65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2F4C9-5E75-748F-07B8-7C265B1B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A9E29-8FB9-CF92-B222-F5AABE2FE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0D26A-E08E-F1AA-FAAF-F110DBCDC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1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EC7B-0A93-6FAC-F9CB-BCC348FB8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FE20EC-8951-E4A7-FBB1-A3D131057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169E-E0D1-1995-5479-4BA2C9E68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1893D-A50E-8FDF-64BA-7704AECB5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0D9A7-36D4-E14D-1DFF-0EC07953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23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B9A35-03BE-8210-4B70-DF1AB152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9E2D6F-89DB-50B5-6295-6F8730785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6D97A-684B-F618-8C84-8749C8A4E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27DD2-1C04-46BE-9630-9FFDC1BF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A6E0F-7214-25FC-ACC0-718D13EA7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0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D5528-9845-B802-375F-C91D0028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ACA72-E4FC-A1CE-FCB9-CDCBEFE0D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E43FC-1829-C9F1-3BE7-450E496A8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28E7-9496-1751-3795-EE05CEF8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51EBA-290E-2ADE-6485-D9326BF2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8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3C7D6-CE69-1EAC-147A-F7496176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2D54-609A-0B9D-1E30-5804CC08B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FD55E-7F7E-7A59-7297-20BCCA9E8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44EBB-6373-CF16-A65F-C466DB83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A52E1-63CD-A88F-9161-74B1065F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9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0DD8A-4CB8-C40E-72BD-D25240831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95514-56A0-D65E-A4BC-2568C8AEBD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B8D57-28A9-6BAE-BF8C-755290A05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C30A1-84F4-59DE-BED6-4ACF4740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B20E9-017A-C3CD-2780-2709D7DCF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CA138-109D-1377-005F-A7D27FAF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33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6002-0333-FFC0-CB8F-6BE2BA813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CF388-D27E-94E4-2A0E-094FF61D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26CAE-7F7C-BDE0-FD82-1A3DDCF35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457E1F-382F-7002-E03F-EE0EF8896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10C112-80F5-9922-F45D-1A9C3184D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0A482-2E64-A630-81F7-D53A72BC7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1BA3A-1B65-89D0-0147-278904115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9ACE47-91A5-57FB-D024-27A7E4053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55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3DDA-37D0-D0CE-A2BF-F8850591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FF8C37-D926-52D1-6672-CF4330FC9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D70D82-E965-56D1-8891-2EBF3AFAF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88E072-57A0-558A-73BC-97A86A18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9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A4FD8-E0CA-39C8-9077-E27318EC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E8B9E-2166-3BE3-6276-4C92AD2BD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C1577-5747-51B9-9BDD-920C5D09E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27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0EBF-75B1-192B-C0E3-A280EB1C0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AE82D-5366-6C49-81F4-7C5CA222A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0A8E5-6990-84C2-E59A-403E5B09B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5D78D-81A0-1259-CE7B-52DBA6AA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DA2B4-304A-AC72-EB4C-AB88ACD99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3D87A-AE30-37D8-A540-0F96D24B6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40A3-4FCA-C14C-5B08-DD06DABF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74DA34-7200-83EB-FE01-5AD97ADD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B0C60-F7AD-CB6B-E82E-17FCE3DC0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20C478-9ECA-AF87-238E-1983CEFC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9907C-0B81-981A-9E4A-1E58A2CF0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CD2AA-F38E-7800-A15E-6A502849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6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673F47-33CD-FA56-3A4B-E65774972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1B6F08-168C-DFFC-4349-D68DEFB277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4A7D-8238-AAD7-C5EC-FAFB9E3743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2C97A-1264-4329-9BEC-D3032F5B620B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0BCC0-F3C1-8055-E1E4-76D9F0B4C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B0890-5C44-6880-EF7A-BB3C3B48B5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B82E3-57DA-46EC-BB0F-5304B8C9EE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2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9B1EF0B-1E9F-9DD3-F3D7-31045548E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8" y="587229"/>
            <a:ext cx="11735403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688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2827-1E52-B041-663F-278ABA8C5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B40E-CFD7-A45B-14E0-F9580B40E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EABE02-793B-50EA-DDB2-7AD3FEA3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3" y="587229"/>
            <a:ext cx="11754454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99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57818-5C3A-C3F1-F091-84D68002D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16272-C102-0533-0A6B-90022F64E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B9200-9918-EDB3-6BA0-ECABD86745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45" t="1" r="21941" b="687"/>
          <a:stretch/>
        </p:blipFill>
        <p:spPr>
          <a:xfrm>
            <a:off x="513708" y="205859"/>
            <a:ext cx="6318607" cy="58147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0793F2-FFAA-57CF-91D8-F68A60AF8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48" y="1027906"/>
            <a:ext cx="2160050" cy="4351338"/>
          </a:xfrm>
          <a:prstGeom prst="rect">
            <a:avLst/>
          </a:prstGeo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B1E218-FE1A-F644-2B6A-EEA18C693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9031" y="1027906"/>
            <a:ext cx="1958102" cy="4351338"/>
          </a:xfrm>
        </p:spPr>
      </p:pic>
    </p:spTree>
    <p:extLst>
      <p:ext uri="{BB962C8B-B14F-4D97-AF65-F5344CB8AC3E}">
        <p14:creationId xmlns:p14="http://schemas.microsoft.com/office/powerpoint/2010/main" val="3277669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95C2-E21A-A390-2079-1736FFC6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78625-05B7-AC3B-0447-07BE37D9C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582212-61E3-9716-AAA9-1D4E3FDFC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649" y="549127"/>
            <a:ext cx="11722702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850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98860A-799B-5247-BF8A-C5FB3171B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74" y="599929"/>
            <a:ext cx="11703651" cy="56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E2787-70F1-4C96-55AD-539C155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94AC-C093-F851-757C-50425A215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0887D-4256-52A2-E1BF-5ECED9ECA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98" y="561827"/>
            <a:ext cx="11760804" cy="573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7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0F1A-86A7-69AE-AF2D-C15FBE2D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B9D8E-0A3D-C8B1-702D-80DF90B2F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8C830-1EBB-0A11-FA5F-DF064B834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47" y="552302"/>
            <a:ext cx="11773505" cy="57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78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BF4C4-BD4C-C432-1CD0-458BF616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4E52EF-4416-8EA0-AB71-27F676EEBC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245" t="1" r="21941" b="687"/>
          <a:stretch/>
        </p:blipFill>
        <p:spPr>
          <a:xfrm>
            <a:off x="513708" y="205859"/>
            <a:ext cx="6318607" cy="5814798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60735F-B9E9-6028-5593-6244898BF6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90" y="1027906"/>
            <a:ext cx="1958102" cy="4351338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98E62A-6FB1-926D-2ACB-FA7E12D560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648" y="1027906"/>
            <a:ext cx="21600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95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1A5B-04CF-BC78-6199-0E29453D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B76B-666E-05C3-A412-304B486B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87B76-0B63-DB34-CA05-6D487DEA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73" y="587229"/>
            <a:ext cx="11754454" cy="5683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9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6C5C9-1839-F30D-1F12-4BF326594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22B82-DC58-EC2E-D3D8-A1236FFF2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3D5C3E-613D-E6A6-44BE-18DF86A6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99" y="796789"/>
            <a:ext cx="11684601" cy="526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7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F4D9E-787A-4D72-7C9C-8C8B0F302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5AF97-BBC9-488E-C490-882739157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EC6C6-42B6-FE6E-364B-5D58926BE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6" y="549127"/>
            <a:ext cx="11627448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0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Widescreen</PresentationFormat>
  <Paragraphs>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Ibrez</dc:creator>
  <cp:lastModifiedBy>Mohd Ibrez</cp:lastModifiedBy>
  <cp:revision>1</cp:revision>
  <dcterms:created xsi:type="dcterms:W3CDTF">2025-04-17T08:14:32Z</dcterms:created>
  <dcterms:modified xsi:type="dcterms:W3CDTF">2025-04-17T08:14:32Z</dcterms:modified>
</cp:coreProperties>
</file>