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Source Code Pro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15b71df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15b71d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354d230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354d230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354d230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354d230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354d230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c354d230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354d23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354d23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54d230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354d230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354d230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354d230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354d230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354d230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354d230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354d230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354d23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354d23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354d23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354d23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354d23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354d23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354d230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c354d230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354d23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354d23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354d23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354d23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15b71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15b71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15b71d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15b71d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15b71d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15b71d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354d23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c354d23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354d230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354d23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54d2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54d2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54d2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54d2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354d23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354d23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354d23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354d23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354d23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354d23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354d230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354d230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gitlab.com/techflowspace/tfs-blockchain-class-2019/tree/master/session-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live.blockcypher.com/btc/tx/0627052b6f28912f2703066a912ea577f2ce4da4caa5a5fbd8a57286c345c2f2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s://coinfaucet.eu/en/btc-testnet/" TargetMode="External"/><Relationship Id="rId5" Type="http://schemas.openxmlformats.org/officeDocument/2006/relationships/hyperlink" Target="https://tbtc.bitaps.com/" TargetMode="External"/><Relationship Id="rId6" Type="http://schemas.openxmlformats.org/officeDocument/2006/relationships/hyperlink" Target="https://learnmeabitcoi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Course -Session 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Priavate Keys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 (A) : use one-way cryptographic hash function on public key to get address 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Address = Public key -&gt; sha256 hash -&gt; Ripemd160 hash -&gt; Base58Check encoded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Base58Check -  Creates a human readable string. For example removes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0OIl characters that look the same in some fonts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Pair Lab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follow steps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https://gitlab.com/techflowspace/tfs-blockchain-class-2019/tree/master/session-3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run </a:t>
            </a:r>
            <a:r>
              <a:rPr b="1"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Bitcoin-keypair.js</a:t>
            </a:r>
            <a:r>
              <a:rPr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generate private key , public key and address on a testnet. </a:t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TestNet address generated are different from Mainnet so people don’t accidentally lose their bitcoin by sending it to wrong address.</a:t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E2E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Priavate Keys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public key: 036a09a42ea81155c562c21095e86a8b78226aef281fab8b3077cbe2931d721cf5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private key (256 bit/ 64 bytes) : 5aecec44e13839d7f8ae5943991aa21c60c8f45aaa74f39fd78ee45626c5f27b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private key WIF: 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cQdSzKvXUCnY4szGvojYdSaU1PrdymrceZzzcWL446t5CUtSMWHT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address: mmLoHeQPBuejwaNgNJ4umEefDH5fhmahVC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the creation of these private / public key and addresses.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wallet makes sure the private key it generates is random enough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queries the blockchain to show you transactions on those addresses in the blockchain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transactions and broadcasts it when you want to spend your bitcoin</a:t>
            </a:r>
            <a:endParaRPr/>
          </a:p>
        </p:txBody>
      </p:sp>
      <p:cxnSp>
        <p:nvCxnSpPr>
          <p:cNvPr id="220" name="Google Shape;220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Transactions: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the blockchain holds!!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life cycle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created - wallet or sdk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 on network so all nodes and miners see it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 validates and includes in a block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added to the blockchain (global ledger)   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UTXO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246000" y="1258650"/>
            <a:ext cx="85206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Unspent Transaction Output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doesn’t maintain a balance at account or address level 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your bank balance or event Ethereum balance on an address.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bitcoin one has is dependent on how much unspent transaction output there is on an address for which you have the private key to spend.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account balance there are transaction outputs</a:t>
            </a:r>
            <a:endParaRPr/>
          </a:p>
        </p:txBody>
      </p:sp>
      <p:cxnSp>
        <p:nvCxnSpPr>
          <p:cNvPr id="238" name="Google Shape;238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UTXO Contd.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23684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wallet shows balance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It dectects UTXO in the blockchain for the addresses that it controls (i.e  has the private keys for)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wallet’s bitcoin "balance" is the sum of all UTXO that the wallet can spend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could be scattered across hundreds of transactions in hundreds of blocks including the block no 2 !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block no on mainnet is  around ~586700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Detail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23684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what comes first input or output ?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output as the coinbase txn just has UTXO.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Coinbase txn is the txn where bitcoin is created as a reward for generating a block.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Lets disect a transcation where Alice pays for Coffee to Bob ( From Mastering Bitcoin book)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explorer  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https://live.blockcypher.com/btc/tx/0627052b6f28912f2703066a912ea577f2ce4da4caa5a5fbd8a57286c345c2f2/</a:t>
            </a:r>
            <a:endParaRPr/>
          </a:p>
        </p:txBody>
      </p:sp>
      <p:cxnSp>
        <p:nvCxnSpPr>
          <p:cNvPr id="265" name="Google Shape;265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ownership established using combination of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key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key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Signature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contd..</a:t>
            </a:r>
            <a:endParaRPr/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4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4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4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Merkle Tree: 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4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900" y="1574620"/>
            <a:ext cx="4980475" cy="2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Merkle Tree: 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portion of blockchain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structure that allows for efficient and secure verification of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pairs of nodes are hashed in multiple level until only one node is left known as merkle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hash at the bottom of the tree structure</a:t>
            </a:r>
            <a:endParaRPr/>
          </a:p>
        </p:txBody>
      </p:sp>
      <p:cxnSp>
        <p:nvCxnSpPr>
          <p:cNvPr id="320" name="Google Shape;320;p4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Merkle Tree contd. 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4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750" y="1377575"/>
            <a:ext cx="7047276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Testnet faucet 1 :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https://coinfaucet.eu/en/btc-testnet/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Testnet faucet 2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https://tbtc.bitaps.com/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me a bitcoin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https://learnmeabitcoin.com/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5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5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how does all this work!!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deep dive into some of the basic entities we discussed in previous session.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Bitcoin is based on Cryptography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Cryptography : branch of mathematics used in computer security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Not just encryption -  bitcoin doesn’t have encryption!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Provides tools to 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prove knowledge of a secret without revealing the secret - digital signature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Authenticity of data - fingerprint or hash.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Keys And Addresses: </a:t>
            </a:r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Priavate Keys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Key : where someone can send you bitcoin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Private Key : how you can spend that bitcoin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Address : More user friendly version of public key for someone to send you money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Private and Public Keys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65925"/>
            <a:ext cx="85206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00" y="1078275"/>
            <a:ext cx="8520599" cy="2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Priavate Keys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key (k) - 256 bit random number -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coin toss 256 times and write 0 or 1 for head and tail to get a private key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256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space is 10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77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digit number.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Visible universe estimated to have 10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atoms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Enough private keys to give every atom in universe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Collision is extremely rare if a good source of entropy is used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why good random number generator is very important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Priavate Keys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key (K) : use elliptic curve multiplication, a one-way cryptographic function on private key to get public key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point (x and y coordinate) on an elliptic curve that satisfies elliptic curve equation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 = k *G      ( K is public key, k is private key and G constant point called generator point)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way function - easy to get K from k but impossible to get k from K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and ethereum uses secp256k1 curve with a fixed  G.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Therefore given a k will always result in same K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