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13tDxAQ9yDlSa4r80+MEWZoD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3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8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0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4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ethgasstation.inf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blob/master/session-4/faucet1.so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blob/master/session-4/faucet1.so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blob/master/session-4/faucet1.so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hyperlink" Target="https://www.trufflesuite.com/ganach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media.consensys.net/ethon-introducing-semantic-ethereum-15f1f0696986" TargetMode="External"/><Relationship Id="rId10" Type="http://schemas.openxmlformats.org/officeDocument/2006/relationships/hyperlink" Target="https://metamask.io/" TargetMode="External"/><Relationship Id="rId9" Type="http://schemas.openxmlformats.org/officeDocument/2006/relationships/hyperlink" Target="https://ropsten.etherscan.io/" TargetMode="External"/><Relationship Id="rId5" Type="http://schemas.openxmlformats.org/officeDocument/2006/relationships/hyperlink" Target="https://www.trufflesuite.com/truffle" TargetMode="External"/><Relationship Id="rId6" Type="http://schemas.openxmlformats.org/officeDocument/2006/relationships/hyperlink" Target="https://www.trufflesuite.com/ganache" TargetMode="External"/><Relationship Id="rId7" Type="http://schemas.openxmlformats.org/officeDocument/2006/relationships/hyperlink" Target="https://solidity.readthedocs.io/en/v0.5.10/index.html" TargetMode="External"/><Relationship Id="rId8" Type="http://schemas.openxmlformats.org/officeDocument/2006/relationships/hyperlink" Target="https://remix.ethereum.org/#optimize=false&amp;evmVersion=null&amp;version=soljson-v0.5.1+commit.c8a2cb62.js&amp;appVersion=0.7.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faucet.metamask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Blockchain Course -Session 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" name="Google Shape;64;p1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Computer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what does it mean 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World Computer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11700" y="185937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being limited to managing ownership of Ether, it can manage your application’s state.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state machine 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 you write a voting application that store the voting result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byte code is stored across all full nodes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voting results ( state ) is also stored across all nodes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design of using general purpose stored-program computer with decentralised blockchain as storage is the main innovation of Ethereum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Components of Ethereum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311700" y="1331250"/>
            <a:ext cx="8520600" cy="3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P2p network: all nodes are listening on a specific port and talk same protocol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Transactions: network messages has 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sender, recipient, value, and data payload etc.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Machine: EVM executes code and store data changes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Structure: Data are stored locally on each node ( level DB) in a data structure called </a:t>
            </a:r>
            <a:r>
              <a:rPr i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Merkle Patricia Tree.</a:t>
            </a:r>
            <a:endParaRPr i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Consensus Algorithm: Similar to bitcoin’s POW but looking to move to POS in Ethereum 2.0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Clients - several clients like geth , parity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64" name="Google Shape;164;p1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EVM (Ethereum Virtual Machine)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runs on a Java Virtual Machine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code in java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 it to byte code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JVM runs the 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Ethereum code runs on Ethereum Virtual Machine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code in solidity ( viper etc.)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to EVM byte 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on to Ethereum network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EVM executes the code when requested to do so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Stack-based virtual machine like bitcoin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73" name="Google Shape;173;p1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EVM - Turing Complete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Means it can run anything a general computer can run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means we cannot predict a path a program takes without running it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cannot predict infinite loop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happens when you run a program in infinite loop -  cpu 100%  - grinds to a halt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avoid this Ethereum introduces metering mechanism called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GAS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EVM maintains how much gas is used based on every instructions it executes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you want to use this World computer for your computation you have to pay for your usage as per the gas usage in Ether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of now gas can only be paid in ether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82" name="Google Shape;182;p1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311700" y="1468825"/>
            <a:ext cx="85206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Externally owned Account  -  what metamask manages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Private Keys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Ether balance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send and receive Ether and ERC20 tokens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send the transaction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311700" y="1468825"/>
            <a:ext cx="85206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 Account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to a smart contract code in Network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controlled by EOA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execution is triggered  by transaction when its “to” field points to this account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Ether balance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send and receive Ether and ERC20 tokens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Smart Contracts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311700" y="1274013"/>
            <a:ext cx="85206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 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Application code that is deployed to Ethererum network and is executed by EVM.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is stored in all nodes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the code means sending a transaction that points to this code specifying which method (along with its parameters) to execute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part of running the txn code is loaded into EVM and executed as per what was mentioned in the transaction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for a Lab again!!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Hello World Smart Contract example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pragma solidity &gt;=0.4.0 &lt;0.6.0;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helloWorld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string storedData = 'helloWorld';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function renderHelloWorld () public view returns (string memory)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 storedData;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function set( string memory x) public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storedData = x;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Hello World Smart Contract example</a:t>
            </a:r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Remix IDE to Deploy and call get and set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 here are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pay a fee to deploy the code (bigger the code higher the fee as all the nodes has to store it 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is deployed to all the nodes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the application is managed across all nodes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are free - where you don’t change the state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are expensive and have to pay the fee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deployed you cannot change or update 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make it inactive or kill it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1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Ethereum 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purpose blockchain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adopted platform for  dApps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dApps -  decentralized applications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central control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it runs is open for everyone to verity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Trust the code rather than some entity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our current web 2.0 ( centralized e.g google, facebook ) to new next level  of web 3.0 ( more decentralized)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74" name="Google Shape;74;p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Gas and Fees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311700" y="116592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https://ethgasstation.info/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price changes due to network demand -  miners set it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lot of transactions then gas price goes up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limit stays the same for same transactions  : because it is computed per EVM instructions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 to transfer Ether from account A to account B costs 21,000 Gas limit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based on Gas price at the time of transactions your actual cost may be few cents to few dollars (converting ETH to dollar)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demand of the network is high ( i,e  lot of transactions ) then miners will ask for more fees.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no. of transactions per block has max limit . This is to make the blocktime consistent. Remember blocks have to be propagated to all the nodes in the network.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has choice to set the gas price they are willing to pay - you can pay higher to get your transactions in the block sooner.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Smart Contract in Ethereum Platform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target the EVM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Statically typed, support inheritance and user-defined types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: Vyper</a:t>
            </a:r>
            <a:endParaRPr/>
          </a:p>
        </p:txBody>
      </p:sp>
      <p:cxnSp>
        <p:nvCxnSpPr>
          <p:cNvPr id="245" name="Google Shape;245;p2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Solidity Contd.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Data types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uint, unit8, uint16 ...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 (boolean ) 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Float !! (because of precision issue.)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 for complex type like  User class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 -  or, and , xor etc.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statements - if then else, while loop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54" name="Google Shape;254;p2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Faucet Smart Contract in Solidity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https://gitlab.com/techflowspace/tfs-blockchain-class-2019/blob/master/session-4/faucet1.sol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 object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function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Emiting event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fallback</a:t>
            </a:r>
            <a:endParaRPr/>
          </a:p>
        </p:txBody>
      </p:sp>
      <p:cxnSp>
        <p:nvCxnSpPr>
          <p:cNvPr id="263" name="Google Shape;263;p2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Faucet Smart Contract in Solidity Contd.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https://gitlab.com/techflowspace/tfs-blockchain-class-2019/blob/master/session-4/faucet2.sol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Self-destruct</a:t>
            </a:r>
            <a:endParaRPr/>
          </a:p>
        </p:txBody>
      </p:sp>
      <p:cxnSp>
        <p:nvCxnSpPr>
          <p:cNvPr id="272" name="Google Shape;272;p2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Faucet Smart Contract in Solidity Contd.</a:t>
            </a:r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https://gitlab.com/techflowspace/tfs-blockchain-class-2019/blob/master/session-4/faucet3.sol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of fund to owner in self-destruct</a:t>
            </a:r>
            <a:endParaRPr/>
          </a:p>
        </p:txBody>
      </p:sp>
      <p:cxnSp>
        <p:nvCxnSpPr>
          <p:cNvPr id="281" name="Google Shape;281;p2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2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Development Tools - Truffle &amp; Ganache</a:t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Truffle: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https://www.trufflesuite.com/truffle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framework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package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scaffolding assets for a solidity based smart contract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Ganace: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https://www.trufflesuite.com/ganache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blockchain environment for development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90" name="Google Shape;290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Ethereum ontology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https://www.trufflesuite.com/truffle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https://www.trufflesuite.com/ganache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https://solidity.readthedocs.io/en/v0.5.10/index.html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https://remix.ethereum.org/#optimize=false&amp;evmVersion=null&amp;version=soljson-v0.5.1+commit.c8a2cb62.js&amp;appVersion=0.7.7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https://ropsten.etherscan.io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https://metamask.io</a:t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Similarity wrt Bitcoin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Bitcoin has Ether as native currency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Peer-to-peer network connecting participants nodes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based transactions recordings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Byzantine fault–tolerant 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of work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consensus algorithm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Cryptographic primitives : digital signatures , hashes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Difference wrt Bitcoin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has very limited set of scripts to do limited set of things.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manages payment ( transfer of bitcoin from one address to another) and it does it very well. Hasn’t been hacked since it was launched!!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Ethereum has a full fledged VM called Ethereum Virtual Machine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higher level languages like solidity to write applications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toolings just like other languages to work in this language (IDE, debugging, compiler , test frameworks)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arenR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World Computer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311700" y="1468825"/>
            <a:ext cx="85206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Ether Currency - ETH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Ether =  10</a:t>
            </a:r>
            <a:r>
              <a:rPr baseline="30000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 ( smallest unit)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bitcoin = 10</a:t>
            </a:r>
            <a:r>
              <a:rPr baseline="30000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satoshi ( smallest unit)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 of other denomination like Finney (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Szabo (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Ownership of Ether is managed based on account balance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Basics contd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311700" y="1468825"/>
            <a:ext cx="85206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Bitcoin UTXO indicates how much you have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Ethereum it actually maintains a balance on your address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addresses where you have Ether balance are called accounts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Addresses can point to Ether balance or can point to smart contracts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10" name="Google Shape;110;p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Lets Get Some Hands on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1700" y="1468825"/>
            <a:ext cx="85206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Accounts are managed via what we call wallets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-  Trezor, Nano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- Metamask , MyCrypto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 -  Edge, Coinomi, Abra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- Jaxx, Electrum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Exchanges - Coinbase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Play with Metamask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Metamask Lab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311700" y="1256400"/>
            <a:ext cx="8520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Ropsten test network.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wallet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 the wallet from a faucet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https://faucet.metamask.io/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txns in Eth explorer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World Computer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1468825"/>
            <a:ext cx="85206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 we explored sending receiving Ether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like  Bitcoin -  Wallets - keypair , address , ether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Ethereum is much more --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program smart contract with application logic and deploy and run it in the decentralized network.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