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BGx+SnJSmYvB1wBcbZ0biElS3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195c4f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5d195c4f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195c4ff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5d195c4f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195c4f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5d195c4f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195c4ff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5d195c4ff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245edb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5d245edb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245edb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5d245edb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245edb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5d245edb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195c4f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5d195c4f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195c4f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5d195c4f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37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31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3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3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5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3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3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gitlab.com/techflowspace/tfs-blockchain-class-2019/tree/master/session-5/erc20-techflow-token" TargetMode="External"/><Relationship Id="rId5" Type="http://schemas.openxmlformats.org/officeDocument/2006/relationships/hyperlink" Target="https://openzeppelin.or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web3js.readthedocs.io/en/1.0/" TargetMode="External"/><Relationship Id="rId10" Type="http://schemas.openxmlformats.org/officeDocument/2006/relationships/hyperlink" Target="https://medium.com/@blockchain101/demystifying-truffle-migrate-21afbcdf3264" TargetMode="External"/><Relationship Id="rId9" Type="http://schemas.openxmlformats.org/officeDocument/2006/relationships/hyperlink" Target="https://media.consensys.net/truffle-deep-dive-what-you-need-to-know-when-developing-on-ethereum-e548d4df6e9" TargetMode="External"/><Relationship Id="rId5" Type="http://schemas.openxmlformats.org/officeDocument/2006/relationships/hyperlink" Target="https://web3js.readthedocs.io/en/1.0/" TargetMode="External"/><Relationship Id="rId6" Type="http://schemas.openxmlformats.org/officeDocument/2006/relationships/hyperlink" Target="https://dappradar.com/" TargetMode="External"/><Relationship Id="rId7" Type="http://schemas.openxmlformats.org/officeDocument/2006/relationships/hyperlink" Target="https://eips.ethereum.org/EIPS/eip-20" TargetMode="External"/><Relationship Id="rId8" Type="http://schemas.openxmlformats.org/officeDocument/2006/relationships/hyperlink" Target="https://defiprime.com/ethereu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dappradar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11700" y="727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Tech Flow Space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11700" y="1557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Blockchain Course -Session 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" name="Google Shape;64;p1"/>
          <p:cNvCxnSpPr/>
          <p:nvPr/>
        </p:nvCxnSpPr>
        <p:spPr>
          <a:xfrm>
            <a:off x="444750" y="2571750"/>
            <a:ext cx="825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444750" y="4764550"/>
            <a:ext cx="82545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049" y="3321100"/>
            <a:ext cx="22259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5d195c4ff0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d195c4ff0_0_2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dApp Lab 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5d195c4ff0_0_24"/>
          <p:cNvSpPr txBox="1"/>
          <p:nvPr>
            <p:ph idx="1" type="body"/>
          </p:nvPr>
        </p:nvSpPr>
        <p:spPr>
          <a:xfrm>
            <a:off x="311700" y="1165925"/>
            <a:ext cx="85206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and Frameworks 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Web3.js Library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Truffle Framework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Ganache local blockchain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Nodejs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OpenZepplin OS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g5d195c4ff0_0_2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g5d195c4ff0_0_2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5d195c4ff0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5d195c4ff0_0_4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ERC20 Tokens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5d195c4ff0_0_40"/>
          <p:cNvSpPr txBox="1"/>
          <p:nvPr>
            <p:ph idx="1" type="body"/>
          </p:nvPr>
        </p:nvSpPr>
        <p:spPr>
          <a:xfrm>
            <a:off x="311700" y="1165925"/>
            <a:ext cx="85206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are Tokens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Digital enitiy that can represent any physical or virtual assets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example ,  IOU, payment currency, asset in a company, a real estate like house or land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Managed and executed as smart contract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Its a Smart contract and has standard interfaces to -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Know total supply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Know balance of the token for an address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Change ownership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Standard allow interoperability between different applications like wallets, exchanges etc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g5d195c4ff0_0_4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g5d195c4ff0_0_4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195c4ff0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d195c4ff0_0_3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Tools and Frameworks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5d195c4ff0_0_32"/>
          <p:cNvSpPr txBox="1"/>
          <p:nvPr>
            <p:ph idx="1" type="body"/>
          </p:nvPr>
        </p:nvSpPr>
        <p:spPr>
          <a:xfrm>
            <a:off x="311700" y="1165925"/>
            <a:ext cx="85206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Web3.js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Ethereum javascript API, Also available in many other languages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Supports communication with local or remote Ethereum nodes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 be injected into browser enabling communication with browser based wallets such as metamask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Truffle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Makes developer’s life easy with suite of tools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Compiler , testing framework, network management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Truffle boxes - entire dApp examples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5d195c4ff0_0_3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g5d195c4ff0_0_3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5d195c4ff0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5d195c4ff0_0_4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Lab : Create your own token!!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5d195c4ff0_0_48"/>
          <p:cNvSpPr txBox="1"/>
          <p:nvPr>
            <p:ph idx="1" type="body"/>
          </p:nvPr>
        </p:nvSpPr>
        <p:spPr>
          <a:xfrm>
            <a:off x="311700" y="1165925"/>
            <a:ext cx="85206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https://gitlab.com/techflowspace/tfs-blockchain-class-2019/tree/master/session-5/erc20-techflow-token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Uses OpenZeppelin Library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best practices to create secure smart contract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Battle tested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5d195c4ff0_0_4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g5d195c4ff0_0_4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5d245edba8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5d245edba8_0_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5d245edba8_0_2"/>
          <p:cNvSpPr txBox="1"/>
          <p:nvPr>
            <p:ph idx="1" type="body"/>
          </p:nvPr>
        </p:nvSpPr>
        <p:spPr>
          <a:xfrm>
            <a:off x="311700" y="1165925"/>
            <a:ext cx="85206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5d245edba8_0_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5d245edba8_0_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5d245edba8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5d245edba8_0_1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5d245edba8_0_18"/>
          <p:cNvSpPr txBox="1"/>
          <p:nvPr>
            <p:ph idx="1" type="body"/>
          </p:nvPr>
        </p:nvSpPr>
        <p:spPr>
          <a:xfrm>
            <a:off x="311700" y="1165925"/>
            <a:ext cx="85206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5d245edba8_0_1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g5d245edba8_0_1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5d245edba8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5d245edba8_0_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d245edba8_0_26"/>
          <p:cNvSpPr txBox="1"/>
          <p:nvPr>
            <p:ph idx="1" type="body"/>
          </p:nvPr>
        </p:nvSpPr>
        <p:spPr>
          <a:xfrm>
            <a:off x="311700" y="1165925"/>
            <a:ext cx="85206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5d245edba8_0_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g5d245edba8_0_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eb3.js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dApp Radar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ERC-20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Ethereum DeFi Ecosystem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Truffle deepdive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Truffle migrations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 Applications 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(dApps)</a:t>
            </a:r>
            <a:endParaRPr sz="4800"/>
          </a:p>
        </p:txBody>
      </p:sp>
      <p:cxnSp>
        <p:nvCxnSpPr>
          <p:cNvPr id="74" name="Google Shape;74;p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dApps Characteristics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source  - code is visible for everyone to verify.  Once deployed cannot be changed unless via some governance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 - no central control of storing , executing the app. Execution visible to all.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Incentivized - the system sustains itself such that participants are incentivized to be honest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 WebApp Paradigm - web 3.0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92" name="Google Shape;92;p1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0" r="724" t="0"/>
          <a:stretch/>
        </p:blipFill>
        <p:spPr>
          <a:xfrm>
            <a:off x="66975" y="1159312"/>
            <a:ext cx="8830025" cy="368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Web 2.0 to Web 3.0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2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00" y="1137625"/>
            <a:ext cx="5379751" cy="367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Web 2.0 vs Web 3.0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6325"/>
            <a:ext cx="8431200" cy="37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5d195c4ff0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5d195c4ff0_0_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dApps Ecosystems</a:t>
            </a:r>
            <a:endParaRPr/>
          </a:p>
        </p:txBody>
      </p:sp>
      <p:sp>
        <p:nvSpPr>
          <p:cNvPr id="121" name="Google Shape;121;g5d195c4ff0_0_3"/>
          <p:cNvSpPr txBox="1"/>
          <p:nvPr>
            <p:ph idx="1" type="body"/>
          </p:nvPr>
        </p:nvSpPr>
        <p:spPr>
          <a:xfrm>
            <a:off x="311700" y="1165925"/>
            <a:ext cx="85206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https://dappradar.com/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~2400 dApps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~11000 smart contracts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Gaming apps more prominent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Popular platforms -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Ethereum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EOS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LOOP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 </a:t>
            </a:r>
            <a:endParaRPr sz="2400"/>
          </a:p>
        </p:txBody>
      </p:sp>
      <p:cxnSp>
        <p:nvCxnSpPr>
          <p:cNvPr id="122" name="Google Shape;122;g5d195c4ff0_0_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5d195c4ff0_0_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DeFi - Decentralized Finance 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65925"/>
            <a:ext cx="85206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31" name="Google Shape;131;p2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75" y="1078275"/>
            <a:ext cx="7342725" cy="38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5d195c4ff0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5d195c4ff0_0_1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DeFi - Decentralized Finance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5d195c4ff0_0_15"/>
          <p:cNvSpPr txBox="1"/>
          <p:nvPr>
            <p:ph idx="1" type="body"/>
          </p:nvPr>
        </p:nvSpPr>
        <p:spPr>
          <a:xfrm>
            <a:off x="311700" y="1165925"/>
            <a:ext cx="85206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Ethereum is the king of Defi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robust smart contract language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secure than other dApps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Some popular examples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EtherRisc insurance platform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Uport, Bloom, Civic - Kyc and Identity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BlockFi, Celcius, Dharma, EthLend - Lending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Augur - Prediction Market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g5d195c4ff0_0_1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g5d195c4ff0_0_1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