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Source Code Pro"/>
      <p:regular r:id="rId32"/>
      <p:bold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fd1d3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5dfd1d3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fd76f3d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dfd76f3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fd76f3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dfd76f3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fd76f3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5dfd76f3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fd76f3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dfd76f3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fd76f3d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dfd76f3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fd76f3d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5dfd76f3d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fd76f3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5dfd76f3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fd76f3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5dfd76f3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fd76f3d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5dfd76f3d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fd76f3d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5dfd76f3d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fd1d39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dfd1d39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fd76f3d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5dfd76f3d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fd76f3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5dfd76f3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e01c2fa5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e01c2fa5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fd76f3d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5dfd76f3d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fd76f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5dfd76f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dfd76f3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5dfd76f3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fd76f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dfd76f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01c2fa5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01c2fa5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fd76f3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dfd76f3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fd76f3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dfd76f3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fd76f3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dfd76f3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fd76f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5dfd76f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fd76f3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5dfd76f3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icon-project.github.io/docs/quickstart_p1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hub.docker.com/r/iconloop/tbea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gitlab.com/techflowspace/tfs-blockchain-class-2019/tree/master/session-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icon-project.github.io/score-guid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0" y="72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Tech Flow Space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1557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Blockchain Course -Session 7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5"/>
          <p:cNvCxnSpPr/>
          <p:nvPr/>
        </p:nvCxnSpPr>
        <p:spPr>
          <a:xfrm>
            <a:off x="444750" y="2571750"/>
            <a:ext cx="825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44750" y="4764550"/>
            <a:ext cx="82545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49" y="3321100"/>
            <a:ext cx="22259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Key Concepts Contd.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220325"/>
            <a:ext cx="8520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nodes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Peer Nodes -  participates in concensus protocol. Uses a variant of proof of stake called Delegated Proof of Contribution (DPoC). Different types of contributor to the ICON network are incentivised to promote and keep the system healthy.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Citizens Node -  like infrura in Ethereum, relay txns to nodes and provide api services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Light Client - like SPV wallets in bitcoin. For mobile apps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Governance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Public representative (P-Rep) - full nodes that participates in consensus protocol. Variant of general proof of stake systems.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3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Key Concepts Contd.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220325"/>
            <a:ext cx="8520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3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" y="1220325"/>
            <a:ext cx="8431200" cy="355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Local Development env.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79975"/>
            <a:ext cx="85206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Just like Truffle and Ganache in Ethereum, ICON has T-Bears - a suite of development tools for SCORE.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T-Bears - local emulated env.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3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75" y="2343025"/>
            <a:ext cx="7267251" cy="26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Hello World Example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https://icon-project.github.io/docs/quickstart_p1.html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Let’s follow this instructions to try a hello world score on local tbears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Launch T-Bears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3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3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Launch T-Bears	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220325"/>
            <a:ext cx="8520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1E616B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https://hub.docker.com/r/iconloop/tbears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makes it very easy to work with t-bears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Install t-bears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docker run </a:t>
            </a: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-it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--name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local-tbears -v ./techflow:/techflow </a:t>
            </a:r>
            <a:r>
              <a:rPr lang="en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127.0.0.1:9000:9000 iconloop/tbears:mainnet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should download 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iconloop/tbears image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docker hub and run it.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should land you inside the docker container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Accounts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Following test account is provided 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Address : hxe7af5fcfd8dfc67530a01a0e403882687528dfcb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Password : test1_Account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ICX balance : 0x2961fff8ca4a62327800000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3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Check Balance of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Test Accounts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tbears balance hxe7af5fcfd8dfc67530a01a0e403882687528dfcb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balance in hex: 0x2961fff8ca4a62327800000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balance in decimal: 800460000000000000000000000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the ICX balance on your local instance on account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hxe7af5fcfd8dfc67530a01a0e403882687528dfcb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9" name="Google Shape;249;p4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4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Hello World - Project Initialization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tbears init hello_world HelloWorld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tbears successfully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hello_world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hello_world.py  __init__.py  package.json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tbears  init  - Initializes a project and creates a score template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hello_world.py is a fully functional  score ready to be deployed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257125"/>
            <a:ext cx="691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DApp Lab- Polling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165925"/>
            <a:ext cx="8520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https://gitlab.com/techflowspace/tfs-blockchain-class-2019/tree/master/session-7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4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4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Hello World - Score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65925"/>
            <a:ext cx="85206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iconservice import *     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sandboxed , cannot import external packages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HelloWorld(IconScoreBase):    --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from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IconScoreBase - base class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__init__(self, db: IconScoreDatabase) -&gt; None: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super().__init__(db)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on_install(self) -&gt; None: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super().on_install()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on_update(self) -&gt; None:     -- 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update of score for certain changes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super().on_update()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@external(readonly=True)	--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visibility modifier like in solidity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def hello(self) -&gt; str: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"Hello"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6" name="Google Shape;276;p4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4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Hyperconnect the world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750" y="2120900"/>
            <a:ext cx="9017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025" y="2120900"/>
            <a:ext cx="901700" cy="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Deploy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Hello World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1165925"/>
            <a:ext cx="8520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tbears deploy hello_world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 deploy request successfully.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you want to check SCORE deployed successfully, execute txresult command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hash: 0xc40cbbf2b89cd1e2890132145e6d86ad61835edaca0bcc3a4c34b5cb22b8be28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 tbears txresult </a:t>
            </a: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0xc40cbbf2b89cd1e2890132145e6d86ad61835edaca0bcc3a4c34b5cb22b8be28</a:t>
            </a:r>
            <a:endParaRPr b="1" i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 result: {</a:t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"jsonrpc": "2.0",</a:t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888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"result": { …</a:t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"status": "0x1" in txresult indicates that SCORE was successfully deployed.</a:t>
            </a:r>
            <a:endParaRPr sz="1050">
              <a:solidFill>
                <a:srgbClr val="88888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5" name="Google Shape;285;p44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44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Interact with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Hello World SCORE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65925"/>
            <a:ext cx="8520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invoke “hello” method on the score -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$root@07dfee84208e:/tbears#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tbears call call.json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: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"jsonrpc": "2.0",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"result": "Hello",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"id":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45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45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SCORE (Self Audit)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6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46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 to icon.signal9.io - ICON Contract Support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Compress the folder containing your SCORE python code.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Upload to the Contract Support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257125"/>
            <a:ext cx="691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DApps on Mainnet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65925"/>
            <a:ext cx="8520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polling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https://tracker.icon.foundation/contract/cxabb4824298da0618c0e30efe394e1f06df825f72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https://pollonchain.app/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Dice roll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https://tracker.icon.foundation/contract/cx6a05658c49d382f90a55f6352d92f9f31a7c8489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http://diceroll.win/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4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4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257125"/>
            <a:ext cx="6918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DApps on Mainnet Contd.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11700" y="1165925"/>
            <a:ext cx="85206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bet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https://tracker.icon.foundation/contract/cx83f9ff5add2b3e0b414e26344ed2be78a85ca416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http://betomatic.win/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4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4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Score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4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4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Ecosystem and History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1468825"/>
            <a:ext cx="85206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ICONLOOP = the company, previously Dayli Financial group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loopchain = ICONLOOP’s independently developed blockchain engine. Established and deployed before formation of ICON Foundation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ICON = ICONLOOP’s public blockchain project - Mainnet launch 1/24/2018, Testnet launch 9/14/2018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7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ICON?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is built on Python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DPoC - Delegated Proof of Contribution governance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Built on real world deployments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 of the Korean government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early days for them, but their dev team is top notch and very active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8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protocol development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promotion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community development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roadmap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ICON.Foundation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Foundation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Aims to build  a decentralized network  that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Allows independent blockchains with their own governances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Transact with each other without intermediaries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Anyone can create a blockchain project and join the network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Existing communities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Banks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Securities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Insurance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Hospitals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universities,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0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future with faster money remittance and frictionless value exchange of securities, medical records, academic data, insurance fees is within our reach.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1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1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Smart Contract - SCORE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Smart Contract on Reliable Environment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Runs on ICON network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Specified by an address on the blockchain 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Executed on the ICON Node 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Written in Python language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Uploaded as compressed binary data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Runs in sandbox - no file system and network access</a:t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2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174" y="88924"/>
            <a:ext cx="1502825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57125"/>
            <a:ext cx="6249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ICON Key Concepts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220325"/>
            <a:ext cx="85206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ICX - currency just like ETH in ethereum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Accounts - similar to other systems like ethereum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ICX holding accounts starts with hx prefix  e.g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hx55c45fa2bf3a31d6eedb63400d0805208aa556d5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Contract/SCORE account address starts with cx e.g cxd568d2b2ba9d33d3a220e5a292c6a9d0c105d2e7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Transactions - Signed data package that changes state on blockchain ( deploying SCORE, transferring ICX, calling a method on a SCORE)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Transaction fees -  just like gas in ethereum, prevent resources overuse and infinite loop.  Gas -&gt; Step ( computational cost) , Gas Price -&gt; Step price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3"/>
          <p:cNvCxnSpPr/>
          <p:nvPr/>
        </p:nvCxnSpPr>
        <p:spPr>
          <a:xfrm>
            <a:off x="377400" y="1078275"/>
            <a:ext cx="8389200" cy="0"/>
          </a:xfrm>
          <a:prstGeom prst="straightConnector1">
            <a:avLst/>
          </a:prstGeom>
          <a:noFill/>
          <a:ln cap="flat" cmpd="sng" w="1905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356400" y="4959275"/>
            <a:ext cx="8431200" cy="0"/>
          </a:xfrm>
          <a:prstGeom prst="straightConnector1">
            <a:avLst/>
          </a:prstGeom>
          <a:noFill/>
          <a:ln cap="flat" cmpd="sng" w="38100">
            <a:solidFill>
              <a:srgbClr val="FF457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