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Source Code Pro"/>
      <p:regular r:id="rId26"/>
      <p:bold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ourceCodePro-regular.fntdata"/><Relationship Id="rId25" Type="http://schemas.openxmlformats.org/officeDocument/2006/relationships/slide" Target="slides/slide19.xml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17bf50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5e17bf50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e17bf50f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5e17bf50f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17bf50f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5e17bf50f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e17bf50f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5e17bf50f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30d6945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5e30d694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e17bf50f5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5e17bf50f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e17bf50f5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5e17bf50f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e30d694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5e30d694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e17bf50f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5e17bf50f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e30d6945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5e30d694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e17bf50f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5e17bf50f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17bf50f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5e17bf50f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17bf50f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5e17bf50f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17bf50f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5e17bf50f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2cd3ec9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5e2cd3ec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2cd3ec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5e2cd3ec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17bf50f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5e17bf50f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17bf50f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5e17bf50f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e17bf50f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5e17bf50f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trovenow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hyperlink" Target="https://github.com/sentinel-official/sentinel/release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hyperlink" Target="https://blockstack.org/" TargetMode="External"/><Relationship Id="rId5" Type="http://schemas.openxmlformats.org/officeDocument/2006/relationships/hyperlink" Target="https://blockstack.org/whitepaper.pdf" TargetMode="External"/><Relationship Id="rId6" Type="http://schemas.openxmlformats.org/officeDocument/2006/relationships/hyperlink" Target="https://cosmos.network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app.c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0" y="7275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Tech Flow Space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1557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Blockchain Course -Session 8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9" name="Google Shape;109;p25"/>
          <p:cNvCxnSpPr/>
          <p:nvPr/>
        </p:nvCxnSpPr>
        <p:spPr>
          <a:xfrm>
            <a:off x="444750" y="2571750"/>
            <a:ext cx="8254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25"/>
          <p:cNvCxnSpPr/>
          <p:nvPr/>
        </p:nvCxnSpPr>
        <p:spPr>
          <a:xfrm>
            <a:off x="444750" y="4764550"/>
            <a:ext cx="82545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" name="Google Shape;1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9049" y="3321100"/>
            <a:ext cx="2225900" cy="13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Blockstack apps - example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65925"/>
            <a:ext cx="8520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Trove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authentication managed by blockstack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 managed by blockstack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heavy decentralized app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3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3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Blockstack apps - example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65925"/>
            <a:ext cx="8520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 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3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3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4" name="Google Shape;20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75" y="1374150"/>
            <a:ext cx="3386425" cy="2492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6075" y="1512800"/>
            <a:ext cx="2985249" cy="23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464100" y="1318325"/>
            <a:ext cx="8520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 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Blockstack apps - example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65925"/>
            <a:ext cx="8520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 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3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3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6" name="Google Shape;2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00" y="1078275"/>
            <a:ext cx="7856425" cy="377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1165925"/>
            <a:ext cx="8520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COSMOS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Decentralized network of independent blockchains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“Third generation”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3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3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Cosmos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165925"/>
            <a:ext cx="8520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far we talked about building dApps on top if existing blockchain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app specific blockchain was difficult.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Cosmos allow developers to build their own blockchain and allow them transact with each other. App specific blockchain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Solves three major problem of common blockchain platform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Interoperability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 sovereignty of each blockchain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3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3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Developer Tools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11700" y="1165925"/>
            <a:ext cx="8520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Tendermint BFT :  Packages networking and consensus layer into a generic engine.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 of the art blockchain engine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: Proof of stake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: Pre-authorized validators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 performance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 finality ( as opposed to say 15 sec on ETH and 10 min on Bitcoin)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Cosmos SDK : Framework for building blockchain applications on top of tendermint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Ethermint : port of Ethereum VM into cosmos so  you can run your dApp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IBC (inter-blockchain communication protocol) : Allows for different blockchains to transfer values ( e.g tokens) and data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3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3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Cosmos contd...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1165925"/>
            <a:ext cx="8520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Cosmos Hub: The Cosmos Hub is the first blockchain to be launched in the Cosmos Network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Facilitate transfers between blockchains.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 as the Native Token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Staking and governance as first priority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 transfer just enabled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IBC - App specific blockchain can communicate.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4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4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Top Projects on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Cosmos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311700" y="1165925"/>
            <a:ext cx="8520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Binance DEX : Build on cosmos SDK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IRISNet : Integrate business services from heterogeneous systems into the Cosmos Network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Sentinel : </a:t>
            </a:r>
            <a:r>
              <a:rPr lang="en" sz="1650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Multi-protocol network layer - </a:t>
            </a:r>
            <a:r>
              <a:rPr lang="en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decentralized Virtual Private Network 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dVPN</a:t>
            </a:r>
            <a:r>
              <a:rPr lang="en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Agreements Network : Contract management platform aiming to serve as the legal layer for the networked world</a:t>
            </a:r>
            <a:endParaRPr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FOAM : Proof of location</a:t>
            </a:r>
            <a:endParaRPr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TruStory : Social network application for news authenticuty to fight “fake news”</a:t>
            </a:r>
            <a:endParaRPr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4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4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Other Blockchain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1165925"/>
            <a:ext cx="8520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EOS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Harmony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IOTA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loom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many more...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4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4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Resources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3"/>
          <p:cNvSpPr txBox="1"/>
          <p:nvPr>
            <p:ph idx="1" type="body"/>
          </p:nvPr>
        </p:nvSpPr>
        <p:spPr>
          <a:xfrm>
            <a:off x="311700" y="1165925"/>
            <a:ext cx="8520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Blockstack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Blockstack whitepaper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https://cosmos.network/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4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4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165925"/>
            <a:ext cx="8520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 very very vibrant ecosystem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2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2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311700" y="1165925"/>
            <a:ext cx="8520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2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2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0" name="Google Shape;1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75" y="926050"/>
            <a:ext cx="8942600" cy="41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Many platform in the Market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11700" y="1165925"/>
            <a:ext cx="8520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2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0" name="Google Shape;1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250" y="1227300"/>
            <a:ext cx="5812950" cy="36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11700" y="1165925"/>
            <a:ext cx="8520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Many More….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2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65925"/>
            <a:ext cx="8520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Explore some Popular and Useful Blockchain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3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3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Blockstack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65925"/>
            <a:ext cx="8520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Decentralized internet platform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Full-stack alternative to traditional cloud computing for building secure, private applications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Blockstack provides -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highly scalable and performant decentralized storage system, called Gaia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universal ID and authentication system, called Blockstack Auth (No need for password based login and separate logins per app)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called stacks to handle minimal state and logic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company to get SEC Approval to raise fund from non-accredited investors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3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3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Blockstack contd...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65925"/>
            <a:ext cx="8520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Blockstack user gets digital keys to create their identity on the Blockstack network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Owns their data and network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are stored securely and in encrypted form.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write a decentralized app as the platform provides identity and storage.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business logic and data processing runs on the client, instead of on centralized servers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3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3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Blockstack contd.  - Incentivization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65925"/>
            <a:ext cx="8520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Stacks (STX) token is the native utility token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reviewers review apps for quality. Rewarded for app reviews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reviewers evaluated based on performance and elected every year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apps receive token rewards each block, based on a weighted average set by the Reviewer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Apps listed under 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https://app.co/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more than 100 apps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3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3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