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0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3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8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5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1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4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5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0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12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D4 - System Design Exercise </a:t>
            </a:r>
            <a:br>
              <a:rPr lang="en-GB" dirty="0" smtClean="0"/>
            </a:br>
            <a:r>
              <a:rPr lang="en-GB" dirty="0" smtClean="0"/>
              <a:t>Project Itchen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Ganges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1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Ganges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Lawrence </a:t>
            </a:r>
            <a:r>
              <a:rPr lang="en-GB" dirty="0" err="1" smtClean="0"/>
              <a:t>Gray</a:t>
            </a:r>
            <a:r>
              <a:rPr lang="en-GB" dirty="0" smtClean="0"/>
              <a:t> – Control, Chassis Design 	</a:t>
            </a:r>
            <a:endParaRPr lang="en-GB" dirty="0"/>
          </a:p>
          <a:p>
            <a:r>
              <a:rPr lang="en-GB" dirty="0" smtClean="0"/>
              <a:t>Joe </a:t>
            </a:r>
            <a:r>
              <a:rPr lang="en-GB" dirty="0" err="1" smtClean="0"/>
              <a:t>Hindmarsh</a:t>
            </a:r>
            <a:r>
              <a:rPr lang="en-GB" dirty="0" smtClean="0"/>
              <a:t> – Control, Extra Features</a:t>
            </a:r>
          </a:p>
          <a:p>
            <a:r>
              <a:rPr lang="en-GB" dirty="0" smtClean="0"/>
              <a:t>Joel </a:t>
            </a:r>
            <a:r>
              <a:rPr lang="en-GB" dirty="0" err="1" smtClean="0"/>
              <a:t>Trickey</a:t>
            </a:r>
            <a:r>
              <a:rPr lang="en-GB" dirty="0" smtClean="0"/>
              <a:t> - Communications</a:t>
            </a:r>
            <a:endParaRPr lang="en-GB" dirty="0" smtClean="0"/>
          </a:p>
          <a:p>
            <a:r>
              <a:rPr lang="en-GB" dirty="0" smtClean="0"/>
              <a:t>Mohammed Ibrahim - Communications</a:t>
            </a:r>
          </a:p>
          <a:p>
            <a:r>
              <a:rPr lang="en-GB" dirty="0" smtClean="0"/>
              <a:t>Ben Rowlinson – Team Leader, Integration</a:t>
            </a:r>
          </a:p>
        </p:txBody>
      </p:sp>
    </p:spTree>
    <p:extLst>
      <p:ext uri="{BB962C8B-B14F-4D97-AF65-F5344CB8AC3E}">
        <p14:creationId xmlns:p14="http://schemas.microsoft.com/office/powerpoint/2010/main" val="12604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“To design and build an unmanned aerial vehicle (UAV) that can pickup, carry </a:t>
            </a:r>
            <a:r>
              <a:rPr lang="en-GB" smtClean="0"/>
              <a:t>and drop-off </a:t>
            </a:r>
            <a:r>
              <a:rPr lang="en-GB" dirty="0" smtClean="0"/>
              <a:t>a cargo”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D4 - System Design Exercise  Project Itchen </vt:lpstr>
      <vt:lpstr>Team Ganges </vt:lpstr>
      <vt:lpstr>The Brief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D4 - System Design Exercise  Project Itchen </dc:title>
  <dc:creator>Ben Rowlinson</dc:creator>
  <cp:lastModifiedBy>Ben Rowlinson</cp:lastModifiedBy>
  <cp:revision>1</cp:revision>
  <dcterms:created xsi:type="dcterms:W3CDTF">2017-03-21T14:06:57Z</dcterms:created>
  <dcterms:modified xsi:type="dcterms:W3CDTF">2017-03-21T14:11:48Z</dcterms:modified>
</cp:coreProperties>
</file>