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>
        <p:scale>
          <a:sx n="150" d="100"/>
          <a:sy n="150" d="100"/>
        </p:scale>
        <p:origin x="7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97DE0-C487-46B2-B266-2B1B9EB624CE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02CF-19E4-47D3-871A-24A881BC9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9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INSERT TEAM PHOTO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02CF-19E4-47D3-871A-24A881BC9F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With a few more hours of tuning and debugging we could achieve stable flight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02CF-19E4-47D3-871A-24A881BC9F8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9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5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73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96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26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21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8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4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9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E5F4-3410-4D67-8BCD-D75CCEB3007C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E8BA-C8C6-4B0E-80BB-19838FA2A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8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D4 - System Design Exercise </a:t>
            </a:r>
            <a:br>
              <a:rPr lang="en-GB" dirty="0" smtClean="0"/>
            </a:br>
            <a:r>
              <a:rPr lang="en-GB" dirty="0" smtClean="0"/>
              <a:t>Project Itchen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/>
              <a:t>Team </a:t>
            </a:r>
            <a:r>
              <a:rPr lang="en-GB" dirty="0" smtClean="0"/>
              <a:t>Ganges</a:t>
            </a:r>
          </a:p>
          <a:p>
            <a:pPr algn="l"/>
            <a:r>
              <a:rPr lang="en-GB" dirty="0" smtClean="0"/>
              <a:t>24/03/2017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6172" t="10278" r="6406" b="14861"/>
          <a:stretch/>
        </p:blipFill>
        <p:spPr>
          <a:xfrm>
            <a:off x="5208050" y="2934968"/>
            <a:ext cx="6983950" cy="39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Ganges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Lawrence </a:t>
            </a:r>
            <a:r>
              <a:rPr lang="en-GB" dirty="0" err="1" smtClean="0"/>
              <a:t>Gray</a:t>
            </a:r>
            <a:r>
              <a:rPr lang="en-GB" dirty="0" smtClean="0"/>
              <a:t> – Control, Chassis Design 	</a:t>
            </a:r>
            <a:endParaRPr lang="en-GB" dirty="0"/>
          </a:p>
          <a:p>
            <a:r>
              <a:rPr lang="en-GB" dirty="0" smtClean="0"/>
              <a:t>Joe </a:t>
            </a:r>
            <a:r>
              <a:rPr lang="en-GB" dirty="0" err="1" smtClean="0"/>
              <a:t>Hindmarsh</a:t>
            </a:r>
            <a:r>
              <a:rPr lang="en-GB" dirty="0" smtClean="0"/>
              <a:t> – Control, Extra Features</a:t>
            </a:r>
          </a:p>
          <a:p>
            <a:r>
              <a:rPr lang="en-GB" dirty="0" smtClean="0"/>
              <a:t>Joel </a:t>
            </a:r>
            <a:r>
              <a:rPr lang="en-GB" dirty="0" err="1" smtClean="0"/>
              <a:t>Trickey</a:t>
            </a:r>
            <a:r>
              <a:rPr lang="en-GB" dirty="0" smtClean="0"/>
              <a:t> </a:t>
            </a:r>
            <a:r>
              <a:rPr lang="en-GB" dirty="0" smtClean="0"/>
              <a:t>– Communications, Encryption</a:t>
            </a:r>
            <a:endParaRPr lang="en-GB" dirty="0" smtClean="0"/>
          </a:p>
          <a:p>
            <a:r>
              <a:rPr lang="en-GB" dirty="0" smtClean="0"/>
              <a:t>Mohammed Ibrahim </a:t>
            </a:r>
            <a:r>
              <a:rPr lang="en-GB" dirty="0" smtClean="0"/>
              <a:t>– Communications, User Interface</a:t>
            </a:r>
            <a:endParaRPr lang="en-GB" dirty="0" smtClean="0"/>
          </a:p>
          <a:p>
            <a:r>
              <a:rPr lang="en-GB" dirty="0" smtClean="0"/>
              <a:t>Ben Rowlinson – Team Leader, Integration</a:t>
            </a:r>
          </a:p>
        </p:txBody>
      </p:sp>
    </p:spTree>
    <p:extLst>
      <p:ext uri="{BB962C8B-B14F-4D97-AF65-F5344CB8AC3E}">
        <p14:creationId xmlns:p14="http://schemas.microsoft.com/office/powerpoint/2010/main" val="12604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“To design and build an unmanned aerial vehicle (UAV) that can pickup, carry and drop-off a cargo</a:t>
            </a:r>
            <a:r>
              <a:rPr lang="en-GB" dirty="0" smtClean="0"/>
              <a:t>”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https://scontent-lht6-1.xx.fbcdn.net/v/t35.0-12/17106094_1769857933331975_1963990198_o.jpg?oh=b856767500cb934ba15f5c97ebd09e10&amp;oe=58D428E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0" y="3544469"/>
            <a:ext cx="3255306" cy="24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ht6-1.xx.fbcdn.net/v/t35.0-12/17349092_10202570329576928_2041571990_o.jpg?oh=be4585495d49767da03c1115c80c40f6&amp;oe=58D45B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542695"/>
            <a:ext cx="3241847" cy="243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content-lht6-1.xx.fbcdn.net/v/t35.0-12/17273624_1591137340904103_2094871502_o.jpg?oh=69a8aa29bbe9dcfa7e3c5cc9ee8b28e1&amp;oe=58D436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656" y="3542696"/>
            <a:ext cx="3241844" cy="2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</a:t>
            </a:r>
            <a:r>
              <a:rPr lang="en-GB" dirty="0" smtClean="0"/>
              <a:t>Market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Itchen required a solution </a:t>
            </a:r>
            <a:r>
              <a:rPr lang="en-GB" dirty="0" smtClean="0"/>
              <a:t>which:</a:t>
            </a:r>
          </a:p>
          <a:p>
            <a:pPr lvl="1"/>
            <a:r>
              <a:rPr lang="en-GB" dirty="0" smtClean="0"/>
              <a:t>Has good cargo to UAV weight ratio</a:t>
            </a:r>
          </a:p>
          <a:p>
            <a:pPr lvl="1"/>
            <a:r>
              <a:rPr lang="en-GB" dirty="0" smtClean="0"/>
              <a:t>Is safe for the users</a:t>
            </a:r>
          </a:p>
          <a:p>
            <a:pPr lvl="1"/>
            <a:r>
              <a:rPr lang="en-GB" dirty="0" smtClean="0"/>
              <a:t>Is a low cost solution</a:t>
            </a:r>
          </a:p>
          <a:p>
            <a:r>
              <a:rPr lang="en-GB" dirty="0" smtClean="0"/>
              <a:t>We delivered a UAV which incorporates:</a:t>
            </a:r>
          </a:p>
          <a:p>
            <a:pPr lvl="1"/>
            <a:r>
              <a:rPr lang="en-GB" dirty="0" smtClean="0"/>
              <a:t>Custom User interface</a:t>
            </a:r>
          </a:p>
          <a:p>
            <a:pPr lvl="1"/>
            <a:r>
              <a:rPr lang="en-GB" dirty="0" smtClean="0"/>
              <a:t>Two way communications</a:t>
            </a:r>
          </a:p>
          <a:p>
            <a:pPr lvl="1"/>
            <a:r>
              <a:rPr lang="en-GB" dirty="0" smtClean="0"/>
              <a:t>Automated Stabilisation</a:t>
            </a:r>
            <a:endParaRPr lang="en-GB" dirty="0" smtClean="0"/>
          </a:p>
          <a:p>
            <a:pPr lvl="1"/>
            <a:r>
              <a:rPr lang="en-GB" dirty="0" smtClean="0"/>
              <a:t>Assisted Cargo Acquisition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613" y="1352550"/>
            <a:ext cx="4829874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Retail at £300 gives a profit margin of 46.7%</a:t>
            </a:r>
          </a:p>
          <a:p>
            <a:r>
              <a:rPr lang="en-GB" dirty="0" smtClean="0"/>
              <a:t>1228 units to be sold to breakeven (at a yield of 90%)</a:t>
            </a:r>
          </a:p>
          <a:p>
            <a:r>
              <a:rPr lang="en-GB" dirty="0" smtClean="0"/>
              <a:t>Expected that more UAVs needed for sustainable wide range delivery network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66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Hardware Sourcing</a:t>
            </a:r>
          </a:p>
          <a:p>
            <a:r>
              <a:rPr lang="en-GB" dirty="0" smtClean="0"/>
              <a:t>Software Development</a:t>
            </a:r>
          </a:p>
          <a:p>
            <a:r>
              <a:rPr lang="en-GB" dirty="0" smtClean="0"/>
              <a:t>Chassi</a:t>
            </a:r>
            <a:r>
              <a:rPr lang="en-GB" dirty="0" smtClean="0"/>
              <a:t>s Manufacture</a:t>
            </a:r>
          </a:p>
          <a:p>
            <a:r>
              <a:rPr lang="en-GB" dirty="0" smtClean="0"/>
              <a:t>System Integration</a:t>
            </a:r>
          </a:p>
          <a:p>
            <a:r>
              <a:rPr lang="en-GB" dirty="0" smtClean="0"/>
              <a:t>Full system tuning/testing</a:t>
            </a:r>
          </a:p>
          <a:p>
            <a:r>
              <a:rPr lang="en-GB" dirty="0" smtClean="0"/>
              <a:t>Documentation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607211"/>
              </p:ext>
            </p:extLst>
          </p:nvPr>
        </p:nvGraphicFramePr>
        <p:xfrm>
          <a:off x="5410095" y="2063750"/>
          <a:ext cx="6781905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r:id="rId3" imgW="11344074" imgH="8019778" progId="Acrobat.Document.11">
                  <p:embed/>
                </p:oleObj>
              </mc:Choice>
              <mc:Fallback>
                <p:oleObj name="Acrobat Document" r:id="rId3" imgW="11344074" imgH="8019778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095" y="2063750"/>
                        <a:ext cx="6781905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7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Didn’t fly reliably</a:t>
            </a:r>
          </a:p>
          <a:p>
            <a:r>
              <a:rPr lang="en-GB" dirty="0" smtClean="0"/>
              <a:t>Heavy - &gt;900g</a:t>
            </a:r>
          </a:p>
          <a:p>
            <a:r>
              <a:rPr lang="en-GB" dirty="0" smtClean="0"/>
              <a:t>Small </a:t>
            </a:r>
            <a:r>
              <a:rPr lang="en-GB" dirty="0" smtClean="0"/>
              <a:t>Propellers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 and the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Close to good stability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18019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image and content acknowledgement to Team Ganges</a:t>
            </a:r>
          </a:p>
        </p:txBody>
      </p:sp>
    </p:spTree>
    <p:extLst>
      <p:ext uri="{BB962C8B-B14F-4D97-AF65-F5344CB8AC3E}">
        <p14:creationId xmlns:p14="http://schemas.microsoft.com/office/powerpoint/2010/main" val="14399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181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Adobe Acrobat Document</vt:lpstr>
      <vt:lpstr>D4 - System Design Exercise  Project Itchen </vt:lpstr>
      <vt:lpstr>Team Ganges </vt:lpstr>
      <vt:lpstr>The Brief</vt:lpstr>
      <vt:lpstr>Target Market</vt:lpstr>
      <vt:lpstr>Costings</vt:lpstr>
      <vt:lpstr>Development</vt:lpstr>
      <vt:lpstr>Problems</vt:lpstr>
      <vt:lpstr>Solutions and the Future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D4 - System Design Exercise  Project Itchen </dc:title>
  <dc:creator>Ben Rowlinson</dc:creator>
  <cp:lastModifiedBy>Ben Rowlinson</cp:lastModifiedBy>
  <cp:revision>14</cp:revision>
  <dcterms:created xsi:type="dcterms:W3CDTF">2017-03-21T14:06:57Z</dcterms:created>
  <dcterms:modified xsi:type="dcterms:W3CDTF">2017-03-21T17:51:16Z</dcterms:modified>
</cp:coreProperties>
</file>