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6C8E-2672-497E-B061-6DC0436AE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F189-EDEF-4E2C-922D-81C659043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398D-9F04-4D4C-BF68-26AE0B13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C36-457B-4DEC-AA21-C5685967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B306-5538-4065-ACDD-626161CE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5122-4CC2-4524-A02C-CE003F3E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F0ED9-088B-4366-8156-BD1F3DAFE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A707-722F-4430-8165-2991773C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21AE-F27D-4CBD-B3CC-3EFCF169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9B12-5A87-4590-8FDF-B0949EB8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72F26-7493-4B84-B176-62E818A69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95313-2DE2-4E0D-B30A-995C2A14F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88F6-1201-4726-9599-6CFA48DE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EF89-B8DA-4B37-AB6B-D4EF3587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5401-8224-4A4B-BDBB-DD043AE2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6CC2-A562-4F43-8BB8-1A6AC1E3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B7AE-E1E0-4F25-8C16-67E4004D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C957-6F5D-4BCB-BADB-92165FD6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2274-5953-4290-8AEC-D404845D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BE0E4-69C6-4527-930F-EB76C343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073F-DC55-4F74-8D50-461A15D5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88358-E97E-4F99-B329-CAFE5A901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2B25-CB15-439C-AC15-BCD15164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246E-14DD-46D3-BD76-862A6488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F85B-CAEF-4F83-9CBF-F0F662F2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443D-E254-4596-B325-E102D7F8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827C-AFFF-41BB-B75B-926B1ADB3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2B5E0-BEF4-49CC-B341-2A945292B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630B0-C782-4510-8AD1-B130BF5E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AF516-92C9-4C91-860F-988409EF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73ACC-7C7C-469D-83AB-3F14AC45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8F7E-B691-483B-8121-90EDD4B6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D91F-4162-4550-AF62-4681CCC8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D2D62-45B3-45E9-B870-CA8A0966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CC7EC-0D1D-4D75-834E-838AEB8AF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6D202-823A-43C5-B31A-EA877F613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38657-7131-4AB1-A83F-70C5D92D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08C9B-6484-4894-861E-D69E2603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92373-F7FD-4064-BABC-3573E015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7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C03B-40AF-4A0D-8F70-AE1FA865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3D696-DF08-4EED-9843-8C5710B4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B700D-E306-4BDA-9794-BD29756B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D2821-514A-4616-A929-16662FD7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E4212-7946-4C5A-8D93-15DCB4CC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B07FE-C3C6-42B8-8523-5F7BEBCF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DB6B5-51B9-4B65-90A3-DC5168C3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4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C751-8CB0-4B41-9541-131C6B04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B722-4B54-4BB2-B241-0A30A12F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8CF0B-D125-4874-A319-0F4CAC3CC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02694-9A58-4E31-802D-2BB7F36B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8737-B699-478D-B385-1AB2E599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20843-EEAC-4C28-AFC2-8CC952E0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E394-8197-4D95-A0CB-5954F383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EF26B-573F-44A5-83C9-14278FCA0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D14B4-37A9-4F9D-BACE-679909C30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7B76-8C0E-4BDC-8031-01CCE6C2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794E-90D9-40E3-A516-C2EE188D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D01A-6E31-4012-AFA0-1883A67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2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EA9F3-E526-43D3-819A-7E829917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AAC6-402D-40C8-8BBD-54522211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D152-1B4A-42CC-9C80-1A996F201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A63E-D70E-43C4-9926-A8B05808FE3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6135-74B8-47E0-9A58-DB3647F74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DBBF-7194-452E-BE83-1D5316A73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3E06-8216-440F-B7C9-92A63480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E285-0D0F-4538-ABE3-750460576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0623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     </dc:creator>
  <cp:lastModifiedBy>     </cp:lastModifiedBy>
  <cp:revision>2</cp:revision>
  <dcterms:created xsi:type="dcterms:W3CDTF">2022-05-28T06:07:38Z</dcterms:created>
  <dcterms:modified xsi:type="dcterms:W3CDTF">2022-05-28T06:08:15Z</dcterms:modified>
</cp:coreProperties>
</file>