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E2150B7-FA56-440C-84FC-D74DA9F0802F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23198F1-56A6-4624-8252-BF4783346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Persisting Data with Cookies!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PROG1608/BTGD9113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 Client-server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546591"/>
            <a:ext cx="3048000" cy="538760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Client sends name/value pairs using form action and method attributes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Server-side page catches name/value pairs via $_GET or $_POST</a:t>
            </a:r>
          </a:p>
          <a:p>
            <a:endParaRPr lang="en-US" sz="2000" dirty="0" smtClean="0"/>
          </a:p>
          <a:p>
            <a:r>
              <a:rPr lang="en-US" sz="2000" dirty="0" smtClean="0"/>
              <a:t>A response is written back using echo</a:t>
            </a:r>
          </a:p>
          <a:p>
            <a:endParaRPr lang="en-US" sz="2000" dirty="0" smtClean="0"/>
          </a:p>
          <a:p>
            <a:r>
              <a:rPr lang="en-US" sz="2000" dirty="0" smtClean="0"/>
              <a:t>Data are passed from page-to-page but not remembered after request/response is complete</a:t>
            </a:r>
          </a:p>
          <a:p>
            <a:endParaRPr lang="en-US" sz="2000" dirty="0" smtClean="0"/>
          </a:p>
          <a:p>
            <a:r>
              <a:rPr lang="en-US" sz="2000" dirty="0" smtClean="0"/>
              <a:t>Need to store data somewhere when the request is received</a:t>
            </a:r>
          </a:p>
          <a:p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05200"/>
            <a:ext cx="83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33600"/>
            <a:ext cx="1104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819400"/>
            <a:ext cx="10191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rved Down Arrow 9"/>
          <p:cNvSpPr/>
          <p:nvPr/>
        </p:nvSpPr>
        <p:spPr>
          <a:xfrm>
            <a:off x="609600" y="2133600"/>
            <a:ext cx="3429000" cy="838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www.someAddy.com/somepage.php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flipH="1">
            <a:off x="609600" y="4876800"/>
            <a:ext cx="3581400" cy="838200"/>
          </a:xfrm>
          <a:prstGeom prst="curvedUpArrow">
            <a:avLst>
              <a:gd name="adj1" fmla="val 25000"/>
              <a:gd name="adj2" fmla="val 515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(echo)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Ways to Persist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Database</a:t>
            </a:r>
          </a:p>
          <a:p>
            <a:pPr lvl="1"/>
            <a:r>
              <a:rPr lang="en-US" sz="2600" dirty="0" smtClean="0"/>
              <a:t>For PHP, this is typically </a:t>
            </a:r>
            <a:r>
              <a:rPr lang="en-US" sz="2600" dirty="0" err="1" smtClean="0"/>
              <a:t>MySQL</a:t>
            </a:r>
            <a:r>
              <a:rPr lang="en-US" sz="2600" dirty="0" smtClean="0"/>
              <a:t> or </a:t>
            </a:r>
            <a:r>
              <a:rPr lang="en-US" sz="2600" dirty="0" err="1" smtClean="0"/>
              <a:t>PostGreSQL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Cookies</a:t>
            </a:r>
          </a:p>
          <a:p>
            <a:pPr lvl="1"/>
            <a:r>
              <a:rPr lang="en-US" sz="2600" dirty="0" smtClean="0"/>
              <a:t>Small bits of information stored on the client </a:t>
            </a:r>
          </a:p>
          <a:p>
            <a:endParaRPr lang="en-US" sz="2600" dirty="0" smtClean="0"/>
          </a:p>
          <a:p>
            <a:r>
              <a:rPr lang="en-US" sz="2600" dirty="0" smtClean="0"/>
              <a:t>Session variables</a:t>
            </a:r>
          </a:p>
          <a:p>
            <a:pPr lvl="1"/>
            <a:r>
              <a:rPr lang="en-US" sz="2400" dirty="0" smtClean="0"/>
              <a:t>Small bits of information s</a:t>
            </a:r>
            <a:r>
              <a:rPr lang="en-US" sz="2200" dirty="0" smtClean="0"/>
              <a:t>tored on the server</a:t>
            </a:r>
            <a:endParaRPr lang="en-US" sz="2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486400"/>
            <a:ext cx="6781800" cy="12858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3076" name="Picture 4" descr="C:\Documents and Settings\mbaddeley\Local Settings\Temporary Internet Files\Content.IE5\S2T3A7M3\MC90022888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990600"/>
            <a:ext cx="1754734" cy="1296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used for:</a:t>
            </a:r>
          </a:p>
          <a:p>
            <a:pPr lvl="1"/>
            <a:r>
              <a:rPr lang="en-US" dirty="0" smtClean="0"/>
              <a:t>Recalling a username</a:t>
            </a:r>
          </a:p>
          <a:p>
            <a:pPr lvl="1"/>
            <a:r>
              <a:rPr lang="en-US" dirty="0" smtClean="0"/>
              <a:t>Remembering a user’s preferred theme</a:t>
            </a:r>
          </a:p>
          <a:p>
            <a:pPr lvl="1"/>
            <a:r>
              <a:rPr lang="en-US" dirty="0" smtClean="0"/>
              <a:t>Simple site visit counter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Important Big Picture Concepts/Limitations</a:t>
            </a:r>
          </a:p>
          <a:p>
            <a:pPr lvl="1"/>
            <a:r>
              <a:rPr lang="en-US" smtClean="0"/>
              <a:t>Cookies have to </a:t>
            </a:r>
            <a:r>
              <a:rPr lang="en-US" dirty="0" smtClean="0"/>
              <a:t>be turned on by user</a:t>
            </a:r>
          </a:p>
          <a:p>
            <a:pPr lvl="1"/>
            <a:r>
              <a:rPr lang="en-US" dirty="0" smtClean="0"/>
              <a:t>A user can manually delete a cookie</a:t>
            </a:r>
          </a:p>
          <a:p>
            <a:pPr lvl="1"/>
            <a:r>
              <a:rPr lang="en-US" dirty="0" smtClean="0"/>
              <a:t>A cookie is only recalled by the browser in which it was made</a:t>
            </a:r>
          </a:p>
          <a:p>
            <a:pPr lvl="1"/>
            <a:r>
              <a:rPr lang="en-US" dirty="0" smtClean="0"/>
              <a:t>Cookies are passed via the document header</a:t>
            </a:r>
          </a:p>
          <a:p>
            <a:pPr lvl="1"/>
            <a:endParaRPr lang="en-US" dirty="0"/>
          </a:p>
        </p:txBody>
      </p:sp>
      <p:pic>
        <p:nvPicPr>
          <p:cNvPr id="4" name="Picture 4" descr="C:\Documents and Settings\mbaddeley\Local Settings\Temporary Internet Files\Content.IE5\S2T3A7M3\MC90022888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990600"/>
            <a:ext cx="1754734" cy="1296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Setting and Getting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NOTE</a:t>
            </a:r>
            <a:r>
              <a:rPr lang="en-US" sz="2800" dirty="0" smtClean="0"/>
              <a:t>: because cookies are passed via </a:t>
            </a:r>
            <a:br>
              <a:rPr lang="en-US" sz="2800" dirty="0" smtClean="0"/>
            </a:br>
            <a:r>
              <a:rPr lang="en-US" sz="2800" dirty="0" smtClean="0"/>
              <a:t>a document’s header, put all cookie code </a:t>
            </a:r>
            <a:r>
              <a:rPr lang="en-US" sz="2800" b="1" dirty="0" smtClean="0"/>
              <a:t>before</a:t>
            </a:r>
            <a:r>
              <a:rPr lang="en-US" sz="2800" dirty="0" smtClean="0"/>
              <a:t> any references to echo or to HTML output</a:t>
            </a:r>
          </a:p>
          <a:p>
            <a:endParaRPr lang="en-US" sz="2800" dirty="0" smtClean="0"/>
          </a:p>
          <a:p>
            <a:r>
              <a:rPr lang="en-US" sz="2800" dirty="0" smtClean="0"/>
              <a:t>Setting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b="1" dirty="0" err="1" smtClean="0"/>
              <a:t>setcookie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name, value, expiration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setcookie</a:t>
            </a:r>
            <a:r>
              <a:rPr lang="en-US" sz="2400" b="1" dirty="0" smtClean="0"/>
              <a:t>(“</a:t>
            </a:r>
            <a:r>
              <a:rPr lang="en-US" sz="2400" b="1" dirty="0" err="1" smtClean="0"/>
              <a:t>userName</a:t>
            </a:r>
            <a:r>
              <a:rPr lang="en-US" sz="2400" b="1" dirty="0" smtClean="0"/>
              <a:t>”, “Rosebud”, time() + 60 * 60 * 24);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800" dirty="0" smtClean="0"/>
              <a:t>Getting</a:t>
            </a:r>
          </a:p>
          <a:p>
            <a:pPr lvl="1"/>
            <a:r>
              <a:rPr lang="en-US" sz="2400" dirty="0" smtClean="0"/>
              <a:t>Access values using the $_COOKIE associative array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$user = $_COOKIE[“</a:t>
            </a:r>
            <a:r>
              <a:rPr lang="en-US" sz="2400" b="1" dirty="0" err="1" smtClean="0"/>
              <a:t>userName</a:t>
            </a:r>
            <a:r>
              <a:rPr lang="en-US" sz="2400" b="1" dirty="0" smtClean="0"/>
              <a:t>”];</a:t>
            </a:r>
          </a:p>
          <a:p>
            <a:pPr lvl="1"/>
            <a:endParaRPr lang="en-US" sz="2400" dirty="0"/>
          </a:p>
        </p:txBody>
      </p:sp>
      <p:pic>
        <p:nvPicPr>
          <p:cNvPr id="4" name="Picture 4" descr="C:\Documents and Settings\mbaddeley\Local Settings\Temporary Internet Files\Content.IE5\S2T3A7M3\MC90022888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990600"/>
            <a:ext cx="1754734" cy="1296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Cookie Already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to see if a </a:t>
            </a:r>
            <a:br>
              <a:rPr lang="en-US" dirty="0" smtClean="0"/>
            </a:br>
            <a:r>
              <a:rPr lang="en-US" dirty="0" smtClean="0"/>
              <a:t>cookie already exists so you can get it from the COOKIE associative array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b="1" dirty="0" smtClean="0"/>
              <a:t>if(</a:t>
            </a:r>
            <a:r>
              <a:rPr lang="en-US" sz="2400" b="1" dirty="0" err="1" smtClean="0"/>
              <a:t>isset</a:t>
            </a:r>
            <a:r>
              <a:rPr lang="en-US" sz="2400" b="1" dirty="0" smtClean="0"/>
              <a:t>($_COOKIE[“</a:t>
            </a:r>
            <a:r>
              <a:rPr lang="en-US" sz="2400" b="1" dirty="0" err="1" smtClean="0"/>
              <a:t>userName</a:t>
            </a:r>
            <a:r>
              <a:rPr lang="en-US" sz="2400" b="1" dirty="0" smtClean="0"/>
              <a:t>”])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400" b="1" dirty="0" smtClean="0"/>
              <a:t>		$user = $_COOKIE[“</a:t>
            </a:r>
            <a:r>
              <a:rPr lang="en-US" sz="2400" b="1" dirty="0" err="1" smtClean="0"/>
              <a:t>userName</a:t>
            </a:r>
            <a:r>
              <a:rPr lang="en-US" sz="2400" b="1" dirty="0" smtClean="0"/>
              <a:t>”];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400" b="1" dirty="0" smtClean="0"/>
              <a:t>	</a:t>
            </a:r>
            <a:endParaRPr lang="en-US" sz="2400" dirty="0"/>
          </a:p>
        </p:txBody>
      </p:sp>
      <p:pic>
        <p:nvPicPr>
          <p:cNvPr id="4" name="Picture 4" descr="C:\Documents and Settings\mbaddeley\Local Settings\Temporary Internet Files\Content.IE5\S2T3A7M3\MC90022888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990600"/>
            <a:ext cx="1754734" cy="1296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058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User’s can manually delete a cookie via the browser’s options dialog</a:t>
            </a:r>
          </a:p>
          <a:p>
            <a:endParaRPr lang="en-US" dirty="0" smtClean="0"/>
          </a:p>
          <a:p>
            <a:r>
              <a:rPr lang="en-US" dirty="0" smtClean="0"/>
              <a:t>In code, you set the cookie’s expiration to the past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 </a:t>
            </a:r>
            <a:r>
              <a:rPr lang="en-US" sz="2100" b="1" dirty="0" err="1" smtClean="0"/>
              <a:t>setcookie</a:t>
            </a:r>
            <a:r>
              <a:rPr lang="en-US" sz="2100" b="1" dirty="0" smtClean="0"/>
              <a:t>(“</a:t>
            </a:r>
            <a:r>
              <a:rPr lang="en-US" sz="2100" b="1" dirty="0" err="1" smtClean="0"/>
              <a:t>userName</a:t>
            </a:r>
            <a:r>
              <a:rPr lang="en-US" sz="2100" b="1" dirty="0" smtClean="0"/>
              <a:t>”, “Rosebud”, time() -1);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… or you can refer to the cookie </a:t>
            </a:r>
            <a:br>
              <a:rPr lang="en-US" dirty="0" smtClean="0"/>
            </a:br>
            <a:r>
              <a:rPr lang="en-US" dirty="0" smtClean="0"/>
              <a:t>by name only</a:t>
            </a:r>
          </a:p>
          <a:p>
            <a:pPr lvl="1">
              <a:buNone/>
            </a:pPr>
            <a:r>
              <a:rPr lang="en-US" sz="2400" b="1" dirty="0" err="1" smtClean="0"/>
              <a:t>setcookie</a:t>
            </a:r>
            <a:r>
              <a:rPr lang="en-US" sz="2400" b="1" dirty="0" smtClean="0"/>
              <a:t>(“</a:t>
            </a:r>
            <a:r>
              <a:rPr lang="en-US" sz="2400" b="1" dirty="0" err="1" smtClean="0"/>
              <a:t>userName</a:t>
            </a:r>
            <a:r>
              <a:rPr lang="en-US" sz="2400" b="1" dirty="0" smtClean="0"/>
              <a:t>”);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819525"/>
            <a:ext cx="2667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167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Corbel</vt:lpstr>
      <vt:lpstr>Wingdings</vt:lpstr>
      <vt:lpstr>Wingdings 2</vt:lpstr>
      <vt:lpstr>Wingdings 3</vt:lpstr>
      <vt:lpstr>Module</vt:lpstr>
      <vt:lpstr>Persisting Data with Cookies!</vt:lpstr>
      <vt:lpstr>Review of Client-server Communication</vt:lpstr>
      <vt:lpstr>Some Ways to Persist Data</vt:lpstr>
      <vt:lpstr>More About Cookies</vt:lpstr>
      <vt:lpstr>Setting and Getting Cookies</vt:lpstr>
      <vt:lpstr>Is the Cookie Already Set?</vt:lpstr>
      <vt:lpstr>Deleting a Cookie</vt:lpstr>
    </vt:vector>
  </TitlesOfParts>
  <Company>NIAGARA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Persisting Data with Cookies!</dc:title>
  <dc:creator>mbaddeley</dc:creator>
  <cp:lastModifiedBy>Marsha Baddeley</cp:lastModifiedBy>
  <cp:revision>23</cp:revision>
  <dcterms:created xsi:type="dcterms:W3CDTF">2012-02-29T17:15:54Z</dcterms:created>
  <dcterms:modified xsi:type="dcterms:W3CDTF">2015-01-21T15:30:57Z</dcterms:modified>
</cp:coreProperties>
</file>