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6" r:id="rId2"/>
    <p:sldId id="258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File I/O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060504" cy="1069848"/>
          </a:xfrm>
        </p:spPr>
        <p:txBody>
          <a:bodyPr/>
          <a:lstStyle/>
          <a:p>
            <a:r>
              <a:rPr lang="en-CA" dirty="0" smtClean="0"/>
              <a:t>Using arrays, iteration, and cmdlets to read/write csv file info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Setting </a:t>
            </a:r>
            <a:r>
              <a:rPr lang="en-CA" sz="3000" dirty="0" smtClean="0"/>
              <a:t>up a profile to store your functions</a:t>
            </a:r>
          </a:p>
          <a:p>
            <a:pPr lvl="1"/>
            <a:endParaRPr lang="en-CA" sz="2800" dirty="0"/>
          </a:p>
          <a:p>
            <a:r>
              <a:rPr lang="en-CA" sz="3000" dirty="0" smtClean="0"/>
              <a:t>Reading and working with csv files</a:t>
            </a:r>
          </a:p>
          <a:p>
            <a:endParaRPr lang="en-CA" sz="3000" dirty="0"/>
          </a:p>
          <a:p>
            <a:r>
              <a:rPr lang="en-CA" sz="3000" dirty="0" smtClean="0"/>
              <a:t>Writing file information</a:t>
            </a:r>
          </a:p>
          <a:p>
            <a:endParaRPr lang="en-CA" sz="3000" dirty="0" smtClean="0"/>
          </a:p>
          <a:p>
            <a:pPr lvl="2"/>
            <a:endParaRPr lang="en-CA" sz="2600" dirty="0" smtClean="0"/>
          </a:p>
          <a:p>
            <a:endParaRPr lang="en-CA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2" y="484632"/>
            <a:ext cx="1631908" cy="17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Import-csv and out-file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Review today’s demo csv file content and purpose</a:t>
            </a:r>
          </a:p>
          <a:p>
            <a:endParaRPr lang="en-CA" dirty="0"/>
          </a:p>
          <a:p>
            <a:r>
              <a:rPr lang="en-CA" dirty="0" smtClean="0"/>
              <a:t>Review online help for this cmdlet</a:t>
            </a:r>
          </a:p>
          <a:p>
            <a:pPr lvl="1"/>
            <a:r>
              <a:rPr lang="en-CA" dirty="0" smtClean="0"/>
              <a:t>Note about pipeline input</a:t>
            </a:r>
          </a:p>
          <a:p>
            <a:pPr lvl="1"/>
            <a:endParaRPr lang="en-CA" dirty="0"/>
          </a:p>
          <a:p>
            <a:r>
              <a:rPr lang="en-CA" dirty="0" smtClean="0"/>
              <a:t>Demo of reading file and accessing array values</a:t>
            </a:r>
          </a:p>
          <a:p>
            <a:pPr lvl="1"/>
            <a:r>
              <a:rPr lang="en-CA" dirty="0" smtClean="0"/>
              <a:t>Accessing single items</a:t>
            </a:r>
          </a:p>
          <a:p>
            <a:pPr lvl="1"/>
            <a:r>
              <a:rPr lang="en-CA" dirty="0" smtClean="0"/>
              <a:t>Accessing all items in iteration</a:t>
            </a:r>
          </a:p>
          <a:p>
            <a:pPr lvl="1"/>
            <a:r>
              <a:rPr lang="en-CA" dirty="0" smtClean="0"/>
              <a:t>How to convert content to another data type</a:t>
            </a:r>
          </a:p>
          <a:p>
            <a:pPr lvl="1"/>
            <a:endParaRPr lang="en-CA" dirty="0"/>
          </a:p>
          <a:p>
            <a:r>
              <a:rPr lang="en-CA" dirty="0" smtClean="0"/>
              <a:t>Demo of writing file content using out-file</a:t>
            </a:r>
          </a:p>
          <a:p>
            <a:pPr lvl="1"/>
            <a:r>
              <a:rPr lang="en-CA" dirty="0" smtClean="0"/>
              <a:t>-force vs -append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82" y="341194"/>
            <a:ext cx="2040111" cy="28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content in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use the where-object cmdlet to find values inside of an array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$</a:t>
            </a:r>
            <a:r>
              <a:rPr lang="en-CA" dirty="0" err="1" smtClean="0"/>
              <a:t>myArray</a:t>
            </a:r>
            <a:r>
              <a:rPr lang="en-CA" dirty="0" smtClean="0"/>
              <a:t> = “Nick”, “Mike,” , “Sam”, “John”</a:t>
            </a:r>
          </a:p>
          <a:p>
            <a:pPr marL="0" indent="0">
              <a:buNone/>
            </a:pPr>
            <a:r>
              <a:rPr lang="en-CA" dirty="0" smtClean="0"/>
              <a:t>$</a:t>
            </a:r>
            <a:r>
              <a:rPr lang="en-CA" dirty="0" err="1" smtClean="0"/>
              <a:t>myArray|Where-Object</a:t>
            </a:r>
            <a:r>
              <a:rPr lang="en-CA" dirty="0" smtClean="0"/>
              <a:t> </a:t>
            </a:r>
            <a:r>
              <a:rPr lang="en-CA" dirty="0"/>
              <a:t>{$_ -like </a:t>
            </a:r>
            <a:r>
              <a:rPr lang="en-CA" dirty="0" smtClean="0"/>
              <a:t>"*n*"}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Let’s use our demo case to find text in its content</a:t>
            </a:r>
          </a:p>
          <a:p>
            <a:pPr lvl="1"/>
            <a:r>
              <a:rPr lang="en-CA" dirty="0" smtClean="0"/>
              <a:t>Note how we can modify the PowerShell Object ($_ ) to find content in certain columns</a:t>
            </a:r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97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Upcoming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content!</a:t>
            </a:r>
          </a:p>
          <a:p>
            <a:pPr lvl="1"/>
            <a:r>
              <a:rPr lang="en-CA" dirty="0" smtClean="0"/>
              <a:t>PowerShell Forms Using Windows Forms Objects</a:t>
            </a:r>
          </a:p>
          <a:p>
            <a:pPr lvl="1"/>
            <a:endParaRPr lang="en-CA" dirty="0"/>
          </a:p>
          <a:p>
            <a:r>
              <a:rPr lang="en-CA" dirty="0" smtClean="0"/>
              <a:t>Heads-up … this content is not so easily found online. Attending classes will help you with this unit.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88" y="571500"/>
            <a:ext cx="2222311" cy="16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632</TotalTime>
  <Words>188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File I/O</vt:lpstr>
      <vt:lpstr>Agenda</vt:lpstr>
      <vt:lpstr>Import-csv and out-file</vt:lpstr>
      <vt:lpstr>Finding content in arrays</vt:lpstr>
      <vt:lpstr>Upcoming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69</cp:revision>
  <dcterms:created xsi:type="dcterms:W3CDTF">2015-09-03T14:08:20Z</dcterms:created>
  <dcterms:modified xsi:type="dcterms:W3CDTF">2016-10-26T16:45:14Z</dcterms:modified>
</cp:coreProperties>
</file>