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notesMasterIdLst>
    <p:notesMasterId r:id="rId7"/>
  </p:notes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CE75AE-5165-4475-BAE2-ECB8D512C51A}" type="datetimeFigureOut">
              <a:rPr lang="en-CA" smtClean="0"/>
              <a:t>2016-10-26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91B084-67F5-491D-A042-CD979878B0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746006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097A1-D342-4C1B-A27E-AA22F4488717}" type="datetimeFigureOut">
              <a:rPr lang="en-CA" smtClean="0"/>
              <a:t>2016-10-26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75D9E2E1-4939-49CC-B26C-2DC33B98893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26138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097A1-D342-4C1B-A27E-AA22F4488717}" type="datetimeFigureOut">
              <a:rPr lang="en-CA" smtClean="0"/>
              <a:t>2016-10-26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9E2E1-4939-49CC-B26C-2DC33B98893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03812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097A1-D342-4C1B-A27E-AA22F4488717}" type="datetimeFigureOut">
              <a:rPr lang="en-CA" smtClean="0"/>
              <a:t>2016-10-26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9E2E1-4939-49CC-B26C-2DC33B98893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00511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097A1-D342-4C1B-A27E-AA22F4488717}" type="datetimeFigureOut">
              <a:rPr lang="en-CA" smtClean="0"/>
              <a:t>2016-10-26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9E2E1-4939-49CC-B26C-2DC33B98893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59885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3B5097A1-D342-4C1B-A27E-AA22F4488717}" type="datetimeFigureOut">
              <a:rPr lang="en-CA" smtClean="0"/>
              <a:t>2016-10-26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CA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75D9E2E1-4939-49CC-B26C-2DC33B98893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75098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097A1-D342-4C1B-A27E-AA22F4488717}" type="datetimeFigureOut">
              <a:rPr lang="en-CA" smtClean="0"/>
              <a:t>2016-10-26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9E2E1-4939-49CC-B26C-2DC33B98893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81128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097A1-D342-4C1B-A27E-AA22F4488717}" type="datetimeFigureOut">
              <a:rPr lang="en-CA" smtClean="0"/>
              <a:t>2016-10-26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9E2E1-4939-49CC-B26C-2DC33B98893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95264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097A1-D342-4C1B-A27E-AA22F4488717}" type="datetimeFigureOut">
              <a:rPr lang="en-CA" smtClean="0"/>
              <a:t>2016-10-26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9E2E1-4939-49CC-B26C-2DC33B98893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70277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097A1-D342-4C1B-A27E-AA22F4488717}" type="datetimeFigureOut">
              <a:rPr lang="en-CA" smtClean="0"/>
              <a:t>2016-10-26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9E2E1-4939-49CC-B26C-2DC33B98893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46426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097A1-D342-4C1B-A27E-AA22F4488717}" type="datetimeFigureOut">
              <a:rPr lang="en-CA" smtClean="0"/>
              <a:t>2016-10-26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9E2E1-4939-49CC-B26C-2DC33B98893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5780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097A1-D342-4C1B-A27E-AA22F4488717}" type="datetimeFigureOut">
              <a:rPr lang="en-CA" smtClean="0"/>
              <a:t>2016-10-26</a:t>
            </a:fld>
            <a:endParaRPr lang="en-CA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9E2E1-4939-49CC-B26C-2DC33B98893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97586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3B5097A1-D342-4C1B-A27E-AA22F4488717}" type="datetimeFigureOut">
              <a:rPr lang="en-CA" smtClean="0"/>
              <a:t>2016-10-26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CA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75D9E2E1-4939-49CC-B26C-2DC33B98893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42666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Functions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Modularizing Your Code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34306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Agenda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3000" dirty="0" smtClean="0"/>
              <a:t>Q&amp;A re: video content</a:t>
            </a:r>
            <a:br>
              <a:rPr lang="en-CA" sz="3000" dirty="0" smtClean="0"/>
            </a:br>
            <a:endParaRPr lang="en-CA" sz="3000" dirty="0" smtClean="0"/>
          </a:p>
          <a:p>
            <a:r>
              <a:rPr lang="en-CA" sz="3000" dirty="0" smtClean="0"/>
              <a:t>Hands-on Quiz</a:t>
            </a:r>
          </a:p>
          <a:p>
            <a:pPr lvl="1"/>
            <a:r>
              <a:rPr lang="en-CA" sz="2800" dirty="0" smtClean="0"/>
              <a:t>Take-up and review</a:t>
            </a:r>
          </a:p>
          <a:p>
            <a:pPr lvl="1"/>
            <a:endParaRPr lang="en-CA" sz="2800" dirty="0"/>
          </a:p>
          <a:p>
            <a:r>
              <a:rPr lang="en-CA" sz="3000" dirty="0" smtClean="0"/>
              <a:t>Setting up a profile to store </a:t>
            </a:r>
            <a:r>
              <a:rPr lang="en-CA" sz="3000" dirty="0" smtClean="0"/>
              <a:t>your functions</a:t>
            </a:r>
            <a:endParaRPr lang="en-CA" sz="3000" dirty="0" smtClean="0"/>
          </a:p>
          <a:p>
            <a:pPr lvl="1"/>
            <a:endParaRPr lang="en-CA" sz="2800" dirty="0"/>
          </a:p>
          <a:p>
            <a:r>
              <a:rPr lang="en-CA" sz="3000" dirty="0" smtClean="0"/>
              <a:t>A few pointers for Assignment 4</a:t>
            </a:r>
          </a:p>
          <a:p>
            <a:endParaRPr lang="en-CA" sz="3000" dirty="0" smtClean="0"/>
          </a:p>
          <a:p>
            <a:pPr lvl="2"/>
            <a:endParaRPr lang="en-CA" sz="2600" dirty="0" smtClean="0"/>
          </a:p>
          <a:p>
            <a:endParaRPr lang="en-CA" sz="3000" dirty="0" smtClean="0"/>
          </a:p>
        </p:txBody>
      </p:sp>
    </p:spTree>
    <p:extLst>
      <p:ext uri="{BB962C8B-B14F-4D97-AF65-F5344CB8AC3E}">
        <p14:creationId xmlns:p14="http://schemas.microsoft.com/office/powerpoint/2010/main" val="539415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Hands-on Quiz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Work in pairs if you like, but be responsible for your own learning</a:t>
            </a:r>
          </a:p>
          <a:p>
            <a:endParaRPr lang="en-CA" dirty="0"/>
          </a:p>
          <a:p>
            <a:r>
              <a:rPr lang="en-CA" dirty="0" smtClean="0"/>
              <a:t>This is a timed exercise – 20 minutes</a:t>
            </a:r>
          </a:p>
          <a:p>
            <a:endParaRPr lang="en-CA" dirty="0"/>
          </a:p>
          <a:p>
            <a:r>
              <a:rPr lang="en-CA" dirty="0" smtClean="0"/>
              <a:t>Work will be graded face-to-face when you are done</a:t>
            </a:r>
          </a:p>
          <a:p>
            <a:endParaRPr lang="en-CA" dirty="0"/>
          </a:p>
          <a:p>
            <a:r>
              <a:rPr lang="en-CA" dirty="0" smtClean="0"/>
              <a:t>It is worth 5 marks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23097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Review hands-on quiz elements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1505" y="2093976"/>
            <a:ext cx="4406349" cy="4393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206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Setting up a profile to store your functions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 smtClean="0"/>
              <a:t>Enter these 2 commands into PowerShell ISE</a:t>
            </a:r>
          </a:p>
          <a:p>
            <a:pPr marL="0" indent="0">
              <a:buNone/>
            </a:pPr>
            <a:r>
              <a:rPr lang="en-CA" dirty="0"/>
              <a:t> </a:t>
            </a:r>
            <a:r>
              <a:rPr lang="en-CA" dirty="0" smtClean="0"/>
              <a:t>	</a:t>
            </a:r>
            <a:r>
              <a:rPr lang="en-CA" i="1" dirty="0" smtClean="0"/>
              <a:t>New-Item </a:t>
            </a:r>
            <a:r>
              <a:rPr lang="en-CA" i="1" dirty="0"/>
              <a:t>-</a:t>
            </a:r>
            <a:r>
              <a:rPr lang="en-CA" i="1" dirty="0" err="1"/>
              <a:t>ItemType</a:t>
            </a:r>
            <a:r>
              <a:rPr lang="en-CA" i="1" dirty="0"/>
              <a:t> File -Path $profile -Force</a:t>
            </a:r>
          </a:p>
          <a:p>
            <a:pPr marL="0" indent="0">
              <a:buNone/>
            </a:pPr>
            <a:r>
              <a:rPr lang="en-CA" i="1" dirty="0" smtClean="0"/>
              <a:t>	Notepad </a:t>
            </a:r>
            <a:r>
              <a:rPr lang="en-CA" i="1" dirty="0"/>
              <a:t>$profile </a:t>
            </a:r>
            <a:endParaRPr lang="en-CA" i="1" dirty="0" smtClean="0"/>
          </a:p>
          <a:p>
            <a:pPr marL="0" indent="0">
              <a:buNone/>
            </a:pPr>
            <a:endParaRPr lang="en-CA" i="1" dirty="0"/>
          </a:p>
          <a:p>
            <a:r>
              <a:rPr lang="en-CA" dirty="0"/>
              <a:t>Cut and </a:t>
            </a:r>
            <a:r>
              <a:rPr lang="en-CA" dirty="0" smtClean="0"/>
              <a:t>paste in your function code </a:t>
            </a:r>
            <a:r>
              <a:rPr lang="en-CA" dirty="0"/>
              <a:t>(</a:t>
            </a:r>
            <a:r>
              <a:rPr lang="en-CA" b="1" dirty="0" err="1"/>
              <a:t>fixFileName</a:t>
            </a:r>
            <a:r>
              <a:rPr lang="en-CA" dirty="0" smtClean="0"/>
              <a:t>) from today’s exercise into Notepad, and save it. Close it and </a:t>
            </a:r>
            <a:r>
              <a:rPr lang="en-CA" dirty="0" err="1" smtClean="0"/>
              <a:t>PowerShell,too</a:t>
            </a:r>
            <a:endParaRPr lang="en-CA" dirty="0" smtClean="0"/>
          </a:p>
          <a:p>
            <a:endParaRPr lang="en-CA" dirty="0"/>
          </a:p>
          <a:p>
            <a:r>
              <a:rPr lang="en-CA" dirty="0" smtClean="0"/>
              <a:t>Re-open PowerShell ISE and your code. </a:t>
            </a:r>
            <a:endParaRPr lang="en-CA" dirty="0"/>
          </a:p>
          <a:p>
            <a:endParaRPr lang="en-CA" dirty="0" smtClean="0"/>
          </a:p>
          <a:p>
            <a:r>
              <a:rPr lang="en-CA" dirty="0" smtClean="0"/>
              <a:t>Test it by executing the remaining commands (all your code without </a:t>
            </a:r>
            <a:r>
              <a:rPr lang="en-CA" dirty="0" err="1" smtClean="0"/>
              <a:t>fixFileName</a:t>
            </a:r>
            <a:r>
              <a:rPr lang="en-CA" dirty="0" smtClean="0"/>
              <a:t> in it anymore)</a:t>
            </a:r>
            <a:endParaRPr lang="en-CA" dirty="0"/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417623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350</TotalTime>
  <Words>68</Words>
  <Application>Microsoft Office PowerPoint</Application>
  <PresentationFormat>Widescreen</PresentationFormat>
  <Paragraphs>30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Calibri</vt:lpstr>
      <vt:lpstr>Rockwell</vt:lpstr>
      <vt:lpstr>Rockwell Condensed</vt:lpstr>
      <vt:lpstr>Wingdings</vt:lpstr>
      <vt:lpstr>Wood Type</vt:lpstr>
      <vt:lpstr>Functions</vt:lpstr>
      <vt:lpstr>Agenda</vt:lpstr>
      <vt:lpstr>Hands-on Quiz</vt:lpstr>
      <vt:lpstr>Review hands-on quiz elements</vt:lpstr>
      <vt:lpstr>Setting up a profile to store your functions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Introduction</dc:title>
  <dc:creator>Marsha Baddeley</dc:creator>
  <cp:lastModifiedBy>Marsha Baddeley</cp:lastModifiedBy>
  <cp:revision>57</cp:revision>
  <dcterms:created xsi:type="dcterms:W3CDTF">2015-09-03T14:08:20Z</dcterms:created>
  <dcterms:modified xsi:type="dcterms:W3CDTF">2016-10-26T16:42:25Z</dcterms:modified>
</cp:coreProperties>
</file>