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85C-4A9B-48CF-A29D-EBEBA6B20FA0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3311583-4891-48BB-B2D5-C594CC4E4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89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85C-4A9B-48CF-A29D-EBEBA6B20FA0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1583-4891-48BB-B2D5-C594CC4E4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62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85C-4A9B-48CF-A29D-EBEBA6B20FA0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1583-4891-48BB-B2D5-C594CC4E4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45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85C-4A9B-48CF-A29D-EBEBA6B20FA0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1583-4891-48BB-B2D5-C594CC4E4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44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4EF85C-4A9B-48CF-A29D-EBEBA6B20FA0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3311583-4891-48BB-B2D5-C594CC4E4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6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85C-4A9B-48CF-A29D-EBEBA6B20FA0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1583-4891-48BB-B2D5-C594CC4E4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31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85C-4A9B-48CF-A29D-EBEBA6B20FA0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1583-4891-48BB-B2D5-C594CC4E4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71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85C-4A9B-48CF-A29D-EBEBA6B20FA0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1583-4891-48BB-B2D5-C594CC4E4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09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85C-4A9B-48CF-A29D-EBEBA6B20FA0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1583-4891-48BB-B2D5-C594CC4E4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06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85C-4A9B-48CF-A29D-EBEBA6B20FA0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1583-4891-48BB-B2D5-C594CC4E4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99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85C-4A9B-48CF-A29D-EBEBA6B20FA0}" type="datetimeFigureOut">
              <a:rPr lang="en-CA" smtClean="0"/>
              <a:t>2016-09-18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1583-4891-48BB-B2D5-C594CC4E4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2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4EF85C-4A9B-48CF-A29D-EBEBA6B20FA0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3311583-4891-48BB-B2D5-C594CC4E4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77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GROUP-OBJECT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Getting MIN, MAX, SUM, AVG, and COUNT from GROUPS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15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Note about pipeline transitions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946142" cy="4050792"/>
          </a:xfrm>
        </p:spPr>
        <p:txBody>
          <a:bodyPr>
            <a:normAutofit fontScale="92500"/>
          </a:bodyPr>
          <a:lstStyle/>
          <a:p>
            <a:r>
              <a:rPr lang="en-CA" sz="3200" dirty="0"/>
              <a:t>Type this: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200" b="1" dirty="0" err="1"/>
              <a:t>gps</a:t>
            </a:r>
            <a:r>
              <a:rPr lang="en-CA" sz="3200" b="1" dirty="0"/>
              <a:t> | select ID, name, handles, </a:t>
            </a:r>
            <a:r>
              <a:rPr lang="en-CA" sz="3200" b="1" dirty="0" err="1"/>
              <a:t>ws</a:t>
            </a:r>
            <a:r>
              <a:rPr lang="en-CA" sz="3200" b="1" dirty="0"/>
              <a:t> | ? </a:t>
            </a:r>
            <a:r>
              <a:rPr lang="en-CA" sz="3200" b="1" dirty="0" err="1"/>
              <a:t>cpu</a:t>
            </a:r>
            <a:r>
              <a:rPr lang="en-CA" sz="3200" b="1" dirty="0"/>
              <a:t> –GT </a:t>
            </a:r>
            <a:r>
              <a:rPr lang="en-CA" sz="3200" b="1" dirty="0" smtClean="0"/>
              <a:t>4</a:t>
            </a:r>
            <a:endParaRPr lang="en-CA" sz="3200" b="1" dirty="0"/>
          </a:p>
          <a:p>
            <a:pPr lvl="1">
              <a:buFont typeface="Arial" panose="020B0604020202020204" pitchFamily="34" charset="0"/>
              <a:buChar char="•"/>
            </a:pPr>
            <a:endParaRPr lang="en-CA" sz="3200" dirty="0"/>
          </a:p>
          <a:p>
            <a:r>
              <a:rPr lang="en-CA" sz="3200" dirty="0"/>
              <a:t>This next command will tell you why you didn’t get any results back: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200" b="1" dirty="0" err="1"/>
              <a:t>gps</a:t>
            </a:r>
            <a:r>
              <a:rPr lang="en-CA" sz="3200" b="1" dirty="0"/>
              <a:t> | select ID, name, handles, </a:t>
            </a:r>
            <a:r>
              <a:rPr lang="en-CA" sz="3200" b="1" dirty="0" err="1"/>
              <a:t>ws</a:t>
            </a:r>
            <a:r>
              <a:rPr lang="en-CA" sz="3200" b="1" dirty="0"/>
              <a:t> | ? </a:t>
            </a:r>
            <a:r>
              <a:rPr lang="en-CA" sz="3200" b="1" dirty="0" err="1"/>
              <a:t>cpu</a:t>
            </a:r>
            <a:r>
              <a:rPr lang="en-CA" sz="3200" b="1" dirty="0"/>
              <a:t> –GT </a:t>
            </a:r>
            <a:r>
              <a:rPr lang="en-CA" sz="3200" b="1" dirty="0" smtClean="0"/>
              <a:t>4 </a:t>
            </a:r>
            <a:r>
              <a:rPr lang="en-CA" sz="3200" b="1" dirty="0"/>
              <a:t>| </a:t>
            </a:r>
            <a:r>
              <a:rPr lang="en-CA" sz="3200" b="1" dirty="0" smtClean="0"/>
              <a:t>gm</a:t>
            </a:r>
            <a:br>
              <a:rPr lang="en-CA" sz="3200" b="1" dirty="0" smtClean="0"/>
            </a:br>
            <a:endParaRPr lang="en-CA" sz="3200" b="1" dirty="0"/>
          </a:p>
          <a:p>
            <a:r>
              <a:rPr lang="en-CA" sz="3200" dirty="0" smtClean="0"/>
              <a:t>We will correct this cmdlet logic now!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2400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11339848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GROUPING Data: SQL AS Your Starting Reference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441146" y="1487215"/>
            <a:ext cx="4124081" cy="491375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CA" sz="2600" dirty="0" smtClean="0"/>
              <a:t>In SQL, you tell the database which redundant field you want to collapse, and then it will perform a summary per collapsed item</a:t>
            </a:r>
            <a:endParaRPr lang="en-CA" sz="2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5206"/>
            <a:ext cx="607695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770451" y="3717032"/>
            <a:ext cx="576064" cy="1656184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2491953" y="2888940"/>
            <a:ext cx="1296144" cy="396044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5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PowerShell Grouping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28800"/>
            <a:ext cx="11584546" cy="4525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 smtClean="0"/>
              <a:t>In PowerShell, you can use </a:t>
            </a:r>
            <a:r>
              <a:rPr lang="en-CA" sz="3200" b="1" dirty="0" smtClean="0"/>
              <a:t>group-object</a:t>
            </a:r>
            <a:r>
              <a:rPr lang="en-CA" sz="3200" dirty="0" smtClean="0"/>
              <a:t> to specify the redundant field:</a:t>
            </a:r>
          </a:p>
          <a:p>
            <a:pPr marL="274320" lvl="1" indent="0">
              <a:buNone/>
            </a:pPr>
            <a:r>
              <a:rPr lang="en-CA" sz="3200" b="1" dirty="0" smtClean="0"/>
              <a:t>	</a:t>
            </a:r>
            <a:r>
              <a:rPr lang="en-CA" sz="3200" b="1" dirty="0" err="1" smtClean="0"/>
              <a:t>gps</a:t>
            </a:r>
            <a:r>
              <a:rPr lang="en-CA" sz="3200" b="1" dirty="0" smtClean="0"/>
              <a:t> | group-object </a:t>
            </a:r>
            <a:r>
              <a:rPr lang="en-CA" sz="3200" b="1" dirty="0" err="1" smtClean="0"/>
              <a:t>ProcessName</a:t>
            </a:r>
            <a:r>
              <a:rPr lang="en-CA" sz="3200" b="1" dirty="0" smtClean="0"/>
              <a:t> </a:t>
            </a:r>
          </a:p>
          <a:p>
            <a:pPr marL="274320" lvl="1" indent="0">
              <a:buNone/>
            </a:pPr>
            <a:r>
              <a:rPr lang="en-CA" sz="3200" dirty="0" smtClean="0"/>
              <a:t>	</a:t>
            </a:r>
            <a:r>
              <a:rPr lang="en-CA" sz="3200" b="1" dirty="0" err="1" smtClean="0"/>
              <a:t>gps</a:t>
            </a:r>
            <a:r>
              <a:rPr lang="en-CA" sz="3200" b="1" dirty="0" smtClean="0"/>
              <a:t> | group </a:t>
            </a:r>
            <a:r>
              <a:rPr lang="en-CA" sz="3200" b="1" dirty="0" err="1" smtClean="0"/>
              <a:t>ProcessName</a:t>
            </a:r>
            <a:endParaRPr lang="en-CA" sz="3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CA" sz="3200" dirty="0" smtClean="0"/>
          </a:p>
          <a:p>
            <a:r>
              <a:rPr lang="en-CA" sz="3200" dirty="0" smtClean="0"/>
              <a:t>Now see what members you have to work with!</a:t>
            </a:r>
          </a:p>
          <a:p>
            <a:pPr marL="274320" lvl="1" indent="0">
              <a:buNone/>
            </a:pPr>
            <a:r>
              <a:rPr lang="en-CA" sz="3200" b="1" dirty="0" smtClean="0"/>
              <a:t>	</a:t>
            </a:r>
            <a:r>
              <a:rPr lang="en-CA" sz="3200" b="1" dirty="0" err="1" smtClean="0"/>
              <a:t>gps</a:t>
            </a:r>
            <a:r>
              <a:rPr lang="en-CA" sz="3200" b="1" dirty="0" smtClean="0"/>
              <a:t> | group </a:t>
            </a:r>
            <a:r>
              <a:rPr lang="en-CA" sz="3200" b="1" dirty="0" err="1" smtClean="0"/>
              <a:t>ProcessName</a:t>
            </a:r>
            <a:r>
              <a:rPr lang="en-CA" sz="3200" b="1" dirty="0" smtClean="0"/>
              <a:t> | gm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7543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10373932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Remember, the Order of Piping Matters!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52468"/>
            <a:ext cx="11417121" cy="5257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We will start to create our output:</a:t>
            </a:r>
          </a:p>
          <a:p>
            <a:pPr marL="274320" lvl="1" indent="0">
              <a:buNone/>
            </a:pPr>
            <a:r>
              <a:rPr lang="en-CA" sz="2800" b="1" dirty="0" smtClean="0"/>
              <a:t>	</a:t>
            </a:r>
            <a:r>
              <a:rPr lang="en-CA" sz="2800" b="1" dirty="0" err="1" smtClean="0"/>
              <a:t>gps</a:t>
            </a:r>
            <a:r>
              <a:rPr lang="en-CA" sz="2800" b="1" dirty="0" smtClean="0"/>
              <a:t> | group name | select name, count | </a:t>
            </a:r>
            <a:br>
              <a:rPr lang="en-CA" sz="2800" b="1" dirty="0" smtClean="0"/>
            </a:br>
            <a:r>
              <a:rPr lang="en-CA" sz="2800" b="1" dirty="0" smtClean="0"/>
              <a:t>	sort count –</a:t>
            </a:r>
            <a:r>
              <a:rPr lang="en-CA" sz="2800" b="1" dirty="0" err="1" smtClean="0"/>
              <a:t>desc</a:t>
            </a:r>
            <a:r>
              <a:rPr lang="en-CA" sz="2800" b="1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2800" b="1" dirty="0" smtClean="0"/>
          </a:p>
          <a:p>
            <a:r>
              <a:rPr lang="en-CA" sz="2800" dirty="0" smtClean="0"/>
              <a:t>Now if we want to get the top or </a:t>
            </a:r>
            <a:r>
              <a:rPr lang="en-CA" sz="2800" b="1" dirty="0" smtClean="0"/>
              <a:t>first</a:t>
            </a:r>
            <a:r>
              <a:rPr lang="en-CA" sz="2800" dirty="0" smtClean="0"/>
              <a:t> 3 process groups, we can use the </a:t>
            </a:r>
            <a:r>
              <a:rPr lang="en-CA" sz="2800" b="1" dirty="0" smtClean="0"/>
              <a:t>–first </a:t>
            </a:r>
            <a:r>
              <a:rPr lang="en-CA" sz="2800" dirty="0" smtClean="0"/>
              <a:t>parameter … but note the output</a:t>
            </a:r>
          </a:p>
          <a:p>
            <a:pPr marL="274320" lvl="1" indent="0">
              <a:buNone/>
            </a:pPr>
            <a:r>
              <a:rPr lang="en-CA" sz="2800" b="1" dirty="0" smtClean="0"/>
              <a:t>	</a:t>
            </a:r>
            <a:r>
              <a:rPr lang="en-CA" sz="2800" b="1" dirty="0" err="1" smtClean="0"/>
              <a:t>gps</a:t>
            </a:r>
            <a:r>
              <a:rPr lang="en-CA" sz="2800" b="1" dirty="0" smtClean="0"/>
              <a:t> | group name | select name, count </a:t>
            </a:r>
            <a:r>
              <a:rPr lang="en-CA" sz="2800" b="1" dirty="0" smtClean="0">
                <a:solidFill>
                  <a:srgbClr val="FF0000"/>
                </a:solidFill>
              </a:rPr>
              <a:t>–first 3 </a:t>
            </a:r>
            <a:r>
              <a:rPr lang="en-CA" sz="2800" b="1" dirty="0" smtClean="0"/>
              <a:t>| </a:t>
            </a:r>
            <a:br>
              <a:rPr lang="en-CA" sz="2800" b="1" dirty="0" smtClean="0"/>
            </a:br>
            <a:r>
              <a:rPr lang="en-CA" sz="2800" b="1" dirty="0" smtClean="0"/>
              <a:t>	sort count –</a:t>
            </a:r>
            <a:r>
              <a:rPr lang="en-CA" sz="2800" b="1" dirty="0" err="1" smtClean="0"/>
              <a:t>desc</a:t>
            </a:r>
            <a:r>
              <a:rPr lang="en-CA" sz="2800" b="1" dirty="0" smtClean="0"/>
              <a:t> </a:t>
            </a:r>
            <a:br>
              <a:rPr lang="en-CA" sz="2800" b="1" dirty="0" smtClean="0"/>
            </a:br>
            <a:endParaRPr lang="en-CA" sz="28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800" dirty="0" smtClean="0"/>
              <a:t>How did the cmdlet above get the first 3?</a:t>
            </a:r>
          </a:p>
          <a:p>
            <a:pPr lvl="1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135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piping order for group-by sorting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907504" cy="4050792"/>
          </a:xfrm>
        </p:spPr>
        <p:txBody>
          <a:bodyPr>
            <a:normAutofit/>
          </a:bodyPr>
          <a:lstStyle/>
          <a:p>
            <a:pPr marL="182880" lvl="2">
              <a:spcBef>
                <a:spcPts val="1200"/>
              </a:spcBef>
              <a:spcAft>
                <a:spcPts val="0"/>
              </a:spcAft>
            </a:pPr>
            <a:r>
              <a:rPr lang="en-CA" sz="3200" dirty="0"/>
              <a:t>Let’s rearrange the piping sequence:</a:t>
            </a:r>
          </a:p>
          <a:p>
            <a:pPr marL="182880" lvl="2">
              <a:spcBef>
                <a:spcPts val="1200"/>
              </a:spcBef>
              <a:spcAft>
                <a:spcPts val="0"/>
              </a:spcAft>
            </a:pPr>
            <a:endParaRPr lang="en-CA" sz="3200" b="1" dirty="0" smtClean="0"/>
          </a:p>
          <a:p>
            <a:pPr marL="0" lvl="2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3200" b="1" dirty="0" smtClean="0"/>
              <a:t>	</a:t>
            </a:r>
            <a:r>
              <a:rPr lang="en-CA" sz="3200" b="1" dirty="0" err="1" smtClean="0"/>
              <a:t>gps</a:t>
            </a:r>
            <a:r>
              <a:rPr lang="en-CA" sz="3200" b="1" dirty="0" smtClean="0"/>
              <a:t> </a:t>
            </a:r>
            <a:r>
              <a:rPr lang="en-CA" sz="3200" b="1" dirty="0"/>
              <a:t>| group name | sort count –</a:t>
            </a:r>
            <a:r>
              <a:rPr lang="en-CA" sz="3200" b="1" dirty="0" err="1"/>
              <a:t>desc</a:t>
            </a:r>
            <a:r>
              <a:rPr lang="en-CA" sz="3200" b="1" dirty="0"/>
              <a:t> | </a:t>
            </a:r>
            <a:r>
              <a:rPr lang="en-CA" sz="3200" b="1" dirty="0" smtClean="0"/>
              <a:t/>
            </a:r>
            <a:br>
              <a:rPr lang="en-CA" sz="3200" b="1" dirty="0" smtClean="0"/>
            </a:br>
            <a:r>
              <a:rPr lang="en-CA" sz="3200" b="1" dirty="0" smtClean="0"/>
              <a:t>	select </a:t>
            </a:r>
            <a:r>
              <a:rPr lang="en-CA" sz="3200" b="1" dirty="0"/>
              <a:t>name, count </a:t>
            </a:r>
            <a:r>
              <a:rPr lang="en-CA" sz="3200" b="1" dirty="0">
                <a:solidFill>
                  <a:srgbClr val="FF0000"/>
                </a:solidFill>
              </a:rPr>
              <a:t>–first </a:t>
            </a:r>
            <a:r>
              <a:rPr lang="en-CA" sz="3200" b="1" dirty="0" smtClean="0">
                <a:solidFill>
                  <a:srgbClr val="FF0000"/>
                </a:solidFill>
              </a:rPr>
              <a:t>3</a:t>
            </a:r>
            <a:endParaRPr lang="en-CA" sz="3200" b="1" dirty="0"/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0277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Summaries?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3200" dirty="0" smtClean="0"/>
              <a:t>Group-Object can give you COUNT as summary data</a:t>
            </a:r>
          </a:p>
          <a:p>
            <a:endParaRPr lang="en-CA" sz="3200" dirty="0" smtClean="0"/>
          </a:p>
          <a:p>
            <a:r>
              <a:rPr lang="en-CA" sz="3200" dirty="0" smtClean="0"/>
              <a:t>What cmdlet can you use to access MIN, MAX, SUM, AVG data?</a:t>
            </a:r>
          </a:p>
          <a:p>
            <a:endParaRPr lang="en-CA" sz="3200" dirty="0"/>
          </a:p>
          <a:p>
            <a:r>
              <a:rPr lang="en-CA" sz="3200" dirty="0" smtClean="0"/>
              <a:t>Code the cmdlet syntax that will output the MIN and MAX handles values for all chrome processes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2838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165</TotalTime>
  <Words>190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Wood Type</vt:lpstr>
      <vt:lpstr>GROUP-OBJECT</vt:lpstr>
      <vt:lpstr>A Note about pipeline transitions</vt:lpstr>
      <vt:lpstr>PowerPoint Presentation</vt:lpstr>
      <vt:lpstr>PowerPoint Presentation</vt:lpstr>
      <vt:lpstr>PowerPoint Presentation</vt:lpstr>
      <vt:lpstr>Using piping order for group-by sorting</vt:lpstr>
      <vt:lpstr>Other Summaries?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Environment Provider</dc:title>
  <dc:creator>Marsha Baddeley</dc:creator>
  <cp:lastModifiedBy>Marsha Baddeley</cp:lastModifiedBy>
  <cp:revision>28</cp:revision>
  <dcterms:created xsi:type="dcterms:W3CDTF">2015-09-24T13:25:19Z</dcterms:created>
  <dcterms:modified xsi:type="dcterms:W3CDTF">2016-09-19T01:53:08Z</dcterms:modified>
</cp:coreProperties>
</file>