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library/dd819489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Beginning to Write </a:t>
            </a:r>
            <a:r>
              <a:rPr lang="en-CA" dirty="0" err="1" smtClean="0"/>
              <a:t>Powershell</a:t>
            </a:r>
            <a:r>
              <a:rPr lang="en-CA" dirty="0" smtClean="0"/>
              <a:t> scripts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Information Stream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to </a:t>
            </a:r>
            <a:r>
              <a:rPr lang="en-CA" dirty="0" err="1" smtClean="0"/>
              <a:t>Powershell</a:t>
            </a:r>
            <a:r>
              <a:rPr lang="en-CA" dirty="0" smtClean="0"/>
              <a:t> 5!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749420"/>
            <a:ext cx="10058400" cy="1422779"/>
          </a:xfrm>
        </p:spPr>
        <p:txBody>
          <a:bodyPr/>
          <a:lstStyle/>
          <a:p>
            <a:r>
              <a:rPr lang="en-CA" dirty="0" smtClean="0"/>
              <a:t>All of the these information streams can be stored, redirected, and/or suppressed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83391"/>
            <a:ext cx="4282982" cy="2238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809" y="1883391"/>
            <a:ext cx="4353780" cy="23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6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Write-host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Write-host used to get a bad rap</a:t>
            </a:r>
          </a:p>
          <a:p>
            <a:pPr lvl="1"/>
            <a:r>
              <a:rPr lang="en-CA" sz="2000" dirty="0" smtClean="0"/>
              <a:t>It goes directly to the host</a:t>
            </a:r>
          </a:p>
          <a:p>
            <a:pPr lvl="1"/>
            <a:r>
              <a:rPr lang="en-CA" sz="2000" dirty="0" smtClean="0"/>
              <a:t>It cannot be suppressed or stored</a:t>
            </a:r>
          </a:p>
          <a:p>
            <a:pPr lvl="1"/>
            <a:endParaRPr lang="en-CA" sz="2000" dirty="0"/>
          </a:p>
          <a:p>
            <a:r>
              <a:rPr lang="en-CA" dirty="0" smtClean="0"/>
              <a:t>But the advantage of write-host is that it doesn’t pollute the information stream!</a:t>
            </a:r>
          </a:p>
          <a:p>
            <a:endParaRPr lang="en-CA" dirty="0"/>
          </a:p>
          <a:p>
            <a:r>
              <a:rPr lang="en-CA" dirty="0" smtClean="0"/>
              <a:t>You can change its display colors via these properties</a:t>
            </a:r>
          </a:p>
          <a:p>
            <a:pPr lvl="1"/>
            <a:r>
              <a:rPr lang="en-CA" sz="2000" dirty="0" err="1"/>
              <a:t>ForegroundColor</a:t>
            </a:r>
            <a:r>
              <a:rPr lang="en-CA" sz="2000" dirty="0"/>
              <a:t> and </a:t>
            </a:r>
            <a:r>
              <a:rPr lang="en-CA" sz="2000" dirty="0" err="1" smtClean="0"/>
              <a:t>BackgroundColor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dirty="0" smtClean="0"/>
              <a:t>Write-Host can take in values from the Pipeline (i.e. “hello world” | write-host)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62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Write-information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83392"/>
            <a:ext cx="10058400" cy="4288808"/>
          </a:xfrm>
        </p:spPr>
        <p:txBody>
          <a:bodyPr/>
          <a:lstStyle/>
          <a:p>
            <a:r>
              <a:rPr lang="en-CA" dirty="0" smtClean="0"/>
              <a:t>Responds </a:t>
            </a:r>
            <a:r>
              <a:rPr lang="en-CA" dirty="0"/>
              <a:t>to </a:t>
            </a:r>
            <a:endParaRPr lang="en-CA" dirty="0" smtClean="0"/>
          </a:p>
          <a:p>
            <a:pPr lvl="1"/>
            <a:r>
              <a:rPr lang="en-CA" dirty="0" smtClean="0"/>
              <a:t>$</a:t>
            </a:r>
            <a:r>
              <a:rPr lang="en-CA" dirty="0" err="1"/>
              <a:t>InformationPreference</a:t>
            </a:r>
            <a:r>
              <a:rPr lang="en-CA" dirty="0"/>
              <a:t> </a:t>
            </a:r>
            <a:r>
              <a:rPr lang="en-CA" dirty="0" smtClean="0"/>
              <a:t>variable</a:t>
            </a:r>
            <a:endParaRPr lang="en-CA" dirty="0"/>
          </a:p>
          <a:p>
            <a:pPr lvl="1"/>
            <a:r>
              <a:rPr lang="en-CA" dirty="0" err="1" smtClean="0"/>
              <a:t>InformationAction</a:t>
            </a:r>
            <a:r>
              <a:rPr lang="en-CA" dirty="0" smtClean="0"/>
              <a:t> parameter</a:t>
            </a:r>
          </a:p>
          <a:p>
            <a:pPr lvl="1"/>
            <a:endParaRPr lang="en-CA" dirty="0"/>
          </a:p>
          <a:p>
            <a:r>
              <a:rPr lang="en-CA" dirty="0" smtClean="0"/>
              <a:t>It can be stored in a variable (</a:t>
            </a:r>
            <a:r>
              <a:rPr lang="en-CA" dirty="0" err="1" smtClean="0"/>
              <a:t>InformationVariable</a:t>
            </a:r>
            <a:r>
              <a:rPr lang="en-CA" dirty="0" smtClean="0"/>
              <a:t>) for later use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It cannot change its color coding and it cannot take in values from the Pipeline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You can use a tag parameter so it can be categorized in the strea</a:t>
            </a:r>
            <a:r>
              <a:rPr lang="en-CA" dirty="0"/>
              <a:t>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468" y="531444"/>
            <a:ext cx="4353780" cy="23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3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2 overview and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Lets review the specs now</a:t>
            </a:r>
          </a:p>
          <a:p>
            <a:endParaRPr lang="en-CA" dirty="0" smtClean="0"/>
          </a:p>
          <a:p>
            <a:r>
              <a:rPr lang="en-CA" dirty="0" smtClean="0"/>
              <a:t>Use ISE for this assignment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Add </a:t>
            </a:r>
            <a:r>
              <a:rPr lang="en-CA" dirty="0"/>
              <a:t>these </a:t>
            </a:r>
            <a:r>
              <a:rPr lang="en-CA" dirty="0">
                <a:hlinkClick r:id="rId2"/>
              </a:rPr>
              <a:t>PS standard sections </a:t>
            </a:r>
            <a:r>
              <a:rPr lang="en-CA" dirty="0"/>
              <a:t>to </a:t>
            </a:r>
            <a:r>
              <a:rPr lang="en-CA" dirty="0" smtClean="0"/>
              <a:t>the PS </a:t>
            </a:r>
            <a:r>
              <a:rPr lang="en-CA" dirty="0"/>
              <a:t>file:</a:t>
            </a:r>
          </a:p>
          <a:p>
            <a:pPr lvl="1"/>
            <a:r>
              <a:rPr lang="en-CA" dirty="0"/>
              <a:t>SYNOPSIS</a:t>
            </a:r>
          </a:p>
          <a:p>
            <a:pPr lvl="1"/>
            <a:r>
              <a:rPr lang="en-CA" dirty="0"/>
              <a:t>DESCRIPTION</a:t>
            </a:r>
          </a:p>
          <a:p>
            <a:pPr lvl="1"/>
            <a:r>
              <a:rPr lang="en-CA" dirty="0"/>
              <a:t>NOTES</a:t>
            </a:r>
          </a:p>
          <a:p>
            <a:pPr lvl="1"/>
            <a:endParaRPr lang="en-CA" dirty="0"/>
          </a:p>
          <a:p>
            <a:r>
              <a:rPr lang="en-CA" dirty="0"/>
              <a:t>To do that we will use these characters</a:t>
            </a:r>
          </a:p>
          <a:p>
            <a:pPr lvl="1"/>
            <a:r>
              <a:rPr lang="en-CA" dirty="0"/>
              <a:t>&lt;# and #&gt; for multi-line comments</a:t>
            </a:r>
          </a:p>
          <a:p>
            <a:pPr lvl="1"/>
            <a:r>
              <a:rPr lang="en-CA" dirty="0"/>
              <a:t>Dot notation (.) to declare some comments as PS standard sections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635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Flowerbox output to assign 2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714321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chemeClr val="tx1"/>
                </a:solidFill>
                <a:latin typeface="+mn-lt"/>
              </a:rPr>
              <a:t>Use the Write-Host cmdlet</a:t>
            </a:r>
            <a:br>
              <a:rPr lang="en-CA" dirty="0" smtClean="0">
                <a:solidFill>
                  <a:schemeClr val="tx1"/>
                </a:solidFill>
                <a:latin typeface="+mn-lt"/>
              </a:rPr>
            </a:br>
            <a:endParaRPr lang="en-CA" dirty="0" smtClean="0">
              <a:solidFill>
                <a:schemeClr val="tx1"/>
              </a:solidFill>
              <a:latin typeface="+mn-lt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+mn-lt"/>
              </a:rPr>
              <a:t>Here are some helpful examples to assist in making the flowerbox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  <a:latin typeface="+mn-lt"/>
              </a:rPr>
              <a:t>Write-Host (blank line)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  <a:latin typeface="+mn-lt"/>
              </a:rPr>
              <a:t>Write-Host “Text”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  <a:latin typeface="+mn-lt"/>
              </a:rPr>
              <a:t>Write-Host </a:t>
            </a:r>
            <a:r>
              <a:rPr lang="en-CA" dirty="0" smtClean="0">
                <a:solidFill>
                  <a:schemeClr val="tx1"/>
                </a:solidFill>
                <a:latin typeface="+mn-lt"/>
              </a:rPr>
              <a:t>“`</a:t>
            </a:r>
            <a:r>
              <a:rPr lang="en-CA" dirty="0" err="1" smtClean="0">
                <a:solidFill>
                  <a:schemeClr val="tx1"/>
                </a:solidFill>
                <a:latin typeface="+mn-lt"/>
              </a:rPr>
              <a:t>nText</a:t>
            </a:r>
            <a:r>
              <a:rPr lang="en-CA" dirty="0" smtClean="0">
                <a:solidFill>
                  <a:schemeClr val="tx1"/>
                </a:solidFill>
                <a:latin typeface="+mn-lt"/>
              </a:rPr>
              <a:t>” (newline then Text)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  <a:latin typeface="+mn-lt"/>
              </a:rPr>
              <a:t>Write-Host “</a:t>
            </a:r>
            <a:r>
              <a:rPr lang="en-CA" dirty="0" err="1" smtClean="0">
                <a:solidFill>
                  <a:schemeClr val="tx1"/>
                </a:solidFill>
                <a:latin typeface="+mn-lt"/>
              </a:rPr>
              <a:t>Text`n</a:t>
            </a:r>
            <a:r>
              <a:rPr lang="en-CA" dirty="0" smtClean="0">
                <a:solidFill>
                  <a:schemeClr val="tx1"/>
                </a:solidFill>
                <a:latin typeface="+mn-lt"/>
              </a:rPr>
              <a:t>” (Text then newline)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  <a:latin typeface="+mn-lt"/>
              </a:rPr>
              <a:t>Write-Host “`n” (blank line)</a:t>
            </a:r>
          </a:p>
          <a:p>
            <a:pPr lvl="1"/>
            <a:r>
              <a:rPr lang="en-CA" dirty="0" smtClean="0">
                <a:solidFill>
                  <a:schemeClr val="tx1"/>
                </a:solidFill>
                <a:latin typeface="+mn-lt"/>
              </a:rPr>
              <a:t>The “`” character is called a “</a:t>
            </a:r>
            <a:r>
              <a:rPr lang="en-CA" dirty="0" err="1" smtClean="0">
                <a:solidFill>
                  <a:schemeClr val="tx1"/>
                </a:solidFill>
                <a:latin typeface="+mn-lt"/>
              </a:rPr>
              <a:t>backtick</a:t>
            </a:r>
            <a:r>
              <a:rPr lang="en-CA" dirty="0" smtClean="0">
                <a:solidFill>
                  <a:schemeClr val="tx1"/>
                </a:solidFill>
                <a:latin typeface="+mn-lt"/>
              </a:rPr>
              <a:t>” and is only used to format outputted text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  <a:latin typeface="+mn-lt"/>
              </a:rPr>
              <a:t>`n (newline)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  <a:latin typeface="+mn-lt"/>
              </a:rPr>
              <a:t>`r (carriage return)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  <a:latin typeface="+mn-lt"/>
              </a:rPr>
              <a:t>`t (tab)</a:t>
            </a:r>
          </a:p>
          <a:p>
            <a:pPr lvl="2"/>
            <a:r>
              <a:rPr lang="en-CA" dirty="0" smtClean="0">
                <a:solidFill>
                  <a:schemeClr val="tx1"/>
                </a:solidFill>
                <a:latin typeface="+mn-lt"/>
              </a:rPr>
              <a:t>` (on its own it means a line wrap or line continuation)</a:t>
            </a:r>
          </a:p>
          <a:p>
            <a:endParaRPr lang="en-CA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514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notes about strings/text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>
                <a:solidFill>
                  <a:schemeClr val="tx1"/>
                </a:solidFill>
                <a:latin typeface="+mn-lt"/>
              </a:rPr>
              <a:t>If you surround your text in double quotes, it won’t interfere with interpretation of special characters, like the </a:t>
            </a:r>
            <a:r>
              <a:rPr lang="en-CA" sz="2400" dirty="0" err="1" smtClean="0">
                <a:solidFill>
                  <a:schemeClr val="tx1"/>
                </a:solidFill>
                <a:latin typeface="+mn-lt"/>
              </a:rPr>
              <a:t>backtick</a:t>
            </a:r>
            <a:endParaRPr lang="en-CA" sz="2400" dirty="0" smtClean="0">
              <a:solidFill>
                <a:schemeClr val="tx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b="1" dirty="0" smtClean="0">
                <a:solidFill>
                  <a:schemeClr val="tx1"/>
                </a:solidFill>
                <a:latin typeface="+mn-lt"/>
              </a:rPr>
              <a:t>write-host “First Name `t Last Name”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tx1"/>
              </a:solidFill>
              <a:latin typeface="+mn-lt"/>
            </a:endParaRPr>
          </a:p>
          <a:p>
            <a:r>
              <a:rPr lang="en-CA" sz="2400" dirty="0" smtClean="0">
                <a:solidFill>
                  <a:schemeClr val="tx1"/>
                </a:solidFill>
                <a:latin typeface="+mn-lt"/>
              </a:rPr>
              <a:t>If you use single-quotes around text, it treats special characters literally. See what happens: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/>
                </a:solidFill>
                <a:latin typeface="+mn-lt"/>
              </a:rPr>
              <a:t>write-host </a:t>
            </a:r>
            <a:r>
              <a:rPr lang="en-CA" sz="2400" b="1" dirty="0" smtClean="0">
                <a:solidFill>
                  <a:schemeClr val="tx1"/>
                </a:solidFill>
                <a:latin typeface="+mn-lt"/>
              </a:rPr>
              <a:t>‘First </a:t>
            </a:r>
            <a:r>
              <a:rPr lang="en-CA" sz="2400" b="1" dirty="0">
                <a:solidFill>
                  <a:schemeClr val="tx1"/>
                </a:solidFill>
                <a:latin typeface="+mn-lt"/>
              </a:rPr>
              <a:t>Name `t Last </a:t>
            </a:r>
            <a:r>
              <a:rPr lang="en-CA" sz="2400" b="1" dirty="0" smtClean="0">
                <a:solidFill>
                  <a:schemeClr val="tx1"/>
                </a:solidFill>
                <a:latin typeface="+mn-lt"/>
              </a:rPr>
              <a:t>Name’</a:t>
            </a:r>
            <a:endParaRPr lang="en-CA" sz="2400" b="1" dirty="0">
              <a:solidFill>
                <a:schemeClr val="tx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7927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798</TotalTime>
  <Words>177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Wood Type</vt:lpstr>
      <vt:lpstr>Beginning to Write Powershell scripts</vt:lpstr>
      <vt:lpstr>New to Powershell 5!</vt:lpstr>
      <vt:lpstr>Write-host</vt:lpstr>
      <vt:lpstr>Write-information</vt:lpstr>
      <vt:lpstr>Assignment 2 overview and Style</vt:lpstr>
      <vt:lpstr>Adding Flowerbox output to assign 2</vt:lpstr>
      <vt:lpstr>Some notes about strings/text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68</cp:revision>
  <dcterms:created xsi:type="dcterms:W3CDTF">2015-09-03T14:08:20Z</dcterms:created>
  <dcterms:modified xsi:type="dcterms:W3CDTF">2016-09-22T03:21:40Z</dcterms:modified>
</cp:coreProperties>
</file>