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E75AE-5165-4475-BAE2-ECB8D512C51A}" type="datetimeFigureOut">
              <a:rPr lang="en-CA" smtClean="0"/>
              <a:t>2016-10-19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1B084-67F5-491D-A042-CD979878B0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600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13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381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5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88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B5097A1-D342-4C1B-A27E-AA22F4488717}" type="datetimeFigureOut">
              <a:rPr lang="en-CA" smtClean="0"/>
              <a:t>2016-10-19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09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112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526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027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42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80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2016-10-19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758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B5097A1-D342-4C1B-A27E-AA22F4488717}" type="datetimeFigureOut">
              <a:rPr lang="en-CA" smtClean="0"/>
              <a:t>2016-10-19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66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Iteration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Looping through Collections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30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next?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We still have to explore one more type of loop: for each</a:t>
            </a:r>
          </a:p>
          <a:p>
            <a:r>
              <a:rPr lang="en-CA" sz="2400" dirty="0" smtClean="0"/>
              <a:t>We will work with arrays next week</a:t>
            </a:r>
          </a:p>
          <a:p>
            <a:r>
              <a:rPr lang="en-CA" sz="2400" smtClean="0"/>
              <a:t>Assignment 4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20373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000" dirty="0" smtClean="0"/>
              <a:t>Take up Test 1</a:t>
            </a:r>
            <a:br>
              <a:rPr lang="en-CA" sz="3000" dirty="0" smtClean="0"/>
            </a:br>
            <a:endParaRPr lang="en-CA" sz="3000" dirty="0" smtClean="0"/>
          </a:p>
          <a:p>
            <a:r>
              <a:rPr lang="en-CA" sz="3000" dirty="0" smtClean="0"/>
              <a:t>Today </a:t>
            </a:r>
            <a:r>
              <a:rPr lang="en-CA" sz="3000" dirty="0" smtClean="0"/>
              <a:t>we are going to learn about looping structures and how they could be used in PowerShell</a:t>
            </a:r>
          </a:p>
          <a:p>
            <a:pPr lvl="2"/>
            <a:endParaRPr lang="en-CA" sz="2600" dirty="0" smtClean="0"/>
          </a:p>
          <a:p>
            <a:endParaRPr lang="en-CA" sz="3000" dirty="0" smtClean="0"/>
          </a:p>
        </p:txBody>
      </p:sp>
    </p:spTree>
    <p:extLst>
      <p:ext uri="{BB962C8B-B14F-4D97-AF65-F5344CB8AC3E}">
        <p14:creationId xmlns:p14="http://schemas.microsoft.com/office/powerpoint/2010/main" val="53941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iteration and why do we need it?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sz="2400" dirty="0" smtClean="0"/>
              <a:t>Iteration means that we repeat/loop through programming logic for set number of times/conditions</a:t>
            </a:r>
            <a:br>
              <a:rPr lang="en-CA" sz="2400" dirty="0" smtClean="0"/>
            </a:br>
            <a:endParaRPr lang="en-CA" sz="2400" dirty="0" smtClean="0"/>
          </a:p>
          <a:p>
            <a:r>
              <a:rPr lang="en-CA" sz="2400" dirty="0" smtClean="0"/>
              <a:t>There are various types of loops for particular contexts:</a:t>
            </a:r>
          </a:p>
          <a:p>
            <a:pPr lvl="1"/>
            <a:r>
              <a:rPr lang="en-CA" sz="2200" dirty="0" smtClean="0"/>
              <a:t>for</a:t>
            </a:r>
          </a:p>
          <a:p>
            <a:pPr lvl="1"/>
            <a:r>
              <a:rPr lang="en-CA" sz="2200" dirty="0" smtClean="0"/>
              <a:t>for each</a:t>
            </a:r>
          </a:p>
          <a:p>
            <a:pPr lvl="1"/>
            <a:r>
              <a:rPr lang="en-CA" sz="2200" dirty="0" smtClean="0"/>
              <a:t>while</a:t>
            </a:r>
          </a:p>
          <a:p>
            <a:pPr lvl="1"/>
            <a:r>
              <a:rPr lang="en-CA" sz="2200" dirty="0" smtClean="0"/>
              <a:t>do while</a:t>
            </a:r>
          </a:p>
          <a:p>
            <a:pPr lvl="1"/>
            <a:endParaRPr lang="en-CA" sz="2200" dirty="0"/>
          </a:p>
          <a:p>
            <a:r>
              <a:rPr lang="en-CA" sz="2400" dirty="0" smtClean="0"/>
              <a:t>You will see that each type of loop has a similar template structure:</a:t>
            </a:r>
          </a:p>
          <a:p>
            <a:pPr lvl="1"/>
            <a:r>
              <a:rPr lang="en-CA" sz="2200" dirty="0" err="1" smtClean="0"/>
              <a:t>PerformLoopType</a:t>
            </a:r>
            <a:r>
              <a:rPr lang="en-CA" sz="2200" dirty="0" smtClean="0"/>
              <a:t> (test condition for loop start/stop) { #run some block of code}</a:t>
            </a:r>
          </a:p>
          <a:p>
            <a:pPr lvl="1"/>
            <a:endParaRPr lang="en-CA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516" y="197341"/>
            <a:ext cx="1751463" cy="175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4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For loop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400" dirty="0" smtClean="0"/>
              <a:t>This type of loop has all of the start and stop boundaries held within the</a:t>
            </a:r>
            <a:br>
              <a:rPr lang="en-CA" sz="2400" dirty="0" smtClean="0"/>
            </a:br>
            <a:r>
              <a:rPr lang="en-CA" sz="2400" dirty="0" smtClean="0"/>
              <a:t>conditional statement:</a:t>
            </a:r>
          </a:p>
          <a:p>
            <a:pPr marL="0" indent="0">
              <a:buNone/>
            </a:pPr>
            <a:endParaRPr lang="en-CA" sz="2400" dirty="0" smtClean="0"/>
          </a:p>
          <a:p>
            <a:pPr lvl="1"/>
            <a:r>
              <a:rPr lang="en-CA" sz="2400" dirty="0" smtClean="0"/>
              <a:t>A counter and its starting point</a:t>
            </a:r>
          </a:p>
          <a:p>
            <a:pPr lvl="1"/>
            <a:r>
              <a:rPr lang="en-CA" sz="2400" dirty="0" smtClean="0"/>
              <a:t>The stopping point for the counter</a:t>
            </a:r>
          </a:p>
          <a:p>
            <a:pPr lvl="1"/>
            <a:r>
              <a:rPr lang="en-CA" sz="2400" dirty="0"/>
              <a:t>An </a:t>
            </a:r>
            <a:r>
              <a:rPr lang="en-CA" sz="2400" dirty="0" err="1"/>
              <a:t>incrementer</a:t>
            </a:r>
            <a:r>
              <a:rPr lang="en-CA" sz="2400" dirty="0"/>
              <a:t> for the </a:t>
            </a:r>
            <a:r>
              <a:rPr lang="en-CA" sz="2400" dirty="0" smtClean="0"/>
              <a:t>counter</a:t>
            </a:r>
          </a:p>
          <a:p>
            <a:pPr lvl="1"/>
            <a:endParaRPr lang="en-CA" sz="2400" dirty="0"/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	</a:t>
            </a:r>
            <a:r>
              <a:rPr lang="fr-FR" sz="2400" dirty="0" smtClean="0"/>
              <a:t>for</a:t>
            </a:r>
            <a:r>
              <a:rPr lang="fr-FR" sz="2400" dirty="0"/>
              <a:t>($x=0; $x -le 4; $x++)</a:t>
            </a:r>
          </a:p>
          <a:p>
            <a:pPr marL="0" indent="0">
              <a:buNone/>
            </a:pPr>
            <a:r>
              <a:rPr lang="en-CA" sz="2400" dirty="0" smtClean="0"/>
              <a:t>	{</a:t>
            </a:r>
            <a:endParaRPr lang="en-CA" sz="2400" dirty="0"/>
          </a:p>
          <a:p>
            <a:pPr marL="0" indent="0">
              <a:buNone/>
            </a:pPr>
            <a:r>
              <a:rPr lang="en-CA" sz="2400" dirty="0" smtClean="0"/>
              <a:t>		write-host </a:t>
            </a:r>
            <a:r>
              <a:rPr lang="en-CA" sz="2400" dirty="0"/>
              <a:t>$x</a:t>
            </a:r>
          </a:p>
          <a:p>
            <a:pPr marL="0" indent="0">
              <a:buNone/>
            </a:pPr>
            <a:r>
              <a:rPr lang="en-CA" sz="2400" dirty="0" smtClean="0"/>
              <a:t>	} </a:t>
            </a:r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25692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While loop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469892"/>
          </a:xfrm>
        </p:spPr>
        <p:txBody>
          <a:bodyPr>
            <a:noAutofit/>
          </a:bodyPr>
          <a:lstStyle/>
          <a:p>
            <a:r>
              <a:rPr lang="en-CA" dirty="0" smtClean="0"/>
              <a:t>This type of loop has the same start and stop boundaries as the for loop:</a:t>
            </a:r>
          </a:p>
          <a:p>
            <a:pPr lvl="1"/>
            <a:r>
              <a:rPr lang="en-CA" sz="2000" dirty="0" smtClean="0"/>
              <a:t>A counter and its starting point</a:t>
            </a:r>
          </a:p>
          <a:p>
            <a:pPr lvl="1"/>
            <a:r>
              <a:rPr lang="en-CA" sz="2000" dirty="0" smtClean="0"/>
              <a:t>The stopping point for the counter</a:t>
            </a:r>
          </a:p>
          <a:p>
            <a:pPr lvl="1"/>
            <a:r>
              <a:rPr lang="en-CA" sz="2000" dirty="0"/>
              <a:t>An </a:t>
            </a:r>
            <a:r>
              <a:rPr lang="en-CA" sz="2000" dirty="0" err="1"/>
              <a:t>incrementer</a:t>
            </a:r>
            <a:r>
              <a:rPr lang="en-CA" sz="2000" dirty="0"/>
              <a:t> for the </a:t>
            </a:r>
            <a:r>
              <a:rPr lang="en-CA" sz="2000" dirty="0" smtClean="0"/>
              <a:t>counter</a:t>
            </a:r>
            <a:endParaRPr lang="en-CA" sz="2000" dirty="0"/>
          </a:p>
          <a:p>
            <a:r>
              <a:rPr lang="en-CA" dirty="0" smtClean="0"/>
              <a:t>However, the three parts of the counter are separated as follows:</a:t>
            </a:r>
          </a:p>
          <a:p>
            <a:pPr marL="548640" lvl="2" indent="0">
              <a:buNone/>
            </a:pPr>
            <a:r>
              <a:rPr lang="en-CA" sz="2000" dirty="0" smtClean="0"/>
              <a:t>	</a:t>
            </a:r>
          </a:p>
          <a:p>
            <a:pPr marL="548640" lvl="2" indent="0">
              <a:buNone/>
            </a:pPr>
            <a:r>
              <a:rPr lang="en-CA" sz="2000" dirty="0"/>
              <a:t>	</a:t>
            </a:r>
            <a:r>
              <a:rPr lang="fr-FR" sz="2000" dirty="0" smtClean="0"/>
              <a:t>$</a:t>
            </a:r>
            <a:r>
              <a:rPr lang="fr-FR" sz="2000" dirty="0"/>
              <a:t>x=0</a:t>
            </a:r>
            <a:endParaRPr lang="en-CA" sz="2000" dirty="0"/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	while($x –le 4)</a:t>
            </a:r>
            <a:endParaRPr lang="fr-FR" dirty="0"/>
          </a:p>
          <a:p>
            <a:pPr marL="0" indent="0">
              <a:buNone/>
            </a:pPr>
            <a:r>
              <a:rPr lang="en-CA" dirty="0" smtClean="0"/>
              <a:t>	{</a:t>
            </a:r>
            <a:br>
              <a:rPr lang="en-CA" dirty="0" smtClean="0"/>
            </a:br>
            <a:r>
              <a:rPr lang="en-CA" dirty="0" smtClean="0"/>
              <a:t>		write-host </a:t>
            </a:r>
            <a:r>
              <a:rPr lang="en-CA" dirty="0"/>
              <a:t>$</a:t>
            </a:r>
            <a:r>
              <a:rPr lang="en-CA" dirty="0" smtClean="0"/>
              <a:t>x</a:t>
            </a:r>
            <a:br>
              <a:rPr lang="en-CA" dirty="0" smtClean="0"/>
            </a:br>
            <a:r>
              <a:rPr lang="fr-FR" dirty="0" smtClean="0"/>
              <a:t>		$</a:t>
            </a:r>
            <a:r>
              <a:rPr lang="fr-FR" dirty="0"/>
              <a:t>x</a:t>
            </a:r>
            <a:r>
              <a:rPr lang="fr-FR" dirty="0" smtClean="0"/>
              <a:t>++</a:t>
            </a:r>
            <a:br>
              <a:rPr lang="fr-FR" dirty="0" smtClean="0"/>
            </a:br>
            <a:r>
              <a:rPr lang="en-CA" dirty="0" smtClean="0"/>
              <a:t>	} 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435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For loop vs. while loop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0" y="2106676"/>
            <a:ext cx="5245100" cy="1658874"/>
          </a:xfrm>
        </p:spPr>
        <p:txBody>
          <a:bodyPr>
            <a:normAutofit fontScale="85000" lnSpcReduction="10000"/>
          </a:bodyPr>
          <a:lstStyle/>
          <a:p>
            <a:r>
              <a:rPr lang="en-CA" i="1" dirty="0" smtClean="0"/>
              <a:t>Both of these loops only execute if their conditions are met</a:t>
            </a:r>
          </a:p>
          <a:p>
            <a:r>
              <a:rPr lang="en-CA" i="1" dirty="0" smtClean="0"/>
              <a:t>When your test to start/stop the loop is solely based on counting a number, you are free to use either construct. Perhaps the for loop is nicer because all of its parts are managed in one place</a:t>
            </a:r>
            <a:endParaRPr lang="en-CA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184400"/>
            <a:ext cx="2505075" cy="1219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187" y="2184400"/>
            <a:ext cx="1952625" cy="1581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48" y="4660900"/>
            <a:ext cx="2609850" cy="1752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267200" y="4660900"/>
            <a:ext cx="69977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i="1" dirty="0" smtClean="0"/>
              <a:t>But the while loop offers a type of flexibility that the for loop doesn’t have: </a:t>
            </a:r>
            <a:br>
              <a:rPr lang="en-CA" i="1" dirty="0" smtClean="0"/>
            </a:br>
            <a:endParaRPr lang="en-CA" i="1" dirty="0" smtClean="0"/>
          </a:p>
          <a:p>
            <a:pPr lvl="1"/>
            <a:r>
              <a:rPr lang="en-CA" i="1" dirty="0" smtClean="0"/>
              <a:t>You can perform non-numeric tests for your start and stop points in a while loop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229672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 While loop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469892"/>
          </a:xfrm>
        </p:spPr>
        <p:txBody>
          <a:bodyPr>
            <a:noAutofit/>
          </a:bodyPr>
          <a:lstStyle/>
          <a:p>
            <a:r>
              <a:rPr lang="en-CA" dirty="0" smtClean="0"/>
              <a:t>This type of loop has the same start and stop boundaries as the for and while loop:</a:t>
            </a:r>
          </a:p>
          <a:p>
            <a:pPr lvl="1"/>
            <a:r>
              <a:rPr lang="en-CA" sz="2000" dirty="0" smtClean="0"/>
              <a:t>A counter and its starting point</a:t>
            </a:r>
          </a:p>
          <a:p>
            <a:pPr lvl="1"/>
            <a:r>
              <a:rPr lang="en-CA" sz="2000" dirty="0" smtClean="0"/>
              <a:t>The stopping point for the counter</a:t>
            </a:r>
          </a:p>
          <a:p>
            <a:pPr lvl="1"/>
            <a:r>
              <a:rPr lang="en-CA" sz="2000" dirty="0"/>
              <a:t>An </a:t>
            </a:r>
            <a:r>
              <a:rPr lang="en-CA" sz="2000" dirty="0" err="1"/>
              <a:t>incrementer</a:t>
            </a:r>
            <a:r>
              <a:rPr lang="en-CA" sz="2000" dirty="0"/>
              <a:t> for the </a:t>
            </a:r>
            <a:r>
              <a:rPr lang="en-CA" sz="2000" dirty="0" smtClean="0"/>
              <a:t>counter</a:t>
            </a:r>
            <a:endParaRPr lang="en-CA" sz="2000" dirty="0"/>
          </a:p>
          <a:p>
            <a:r>
              <a:rPr lang="en-CA" dirty="0" smtClean="0"/>
              <a:t>And the three parts of the counter are separated, but this loop always executes at least 1 time because the condition is tested after the iteration, not before it.</a:t>
            </a:r>
          </a:p>
          <a:p>
            <a:pPr marL="548640" lvl="2" indent="0">
              <a:buNone/>
            </a:pPr>
            <a:r>
              <a:rPr lang="en-CA" sz="2000" dirty="0" smtClean="0"/>
              <a:t>	</a:t>
            </a:r>
          </a:p>
          <a:p>
            <a:pPr marL="548640" lvl="2" indent="0">
              <a:buNone/>
            </a:pPr>
            <a:r>
              <a:rPr lang="en-CA" sz="2000" dirty="0"/>
              <a:t>	</a:t>
            </a:r>
            <a:r>
              <a:rPr lang="fr-FR" sz="2000" dirty="0" smtClean="0"/>
              <a:t>$</a:t>
            </a:r>
            <a:r>
              <a:rPr lang="fr-FR" sz="2000" dirty="0"/>
              <a:t>x=0</a:t>
            </a:r>
            <a:endParaRPr lang="en-CA" sz="2000" dirty="0"/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	do</a:t>
            </a:r>
            <a:endParaRPr lang="fr-FR" dirty="0"/>
          </a:p>
          <a:p>
            <a:pPr marL="0" indent="0">
              <a:buNone/>
            </a:pPr>
            <a:r>
              <a:rPr lang="en-CA" dirty="0" smtClean="0"/>
              <a:t>	{</a:t>
            </a:r>
            <a:br>
              <a:rPr lang="en-CA" dirty="0" smtClean="0"/>
            </a:br>
            <a:r>
              <a:rPr lang="en-CA" dirty="0" smtClean="0"/>
              <a:t>		write-host </a:t>
            </a:r>
            <a:r>
              <a:rPr lang="en-CA" dirty="0"/>
              <a:t>$</a:t>
            </a:r>
            <a:r>
              <a:rPr lang="en-CA" dirty="0" smtClean="0"/>
              <a:t>x</a:t>
            </a:r>
            <a:br>
              <a:rPr lang="en-CA" dirty="0" smtClean="0"/>
            </a:br>
            <a:r>
              <a:rPr lang="fr-FR" dirty="0" smtClean="0"/>
              <a:t>		$</a:t>
            </a:r>
            <a:r>
              <a:rPr lang="fr-FR" dirty="0"/>
              <a:t>x</a:t>
            </a:r>
            <a:r>
              <a:rPr lang="fr-FR" dirty="0" smtClean="0"/>
              <a:t>++</a:t>
            </a:r>
            <a:br>
              <a:rPr lang="fr-FR" dirty="0" smtClean="0"/>
            </a:br>
            <a:r>
              <a:rPr lang="en-CA" dirty="0" smtClean="0"/>
              <a:t>	} while($x –le 4)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913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Practice time!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3087624"/>
          </a:xfrm>
        </p:spPr>
        <p:txBody>
          <a:bodyPr>
            <a:noAutofit/>
          </a:bodyPr>
          <a:lstStyle/>
          <a:p>
            <a:r>
              <a:rPr lang="en-CA" sz="2400" dirty="0" smtClean="0"/>
              <a:t>Use iteration to make the flowerbox, as seen below. Here are some hints and guidelines:</a:t>
            </a:r>
          </a:p>
          <a:p>
            <a:pPr lvl="1"/>
            <a:r>
              <a:rPr lang="en-CA" sz="2400" dirty="0" smtClean="0"/>
              <a:t>The flowerbox should be 50 characters wide</a:t>
            </a:r>
          </a:p>
          <a:p>
            <a:pPr lvl="1"/>
            <a:r>
              <a:rPr lang="en-CA" sz="2400" dirty="0" smtClean="0"/>
              <a:t>It should have one row of 50 stars, a following row of spaces surrounded by a star on each side, and a final row of 50 stars</a:t>
            </a:r>
          </a:p>
          <a:p>
            <a:pPr lvl="1"/>
            <a:r>
              <a:rPr lang="en-CA" sz="2400" dirty="0" smtClean="0"/>
              <a:t>You can use more than one loop to do this task</a:t>
            </a:r>
          </a:p>
          <a:p>
            <a:pPr lvl="1"/>
            <a:r>
              <a:rPr lang="en-CA" sz="2400" dirty="0" smtClean="0"/>
              <a:t>Recall that to concatenate a string (or make a running string), you can use the += operator</a:t>
            </a:r>
            <a:endParaRPr lang="en-CA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5666994"/>
            <a:ext cx="73437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8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Adding Complexity to practice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996692"/>
          </a:xfrm>
        </p:spPr>
        <p:txBody>
          <a:bodyPr>
            <a:noAutofit/>
          </a:bodyPr>
          <a:lstStyle/>
          <a:p>
            <a:r>
              <a:rPr lang="en-CA" sz="2400" dirty="0" smtClean="0"/>
              <a:t>Make a more dynamic flowerbox. This time, the width of it is determined dynamically by the message that you want to output in it.</a:t>
            </a:r>
          </a:p>
          <a:p>
            <a:r>
              <a:rPr lang="en-CA" sz="2400" dirty="0" smtClean="0"/>
              <a:t>Hints: </a:t>
            </a:r>
          </a:p>
          <a:p>
            <a:pPr lvl="1"/>
            <a:r>
              <a:rPr lang="en-CA" sz="2400" dirty="0"/>
              <a:t>M</a:t>
            </a:r>
            <a:r>
              <a:rPr lang="en-CA" sz="2400" dirty="0" smtClean="0"/>
              <a:t>ake a string and store it in a variable. In this case, I have made a literal string, “This is a test flower box”</a:t>
            </a:r>
          </a:p>
          <a:p>
            <a:pPr lvl="1"/>
            <a:r>
              <a:rPr lang="en-CA" sz="2400" dirty="0" smtClean="0"/>
              <a:t>Do you recall how to get how long a string is?</a:t>
            </a:r>
          </a:p>
          <a:p>
            <a:pPr lvl="1"/>
            <a:r>
              <a:rPr lang="en-CA" sz="2400" dirty="0" smtClean="0"/>
              <a:t>How would you use that length to set the boundaries of your looping?</a:t>
            </a:r>
          </a:p>
          <a:p>
            <a:pPr lvl="1"/>
            <a:endParaRPr lang="en-CA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5419725"/>
            <a:ext cx="40481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85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317</TotalTime>
  <Words>440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Rockwell</vt:lpstr>
      <vt:lpstr>Rockwell Condensed</vt:lpstr>
      <vt:lpstr>Wingdings</vt:lpstr>
      <vt:lpstr>Wood Type</vt:lpstr>
      <vt:lpstr>Iteration</vt:lpstr>
      <vt:lpstr>Agenda</vt:lpstr>
      <vt:lpstr>What is iteration and why do we need it?</vt:lpstr>
      <vt:lpstr>For loop</vt:lpstr>
      <vt:lpstr>While loop</vt:lpstr>
      <vt:lpstr>For loop vs. while loop</vt:lpstr>
      <vt:lpstr>Do While loop</vt:lpstr>
      <vt:lpstr>Practice time!</vt:lpstr>
      <vt:lpstr>Adding Complexity to practice</vt:lpstr>
      <vt:lpstr>What is next?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Marsha Baddeley</dc:creator>
  <cp:lastModifiedBy>Marsha Baddeley</cp:lastModifiedBy>
  <cp:revision>49</cp:revision>
  <dcterms:created xsi:type="dcterms:W3CDTF">2015-09-03T14:08:20Z</dcterms:created>
  <dcterms:modified xsi:type="dcterms:W3CDTF">2016-10-19T15:01:05Z</dcterms:modified>
</cp:coreProperties>
</file>