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technet.microsoft.com/en-us/library/hh849939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7200" dirty="0"/>
              <a:t>Iterating through an array of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Working with the </a:t>
            </a:r>
            <a:r>
              <a:rPr lang="en-CA" dirty="0" err="1"/>
              <a:t>foreach</a:t>
            </a:r>
            <a:r>
              <a:rPr lang="en-CA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56813"/>
          </a:xfrm>
        </p:spPr>
        <p:txBody>
          <a:bodyPr>
            <a:noAutofit/>
          </a:bodyPr>
          <a:lstStyle/>
          <a:p>
            <a:r>
              <a:rPr lang="en-CA" sz="2200" dirty="0"/>
              <a:t>Start-Sleep and Write-Progress cmdlets</a:t>
            </a:r>
            <a:br>
              <a:rPr lang="en-CA" sz="2200" dirty="0"/>
            </a:br>
            <a:endParaRPr lang="en-CA" sz="2200" dirty="0"/>
          </a:p>
          <a:p>
            <a:r>
              <a:rPr lang="en-CA" sz="2200" dirty="0"/>
              <a:t>For loop and working with objects</a:t>
            </a:r>
            <a:br>
              <a:rPr lang="en-CA" sz="2200" dirty="0"/>
            </a:br>
            <a:endParaRPr lang="en-CA" sz="2200" dirty="0"/>
          </a:p>
          <a:p>
            <a:r>
              <a:rPr lang="en-CA" sz="2200" dirty="0"/>
              <a:t>Practice work</a:t>
            </a:r>
            <a:br>
              <a:rPr lang="en-CA" sz="2200" dirty="0"/>
            </a:br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pPr lvl="2"/>
            <a:endParaRPr lang="en-CA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Start-sleep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Review its </a:t>
            </a:r>
            <a:r>
              <a:rPr lang="en-CA" sz="2400" dirty="0">
                <a:hlinkClick r:id="rId2"/>
              </a:rPr>
              <a:t>online help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Using the start-sleep cmdlet in a loop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Problem-solving together to make a count-down</a:t>
            </a:r>
            <a:br>
              <a:rPr lang="en-CA" sz="2400" dirty="0"/>
            </a:br>
            <a:r>
              <a:rPr lang="en-CA" sz="2400" dirty="0"/>
              <a:t>timer</a:t>
            </a:r>
          </a:p>
          <a:p>
            <a:pPr marL="0" indent="0">
              <a:buNone/>
            </a:pPr>
            <a:endParaRPr lang="en-CA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26" y="1547743"/>
            <a:ext cx="3292348" cy="2726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84" y="4798984"/>
            <a:ext cx="5026716" cy="16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4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Start-sleep with write-progress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Adding the start-sleep/loop logic to a progress bar</a:t>
            </a:r>
          </a:p>
          <a:p>
            <a:pPr lvl="1"/>
            <a:r>
              <a:rPr lang="en-CA" sz="2200" dirty="0"/>
              <a:t>Write-progress cmdlet</a:t>
            </a:r>
          </a:p>
          <a:p>
            <a:pPr lvl="1"/>
            <a:endParaRPr lang="en-CA" sz="2200" dirty="0"/>
          </a:p>
          <a:p>
            <a:r>
              <a:rPr lang="en-CA" sz="2400" dirty="0"/>
              <a:t>Team coding competition for bonus marks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78" y="2093976"/>
            <a:ext cx="2428196" cy="1928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77" y="4522304"/>
            <a:ext cx="10488698" cy="1079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77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02792"/>
          </a:xfrm>
        </p:spPr>
        <p:txBody>
          <a:bodyPr>
            <a:normAutofit/>
          </a:bodyPr>
          <a:lstStyle/>
          <a:p>
            <a:r>
              <a:rPr lang="en-US" dirty="0"/>
              <a:t>The for loop is designed to loop through a collection of objects</a:t>
            </a:r>
          </a:p>
          <a:p>
            <a:r>
              <a:rPr lang="en-US" dirty="0"/>
              <a:t>Let’s use get-</a:t>
            </a:r>
            <a:r>
              <a:rPr lang="en-US" dirty="0" err="1"/>
              <a:t>childItem</a:t>
            </a:r>
            <a:r>
              <a:rPr lang="en-US" dirty="0"/>
              <a:t> to examine the syntax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398837"/>
            <a:ext cx="4524375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2809" y="3398837"/>
            <a:ext cx="5814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</a:t>
            </a:r>
            <a:r>
              <a:rPr lang="en-US" i="1" dirty="0" err="1"/>
              <a:t>foreach</a:t>
            </a:r>
            <a:r>
              <a:rPr lang="en-US" i="1" dirty="0"/>
              <a:t> loop does not need a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 is forward-only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loop runs through the entire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Each iteration, it extracts the current object out of the collection and stores it in the supplied variable ($f)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Inside of the loop, we can use that variable ($f) to refer to aspects, or properties, of the object using dot notation </a:t>
            </a:r>
          </a:p>
        </p:txBody>
      </p:sp>
    </p:spTree>
    <p:extLst>
      <p:ext uri="{BB962C8B-B14F-4D97-AF65-F5344CB8AC3E}">
        <p14:creationId xmlns:p14="http://schemas.microsoft.com/office/powerpoint/2010/main" val="281221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Using Booleans in loops for Process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Let’s modify our example and do a search for notepad processes running</a:t>
            </a:r>
            <a:br>
              <a:rPr lang="en-CA" dirty="0"/>
            </a:br>
            <a:endParaRPr lang="en-CA" dirty="0"/>
          </a:p>
          <a:p>
            <a:r>
              <a:rPr lang="EN-CA" dirty="0"/>
              <a:t>Our program will continuously run every 5 seconds </a:t>
            </a:r>
            <a:br>
              <a:rPr lang="en-CA" dirty="0"/>
            </a:br>
            <a:endParaRPr lang="en-CA" dirty="0"/>
          </a:p>
          <a:p>
            <a:r>
              <a:rPr lang="EN-CA" dirty="0"/>
              <a:t>If it finds 5 or more notepad processes, it will stop them;</a:t>
            </a:r>
            <a:br>
              <a:rPr lang="en-CA" dirty="0"/>
            </a:br>
            <a:r>
              <a:rPr lang="EN-CA" dirty="0"/>
              <a:t>otherwise, it will continue to run and output that it is </a:t>
            </a:r>
            <a:br>
              <a:rPr lang="en-CA" dirty="0"/>
            </a:br>
            <a:r>
              <a:rPr lang="EN-CA" dirty="0"/>
              <a:t>still searching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87" y="3597965"/>
            <a:ext cx="2657061" cy="29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69053"/>
          </a:xfrm>
        </p:spPr>
        <p:txBody>
          <a:bodyPr/>
          <a:lstStyle/>
          <a:p>
            <a:r>
              <a:rPr lang="en-CA" dirty="0"/>
              <a:t>Please open Assignment 4 now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04" y="1038087"/>
            <a:ext cx="24384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91" y="2887871"/>
            <a:ext cx="5695122" cy="34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Watch and make notes on videos that review </a:t>
            </a:r>
            <a:r>
              <a:rPr lang="en-CA" b="1" dirty="0"/>
              <a:t>functions</a:t>
            </a:r>
            <a:r>
              <a:rPr lang="en-CA" dirty="0"/>
              <a:t> in PowerShell </a:t>
            </a:r>
          </a:p>
          <a:p>
            <a:endParaRPr lang="en-CA" dirty="0"/>
          </a:p>
          <a:p>
            <a:r>
              <a:rPr lang="en-CA" dirty="0"/>
              <a:t>We will review its content via </a:t>
            </a:r>
            <a:r>
              <a:rPr lang="en-CA"/>
              <a:t>a quiz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386" y="178880"/>
            <a:ext cx="1171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569</TotalTime>
  <Words>183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Iterating through an array of objects</vt:lpstr>
      <vt:lpstr>Agenda</vt:lpstr>
      <vt:lpstr>Start-sleep</vt:lpstr>
      <vt:lpstr>Start-sleep with write-progress</vt:lpstr>
      <vt:lpstr>Looping through arrays of objects</vt:lpstr>
      <vt:lpstr>Using Booleans in loops for Process searches</vt:lpstr>
      <vt:lpstr>Review of Assignment 4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79</cp:revision>
  <dcterms:created xsi:type="dcterms:W3CDTF">2015-09-03T14:08:20Z</dcterms:created>
  <dcterms:modified xsi:type="dcterms:W3CDTF">2016-10-31T15:54:32Z</dcterms:modified>
</cp:coreProperties>
</file>