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Baddeley" initials="MB" lastIdx="1" clrIdx="0">
    <p:extLst>
      <p:ext uri="{19B8F6BF-5375-455C-9EA6-DF929625EA0E}">
        <p15:presenceInfo xmlns:p15="http://schemas.microsoft.com/office/powerpoint/2012/main" userId="860462b6a72d9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to </a:t>
            </a:r>
            <a:r>
              <a:rPr lang="en-CA" dirty="0" err="1" smtClean="0"/>
              <a:t>Winforms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060504" cy="1069848"/>
          </a:xfrm>
        </p:spPr>
        <p:txBody>
          <a:bodyPr/>
          <a:lstStyle/>
          <a:p>
            <a:r>
              <a:rPr lang="en-CA" dirty="0" smtClean="0"/>
              <a:t>Adding GUI Interfaces to PowerShell Projects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events to a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event is something that happens to a control – often it is user-driven</a:t>
            </a:r>
          </a:p>
          <a:p>
            <a:pPr lvl="1"/>
            <a:r>
              <a:rPr lang="en-CA" dirty="0"/>
              <a:t>Click or double-click</a:t>
            </a:r>
          </a:p>
          <a:p>
            <a:pPr lvl="1"/>
            <a:r>
              <a:rPr lang="en-CA" dirty="0" err="1"/>
              <a:t>Mouseover</a:t>
            </a:r>
            <a:r>
              <a:rPr lang="en-CA" dirty="0"/>
              <a:t>/hover</a:t>
            </a:r>
          </a:p>
          <a:p>
            <a:pPr lvl="1"/>
            <a:r>
              <a:rPr lang="en-CA" dirty="0"/>
              <a:t>Key-up, key-down</a:t>
            </a:r>
          </a:p>
          <a:p>
            <a:pPr lvl="1"/>
            <a:r>
              <a:rPr lang="en-CA" dirty="0"/>
              <a:t>Close …</a:t>
            </a:r>
          </a:p>
          <a:p>
            <a:pPr lvl="1"/>
            <a:endParaRPr lang="en-CA" dirty="0"/>
          </a:p>
          <a:p>
            <a:r>
              <a:rPr lang="en-CA" dirty="0"/>
              <a:t>We can assign an event handler to a control, which means that when the event happens to the control, our code will execute</a:t>
            </a:r>
          </a:p>
          <a:p>
            <a:pPr lvl="1"/>
            <a:r>
              <a:rPr lang="en-CA" dirty="0"/>
              <a:t>DEMO 1: assigning a function to the click event of the clear button</a:t>
            </a:r>
          </a:p>
          <a:p>
            <a:pPr lvl="1"/>
            <a:r>
              <a:rPr lang="en-CA" dirty="0"/>
              <a:t>DEMO 2: assigning the click event to the CPU Info button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43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More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the next example, we will gather 2 values from the user</a:t>
            </a:r>
          </a:p>
          <a:p>
            <a:r>
              <a:rPr lang="en-CA" dirty="0" smtClean="0"/>
              <a:t>You will see a new control that holds many values</a:t>
            </a:r>
          </a:p>
          <a:p>
            <a:pPr lvl="1"/>
            <a:r>
              <a:rPr lang="en-CA" dirty="0" smtClean="0"/>
              <a:t>Combo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5520" y="105273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10px                    </a:t>
            </a:r>
            <a:r>
              <a:rPr lang="en-CA" i="1" dirty="0" smtClean="0">
                <a:solidFill>
                  <a:srgbClr val="FF0000"/>
                </a:solidFill>
              </a:rPr>
              <a:t>120px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911" y="1772816"/>
            <a:ext cx="76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10px                    </a:t>
            </a:r>
            <a:r>
              <a:rPr lang="en-CA" i="1" dirty="0" smtClean="0">
                <a:solidFill>
                  <a:srgbClr val="FF0000"/>
                </a:solidFill>
              </a:rPr>
              <a:t>120px                                           330px              </a:t>
            </a:r>
            <a:r>
              <a:rPr lang="en-CA" i="1" dirty="0">
                <a:solidFill>
                  <a:srgbClr val="FF0000"/>
                </a:solidFill>
              </a:rPr>
              <a:t>420px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2424" y="6926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10px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10434" y="141277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60px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17389" y="234888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120px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1544" y="5445224"/>
            <a:ext cx="6528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DEMO OF X,Y COORDINATES FOR LOCATION PROPERTIES</a:t>
            </a:r>
          </a:p>
          <a:p>
            <a:r>
              <a:rPr lang="en-CA" dirty="0">
                <a:solidFill>
                  <a:srgbClr val="FF0000"/>
                </a:solidFill>
              </a:rPr>
              <a:t>RED = X AXIS</a:t>
            </a:r>
          </a:p>
          <a:p>
            <a:r>
              <a:rPr lang="en-CA" dirty="0">
                <a:solidFill>
                  <a:srgbClr val="0070C0"/>
                </a:solidFill>
              </a:rPr>
              <a:t>BLUE = Y AXIS</a:t>
            </a:r>
          </a:p>
        </p:txBody>
      </p:sp>
    </p:spTree>
    <p:extLst>
      <p:ext uri="{BB962C8B-B14F-4D97-AF65-F5344CB8AC3E}">
        <p14:creationId xmlns:p14="http://schemas.microsoft.com/office/powerpoint/2010/main" val="14172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Make a windows form</a:t>
            </a:r>
          </a:p>
          <a:p>
            <a:r>
              <a:rPr lang="en-CA" dirty="0"/>
              <a:t>Add controls to a form</a:t>
            </a:r>
          </a:p>
          <a:p>
            <a:pPr lvl="1"/>
            <a:r>
              <a:rPr lang="en-CA" dirty="0"/>
              <a:t>Label</a:t>
            </a:r>
          </a:p>
          <a:p>
            <a:pPr lvl="1"/>
            <a:r>
              <a:rPr lang="en-CA" dirty="0"/>
              <a:t>Textbox</a:t>
            </a:r>
          </a:p>
          <a:p>
            <a:pPr lvl="1"/>
            <a:r>
              <a:rPr lang="en-CA" dirty="0"/>
              <a:t>Combo Box</a:t>
            </a:r>
          </a:p>
          <a:p>
            <a:pPr lvl="1"/>
            <a:r>
              <a:rPr lang="en-CA" dirty="0"/>
              <a:t>Button</a:t>
            </a:r>
          </a:p>
          <a:p>
            <a:pPr lvl="1"/>
            <a:r>
              <a:rPr lang="en-CA" dirty="0"/>
              <a:t>Rich Text Box</a:t>
            </a:r>
          </a:p>
          <a:p>
            <a:r>
              <a:rPr lang="en-CA" dirty="0"/>
              <a:t>Code an event</a:t>
            </a:r>
          </a:p>
          <a:p>
            <a:endParaRPr lang="en-CA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2" y="484632"/>
            <a:ext cx="1631908" cy="17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winforms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833872" cy="4050792"/>
          </a:xfrm>
        </p:spPr>
        <p:txBody>
          <a:bodyPr/>
          <a:lstStyle/>
          <a:p>
            <a:r>
              <a:rPr lang="en-CA" dirty="0"/>
              <a:t>An assembly that we can call from PS and other .NET apps/tools</a:t>
            </a:r>
            <a:br>
              <a:rPr lang="en-CA" dirty="0"/>
            </a:br>
            <a:endParaRPr lang="en-CA" dirty="0"/>
          </a:p>
          <a:p>
            <a:r>
              <a:rPr lang="en-CA" dirty="0" err="1"/>
              <a:t>Winforms</a:t>
            </a:r>
            <a:r>
              <a:rPr lang="en-CA" dirty="0"/>
              <a:t> provide a GUI interface for I/O</a:t>
            </a:r>
            <a:br>
              <a:rPr lang="en-CA" dirty="0"/>
            </a:br>
            <a:endParaRPr lang="en-CA" dirty="0"/>
          </a:p>
          <a:p>
            <a:r>
              <a:rPr lang="en-CA" dirty="0"/>
              <a:t>We can code WinForms using command line or via 3</a:t>
            </a:r>
            <a:r>
              <a:rPr lang="en-CA" baseline="30000" dirty="0"/>
              <a:t>rd</a:t>
            </a:r>
            <a:r>
              <a:rPr lang="en-CA" dirty="0"/>
              <a:t> party tools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36" y="1002520"/>
            <a:ext cx="4043412" cy="47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form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Forms contain all of our controls</a:t>
            </a:r>
          </a:p>
          <a:p>
            <a:r>
              <a:rPr lang="en-CA" dirty="0"/>
              <a:t>It is the parent object</a:t>
            </a:r>
          </a:p>
          <a:p>
            <a:r>
              <a:rPr lang="en-CA" dirty="0"/>
              <a:t>Process of coding a form:</a:t>
            </a:r>
          </a:p>
          <a:p>
            <a:pPr lvl="1"/>
            <a:r>
              <a:rPr lang="en-CA" dirty="0"/>
              <a:t>We must add this line of code first to our PS script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Then we make a new form object and set its properties</a:t>
            </a:r>
          </a:p>
          <a:p>
            <a:pPr lvl="1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60" y="3834760"/>
            <a:ext cx="8352928" cy="11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form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340" y="2121408"/>
            <a:ext cx="5372100" cy="4050792"/>
          </a:xfrm>
        </p:spPr>
        <p:txBody>
          <a:bodyPr/>
          <a:lstStyle/>
          <a:p>
            <a:r>
              <a:rPr lang="en-CA" dirty="0"/>
              <a:t>Start position relative to the client window</a:t>
            </a:r>
          </a:p>
          <a:p>
            <a:r>
              <a:rPr lang="en-CA" dirty="0"/>
              <a:t>Form text </a:t>
            </a:r>
          </a:p>
          <a:p>
            <a:r>
              <a:rPr lang="en-CA" dirty="0"/>
              <a:t>Min/Max settings</a:t>
            </a:r>
          </a:p>
          <a:p>
            <a:r>
              <a:rPr lang="en-CA" dirty="0"/>
              <a:t>Background color</a:t>
            </a:r>
          </a:p>
          <a:p>
            <a:r>
              <a:rPr lang="en-CA" dirty="0"/>
              <a:t>Font settings</a:t>
            </a:r>
          </a:p>
          <a:p>
            <a:r>
              <a:rPr lang="en-CA" dirty="0"/>
              <a:t>Scroll bars/form resizing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6" y="2070735"/>
            <a:ext cx="4800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of creating a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demo, we will set the form as follows</a:t>
            </a:r>
            <a:r>
              <a:rPr lang="en-CA" dirty="0" smtClean="0"/>
              <a:t>:</a:t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/>
              <a:t>It will appear at the center position of the client’s </a:t>
            </a:r>
            <a:r>
              <a:rPr lang="en-CA" dirty="0" smtClean="0"/>
              <a:t>screen</a:t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/>
              <a:t>It’s text (caption) will read as follows: </a:t>
            </a:r>
            <a:r>
              <a:rPr lang="en-CA" b="1" dirty="0" err="1"/>
              <a:t>WMIObject</a:t>
            </a:r>
            <a:r>
              <a:rPr lang="en-CA" b="1" dirty="0"/>
              <a:t> </a:t>
            </a:r>
            <a:r>
              <a:rPr lang="en-CA" b="1" dirty="0" smtClean="0"/>
              <a:t>Demo</a:t>
            </a:r>
            <a:br>
              <a:rPr lang="en-CA" b="1" dirty="0" smtClean="0"/>
            </a:br>
            <a:endParaRPr lang="en-CA" b="1" dirty="0"/>
          </a:p>
          <a:p>
            <a:pPr lvl="1"/>
            <a:r>
              <a:rPr lang="en-CA" dirty="0"/>
              <a:t>We will remove the min/max buttons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43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controls to a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forms, each control object needs to be created first</a:t>
            </a:r>
          </a:p>
          <a:p>
            <a:r>
              <a:rPr lang="en-CA" dirty="0"/>
              <a:t>Then you set its properties</a:t>
            </a:r>
          </a:p>
          <a:p>
            <a:pPr lvl="1"/>
            <a:r>
              <a:rPr lang="en-CA" dirty="0"/>
              <a:t>Location</a:t>
            </a:r>
          </a:p>
          <a:p>
            <a:pPr lvl="1"/>
            <a:r>
              <a:rPr lang="en-CA" dirty="0"/>
              <a:t>Size</a:t>
            </a:r>
          </a:p>
          <a:p>
            <a:pPr lvl="1"/>
            <a:r>
              <a:rPr lang="en-CA" dirty="0"/>
              <a:t>Text</a:t>
            </a:r>
          </a:p>
          <a:p>
            <a:pPr lvl="1"/>
            <a:r>
              <a:rPr lang="en-CA" dirty="0"/>
              <a:t>[items that belong to it, like dropdown list items)</a:t>
            </a:r>
          </a:p>
          <a:p>
            <a:r>
              <a:rPr lang="en-CA" dirty="0"/>
              <a:t>Once the control is defined, you add it to the form object container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14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few notes on control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73352"/>
          </a:xfrm>
        </p:spPr>
        <p:txBody>
          <a:bodyPr/>
          <a:lstStyle/>
          <a:p>
            <a:r>
              <a:rPr lang="en-CA" dirty="0"/>
              <a:t>Size and location properties are part of the drawing assembly </a:t>
            </a:r>
          </a:p>
          <a:p>
            <a:r>
              <a:rPr lang="en-CA" dirty="0"/>
              <a:t>Size uses width, height values</a:t>
            </a:r>
          </a:p>
          <a:p>
            <a:r>
              <a:rPr lang="en-CA" dirty="0"/>
              <a:t>Location uses </a:t>
            </a:r>
            <a:r>
              <a:rPr lang="en-CA" dirty="0" err="1"/>
              <a:t>x,y</a:t>
            </a:r>
            <a:r>
              <a:rPr lang="en-CA" dirty="0"/>
              <a:t> coordinates, where x is a </a:t>
            </a:r>
            <a:r>
              <a:rPr lang="en-CA" b="1" dirty="0"/>
              <a:t>horizontal</a:t>
            </a:r>
            <a:r>
              <a:rPr lang="en-CA" dirty="0"/>
              <a:t> axis in pixels and y is the vertical axis in </a:t>
            </a:r>
            <a:r>
              <a:rPr lang="en-CA" dirty="0" err="1"/>
              <a:t>pixlels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2" y="4138478"/>
            <a:ext cx="7803808" cy="18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3212" y="4800028"/>
            <a:ext cx="132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W   ,  H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883" y="5612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X,   Y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1222851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455" y="493828"/>
            <a:ext cx="118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10px                      </a:t>
            </a:r>
            <a:r>
              <a:rPr lang="en-CA" i="1" dirty="0" smtClean="0">
                <a:solidFill>
                  <a:srgbClr val="FF0000"/>
                </a:solidFill>
              </a:rPr>
              <a:t>            </a:t>
            </a:r>
            <a:r>
              <a:rPr lang="en-CA" i="1" dirty="0" smtClean="0">
                <a:solidFill>
                  <a:srgbClr val="FF0000"/>
                </a:solidFill>
              </a:rPr>
              <a:t>	   160px                                                                                       </a:t>
            </a:r>
            <a:r>
              <a:rPr lang="en-CA" i="1" dirty="0">
                <a:solidFill>
                  <a:srgbClr val="FF0000"/>
                </a:solidFill>
              </a:rPr>
              <a:t>	</a:t>
            </a: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i="1" dirty="0" smtClean="0">
                <a:solidFill>
                  <a:srgbClr val="FF0000"/>
                </a:solidFill>
              </a:rPr>
              <a:t>         </a:t>
            </a:r>
            <a:r>
              <a:rPr lang="en-CA" i="1" dirty="0" smtClean="0">
                <a:solidFill>
                  <a:srgbClr val="FF0000"/>
                </a:solidFill>
              </a:rPr>
              <a:t>500px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75" y="1144151"/>
            <a:ext cx="119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10px                      </a:t>
            </a:r>
            <a:r>
              <a:rPr lang="en-CA" i="1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		            500px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3414" y="68340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10px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3414" y="1394416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</a:t>
            </a:r>
            <a:r>
              <a:rPr lang="en-CA" dirty="0" smtClean="0">
                <a:solidFill>
                  <a:srgbClr val="0070C0"/>
                </a:solidFill>
              </a:rPr>
              <a:t>0px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75" y="5013176"/>
            <a:ext cx="5450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DEMO OF X,Y COORDINATES FOR LOCATION PROPERTIES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RED = X AXIS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BLUE = Y AXIS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0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646</TotalTime>
  <Words>367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Intro to Winforms</vt:lpstr>
      <vt:lpstr>Agenda</vt:lpstr>
      <vt:lpstr>winforms</vt:lpstr>
      <vt:lpstr>The form object</vt:lpstr>
      <vt:lpstr>Common form properties</vt:lpstr>
      <vt:lpstr>Demo of creating a form</vt:lpstr>
      <vt:lpstr>Adding controls to a form</vt:lpstr>
      <vt:lpstr>A few notes on control properties</vt:lpstr>
      <vt:lpstr>PowerPoint Presentation</vt:lpstr>
      <vt:lpstr>Adding events to a control</vt:lpstr>
      <vt:lpstr>One More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76</cp:revision>
  <dcterms:created xsi:type="dcterms:W3CDTF">2015-09-03T14:08:20Z</dcterms:created>
  <dcterms:modified xsi:type="dcterms:W3CDTF">2015-11-13T05:08:31Z</dcterms:modified>
</cp:coreProperties>
</file>