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7"/>
  </p:notesMasterIdLst>
  <p:sldIdLst>
    <p:sldId id="256" r:id="rId2"/>
    <p:sldId id="283" r:id="rId3"/>
    <p:sldId id="284" r:id="rId4"/>
    <p:sldId id="285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sha Baddeley" initials="MB" lastIdx="1" clrIdx="0">
    <p:extLst>
      <p:ext uri="{19B8F6BF-5375-455C-9EA6-DF929625EA0E}">
        <p15:presenceInfo xmlns:p15="http://schemas.microsoft.com/office/powerpoint/2012/main" userId="860462b6a72d93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E75AE-5165-4475-BAE2-ECB8D512C51A}" type="datetimeFigureOut">
              <a:rPr lang="en-CA" smtClean="0"/>
              <a:t>2015-11-26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B084-67F5-491D-A042-CD979878B0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60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13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81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88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B5097A1-D342-4C1B-A27E-AA22F4488717}" type="datetimeFigureOut">
              <a:rPr lang="en-CA" smtClean="0"/>
              <a:t>2015-11-26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0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12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26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27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4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80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2015-11-26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5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B5097A1-D342-4C1B-A27E-AA22F4488717}" type="datetimeFigureOut">
              <a:rPr lang="en-CA" smtClean="0"/>
              <a:t>2015-11-26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6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Winforms</a:t>
            </a:r>
            <a:r>
              <a:rPr lang="en-CA" dirty="0" smtClean="0"/>
              <a:t>: </a:t>
            </a:r>
            <a:br>
              <a:rPr lang="en-CA" dirty="0" smtClean="0"/>
            </a:br>
            <a:r>
              <a:rPr lang="en-CA" dirty="0" smtClean="0"/>
              <a:t>Radio Buttons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8060504" cy="1069848"/>
          </a:xfrm>
        </p:spPr>
        <p:txBody>
          <a:bodyPr/>
          <a:lstStyle/>
          <a:p>
            <a:r>
              <a:rPr lang="en-CA" dirty="0" smtClean="0"/>
              <a:t>Grouping Controls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3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84376"/>
            <a:ext cx="10058400" cy="1609344"/>
          </a:xfrm>
        </p:spPr>
        <p:txBody>
          <a:bodyPr>
            <a:normAutofit/>
          </a:bodyPr>
          <a:lstStyle/>
          <a:p>
            <a:r>
              <a:rPr lang="en-CA" sz="3500" dirty="0"/>
              <a:t>Your Starting Point: </a:t>
            </a:r>
            <a:r>
              <a:rPr lang="en-CA" sz="3500" dirty="0" smtClean="0"/>
              <a:t/>
            </a:r>
            <a:br>
              <a:rPr lang="en-CA" sz="3500" dirty="0" smtClean="0"/>
            </a:br>
            <a:r>
              <a:rPr lang="en-CA" sz="3500" dirty="0" smtClean="0"/>
              <a:t>Radio </a:t>
            </a:r>
            <a:r>
              <a:rPr lang="en-CA" sz="3500" dirty="0"/>
              <a:t>Buttons Aren’t Functioning as 2 Separate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093976"/>
            <a:ext cx="6120680" cy="45293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6545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Radio Buttons to a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First, we will </a:t>
            </a:r>
            <a:r>
              <a:rPr lang="en-CA" u="sng" dirty="0"/>
              <a:t>not</a:t>
            </a:r>
            <a:r>
              <a:rPr lang="en-CA" dirty="0"/>
              <a:t> add the radio buttons to the </a:t>
            </a:r>
            <a:r>
              <a:rPr lang="en-CA" dirty="0" smtClean="0"/>
              <a:t>form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sz="1600" i="1" dirty="0"/>
              <a:t>Delete the commands, above</a:t>
            </a:r>
            <a:br>
              <a:rPr lang="en-CA" sz="1600" i="1" dirty="0"/>
            </a:br>
            <a:endParaRPr lang="en-CA" sz="1600" i="1" dirty="0"/>
          </a:p>
          <a:p>
            <a:r>
              <a:rPr lang="en-CA" dirty="0"/>
              <a:t>Then we will make 2 different group boxes</a:t>
            </a:r>
          </a:p>
          <a:p>
            <a:r>
              <a:rPr lang="en-CA" dirty="0"/>
              <a:t>We will add radio buttons to each group box’s controls collection</a:t>
            </a:r>
          </a:p>
          <a:p>
            <a:r>
              <a:rPr lang="en-CA" dirty="0"/>
              <a:t>Then we will add the 2 group boxes to the form 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52" y="2668368"/>
            <a:ext cx="4391599" cy="10923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64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Capturing a Radio Button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access what a radio button stores, you get its </a:t>
            </a:r>
            <a:r>
              <a:rPr lang="en-CA" b="1" u="sng" dirty="0"/>
              <a:t>Text property</a:t>
            </a:r>
            <a:br>
              <a:rPr lang="en-CA" b="1" u="sng" dirty="0"/>
            </a:br>
            <a:endParaRPr lang="en-CA" b="1" u="sng" dirty="0"/>
          </a:p>
          <a:p>
            <a:r>
              <a:rPr lang="en-CA" dirty="0"/>
              <a:t>But because you have many radio items for one group, and they act in a mutually exclusive fashion, you need to see which one is checked first</a:t>
            </a:r>
          </a:p>
          <a:p>
            <a:pPr lvl="1"/>
            <a:r>
              <a:rPr lang="en-CA" dirty="0"/>
              <a:t>We use the </a:t>
            </a:r>
            <a:r>
              <a:rPr lang="en-CA" b="1" u="sng" dirty="0"/>
              <a:t>checked property </a:t>
            </a:r>
            <a:r>
              <a:rPr lang="en-CA" dirty="0"/>
              <a:t>to do that</a:t>
            </a:r>
          </a:p>
          <a:p>
            <a:endParaRPr lang="en-CA" dirty="0"/>
          </a:p>
          <a:p>
            <a:r>
              <a:rPr lang="en-CA" dirty="0"/>
              <a:t>Let’s look at coding getting the value in 2 different ways in the </a:t>
            </a:r>
            <a:r>
              <a:rPr lang="en-CA" b="1" dirty="0" err="1"/>
              <a:t>getEventLog</a:t>
            </a:r>
            <a:r>
              <a:rPr lang="en-CA" dirty="0"/>
              <a:t> function</a:t>
            </a:r>
          </a:p>
          <a:p>
            <a:pPr lvl="1"/>
            <a:r>
              <a:rPr lang="en-CA" dirty="0"/>
              <a:t>via if/</a:t>
            </a:r>
            <a:r>
              <a:rPr lang="en-CA" dirty="0" err="1"/>
              <a:t>elseif</a:t>
            </a:r>
            <a:r>
              <a:rPr lang="en-CA" dirty="0"/>
              <a:t> or if/else</a:t>
            </a:r>
          </a:p>
          <a:p>
            <a:pPr lvl="1"/>
            <a:r>
              <a:rPr lang="en-CA" dirty="0"/>
              <a:t>iteration through a group box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302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Finalizing the code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we have the 2 checked radio button values, we can complete the code for </a:t>
            </a:r>
            <a:r>
              <a:rPr lang="en-CA" dirty="0" err="1"/>
              <a:t>getEventLog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305" y="2840476"/>
            <a:ext cx="3657143" cy="36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2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652</TotalTime>
  <Words>64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Rockwell</vt:lpstr>
      <vt:lpstr>Rockwell Condensed</vt:lpstr>
      <vt:lpstr>Wingdings</vt:lpstr>
      <vt:lpstr>Wood Type</vt:lpstr>
      <vt:lpstr>Winforms:  Radio Buttons</vt:lpstr>
      <vt:lpstr>Your Starting Point:  Radio Buttons Aren’t Functioning as 2 Separate Groups</vt:lpstr>
      <vt:lpstr>Adding Radio Buttons to a Group</vt:lpstr>
      <vt:lpstr>Capturing a Radio Button Value</vt:lpstr>
      <vt:lpstr>Finalizing the code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Marsha Baddeley</dc:creator>
  <cp:lastModifiedBy>Marsha Baddeley</cp:lastModifiedBy>
  <cp:revision>82</cp:revision>
  <dcterms:created xsi:type="dcterms:W3CDTF">2015-09-03T14:08:20Z</dcterms:created>
  <dcterms:modified xsi:type="dcterms:W3CDTF">2015-11-26T14:17:09Z</dcterms:modified>
</cp:coreProperties>
</file>