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sha Baddeley" initials="MB" lastIdx="1" clrIdx="0">
    <p:extLst>
      <p:ext uri="{19B8F6BF-5375-455C-9EA6-DF929625EA0E}">
        <p15:presenceInfo xmlns:p15="http://schemas.microsoft.com/office/powerpoint/2012/main" userId="860462b6a72d93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E75AE-5165-4475-BAE2-ECB8D512C51A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1B084-67F5-491D-A042-CD979878B0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60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13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81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5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88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B5097A1-D342-4C1B-A27E-AA22F4488717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09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12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526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27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42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80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2015-11-22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58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B5097A1-D342-4C1B-A27E-AA22F4488717}" type="datetimeFigureOut">
              <a:rPr lang="en-CA" smtClean="0"/>
              <a:t>2015-11-22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66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windows.forms.form_events(v=vs.110).aspx" TargetMode="External"/><Relationship Id="rId2" Type="http://schemas.openxmlformats.org/officeDocument/2006/relationships/hyperlink" Target="http://msdn.microsoft.com/en-us/library/system.windows.forms.checkbox_events(v=vs.110)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Winforms</a:t>
            </a:r>
            <a:r>
              <a:rPr lang="en-CA" dirty="0" smtClean="0"/>
              <a:t> Continued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8060504" cy="1069848"/>
          </a:xfrm>
        </p:spPr>
        <p:txBody>
          <a:bodyPr/>
          <a:lstStyle/>
          <a:p>
            <a:r>
              <a:rPr lang="en-CA" dirty="0" smtClean="0"/>
              <a:t>Checkboxes, and referring to </a:t>
            </a:r>
            <a:r>
              <a:rPr lang="en-CA" dirty="0" smtClean="0"/>
              <a:t>control </a:t>
            </a:r>
            <a:r>
              <a:rPr lang="en-CA" dirty="0" smtClean="0"/>
              <a:t>events/values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30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 of working lab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Note how the events occur and what results from those </a:t>
            </a:r>
            <a:r>
              <a:rPr lang="en-CA" dirty="0" smtClean="0"/>
              <a:t>events</a:t>
            </a:r>
            <a:br>
              <a:rPr lang="en-CA" dirty="0" smtClean="0"/>
            </a:br>
            <a:endParaRPr lang="en-CA" dirty="0"/>
          </a:p>
          <a:p>
            <a:r>
              <a:rPr lang="en-CA" dirty="0"/>
              <a:t>The load event of the form is not a user driven action per se … it is a lifecycle event</a:t>
            </a:r>
            <a:br>
              <a:rPr lang="en-CA" dirty="0"/>
            </a:br>
            <a:endParaRPr lang="en-CA" dirty="0"/>
          </a:p>
          <a:p>
            <a:r>
              <a:rPr lang="en-CA" dirty="0"/>
              <a:t>The </a:t>
            </a:r>
            <a:r>
              <a:rPr lang="en-CA" dirty="0" err="1"/>
              <a:t>checkStateChanged</a:t>
            </a:r>
            <a:r>
              <a:rPr lang="en-CA" dirty="0"/>
              <a:t> event is a user-driven event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85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Announcements </a:t>
            </a:r>
          </a:p>
          <a:p>
            <a:pPr lvl="1"/>
            <a:r>
              <a:rPr lang="en-CA" dirty="0" smtClean="0"/>
              <a:t>65% of term grades covered after Lab 5 grade is entered</a:t>
            </a:r>
          </a:p>
          <a:p>
            <a:pPr lvl="1"/>
            <a:r>
              <a:rPr lang="en-CA" dirty="0" smtClean="0"/>
              <a:t>Lab 6 – worth 5%</a:t>
            </a:r>
          </a:p>
          <a:p>
            <a:pPr lvl="1"/>
            <a:r>
              <a:rPr lang="en-CA" dirty="0" smtClean="0"/>
              <a:t>Test 3 – worth 30%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Take up Last Quiz and Test 2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Lecture</a:t>
            </a:r>
          </a:p>
          <a:p>
            <a:pPr lvl="1"/>
            <a:r>
              <a:rPr lang="en-CA" dirty="0" smtClean="0"/>
              <a:t>Checkboxes and their uses</a:t>
            </a:r>
          </a:p>
          <a:p>
            <a:pPr lvl="1"/>
            <a:r>
              <a:rPr lang="en-CA" dirty="0" smtClean="0"/>
              <a:t>Accessing different control values</a:t>
            </a:r>
          </a:p>
          <a:p>
            <a:pPr lvl="1"/>
            <a:r>
              <a:rPr lang="en-CA" dirty="0" smtClean="0"/>
              <a:t>Events</a:t>
            </a:r>
          </a:p>
          <a:p>
            <a:pPr lvl="1"/>
            <a:endParaRPr lang="en-CA" dirty="0"/>
          </a:p>
          <a:p>
            <a:pPr marL="274320" lvl="1" indent="0">
              <a:buNone/>
            </a:pP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22" y="484632"/>
            <a:ext cx="1631908" cy="177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1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Accessing values of form controls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Getting or setting the value of a control is dependent on its properties</a:t>
            </a:r>
            <a:r>
              <a:rPr lang="en-CA" dirty="0" smtClean="0"/>
              <a:t>.</a:t>
            </a:r>
            <a:br>
              <a:rPr lang="en-CA" dirty="0" smtClean="0"/>
            </a:br>
            <a:endParaRPr lang="en-CA" dirty="0"/>
          </a:p>
          <a:p>
            <a:pPr lvl="1"/>
            <a:r>
              <a:rPr lang="en-CA" sz="2000" dirty="0"/>
              <a:t>A textbox holds its value in its </a:t>
            </a:r>
            <a:r>
              <a:rPr lang="en-CA" sz="2000" b="1" dirty="0"/>
              <a:t>Text </a:t>
            </a:r>
            <a:r>
              <a:rPr lang="en-CA" sz="2000" b="1" dirty="0" smtClean="0"/>
              <a:t>property</a:t>
            </a:r>
          </a:p>
          <a:p>
            <a:pPr lvl="1"/>
            <a:endParaRPr lang="en-CA" sz="2000" b="1" dirty="0"/>
          </a:p>
          <a:p>
            <a:pPr lvl="1"/>
            <a:endParaRPr lang="en-CA" sz="2000" b="1" dirty="0" smtClean="0"/>
          </a:p>
          <a:p>
            <a:pPr lvl="1"/>
            <a:endParaRPr lang="en-CA" sz="2000" b="1" dirty="0"/>
          </a:p>
          <a:p>
            <a:pPr lvl="1"/>
            <a:endParaRPr lang="en-CA" sz="2000" b="1" dirty="0" smtClean="0"/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CA" sz="2000" dirty="0" smtClean="0"/>
              <a:t>...whereas </a:t>
            </a:r>
            <a:r>
              <a:rPr lang="en-CA" sz="2000" dirty="0"/>
              <a:t>combo boxes have </a:t>
            </a:r>
            <a:r>
              <a:rPr lang="en-CA" sz="2000" b="1" dirty="0"/>
              <a:t>Items</a:t>
            </a:r>
            <a:r>
              <a:rPr lang="en-CA" sz="2000" dirty="0"/>
              <a:t>, and users select one of its items, you access its value via the </a:t>
            </a:r>
            <a:r>
              <a:rPr lang="en-CA" sz="2000" b="1" dirty="0" err="1"/>
              <a:t>selectedItem</a:t>
            </a:r>
            <a:r>
              <a:rPr lang="en-CA" sz="2000" b="1" dirty="0"/>
              <a:t> </a:t>
            </a:r>
            <a:r>
              <a:rPr lang="en-CA" sz="2000" b="1" dirty="0" smtClean="0"/>
              <a:t>property</a:t>
            </a:r>
            <a:r>
              <a:rPr lang="en-CA" sz="2600" b="1" dirty="0" smtClean="0"/>
              <a:t/>
            </a:r>
            <a:br>
              <a:rPr lang="en-CA" sz="2600" b="1" dirty="0" smtClean="0"/>
            </a:br>
            <a:endParaRPr lang="en-CA" sz="2600" b="1" dirty="0"/>
          </a:p>
          <a:p>
            <a:endParaRPr lang="en-CA" sz="2200" b="1" dirty="0"/>
          </a:p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676" y="3284547"/>
            <a:ext cx="6840759" cy="1080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676" y="5252727"/>
            <a:ext cx="4968047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9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1526770"/>
            <a:ext cx="10429875" cy="4295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5622878" y="2142697"/>
            <a:ext cx="1296537" cy="23883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636525" y="2497539"/>
            <a:ext cx="1951630" cy="23201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66799" y="232016"/>
            <a:ext cx="10058400" cy="994510"/>
          </a:xfrm>
        </p:spPr>
        <p:txBody>
          <a:bodyPr/>
          <a:lstStyle/>
          <a:p>
            <a:r>
              <a:rPr lang="en-CA" dirty="0" smtClean="0"/>
              <a:t>Reminder of values used in last Quiz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75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Single Checkboxes: </a:t>
            </a:r>
            <a:r>
              <a:rPr lang="en-CA" dirty="0" smtClean="0"/>
              <a:t>If/Else </a:t>
            </a:r>
            <a:r>
              <a:rPr lang="en-CA" dirty="0"/>
              <a:t>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333983"/>
          </a:xfrm>
        </p:spPr>
        <p:txBody>
          <a:bodyPr/>
          <a:lstStyle/>
          <a:p>
            <a:r>
              <a:rPr lang="en-CA" dirty="0"/>
              <a:t>Checkboxes can be used on a form as an isolated object, like in Assignment 5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In this scenario, the checkbox, acts as an either/or construct: </a:t>
            </a:r>
            <a:endParaRPr lang="en-CA" dirty="0" smtClean="0"/>
          </a:p>
          <a:p>
            <a:pPr lvl="1"/>
            <a:r>
              <a:rPr lang="en-CA" dirty="0" smtClean="0"/>
              <a:t>either </a:t>
            </a:r>
            <a:r>
              <a:rPr lang="en-CA" dirty="0"/>
              <a:t>it is checked or it is not</a:t>
            </a:r>
            <a:br>
              <a:rPr lang="en-CA" dirty="0"/>
            </a:br>
            <a:endParaRPr lang="en-CA" dirty="0"/>
          </a:p>
          <a:p>
            <a:r>
              <a:rPr lang="en-CA" dirty="0"/>
              <a:t>We can use one of two properties to test this:</a:t>
            </a:r>
          </a:p>
          <a:p>
            <a:pPr lvl="1"/>
            <a:r>
              <a:rPr lang="en-CA" dirty="0"/>
              <a:t>The </a:t>
            </a:r>
            <a:r>
              <a:rPr lang="en-CA" b="1" dirty="0"/>
              <a:t>checked property </a:t>
            </a:r>
            <a:r>
              <a:rPr lang="en-CA" dirty="0"/>
              <a:t>will –</a:t>
            </a:r>
            <a:r>
              <a:rPr lang="en-CA" dirty="0" err="1"/>
              <a:t>eq</a:t>
            </a:r>
            <a:r>
              <a:rPr lang="en-CA" dirty="0"/>
              <a:t> </a:t>
            </a:r>
            <a:r>
              <a:rPr lang="en-CA" b="1" dirty="0"/>
              <a:t>$true </a:t>
            </a:r>
            <a:r>
              <a:rPr lang="en-CA" dirty="0"/>
              <a:t>or </a:t>
            </a:r>
            <a:r>
              <a:rPr lang="en-CA" b="1" dirty="0"/>
              <a:t>$false</a:t>
            </a:r>
            <a:br>
              <a:rPr lang="en-CA" b="1" dirty="0"/>
            </a:br>
            <a:endParaRPr lang="en-CA" b="1" dirty="0"/>
          </a:p>
          <a:p>
            <a:pPr lvl="1"/>
            <a:r>
              <a:rPr lang="en-CA" dirty="0"/>
              <a:t>The</a:t>
            </a:r>
            <a:r>
              <a:rPr lang="en-CA" b="1" dirty="0"/>
              <a:t> </a:t>
            </a:r>
            <a:r>
              <a:rPr lang="en-CA" b="1" dirty="0" err="1"/>
              <a:t>checkedState</a:t>
            </a:r>
            <a:r>
              <a:rPr lang="en-CA" b="1" dirty="0"/>
              <a:t> property </a:t>
            </a:r>
            <a:r>
              <a:rPr lang="en-CA" dirty="0"/>
              <a:t>will –</a:t>
            </a:r>
            <a:r>
              <a:rPr lang="en-CA" dirty="0" err="1"/>
              <a:t>eq</a:t>
            </a:r>
            <a:r>
              <a:rPr lang="en-CA" dirty="0"/>
              <a:t> one of three possible values: </a:t>
            </a:r>
            <a:endParaRPr lang="en-CA" dirty="0" smtClean="0"/>
          </a:p>
          <a:p>
            <a:pPr lvl="2"/>
            <a:r>
              <a:rPr lang="en-CA" b="1" dirty="0" smtClean="0"/>
              <a:t>“</a:t>
            </a:r>
            <a:r>
              <a:rPr lang="en-CA" b="1" dirty="0"/>
              <a:t>Checked”, “Unchecked”, or “Indeterminate”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32" y="2683964"/>
            <a:ext cx="14192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Checkbox With If/else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We often hook our checkbox logic right up to an if/else statement:</a:t>
            </a:r>
          </a:p>
          <a:p>
            <a:pPr marL="0" indent="0">
              <a:buNone/>
            </a:pPr>
            <a:r>
              <a:rPr lang="en-CA" dirty="0"/>
              <a:t>	</a:t>
            </a:r>
          </a:p>
          <a:p>
            <a:pPr marL="0" indent="0">
              <a:buNone/>
            </a:pPr>
            <a:r>
              <a:rPr lang="en-CA" dirty="0"/>
              <a:t>	$</a:t>
            </a:r>
            <a:r>
              <a:rPr lang="en-CA" dirty="0" err="1"/>
              <a:t>chkStatus</a:t>
            </a:r>
            <a:r>
              <a:rPr lang="en-CA" dirty="0"/>
              <a:t> = $</a:t>
            </a:r>
            <a:r>
              <a:rPr lang="en-CA" dirty="0" err="1" smtClean="0"/>
              <a:t>myCheckbox.checked</a:t>
            </a:r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	if($</a:t>
            </a:r>
            <a:r>
              <a:rPr lang="en-CA" dirty="0" err="1"/>
              <a:t>chkStatus</a:t>
            </a:r>
            <a:r>
              <a:rPr lang="en-CA" dirty="0"/>
              <a:t> –</a:t>
            </a:r>
            <a:r>
              <a:rPr lang="en-CA" dirty="0" err="1"/>
              <a:t>eq</a:t>
            </a:r>
            <a:r>
              <a:rPr lang="en-CA" dirty="0"/>
              <a:t> $true)</a:t>
            </a:r>
          </a:p>
          <a:p>
            <a:pPr marL="0" indent="0">
              <a:buNone/>
            </a:pPr>
            <a:r>
              <a:rPr lang="en-CA" dirty="0"/>
              <a:t>	{</a:t>
            </a:r>
          </a:p>
          <a:p>
            <a:pPr marL="0" indent="0">
              <a:buNone/>
            </a:pPr>
            <a:r>
              <a:rPr lang="en-CA" dirty="0"/>
              <a:t>		#do code for running services</a:t>
            </a:r>
          </a:p>
          <a:p>
            <a:pPr marL="0" indent="0">
              <a:buNone/>
            </a:pPr>
            <a:r>
              <a:rPr lang="en-CA" dirty="0"/>
              <a:t>	}</a:t>
            </a:r>
          </a:p>
          <a:p>
            <a:pPr marL="0" indent="0">
              <a:buNone/>
            </a:pPr>
            <a:r>
              <a:rPr lang="en-CA" dirty="0"/>
              <a:t>	else</a:t>
            </a:r>
          </a:p>
          <a:p>
            <a:pPr marL="0" indent="0">
              <a:buNone/>
            </a:pPr>
            <a:r>
              <a:rPr lang="en-CA" dirty="0"/>
              <a:t>	{</a:t>
            </a:r>
          </a:p>
          <a:p>
            <a:pPr marL="0" indent="0">
              <a:buNone/>
            </a:pPr>
            <a:r>
              <a:rPr lang="en-CA" dirty="0"/>
              <a:t>		#do code for stopped services</a:t>
            </a:r>
          </a:p>
          <a:p>
            <a:pPr marL="0" indent="0">
              <a:buNone/>
            </a:pPr>
            <a:r>
              <a:rPr lang="en-CA" dirty="0"/>
              <a:t>	}	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012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on GUI events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Every object/control has its own events. Each control has key/core events as follows:</a:t>
            </a:r>
          </a:p>
          <a:p>
            <a:r>
              <a:rPr lang="en-CA" dirty="0"/>
              <a:t>Typically we, </a:t>
            </a:r>
          </a:p>
          <a:p>
            <a:pPr lvl="1"/>
            <a:r>
              <a:rPr lang="en-CA" u="sng" dirty="0"/>
              <a:t>click</a:t>
            </a:r>
            <a:r>
              <a:rPr lang="en-CA" dirty="0"/>
              <a:t> on </a:t>
            </a:r>
            <a:r>
              <a:rPr lang="en-CA" u="sng" dirty="0"/>
              <a:t>buttons</a:t>
            </a:r>
          </a:p>
          <a:p>
            <a:pPr lvl="1"/>
            <a:r>
              <a:rPr lang="en-CA" u="sng" dirty="0"/>
              <a:t>change the check state</a:t>
            </a:r>
            <a:r>
              <a:rPr lang="en-CA" dirty="0"/>
              <a:t> of a </a:t>
            </a:r>
            <a:r>
              <a:rPr lang="en-CA" u="sng" dirty="0"/>
              <a:t>checkbox</a:t>
            </a:r>
          </a:p>
          <a:p>
            <a:pPr lvl="1"/>
            <a:r>
              <a:rPr lang="en-CA" u="sng" dirty="0"/>
              <a:t>change </a:t>
            </a:r>
            <a:r>
              <a:rPr lang="en-CA" dirty="0"/>
              <a:t>the item in a </a:t>
            </a:r>
            <a:r>
              <a:rPr lang="en-CA" u="sng" dirty="0"/>
              <a:t>combo box</a:t>
            </a:r>
          </a:p>
          <a:p>
            <a:pPr lvl="1"/>
            <a:endParaRPr lang="en-CA" dirty="0"/>
          </a:p>
          <a:p>
            <a:r>
              <a:rPr lang="en-CA" dirty="0"/>
              <a:t>As an example, here are all of the </a:t>
            </a:r>
            <a:r>
              <a:rPr lang="en-CA" dirty="0">
                <a:hlinkClick r:id="rId2"/>
              </a:rPr>
              <a:t>checkbox events</a:t>
            </a:r>
            <a:r>
              <a:rPr lang="en-CA" dirty="0"/>
              <a:t> and </a:t>
            </a:r>
            <a:r>
              <a:rPr lang="en-CA" dirty="0">
                <a:hlinkClick r:id="rId3"/>
              </a:rPr>
              <a:t>form events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56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7" y="225325"/>
            <a:ext cx="10844649" cy="1609344"/>
          </a:xfrm>
        </p:spPr>
        <p:txBody>
          <a:bodyPr/>
          <a:lstStyle/>
          <a:p>
            <a:r>
              <a:rPr lang="en-CA" dirty="0" smtClean="0"/>
              <a:t>Details on the lifecycle of form events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04" y="1834669"/>
            <a:ext cx="9444251" cy="48981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33056" y="2483260"/>
            <a:ext cx="5065785" cy="152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 smtClean="0"/>
              <a:t>Typically, when we want to affect the appearance of a form and the default data of its controls, we do that on the form’s load event b/c that happens before the form becomes visible and active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07950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Events for lab 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will code one function, which results in loading the dropdown list with service names; however, it will be called from 2 events:</a:t>
            </a:r>
          </a:p>
          <a:p>
            <a:pPr lvl="1"/>
            <a:r>
              <a:rPr lang="en-CA" dirty="0"/>
              <a:t>The </a:t>
            </a:r>
            <a:r>
              <a:rPr lang="en-CA" b="1" dirty="0"/>
              <a:t>load</a:t>
            </a:r>
            <a:r>
              <a:rPr lang="en-CA" dirty="0"/>
              <a:t> event of the form</a:t>
            </a:r>
          </a:p>
          <a:p>
            <a:pPr lvl="1"/>
            <a:r>
              <a:rPr lang="en-CA" dirty="0"/>
              <a:t>The </a:t>
            </a:r>
            <a:r>
              <a:rPr lang="en-CA" b="1" dirty="0" err="1"/>
              <a:t>CheckStateChanged</a:t>
            </a:r>
            <a:r>
              <a:rPr lang="en-CA" dirty="0"/>
              <a:t> event of the checkbox</a:t>
            </a:r>
          </a:p>
          <a:p>
            <a:pPr lvl="1"/>
            <a:endParaRPr lang="en-CA" dirty="0"/>
          </a:p>
          <a:p>
            <a:r>
              <a:rPr lang="en-CA" dirty="0"/>
              <a:t>Remember to add an event handler to a control in PS, we preface the event with </a:t>
            </a:r>
            <a:r>
              <a:rPr lang="en-CA" b="1" dirty="0"/>
              <a:t>add_</a:t>
            </a:r>
          </a:p>
          <a:p>
            <a:pPr lvl="1"/>
            <a:r>
              <a:rPr lang="en-CA" dirty="0" err="1"/>
              <a:t>add_load</a:t>
            </a:r>
            <a:endParaRPr lang="en-CA" dirty="0"/>
          </a:p>
          <a:p>
            <a:pPr lvl="1"/>
            <a:r>
              <a:rPr lang="en-CA" dirty="0" err="1"/>
              <a:t>add_</a:t>
            </a:r>
            <a:r>
              <a:rPr lang="en-CA" b="1" dirty="0" err="1"/>
              <a:t>checkStateChanged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674</TotalTime>
  <Words>315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Rockwell</vt:lpstr>
      <vt:lpstr>Rockwell Condensed</vt:lpstr>
      <vt:lpstr>Wingdings</vt:lpstr>
      <vt:lpstr>Wood Type</vt:lpstr>
      <vt:lpstr>Winforms Continued</vt:lpstr>
      <vt:lpstr>Agenda</vt:lpstr>
      <vt:lpstr>Accessing values of form controls</vt:lpstr>
      <vt:lpstr>Reminder of values used in last Quiz</vt:lpstr>
      <vt:lpstr>Single Checkboxes: If/Else Logic</vt:lpstr>
      <vt:lpstr>Using Checkbox With If/else Logic</vt:lpstr>
      <vt:lpstr>More on GUI events </vt:lpstr>
      <vt:lpstr>Details on the lifecycle of form events</vt:lpstr>
      <vt:lpstr>Events for lab 5</vt:lpstr>
      <vt:lpstr>Demo of working lab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Marsha Baddeley</dc:creator>
  <cp:lastModifiedBy>Marsha Baddeley</cp:lastModifiedBy>
  <cp:revision>83</cp:revision>
  <dcterms:created xsi:type="dcterms:W3CDTF">2015-09-03T14:08:20Z</dcterms:created>
  <dcterms:modified xsi:type="dcterms:W3CDTF">2015-11-22T21:19:13Z</dcterms:modified>
</cp:coreProperties>
</file>