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F190B8-12C5-4D84-9A31-127A6B3A1981}">
  <a:tblStyle styleId="{4BF190B8-12C5-4D84-9A31-127A6B3A1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3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970f74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970f74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a465c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a465c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707848a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707848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707848a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707848a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707848a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707848a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707848a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707848a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707848a0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707848a0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707848a0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707848a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970f74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970f74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nsights.stackoverflow.com/survey/2021" TargetMode="External"/><Relationship Id="rId4" Type="http://schemas.openxmlformats.org/officeDocument/2006/relationships/hyperlink" Target="https://www.w3schools.in/java-tutorial/intro/" TargetMode="External"/><Relationship Id="rId5" Type="http://schemas.openxmlformats.org/officeDocument/2006/relationships/hyperlink" Target="https://www.baeldung.com/get-started-with-java-seri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Introdução a Java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Download da JDK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Download de uma IDE (IDEA, Eclipse, …)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Completar o mural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Overflow Developer Survey 2021 - </a:t>
            </a:r>
            <a:r>
              <a:rPr lang="pt-BR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https://insights.stackoverflow.com/survey/2021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Introdução a Java - </a:t>
            </a:r>
            <a:r>
              <a:rPr lang="pt-BR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https://www.w3schools.in/java-tutorial/intro/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Baeldung get started with Java - </a:t>
            </a:r>
            <a:r>
              <a:rPr lang="pt-BR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https://www.baeldung.com/get-started-with-java-series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A revolução Java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Primeiros Passos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Tarefas</a:t>
            </a:r>
            <a:endParaRPr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revolução Java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que a linguagem se tornou tão popular?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Multiplataforma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Applets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Mercado/ecossistema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revolução Java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Multiplataforma: </a:t>
            </a:r>
            <a:r>
              <a:rPr i="1"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once, run anywhere</a:t>
            </a:r>
            <a:endParaRPr i="1"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840950" y="2557275"/>
            <a:ext cx="1316100" cy="48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(.java)</a:t>
            </a:r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2825750" y="2557275"/>
            <a:ext cx="1587900" cy="48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Bytecode (.class)</a:t>
            </a:r>
            <a:endParaRPr/>
          </a:p>
        </p:txBody>
      </p:sp>
      <p:sp>
        <p:nvSpPr>
          <p:cNvPr id="94" name="Google Shape;94;p20"/>
          <p:cNvSpPr/>
          <p:nvPr/>
        </p:nvSpPr>
        <p:spPr>
          <a:xfrm>
            <a:off x="2378275" y="2656425"/>
            <a:ext cx="297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4620725" y="2656425"/>
            <a:ext cx="297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5082350" y="2557275"/>
            <a:ext cx="576600" cy="48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JVM</a:t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5823575" y="2656425"/>
            <a:ext cx="297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6285200" y="2557275"/>
            <a:ext cx="1316100" cy="48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Máquina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revolução Java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Applets: aplicações em browsers!</a:t>
            </a:r>
            <a:endParaRPr sz="2000">
              <a:solidFill>
                <a:srgbClr val="112B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750" y="1910838"/>
            <a:ext cx="2832026" cy="17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revolução Java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Mercado/Ecossistema</a:t>
            </a:r>
            <a:endParaRPr sz="2000">
              <a:solidFill>
                <a:srgbClr val="112B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750" y="3404976"/>
            <a:ext cx="2738002" cy="7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225" y="1896097"/>
            <a:ext cx="2541525" cy="127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7925" y="3566023"/>
            <a:ext cx="2259701" cy="4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5119" y="1613100"/>
            <a:ext cx="2586250" cy="14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revolução Java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Mercado/Ecossistema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○"/>
            </a:pPr>
            <a:r>
              <a:rPr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https://insights.stackoverflow.com/survey/2021#technology-most-popular-technologies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 revolução Java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JD O que?!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3386300" y="216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{4BF190B8-12C5-4D84-9A31-127A6B3A1981}</a:tableStyleId>
              </a:tblPr>
              <a:tblGrid>
                <a:gridCol w="2496350"/>
                <a:gridCol w="2496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Java Runtime Enviroment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JDK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Java Development Kit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Java Virtual Machine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Antes de entrarmos em mais características de Java, </a:t>
            </a:r>
            <a:b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precisamos falar de algoritmos.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