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f67e282f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f67e282f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ac6bf99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4ac6bf9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ac6bf99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ac6bf99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4ac6bf99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4ac6bf99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82341a0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82341a0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82341a0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82341a0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ac6bf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4ac6bf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ac6bf9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ac6bf9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ac6bf9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4ac6bf9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ac6bf9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4ac6bf9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ac6bf9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ac6bf9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ac6bf99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ac6bf9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ac6bf99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ac6bf99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650" y="398850"/>
            <a:ext cx="8298675" cy="33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b="1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74" y="4060250"/>
            <a:ext cx="1079104" cy="2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950" y="4060250"/>
            <a:ext cx="1184674" cy="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000"/>
              <a:buFont typeface="Twentieth Century"/>
              <a:buNone/>
              <a:defRPr b="1" sz="4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 b="0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/>
        </p:nvSpPr>
        <p:spPr>
          <a:xfrm>
            <a:off x="134550" y="2171550"/>
            <a:ext cx="887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Obrigado</a:t>
            </a:r>
            <a:endParaRPr b="1"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9187" y="3876537"/>
            <a:ext cx="1291849" cy="2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63" y="3864247"/>
            <a:ext cx="1541875" cy="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87575"/>
            <a:ext cx="9144000" cy="2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6150" y="4801325"/>
            <a:ext cx="9071700" cy="29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0450" y="4876800"/>
            <a:ext cx="662885" cy="1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25" y="4866013"/>
            <a:ext cx="836280" cy="166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Fluxos de controle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controle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29" name="Google Shape;129;p26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chemeClr val="dk1"/>
                </a:solidFill>
              </a:rPr>
              <a:t>Imaginem o seguinte desafio: vamos criar um código para, dado um valor numérico entre 1 a 12, retornar o nome do mês associado aquele valor.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controle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chemeClr val="dk1"/>
                </a:solidFill>
              </a:rPr>
              <a:t>switch/case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1143850" y="2894175"/>
            <a:ext cx="217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switch (mes)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case 1: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nomeDoMes = “Janeiro”;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break;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....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}</a:t>
            </a:r>
            <a:endParaRPr sz="1200"/>
          </a:p>
        </p:txBody>
      </p:sp>
      <p:sp>
        <p:nvSpPr>
          <p:cNvPr id="137" name="Google Shape;137;p27"/>
          <p:cNvSpPr txBox="1"/>
          <p:nvPr/>
        </p:nvSpPr>
        <p:spPr>
          <a:xfrm>
            <a:off x="3737500" y="2894175"/>
            <a:ext cx="217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switch (mes)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case 1 -&gt; nomeDoMes = “Janeiro”;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....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}</a:t>
            </a:r>
            <a:endParaRPr sz="1200"/>
          </a:p>
        </p:txBody>
      </p:sp>
      <p:sp>
        <p:nvSpPr>
          <p:cNvPr id="138" name="Google Shape;138;p27"/>
          <p:cNvSpPr/>
          <p:nvPr/>
        </p:nvSpPr>
        <p:spPr>
          <a:xfrm>
            <a:off x="5197250" y="3661875"/>
            <a:ext cx="921300" cy="651900"/>
          </a:xfrm>
          <a:prstGeom prst="wedgeRectCallout">
            <a:avLst>
              <a:gd fmla="val -75924" name="adj1"/>
              <a:gd fmla="val -5471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Switch expression (Java 13+)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controle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44" name="Google Shape;144;p28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s</a:t>
            </a:r>
            <a:r>
              <a:rPr lang="pt-BR" sz="1500">
                <a:solidFill>
                  <a:schemeClr val="dk1"/>
                </a:solidFill>
              </a:rPr>
              <a:t>witch/case possui suas particularidades: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chemeClr val="dk1"/>
                </a:solidFill>
              </a:rPr>
              <a:t>Está disponível apenas para byte, short, int, char, enum e String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chemeClr val="dk1"/>
                </a:solidFill>
              </a:rPr>
              <a:t>O valor testado não pode ser null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chemeClr val="dk1"/>
                </a:solidFill>
              </a:rPr>
              <a:t>No caso do “clássico” (case:) os valores precisam ser exaustivos. No caso da expressão (case -&gt;) isso não é necessário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chemeClr val="dk1"/>
                </a:solidFill>
              </a:rPr>
              <a:t>Várias outras particularidades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6486975" y="1612150"/>
            <a:ext cx="921300" cy="651900"/>
          </a:xfrm>
          <a:prstGeom prst="wedgeRectCallout">
            <a:avLst>
              <a:gd fmla="val -67500" name="adj1"/>
              <a:gd fmla="val 5009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String a partir de Java 7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666666"/>
                </a:solidFill>
              </a:rPr>
              <a:t>Agenda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79" name="Google Shape;79;p18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Fluxo de controle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Material Complementar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85" name="Google Shape;85;p19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controle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91" name="Google Shape;91;p20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Vocês já ouviram falar em estruturas condicionais?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controle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97" name="Google Shape;97;p21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Vocês já ouviram falar em…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chemeClr val="dk1"/>
                </a:solidFill>
              </a:rPr>
              <a:t>if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chemeClr val="dk1"/>
                </a:solidFill>
              </a:rPr>
              <a:t>else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chemeClr val="dk1"/>
                </a:solidFill>
              </a:rPr>
              <a:t>else if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controle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03" name="Google Shape;103;p22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Estrutura condicional: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975" y="1424125"/>
            <a:ext cx="3626650" cy="22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controle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10" name="Google Shape;110;p23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Estrutura condicional: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925" y="1604475"/>
            <a:ext cx="5277925" cy="23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17" name="Google Shape;117;p24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Voltemos ao exemplo da ração.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controle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23" name="Google Shape;123;p25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Existe ainda o if ternário...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○"/>
            </a:pPr>
            <a:r>
              <a:rPr lang="pt-BR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capital = estado == “PA” ? “Belém” : “Outra”;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inHous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FF8818"/>
      </a:accent1>
      <a:accent2>
        <a:srgbClr val="E72F7F"/>
      </a:accent2>
      <a:accent3>
        <a:srgbClr val="112BDA"/>
      </a:accent3>
      <a:accent4>
        <a:srgbClr val="F55F47"/>
      </a:accent4>
      <a:accent5>
        <a:srgbClr val="892CA7"/>
      </a:accent5>
      <a:accent6>
        <a:srgbClr val="4D2DB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