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00a026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00a026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d1140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d1140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d11407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d11407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d11407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d11407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d11407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d11407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00a026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00a026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2341a0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2341a0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00a02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00a02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00a026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00a02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00a026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00a026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00a026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00a02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00a026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00a026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00a026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00a026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devtreinamento.com.br/estruturas-de-repeticao-em-java/" TargetMode="External"/><Relationship Id="rId4" Type="http://schemas.openxmlformats.org/officeDocument/2006/relationships/hyperlink" Target="https://www.devmedia.com.br/conversoes-em-java/269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Estruturas de repetição e Type casting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descobrir se uma string é palíndromo (ex: ovo)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 Casting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converter valores entre tipos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podem ser convertidos implicitamente por meio de </a:t>
            </a:r>
            <a:r>
              <a:rPr b="1"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coerção</a:t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76450" y="3254975"/>
            <a:ext cx="3538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val1 = 1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val2 = 5.3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(val1 &gt; val2) ...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 Casting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converter valores entre tipos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podem ser convertidos explicitamente por meio de </a:t>
            </a:r>
            <a:r>
              <a:rPr b="1"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casting</a:t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76450" y="3254975"/>
            <a:ext cx="3538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val1 = 5.3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val2 = (int) val1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 Casting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converter valores entre tipos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fim, podemos converter objetos por meio de métodos ou operações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450" y="3254975"/>
            <a:ext cx="3538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val1 = 5.3;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val2 = val1 + “”;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2877150" y="3254975"/>
            <a:ext cx="3538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val1 = 5.3;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val2 = Double.toString(val1);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 Casting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converter valores entre tipos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fim, podemos converter objetos por meio de métodos ou operações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376450" y="3254975"/>
            <a:ext cx="3538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val1 = 5.3;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val2 = val1 + “”;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2339775" y="3254975"/>
            <a:ext cx="3538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val1 = 5.3;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val2 = Double.toString(val1);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350775" y="3254975"/>
            <a:ext cx="3724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val1 = “5.3”;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val2 = Double.parseDouble(val1);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Estruturas de repetição em Java (pt-br): </a:t>
            </a:r>
            <a:r>
              <a:rPr lang="pt-BR" sz="19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ESTRUTURAS DE REPETIÇÃO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Conversões em Java: </a:t>
            </a:r>
            <a:r>
              <a:rPr lang="pt-BR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Java Conversions: Conversões em Java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Estruturas de Repetição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Type Casting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>
                <a:solidFill>
                  <a:schemeClr val="dk1"/>
                </a:solidFill>
              </a:rPr>
              <a:t>Material Complementar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 b="1"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Três estruturas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while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500"/>
              <a:buFont typeface="Helvetica Neue"/>
              <a:buChar char="○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00" y="2387825"/>
            <a:ext cx="6572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gerar um número aleatório de 5 a 10 e pedir ao usuário que adivinhe esse número.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do-while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5" y="2255500"/>
            <a:ext cx="6705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" y="2268638"/>
            <a:ext cx="44577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25" y="935813"/>
            <a:ext cx="4457700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5"/>
          <p:cNvCxnSpPr/>
          <p:nvPr/>
        </p:nvCxnSpPr>
        <p:spPr>
          <a:xfrm flipH="1" rot="10800000">
            <a:off x="1605950" y="1716900"/>
            <a:ext cx="1391400" cy="13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5"/>
          <p:cNvCxnSpPr/>
          <p:nvPr/>
        </p:nvCxnSpPr>
        <p:spPr>
          <a:xfrm flipH="1" rot="10800000">
            <a:off x="4581050" y="1709675"/>
            <a:ext cx="162900" cy="2049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5"/>
          <p:cNvCxnSpPr/>
          <p:nvPr/>
        </p:nvCxnSpPr>
        <p:spPr>
          <a:xfrm rot="10800000">
            <a:off x="6157450" y="1694750"/>
            <a:ext cx="1494900" cy="1990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5"/>
          <p:cNvSpPr txBox="1"/>
          <p:nvPr/>
        </p:nvSpPr>
        <p:spPr>
          <a:xfrm>
            <a:off x="281225" y="3108250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 da variável de controle (iterador)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2997350" y="3774500"/>
            <a:ext cx="32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condição “while”. enquanto a condição for verdadeira, continua entrando no bloco de execução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74925" y="3685550"/>
            <a:ext cx="12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incrementa a variável de controle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