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ssistant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ssistan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ssistan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348090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348090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348090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348090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348090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348090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348090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348090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348090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348090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348090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348090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348090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348090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348090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348090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348090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348090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348090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348090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348090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348090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707848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707848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348090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348090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348090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348090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48090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348090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348090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348090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348090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348090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348090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348090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3">
  <p:cSld name="TITLE_1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●"/>
              <a:defRPr b="1"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●"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●"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open.spotify.com/episode/78r6uqPx07Go1sccXZjWS7?si=rWjZ1kfeTXqcJ4M2bj9QNw" TargetMode="External"/><Relationship Id="rId5" Type="http://schemas.openxmlformats.org/officeDocument/2006/relationships/hyperlink" Target="https://youtu.be/6Czd1Yetaa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ithub/gitignore/blob/main/Java.gitignor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Git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Não se esqueça de incluir todos os arquivos!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 e se esquecer, calma… existe o git ammend!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--amend -m “nova mensagem”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+ git add + git commit --amend --no-edit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feito, está no repositório. Agora podemos enviar para o repositório remoto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-u origin &lt;branch&gt; (master)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atualizar nosso git através de dois comandos: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fetch ← atualiza apenas os “metadados”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← atualiza os metadados e tenta aplicar as mudanças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em caso de conflitos?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mergetool ajuda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Ok, tudo certo. E para separarmos nosso desenvolvimento em árvores diferentes (ex.: features)?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 -b &lt;branch&gt;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Terminamos de fazer nossos ajustes, hora de disponibilizar nosso conteúdo de volta para a árvore principal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Opa! Apareceu alguma mudança no repositório, existe como eu “guardar” minhas mudanças para atualizar ou desfazer o que fiz sem precisar de commits?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 sim! git stash e git stash apply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Fiz tolice! O software quebrou! E agora?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reset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revert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 mais coisa ainda?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-f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 -f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83" name="Google Shape;183;p3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 alguma forma para eu acompanhar esses commits?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gitk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 (Github)</a:t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/>
        </p:nvSpPr>
        <p:spPr>
          <a:xfrm>
            <a:off x="1276250" y="246925"/>
            <a:ext cx="6738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 complementar</a:t>
            </a:r>
            <a:endParaRPr b="1"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484950" y="832550"/>
            <a:ext cx="8174100" cy="39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Documentação oficial de Git, incluindo um livro em HTML: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https://git-scm.com/doc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Podcast: “Guia do iniciante em GitHub” (54min):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https://open.spotify.com/episode/78r6uqPx07Go1sccXZjWS7?si=rWjZ1kfeTXqcJ4M2bj9QNw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Vídeo: “Entendendo GIT” (1h):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https://youtu.be/6Czd1Yetaac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 b="1"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Primeiro passo: iniciar um repositório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eu desfaço um git init?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git guarda todas as informações referente ao repositório em uma pasta “oculta” (.git). Basta remover essa pasta e você terá excluído seu repositório local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 cria um repositório local. Para criarmos um repositório local com base em um repositório remoto, usamos git clone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criar e clonar um repositório no github!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Ok, temos nosso projeto. Pontos importantes: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uma boa prática que os projetos tenham alguma descrição (README.md)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uma boa prática também incluirmos um arquivo para indicar artefatos que não devem ser enviados para o repositório (.gitignore)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.gitignore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próprio github já possui modelos de arquivos .gitignore (java: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https://github.com/github/gitignore/blob/main/Java.gitignore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porém nossa IDE pode atrapalhar um pouco os planos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fazer nosso primeiro </a:t>
            </a:r>
            <a:r>
              <a:rPr b="1"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nos arquivos. Se ficar complexo… a gente tem ferramentas para ajudar!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gui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