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67e282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67e282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82341a0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82341a0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2341a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2341a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707848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707848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d4c29c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d4c29c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d4c29c6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d4c29c6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6d4c29c6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6d4c29c6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6d4c29c63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6d4c29c63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58ac91c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58ac91c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58ac91c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58ac91c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87575"/>
            <a:ext cx="9144000" cy="2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150" y="4801325"/>
            <a:ext cx="9071700" cy="2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0450" y="4876800"/>
            <a:ext cx="662885" cy="1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4866013"/>
            <a:ext cx="836280" cy="16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x@y.com" TargetMode="External"/><Relationship Id="rId4" Type="http://schemas.openxmlformats.org/officeDocument/2006/relationships/hyperlink" Target="mailto:x@y.com" TargetMode="External"/><Relationship Id="rId5" Type="http://schemas.openxmlformats.org/officeDocument/2006/relationships/hyperlink" Target="mailto:x@y.com" TargetMode="External"/><Relationship Id="rId6" Type="http://schemas.openxmlformats.org/officeDocument/2006/relationships/hyperlink" Target="mailto:x@y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ldmerge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Git (v3) + extras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666666"/>
                </a:solidFill>
              </a:rPr>
              <a:t>Agenda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latin typeface="Helvetica Neue"/>
                <a:ea typeface="Helvetica Neue"/>
                <a:cs typeface="Helvetica Neue"/>
                <a:sym typeface="Helvetica Neue"/>
              </a:rPr>
              <a:t>Extras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Nossa jornada continua! Até agora: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1266700" y="30837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1266700" y="34364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1266700" y="37715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 rot="5400000">
            <a:off x="1314550" y="32956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 rot="5400000">
            <a:off x="1314550" y="36395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 rot="2700000">
            <a:off x="1481333" y="33044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1529375" y="34364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529375" y="3789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529375" y="41242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1577225" y="36484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1577225" y="39923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275150" y="30925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275150" y="34453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275150" y="37803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 rot="5400000">
            <a:off x="2323000" y="33045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 rot="5400000">
            <a:off x="2323000" y="36484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rot="2700000">
            <a:off x="2489783" y="33132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537825" y="34453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537825" y="37980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537825" y="41331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5400000">
            <a:off x="2585675" y="36572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 rot="5400000">
            <a:off x="2585675" y="40011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474700" y="3101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474700" y="3454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474700" y="3789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5400000">
            <a:off x="3522550" y="3313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5400000">
            <a:off x="3522550" y="36572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2700000">
            <a:off x="3689333" y="33221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737375" y="3454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737375" y="38069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737375" y="4141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5400000">
            <a:off x="3785225" y="3666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5400000">
            <a:off x="3785225" y="40100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483150" y="3110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483150" y="34630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483150" y="37980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5400000">
            <a:off x="4531000" y="33222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5400000">
            <a:off x="4531000" y="3666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2700000">
            <a:off x="4697783" y="33309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745825" y="34630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745825" y="38157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745825" y="41508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5400000">
            <a:off x="4793675" y="36749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5400000">
            <a:off x="4793675" y="40188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745825" y="449472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5400000">
            <a:off x="4793675" y="43627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457800" y="265805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clone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623200" y="2345475"/>
            <a:ext cx="10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 / git commit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945375" y="31443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5945375" y="3497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945375" y="38321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5400000">
            <a:off x="5993225" y="33562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5400000">
            <a:off x="5993225" y="37001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2700000">
            <a:off x="6160008" y="336504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6208050" y="3497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208050" y="38498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208050" y="41849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6255900" y="37090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5400000">
            <a:off x="6255900" y="40529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953825" y="315320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953825" y="350595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953825" y="384100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 rot="5400000">
            <a:off x="7001675" y="33651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 rot="5400000">
            <a:off x="7001675" y="37090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rot="2700000">
            <a:off x="7168458" y="337389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216500" y="350595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216500" y="385870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7216500" y="419375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5400000">
            <a:off x="7264350" y="37178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5400000">
            <a:off x="7264350" y="40617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216500" y="4537650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5400000">
            <a:off x="7264350" y="44056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093875" y="25684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push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208050" y="45580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5400000">
            <a:off x="6255900" y="44261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Porém, nem tudo funcionou como esperado…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49900" y="24006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p20"/>
          <p:cNvSpPr/>
          <p:nvPr/>
        </p:nvSpPr>
        <p:spPr>
          <a:xfrm>
            <a:off x="849900" y="2753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49900" y="30884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rot="5400000">
            <a:off x="897750" y="26126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5400000">
            <a:off x="897750" y="29565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2700000">
            <a:off x="1064533" y="26213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112575" y="2753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112575" y="3106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112575" y="3441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1160425" y="2965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5400000">
            <a:off x="1160425" y="33092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858350" y="24095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1858350" y="2762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858350" y="30973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5400000">
            <a:off x="1906200" y="26214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5400000">
            <a:off x="1906200" y="2965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2700000">
            <a:off x="2072983" y="26302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121025" y="2762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121025" y="31150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121025" y="34500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5400000">
            <a:off x="2168875" y="29742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rot="5400000">
            <a:off x="2168875" y="3318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121025" y="37939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5400000">
            <a:off x="2168875" y="36620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998400" y="1644725"/>
            <a:ext cx="10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 / git commit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112575" y="3836538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1112575" y="4171588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5400000">
            <a:off x="1160425" y="36957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5400000">
            <a:off x="1160425" y="40396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810000" y="2289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1072675" y="2650663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072675" y="2985713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072675" y="3323338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072675" y="37214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1072675" y="40537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1814750" y="23032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077425" y="2664812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2077425" y="2999862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2077425" y="3337487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2077425" y="36964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4386475" y="1981000"/>
            <a:ext cx="407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duas formas de atualizar um git: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fetch (busca as atualizações mas NÃO MODIFICA)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 (busca as atualizações e aplica ela na nossa árvore)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E agora? Quem poderá nos ajudar?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849900" y="24006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p21"/>
          <p:cNvSpPr/>
          <p:nvPr/>
        </p:nvSpPr>
        <p:spPr>
          <a:xfrm>
            <a:off x="849900" y="2753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849900" y="30884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5400000">
            <a:off x="897750" y="26126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5400000">
            <a:off x="897750" y="29565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2700000">
            <a:off x="1064533" y="26213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112575" y="2753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112575" y="3106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1112575" y="3441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 rot="5400000">
            <a:off x="1160425" y="2965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rot="5400000">
            <a:off x="1160425" y="33092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858350" y="24095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1858350" y="2762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1858350" y="30973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 rot="5400000">
            <a:off x="1906200" y="26214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 rot="5400000">
            <a:off x="1906200" y="2965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 rot="2700000">
            <a:off x="2072983" y="26302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121025" y="2762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121025" y="31150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121025" y="34500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rot="5400000">
            <a:off x="2168875" y="29742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5400000">
            <a:off x="2168875" y="3318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121025" y="37939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rot="5400000">
            <a:off x="2168875" y="36620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998400" y="1644725"/>
            <a:ext cx="10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 / git commit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112575" y="3836538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112575" y="4171588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 rot="5400000">
            <a:off x="1160425" y="36957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 rot="5400000">
            <a:off x="1160425" y="40396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810000" y="2289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1072675" y="2650663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072675" y="2985713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1072675" y="3323338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072675" y="37214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1072675" y="40537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1814750" y="23032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077425" y="2664812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2077425" y="2999862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2077425" y="3337487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2077425" y="36964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491500" y="1960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21"/>
          <p:cNvSpPr/>
          <p:nvPr/>
        </p:nvSpPr>
        <p:spPr>
          <a:xfrm>
            <a:off x="4491500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4491500" y="2648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 rot="5400000">
            <a:off x="4539350" y="21722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rot="5400000">
            <a:off x="4539350" y="25161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 rot="2700000">
            <a:off x="4706133" y="218099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4754175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4754175" y="26658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4754175" y="30008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 rot="5400000">
            <a:off x="4802025" y="25249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 rot="5400000">
            <a:off x="4802025" y="28688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754175" y="339616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754175" y="373121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rot="5400000">
            <a:off x="4802025" y="32553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5400000">
            <a:off x="4802025" y="35992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4451600" y="18487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 rot="2700000">
            <a:off x="5008708" y="32788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5056750" y="34108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rot="5400000">
            <a:off x="5023750" y="3702675"/>
            <a:ext cx="2571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7226287">
            <a:off x="4988626" y="3938276"/>
            <a:ext cx="95340" cy="1060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754175" y="4075113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5400000">
            <a:off x="4802025" y="39431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4702600" y="22041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709675" y="25639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5007400" y="32937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6210100" y="19603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5405900" y="1960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" name="Google Shape;281;p21"/>
          <p:cNvSpPr/>
          <p:nvPr/>
        </p:nvSpPr>
        <p:spPr>
          <a:xfrm>
            <a:off x="5405900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5405900" y="2648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 rot="5400000">
            <a:off x="5453750" y="21722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 rot="5400000">
            <a:off x="5453750" y="25161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 rot="2700000">
            <a:off x="5620533" y="218099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5668575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5668575" y="26658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5668575" y="30008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 rot="5400000">
            <a:off x="5716425" y="25249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 rot="5400000">
            <a:off x="5716425" y="28688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5668575" y="3396163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5668575" y="3731213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 rot="5400000">
            <a:off x="5716425" y="32553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 rot="5400000">
            <a:off x="5716425" y="35992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5366000" y="18487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 rot="2700000">
            <a:off x="5923108" y="32788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5971150" y="34108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 rot="5400000">
            <a:off x="5938150" y="3702675"/>
            <a:ext cx="2571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 rot="7226287">
            <a:off x="5903026" y="3938276"/>
            <a:ext cx="95340" cy="1060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5668575" y="4075113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 rot="5400000">
            <a:off x="5716425" y="39431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5617000" y="22041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5624075" y="3285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5624075" y="25639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5624075" y="28757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5921800" y="32937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5624075" y="36181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5624075" y="395835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4709675" y="3285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10" name="Google Shape;310;p21"/>
          <p:cNvSpPr txBox="1"/>
          <p:nvPr/>
        </p:nvSpPr>
        <p:spPr>
          <a:xfrm>
            <a:off x="4709675" y="36181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4709675" y="395835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4709675" y="28757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6210100" y="3131750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checkout -b branch2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O que fazer nesses casos?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2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849900" y="24006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p22"/>
          <p:cNvSpPr/>
          <p:nvPr/>
        </p:nvSpPr>
        <p:spPr>
          <a:xfrm>
            <a:off x="849900" y="2753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849900" y="30884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rot="5400000">
            <a:off x="897750" y="26126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 rot="5400000">
            <a:off x="897750" y="29565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 rot="2700000">
            <a:off x="1064533" y="26213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1112575" y="27534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1112575" y="3106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1112575" y="3441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 rot="5400000">
            <a:off x="1160425" y="2965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 rot="5400000">
            <a:off x="1160425" y="33092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1858350" y="24095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1858350" y="2762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1858350" y="30973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 rot="5400000">
            <a:off x="1906200" y="26214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 rot="5400000">
            <a:off x="1906200" y="29653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 rot="2700000">
            <a:off x="2072983" y="26302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2121025" y="27622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2121025" y="311502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2121025" y="3450075"/>
            <a:ext cx="1911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 rot="5400000">
            <a:off x="2168875" y="29742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 rot="5400000">
            <a:off x="2168875" y="3318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2121025" y="37939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 rot="5400000">
            <a:off x="2168875" y="36620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998400" y="1644725"/>
            <a:ext cx="10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 / git commit</a:t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1112575" y="3836538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1112575" y="4171588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 rot="5400000">
            <a:off x="1160425" y="36957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 rot="5400000">
            <a:off x="1160425" y="40396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810000" y="2289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1072675" y="2650663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1072675" y="2985713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1072675" y="3323338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3" name="Google Shape;353;p22"/>
          <p:cNvSpPr txBox="1"/>
          <p:nvPr/>
        </p:nvSpPr>
        <p:spPr>
          <a:xfrm>
            <a:off x="1072675" y="37214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1072675" y="40537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1814750" y="23032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2077425" y="2664812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2077425" y="2999862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2077425" y="3337487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2077425" y="36964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4567700" y="20555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1" name="Google Shape;361;p22"/>
          <p:cNvSpPr/>
          <p:nvPr/>
        </p:nvSpPr>
        <p:spPr>
          <a:xfrm>
            <a:off x="4567700" y="2408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4567700" y="27433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>
            <a:off x="4615550" y="22674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>
            <a:off x="4615550" y="26113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 rot="2700000">
            <a:off x="4782333" y="227624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4830375" y="2408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4830375" y="2761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4830375" y="3096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 rot="5400000">
            <a:off x="4878225" y="26202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 rot="5400000">
            <a:off x="4878225" y="29641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4830375" y="349141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4830375" y="382646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 rot="5400000">
            <a:off x="4878225" y="335058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 rot="5400000">
            <a:off x="4878225" y="369448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830375" y="4170363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 rot="5400000">
            <a:off x="4878225" y="403838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3805700" y="20365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8" name="Google Shape;378;p22"/>
          <p:cNvSpPr/>
          <p:nvPr/>
        </p:nvSpPr>
        <p:spPr>
          <a:xfrm>
            <a:off x="3805700" y="23892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3805700" y="2724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 rot="5400000">
            <a:off x="3853550" y="22484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 rot="5400000">
            <a:off x="3853550" y="25923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 rot="2700000">
            <a:off x="4020333" y="225719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4068375" y="23892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4068375" y="27420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4068375" y="3077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 rot="5400000">
            <a:off x="4116225" y="26011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 rot="5400000">
            <a:off x="4116225" y="29450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068375" y="347236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4068375" y="380741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 rot="5400000">
            <a:off x="4116225" y="33315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rot="5400000">
            <a:off x="4116225" y="36754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7158500" y="2122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3" name="Google Shape;393;p22"/>
          <p:cNvSpPr/>
          <p:nvPr/>
        </p:nvSpPr>
        <p:spPr>
          <a:xfrm>
            <a:off x="7158500" y="2474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7158500" y="28100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 rot="5400000">
            <a:off x="7206350" y="23341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 rot="5400000">
            <a:off x="7206350" y="26780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 rot="2700000">
            <a:off x="7373133" y="23429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7421175" y="2474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7421175" y="28277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7421175" y="31627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 rot="5400000">
            <a:off x="7469025" y="26869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 rot="5400000">
            <a:off x="7469025" y="30308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7421175" y="35580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421175" y="389313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 rot="5400000">
            <a:off x="7469025" y="341726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 rot="5400000">
            <a:off x="7469025" y="376116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7421175" y="423703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 rot="5400000">
            <a:off x="7469025" y="410506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6396500" y="2103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0" name="Google Shape;410;p22"/>
          <p:cNvSpPr/>
          <p:nvPr/>
        </p:nvSpPr>
        <p:spPr>
          <a:xfrm>
            <a:off x="6396500" y="24559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6396500" y="2790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5400000">
            <a:off x="6444350" y="2315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 rot="5400000">
            <a:off x="6444350" y="26590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 rot="2700000">
            <a:off x="6611133" y="23238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6659175" y="24559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6659175" y="28086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6659175" y="31437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 rot="5400000">
            <a:off x="6707025" y="26678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 rot="5400000">
            <a:off x="6707025" y="30117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6659175" y="353903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6659175" y="38740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 rot="5400000">
            <a:off x="6707025" y="33982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 rot="5400000">
            <a:off x="6707025" y="37421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6678225" y="42179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 rot="5400000">
            <a:off x="6726075" y="40860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3241925" y="4430125"/>
            <a:ext cx="22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 rebase (pull -r)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6730100" y="4445375"/>
            <a:ext cx="22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Pra que essa complicação toda? Não é a mesma coisa?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23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681500" y="1960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5" name="Google Shape;435;p23"/>
          <p:cNvSpPr/>
          <p:nvPr/>
        </p:nvSpPr>
        <p:spPr>
          <a:xfrm>
            <a:off x="681500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81500" y="2648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 rot="5400000">
            <a:off x="729350" y="21722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 rot="5400000">
            <a:off x="729350" y="25161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 rot="2700000">
            <a:off x="896133" y="218099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944175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944175" y="26658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944175" y="30008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 rot="5400000">
            <a:off x="992025" y="25249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 rot="5400000">
            <a:off x="992025" y="28688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944175" y="339616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944175" y="3731213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 rot="5400000">
            <a:off x="992025" y="32553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 rot="5400000">
            <a:off x="992025" y="35992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641600" y="18487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 rot="2700000">
            <a:off x="1198708" y="32788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1246750" y="34108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 rot="5400000">
            <a:off x="1213750" y="3702675"/>
            <a:ext cx="2571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 rot="7226287">
            <a:off x="1178626" y="3938276"/>
            <a:ext cx="95340" cy="1060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944175" y="4075113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 rot="5400000">
            <a:off x="992025" y="39431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 txBox="1"/>
          <p:nvPr/>
        </p:nvSpPr>
        <p:spPr>
          <a:xfrm>
            <a:off x="892600" y="22041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899675" y="25639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1197400" y="32937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598738" y="2467200"/>
            <a:ext cx="99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 -r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+ </a:t>
            </a:r>
            <a:r>
              <a:rPr lang="pt-BR"/>
              <a:t>git push</a:t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1595900" y="19603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" name="Google Shape;461;p23"/>
          <p:cNvSpPr/>
          <p:nvPr/>
        </p:nvSpPr>
        <p:spPr>
          <a:xfrm>
            <a:off x="1595900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1595900" y="26481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 rot="5400000">
            <a:off x="1643750" y="21722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 rot="5400000">
            <a:off x="1643750" y="251612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 rot="2700000">
            <a:off x="1810533" y="2180997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858575" y="23130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858575" y="266580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1858575" y="3000850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 rot="5400000">
            <a:off x="1906425" y="25249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 rot="5400000">
            <a:off x="1906425" y="2868875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1858575" y="3396163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1858575" y="3731213"/>
            <a:ext cx="191100" cy="17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 rot="5400000">
            <a:off x="1906425" y="32553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 rot="5400000">
            <a:off x="1906425" y="35992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 txBox="1"/>
          <p:nvPr/>
        </p:nvSpPr>
        <p:spPr>
          <a:xfrm>
            <a:off x="1556000" y="18487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 rot="2700000">
            <a:off x="2113108" y="32788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2161150" y="3410875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 rot="5400000">
            <a:off x="2128150" y="3702675"/>
            <a:ext cx="2571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 rot="7226287">
            <a:off x="2093026" y="3938276"/>
            <a:ext cx="95340" cy="1060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1858575" y="4075113"/>
            <a:ext cx="191100" cy="177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 rot="5400000">
            <a:off x="1906425" y="3943138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 txBox="1"/>
          <p:nvPr/>
        </p:nvSpPr>
        <p:spPr>
          <a:xfrm>
            <a:off x="1807000" y="220412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83" name="Google Shape;483;p23"/>
          <p:cNvSpPr txBox="1"/>
          <p:nvPr/>
        </p:nvSpPr>
        <p:spPr>
          <a:xfrm>
            <a:off x="1814075" y="3285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84" name="Google Shape;484;p23"/>
          <p:cNvSpPr txBox="1"/>
          <p:nvPr/>
        </p:nvSpPr>
        <p:spPr>
          <a:xfrm>
            <a:off x="1814075" y="256390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85" name="Google Shape;485;p23"/>
          <p:cNvSpPr txBox="1"/>
          <p:nvPr/>
        </p:nvSpPr>
        <p:spPr>
          <a:xfrm>
            <a:off x="1814075" y="28757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2111800" y="32937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487" name="Google Shape;487;p23"/>
          <p:cNvSpPr txBox="1"/>
          <p:nvPr/>
        </p:nvSpPr>
        <p:spPr>
          <a:xfrm>
            <a:off x="1814075" y="36181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488" name="Google Shape;488;p23"/>
          <p:cNvSpPr txBox="1"/>
          <p:nvPr/>
        </p:nvSpPr>
        <p:spPr>
          <a:xfrm>
            <a:off x="1814075" y="395835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489" name="Google Shape;489;p23"/>
          <p:cNvSpPr txBox="1"/>
          <p:nvPr/>
        </p:nvSpPr>
        <p:spPr>
          <a:xfrm>
            <a:off x="899675" y="32850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90" name="Google Shape;490;p23"/>
          <p:cNvSpPr txBox="1"/>
          <p:nvPr/>
        </p:nvSpPr>
        <p:spPr>
          <a:xfrm>
            <a:off x="899675" y="36181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491" name="Google Shape;491;p23"/>
          <p:cNvSpPr txBox="1"/>
          <p:nvPr/>
        </p:nvSpPr>
        <p:spPr>
          <a:xfrm>
            <a:off x="899675" y="3958350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492" name="Google Shape;492;p23"/>
          <p:cNvSpPr txBox="1"/>
          <p:nvPr/>
        </p:nvSpPr>
        <p:spPr>
          <a:xfrm>
            <a:off x="899675" y="2875775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4720100" y="21222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4" name="Google Shape;494;p23"/>
          <p:cNvSpPr/>
          <p:nvPr/>
        </p:nvSpPr>
        <p:spPr>
          <a:xfrm>
            <a:off x="4720100" y="2474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4720100" y="28100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 rot="5400000">
            <a:off x="4767950" y="23341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 rot="5400000">
            <a:off x="4767950" y="26780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 rot="2700000">
            <a:off x="4934733" y="234292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4982775" y="2474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4982775" y="28277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4982775" y="31627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 rot="5400000">
            <a:off x="5030625" y="26869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 rot="5400000">
            <a:off x="5030625" y="30308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4982775" y="35580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4982775" y="389313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 rot="5400000">
            <a:off x="5030625" y="341726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 rot="5400000">
            <a:off x="5030625" y="376116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4982775" y="423703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 rot="5400000">
            <a:off x="5030625" y="410506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3958100" y="21031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1" name="Google Shape;511;p23"/>
          <p:cNvSpPr/>
          <p:nvPr/>
        </p:nvSpPr>
        <p:spPr>
          <a:xfrm>
            <a:off x="3958100" y="24559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3958100" y="27909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 rot="5400000">
            <a:off x="4005950" y="23151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 rot="5400000">
            <a:off x="4005950" y="265900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 rot="2700000">
            <a:off x="4172733" y="2323872"/>
            <a:ext cx="95459" cy="1060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4220775" y="24559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4220775" y="280867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4220775" y="3143725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 rot="5400000">
            <a:off x="4268625" y="26678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 rot="5400000">
            <a:off x="4268625" y="3011750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4220775" y="353903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4220775" y="38740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 rot="5400000">
            <a:off x="4268625" y="33982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 rot="5400000">
            <a:off x="4268625" y="37421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4239825" y="4217988"/>
            <a:ext cx="191100" cy="177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 rot="5400000">
            <a:off x="4287675" y="4086013"/>
            <a:ext cx="954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 txBox="1"/>
          <p:nvPr/>
        </p:nvSpPr>
        <p:spPr>
          <a:xfrm>
            <a:off x="4950250" y="41319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528" name="Google Shape;528;p23"/>
          <p:cNvSpPr txBox="1"/>
          <p:nvPr/>
        </p:nvSpPr>
        <p:spPr>
          <a:xfrm>
            <a:off x="4940725" y="37890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529" name="Google Shape;529;p23"/>
          <p:cNvSpPr txBox="1"/>
          <p:nvPr/>
        </p:nvSpPr>
        <p:spPr>
          <a:xfrm>
            <a:off x="4940725" y="3455699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30" name="Google Shape;530;p23"/>
          <p:cNvSpPr txBox="1"/>
          <p:nvPr/>
        </p:nvSpPr>
        <p:spPr>
          <a:xfrm>
            <a:off x="4940725" y="30651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4940725" y="27222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32" name="Google Shape;532;p23"/>
          <p:cNvSpPr txBox="1"/>
          <p:nvPr/>
        </p:nvSpPr>
        <p:spPr>
          <a:xfrm>
            <a:off x="4940725" y="2369849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33" name="Google Shape;533;p23"/>
          <p:cNvSpPr txBox="1"/>
          <p:nvPr/>
        </p:nvSpPr>
        <p:spPr>
          <a:xfrm>
            <a:off x="4683550" y="201742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34" name="Google Shape;534;p23"/>
          <p:cNvSpPr txBox="1"/>
          <p:nvPr/>
        </p:nvSpPr>
        <p:spPr>
          <a:xfrm>
            <a:off x="4674025" y="2369849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 txBox="1"/>
          <p:nvPr/>
        </p:nvSpPr>
        <p:spPr>
          <a:xfrm>
            <a:off x="4683550" y="270322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4178725" y="411292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sp>
        <p:nvSpPr>
          <p:cNvPr id="537" name="Google Shape;537;p23"/>
          <p:cNvSpPr txBox="1"/>
          <p:nvPr/>
        </p:nvSpPr>
        <p:spPr>
          <a:xfrm>
            <a:off x="4169200" y="377002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538" name="Google Shape;538;p23"/>
          <p:cNvSpPr txBox="1"/>
          <p:nvPr/>
        </p:nvSpPr>
        <p:spPr>
          <a:xfrm>
            <a:off x="4169200" y="3436649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39" name="Google Shape;539;p23"/>
          <p:cNvSpPr txBox="1"/>
          <p:nvPr/>
        </p:nvSpPr>
        <p:spPr>
          <a:xfrm>
            <a:off x="4169200" y="304612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40" name="Google Shape;540;p23"/>
          <p:cNvSpPr txBox="1"/>
          <p:nvPr/>
        </p:nvSpPr>
        <p:spPr>
          <a:xfrm>
            <a:off x="4169200" y="270322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4169200" y="2350799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42" name="Google Shape;542;p23"/>
          <p:cNvSpPr txBox="1"/>
          <p:nvPr/>
        </p:nvSpPr>
        <p:spPr>
          <a:xfrm>
            <a:off x="3912025" y="1998374"/>
            <a:ext cx="2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43" name="Google Shape;543;p23"/>
          <p:cNvSpPr txBox="1"/>
          <p:nvPr/>
        </p:nvSpPr>
        <p:spPr>
          <a:xfrm>
            <a:off x="5991225" y="2181225"/>
            <a:ext cx="26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 5: autor X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x@y.com</a:t>
            </a:r>
            <a:r>
              <a:rPr lang="pt-BR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Data: 08/11/2021 20:30</a:t>
            </a:r>
            <a:endParaRPr/>
          </a:p>
        </p:txBody>
      </p:sp>
      <p:sp>
        <p:nvSpPr>
          <p:cNvPr id="544" name="Google Shape;544;p23"/>
          <p:cNvSpPr txBox="1"/>
          <p:nvPr/>
        </p:nvSpPr>
        <p:spPr>
          <a:xfrm>
            <a:off x="5934000" y="2947275"/>
            <a:ext cx="26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 6: autor Y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y</a:t>
            </a:r>
            <a:r>
              <a:rPr lang="pt-BR" u="sng">
                <a:solidFill>
                  <a:schemeClr val="hlink"/>
                </a:solidFill>
                <a:hlinkClick r:id="rId5"/>
              </a:rPr>
              <a:t>@y.com</a:t>
            </a:r>
            <a:r>
              <a:rPr lang="pt-BR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Data: 08/11/2021 20:35</a:t>
            </a:r>
            <a:endParaRPr/>
          </a:p>
        </p:txBody>
      </p:sp>
      <p:sp>
        <p:nvSpPr>
          <p:cNvPr id="545" name="Google Shape;545;p23"/>
          <p:cNvSpPr txBox="1"/>
          <p:nvPr/>
        </p:nvSpPr>
        <p:spPr>
          <a:xfrm>
            <a:off x="5934000" y="3660825"/>
            <a:ext cx="26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 7: autor Z &lt;</a:t>
            </a:r>
            <a:r>
              <a:rPr lang="pt-BR" u="sng">
                <a:solidFill>
                  <a:schemeClr val="hlink"/>
                </a:solidFill>
                <a:hlinkClick r:id="rId6"/>
              </a:rPr>
              <a:t>z@y.com</a:t>
            </a:r>
            <a:r>
              <a:rPr lang="pt-BR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Data: 08/11/2021 19:32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4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Conflitos (O terror do Git, mas não o nosso!) surgem quando duas pessoas modificam o mesmo arquivo. Vamos utilizar uma ferramenta para nos ajudar!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Meld: </a:t>
            </a:r>
            <a:r>
              <a:rPr lang="pt-BR" sz="15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https://meldmerge.org/</a:t>
            </a:r>
            <a:endParaRPr sz="1000">
              <a:solidFill>
                <a:schemeClr val="dk1"/>
              </a:solidFill>
            </a:endParaRPr>
          </a:p>
          <a:p>
            <a:pPr indent="-323850" lvl="1" marL="9144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000">
                <a:solidFill>
                  <a:schemeClr val="dk1"/>
                </a:solidFill>
              </a:rPr>
              <a:t>git config --global merge.tool meld </a:t>
            </a:r>
            <a:endParaRPr sz="1000">
              <a:solidFill>
                <a:schemeClr val="dk1"/>
              </a:solidFill>
            </a:endParaRPr>
          </a:p>
          <a:p>
            <a:pPr indent="-323850" lvl="1" marL="9144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000">
                <a:solidFill>
                  <a:schemeClr val="dk1"/>
                </a:solidFill>
              </a:rPr>
              <a:t>git config --global mergetool.meld.path &lt;diretorio&gt;/meld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OU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○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Modificar o .gitconfig (C:\Users\&lt;usuário&gt;\.gitconfig ou ~/&lt;user&gt;/.gitconfig) e incluir as seguintes linhas: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24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  <p:sp>
        <p:nvSpPr>
          <p:cNvPr id="552" name="Google Shape;552;p24"/>
          <p:cNvSpPr txBox="1"/>
          <p:nvPr/>
        </p:nvSpPr>
        <p:spPr>
          <a:xfrm>
            <a:off x="3021000" y="3339375"/>
            <a:ext cx="30141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[merge]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meld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[diff]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</a:t>
            </a: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meld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[mergetool "meld"]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pt-BR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&lt;caminho&gt;\Meld.exe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5"/>
          <p:cNvSpPr txBox="1"/>
          <p:nvPr/>
        </p:nvSpPr>
        <p:spPr>
          <a:xfrm>
            <a:off x="307350" y="860025"/>
            <a:ext cx="8529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500"/>
              <a:buFont typeface="Helvetica Neue"/>
              <a:buChar char="●"/>
            </a:pPr>
            <a:r>
              <a:rPr lang="pt-BR" sz="1500">
                <a:latin typeface="Helvetica Neue"/>
                <a:ea typeface="Helvetica Neue"/>
                <a:cs typeface="Helvetica Neue"/>
                <a:sym typeface="Helvetica Neue"/>
              </a:rPr>
              <a:t>Vamos praticar!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8" name="Google Shape;558;p25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b="1"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FF8818"/>
      </a:accent1>
      <a:accent2>
        <a:srgbClr val="E72F7F"/>
      </a:accent2>
      <a:accent3>
        <a:srgbClr val="112BDA"/>
      </a:accent3>
      <a:accent4>
        <a:srgbClr val="F55F47"/>
      </a:accent4>
      <a:accent5>
        <a:srgbClr val="892CA7"/>
      </a:accent5>
      <a:accent6>
        <a:srgbClr val="4D2D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