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56" r:id="rId6"/>
    <p:sldId id="257" r:id="rId7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DF8"/>
    <a:srgbClr val="D5DADE"/>
    <a:srgbClr val="042433"/>
    <a:srgbClr val="7FB46B"/>
    <a:srgbClr val="5FA059"/>
    <a:srgbClr val="FFFFFF"/>
    <a:srgbClr val="6DA961"/>
    <a:srgbClr val="8EBD73"/>
    <a:srgbClr val="CCDE94"/>
    <a:srgbClr val="BDD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9F152-53BB-479D-A1F7-AF091793EADB}" v="7" dt="2024-05-06T14:16:36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8" autoAdjust="0"/>
    <p:restoredTop sz="93818" autoAdjust="0"/>
  </p:normalViewPr>
  <p:slideViewPr>
    <p:cSldViewPr snapToGrid="0">
      <p:cViewPr>
        <p:scale>
          <a:sx n="100" d="100"/>
          <a:sy n="100" d="100"/>
        </p:scale>
        <p:origin x="187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3BC9F152-53BB-479D-A1F7-AF091793EADB}"/>
    <pc:docChg chg="undo custSel modSld">
      <pc:chgData name="Alexander von Lühmann" userId="4ffc4e2d339b4992" providerId="LiveId" clId="{3BC9F152-53BB-479D-A1F7-AF091793EADB}" dt="2024-05-06T14:23:57.285" v="574" actId="1035"/>
      <pc:docMkLst>
        <pc:docMk/>
      </pc:docMkLst>
      <pc:sldChg chg="addSp delSp modSp mod">
        <pc:chgData name="Alexander von Lühmann" userId="4ffc4e2d339b4992" providerId="LiveId" clId="{3BC9F152-53BB-479D-A1F7-AF091793EADB}" dt="2024-05-06T14:18:04.607" v="533" actId="1038"/>
        <pc:sldMkLst>
          <pc:docMk/>
          <pc:sldMk cId="4282935522" sldId="259"/>
        </pc:sldMkLst>
        <pc:spChg chg="del mod ord">
          <ac:chgData name="Alexander von Lühmann" userId="4ffc4e2d339b4992" providerId="LiveId" clId="{3BC9F152-53BB-479D-A1F7-AF091793EADB}" dt="2024-05-06T13:56:30.932" v="307" actId="478"/>
          <ac:spMkLst>
            <pc:docMk/>
            <pc:sldMk cId="4282935522" sldId="259"/>
            <ac:spMk id="5" creationId="{38E6293C-E133-AC81-8CC3-D05681C72B57}"/>
          </ac:spMkLst>
        </pc:spChg>
        <pc:spChg chg="mod">
          <ac:chgData name="Alexander von Lühmann" userId="4ffc4e2d339b4992" providerId="LiveId" clId="{3BC9F152-53BB-479D-A1F7-AF091793EADB}" dt="2024-05-06T13:46:28.734" v="148" actId="1076"/>
          <ac:spMkLst>
            <pc:docMk/>
            <pc:sldMk cId="4282935522" sldId="259"/>
            <ac:spMk id="6" creationId="{6A249053-41E9-504E-A52A-61A1995E9131}"/>
          </ac:spMkLst>
        </pc:spChg>
        <pc:spChg chg="mod">
          <ac:chgData name="Alexander von Lühmann" userId="4ffc4e2d339b4992" providerId="LiveId" clId="{3BC9F152-53BB-479D-A1F7-AF091793EADB}" dt="2024-05-06T13:46:47.877" v="164" actId="1076"/>
          <ac:spMkLst>
            <pc:docMk/>
            <pc:sldMk cId="4282935522" sldId="259"/>
            <ac:spMk id="18" creationId="{6CC1405D-EBAF-0B71-6D1C-D976EC4C6E27}"/>
          </ac:spMkLst>
        </pc:spChg>
        <pc:spChg chg="mod">
          <ac:chgData name="Alexander von Lühmann" userId="4ffc4e2d339b4992" providerId="LiveId" clId="{3BC9F152-53BB-479D-A1F7-AF091793EADB}" dt="2024-05-06T13:46:43.333" v="163" actId="1076"/>
          <ac:spMkLst>
            <pc:docMk/>
            <pc:sldMk cId="4282935522" sldId="259"/>
            <ac:spMk id="19" creationId="{11B5C7E3-F36C-5DCF-F9AF-814F1445341E}"/>
          </ac:spMkLst>
        </pc:spChg>
        <pc:spChg chg="del">
          <ac:chgData name="Alexander von Lühmann" userId="4ffc4e2d339b4992" providerId="LiveId" clId="{3BC9F152-53BB-479D-A1F7-AF091793EADB}" dt="2024-05-06T13:42:40.781" v="67" actId="478"/>
          <ac:spMkLst>
            <pc:docMk/>
            <pc:sldMk cId="4282935522" sldId="259"/>
            <ac:spMk id="39" creationId="{A32BFE31-E579-1D8A-1A0A-0F4142D45147}"/>
          </ac:spMkLst>
        </pc:spChg>
        <pc:spChg chg="mod">
          <ac:chgData name="Alexander von Lühmann" userId="4ffc4e2d339b4992" providerId="LiveId" clId="{3BC9F152-53BB-479D-A1F7-AF091793EADB}" dt="2024-05-06T13:46:51.549" v="165" actId="1076"/>
          <ac:spMkLst>
            <pc:docMk/>
            <pc:sldMk cId="4282935522" sldId="259"/>
            <ac:spMk id="40" creationId="{7F315EE5-E02B-C2FD-0DC0-309A1F8DF248}"/>
          </ac:spMkLst>
        </pc:spChg>
        <pc:spChg chg="mod">
          <ac:chgData name="Alexander von Lühmann" userId="4ffc4e2d339b4992" providerId="LiveId" clId="{3BC9F152-53BB-479D-A1F7-AF091793EADB}" dt="2024-05-06T13:46:54.525" v="166" actId="1076"/>
          <ac:spMkLst>
            <pc:docMk/>
            <pc:sldMk cId="4282935522" sldId="259"/>
            <ac:spMk id="41" creationId="{BD773782-CE67-8CE3-99F3-4B813D46D9D3}"/>
          </ac:spMkLst>
        </pc:spChg>
        <pc:spChg chg="mod">
          <ac:chgData name="Alexander von Lühmann" userId="4ffc4e2d339b4992" providerId="LiveId" clId="{3BC9F152-53BB-479D-A1F7-AF091793EADB}" dt="2024-05-06T13:46:57.549" v="167" actId="1076"/>
          <ac:spMkLst>
            <pc:docMk/>
            <pc:sldMk cId="4282935522" sldId="259"/>
            <ac:spMk id="56" creationId="{2871F6EE-7F5A-6148-5CF7-B8C524960739}"/>
          </ac:spMkLst>
        </pc:spChg>
        <pc:spChg chg="mod">
          <ac:chgData name="Alexander von Lühmann" userId="4ffc4e2d339b4992" providerId="LiveId" clId="{3BC9F152-53BB-479D-A1F7-AF091793EADB}" dt="2024-05-06T13:47:10.397" v="169" actId="1076"/>
          <ac:spMkLst>
            <pc:docMk/>
            <pc:sldMk cId="4282935522" sldId="259"/>
            <ac:spMk id="57" creationId="{A4A94965-27FF-DF2D-08A5-914B09A185DC}"/>
          </ac:spMkLst>
        </pc:spChg>
        <pc:spChg chg="mod">
          <ac:chgData name="Alexander von Lühmann" userId="4ffc4e2d339b4992" providerId="LiveId" clId="{3BC9F152-53BB-479D-A1F7-AF091793EADB}" dt="2024-05-06T13:47:02.974" v="168" actId="1076"/>
          <ac:spMkLst>
            <pc:docMk/>
            <pc:sldMk cId="4282935522" sldId="259"/>
            <ac:spMk id="65" creationId="{EE893595-5901-F433-1625-C9830E083E48}"/>
          </ac:spMkLst>
        </pc:spChg>
        <pc:spChg chg="mod">
          <ac:chgData name="Alexander von Lühmann" userId="4ffc4e2d339b4992" providerId="LiveId" clId="{3BC9F152-53BB-479D-A1F7-AF091793EADB}" dt="2024-05-06T13:47:20.053" v="171" actId="1076"/>
          <ac:spMkLst>
            <pc:docMk/>
            <pc:sldMk cId="4282935522" sldId="259"/>
            <ac:spMk id="69" creationId="{17ADBA87-D364-2288-C1EE-B5CF0E836332}"/>
          </ac:spMkLst>
        </pc:spChg>
        <pc:spChg chg="mod">
          <ac:chgData name="Alexander von Lühmann" userId="4ffc4e2d339b4992" providerId="LiveId" clId="{3BC9F152-53BB-479D-A1F7-AF091793EADB}" dt="2024-05-06T13:47:31.716" v="172" actId="1076"/>
          <ac:spMkLst>
            <pc:docMk/>
            <pc:sldMk cId="4282935522" sldId="259"/>
            <ac:spMk id="70" creationId="{B3E99D51-CEDB-94C7-466F-78F1FBB3BF47}"/>
          </ac:spMkLst>
        </pc:spChg>
        <pc:spChg chg="del mod ord">
          <ac:chgData name="Alexander von Lühmann" userId="4ffc4e2d339b4992" providerId="LiveId" clId="{3BC9F152-53BB-479D-A1F7-AF091793EADB}" dt="2024-05-06T13:56:52.708" v="348" actId="478"/>
          <ac:spMkLst>
            <pc:docMk/>
            <pc:sldMk cId="4282935522" sldId="259"/>
            <ac:spMk id="96" creationId="{9EA1F853-98C3-8221-1AA7-E0FAA020B075}"/>
          </ac:spMkLst>
        </pc:spChg>
        <pc:spChg chg="mod">
          <ac:chgData name="Alexander von Lühmann" userId="4ffc4e2d339b4992" providerId="LiveId" clId="{3BC9F152-53BB-479D-A1F7-AF091793EADB}" dt="2024-05-06T13:42:47.173" v="69" actId="20577"/>
          <ac:spMkLst>
            <pc:docMk/>
            <pc:sldMk cId="4282935522" sldId="259"/>
            <ac:spMk id="147" creationId="{9440D520-25CA-183A-69AE-9BE17CFB0214}"/>
          </ac:spMkLst>
        </pc:spChg>
        <pc:spChg chg="mod ord">
          <ac:chgData name="Alexander von Lühmann" userId="4ffc4e2d339b4992" providerId="LiveId" clId="{3BC9F152-53BB-479D-A1F7-AF091793EADB}" dt="2024-05-06T13:50:29.060" v="265" actId="1076"/>
          <ac:spMkLst>
            <pc:docMk/>
            <pc:sldMk cId="4282935522" sldId="259"/>
            <ac:spMk id="155" creationId="{63C8BD21-C31E-CDA5-44CE-E0289367F2B0}"/>
          </ac:spMkLst>
        </pc:spChg>
        <pc:spChg chg="add del mod">
          <ac:chgData name="Alexander von Lühmann" userId="4ffc4e2d339b4992" providerId="LiveId" clId="{3BC9F152-53BB-479D-A1F7-AF091793EADB}" dt="2024-05-06T13:47:55.464" v="177" actId="21"/>
          <ac:spMkLst>
            <pc:docMk/>
            <pc:sldMk cId="4282935522" sldId="259"/>
            <ac:spMk id="156" creationId="{CD9E5C90-3B46-228B-04CD-221CD73ADD7B}"/>
          </ac:spMkLst>
        </pc:spChg>
        <pc:spChg chg="add del mod">
          <ac:chgData name="Alexander von Lühmann" userId="4ffc4e2d339b4992" providerId="LiveId" clId="{3BC9F152-53BB-479D-A1F7-AF091793EADB}" dt="2024-05-06T13:50:00.613" v="264" actId="478"/>
          <ac:spMkLst>
            <pc:docMk/>
            <pc:sldMk cId="4282935522" sldId="259"/>
            <ac:spMk id="157" creationId="{CD9E5C90-3B46-228B-04CD-221CD73ADD7B}"/>
          </ac:spMkLst>
        </pc:spChg>
        <pc:spChg chg="add mod">
          <ac:chgData name="Alexander von Lühmann" userId="4ffc4e2d339b4992" providerId="LiveId" clId="{3BC9F152-53BB-479D-A1F7-AF091793EADB}" dt="2024-05-06T14:18:04.607" v="533" actId="1038"/>
          <ac:spMkLst>
            <pc:docMk/>
            <pc:sldMk cId="4282935522" sldId="259"/>
            <ac:spMk id="158" creationId="{D6DEC4F2-CC94-8149-AB0B-88EC00108FCD}"/>
          </ac:spMkLst>
        </pc:spChg>
        <pc:spChg chg="mod">
          <ac:chgData name="Alexander von Lühmann" userId="4ffc4e2d339b4992" providerId="LiveId" clId="{3BC9F152-53BB-479D-A1F7-AF091793EADB}" dt="2024-05-06T13:46:33.013" v="149" actId="1076"/>
          <ac:spMkLst>
            <pc:docMk/>
            <pc:sldMk cId="4282935522" sldId="259"/>
            <ac:spMk id="160" creationId="{B72F0A8D-E395-7104-0051-3366422F1A86}"/>
          </ac:spMkLst>
        </pc:spChg>
        <pc:spChg chg="mod">
          <ac:chgData name="Alexander von Lühmann" userId="4ffc4e2d339b4992" providerId="LiveId" clId="{3BC9F152-53BB-479D-A1F7-AF091793EADB}" dt="2024-05-06T13:46:39.954" v="162" actId="1038"/>
          <ac:spMkLst>
            <pc:docMk/>
            <pc:sldMk cId="4282935522" sldId="259"/>
            <ac:spMk id="161" creationId="{159AFED0-3591-C2CF-0E74-C4B6840CD49C}"/>
          </ac:spMkLst>
        </pc:spChg>
        <pc:spChg chg="add mod">
          <ac:chgData name="Alexander von Lühmann" userId="4ffc4e2d339b4992" providerId="LiveId" clId="{3BC9F152-53BB-479D-A1F7-AF091793EADB}" dt="2024-05-06T13:56:58.621" v="349" actId="1076"/>
          <ac:spMkLst>
            <pc:docMk/>
            <pc:sldMk cId="4282935522" sldId="259"/>
            <ac:spMk id="169" creationId="{684BB657-3C07-DC5E-ADFC-4ACDF5415111}"/>
          </ac:spMkLst>
        </pc:spChg>
        <pc:picChg chg="del">
          <ac:chgData name="Alexander von Lühmann" userId="4ffc4e2d339b4992" providerId="LiveId" clId="{3BC9F152-53BB-479D-A1F7-AF091793EADB}" dt="2024-05-06T13:39:36.509" v="6" actId="478"/>
          <ac:picMkLst>
            <pc:docMk/>
            <pc:sldMk cId="4282935522" sldId="259"/>
            <ac:picMk id="12" creationId="{78717855-F967-D4D3-6C6B-21F53D9BE4F3}"/>
          </ac:picMkLst>
        </pc:picChg>
        <pc:picChg chg="add mod ord">
          <ac:chgData name="Alexander von Lühmann" userId="4ffc4e2d339b4992" providerId="LiveId" clId="{3BC9F152-53BB-479D-A1F7-AF091793EADB}" dt="2024-05-06T13:40:21.110" v="17" actId="688"/>
          <ac:picMkLst>
            <pc:docMk/>
            <pc:sldMk cId="4282935522" sldId="259"/>
            <ac:picMk id="107" creationId="{B9554B4E-82F3-1A4B-F18B-DB1CEFC411CA}"/>
          </ac:picMkLst>
        </pc:picChg>
        <pc:picChg chg="ord">
          <ac:chgData name="Alexander von Lühmann" userId="4ffc4e2d339b4992" providerId="LiveId" clId="{3BC9F152-53BB-479D-A1F7-AF091793EADB}" dt="2024-05-06T13:39:45.461" v="10" actId="167"/>
          <ac:picMkLst>
            <pc:docMk/>
            <pc:sldMk cId="4282935522" sldId="259"/>
            <ac:picMk id="120" creationId="{0614BBE9-90F4-E040-3003-CA63D3C0E24F}"/>
          </ac:picMkLst>
        </pc:picChg>
        <pc:cxnChg chg="add mod">
          <ac:chgData name="Alexander von Lühmann" userId="4ffc4e2d339b4992" providerId="LiveId" clId="{3BC9F152-53BB-479D-A1F7-AF091793EADB}" dt="2024-05-06T13:43:54.470" v="125" actId="1038"/>
          <ac:cxnSpMkLst>
            <pc:docMk/>
            <pc:sldMk cId="4282935522" sldId="259"/>
            <ac:cxnSpMk id="114" creationId="{A9527715-D8E1-AEEA-BFED-150FD19CC545}"/>
          </ac:cxnSpMkLst>
        </pc:cxnChg>
        <pc:cxnChg chg="mod">
          <ac:chgData name="Alexander von Lühmann" userId="4ffc4e2d339b4992" providerId="LiveId" clId="{3BC9F152-53BB-479D-A1F7-AF091793EADB}" dt="2024-05-06T13:42:28.894" v="65" actId="14100"/>
          <ac:cxnSpMkLst>
            <pc:docMk/>
            <pc:sldMk cId="4282935522" sldId="259"/>
            <ac:cxnSpMk id="200" creationId="{173DA857-1EA3-92FD-FAAD-F6270EF2E170}"/>
          </ac:cxnSpMkLst>
        </pc:cxnChg>
        <pc:cxnChg chg="mod">
          <ac:chgData name="Alexander von Lühmann" userId="4ffc4e2d339b4992" providerId="LiveId" clId="{3BC9F152-53BB-479D-A1F7-AF091793EADB}" dt="2024-05-06T13:44:22.268" v="129" actId="14100"/>
          <ac:cxnSpMkLst>
            <pc:docMk/>
            <pc:sldMk cId="4282935522" sldId="259"/>
            <ac:cxnSpMk id="203" creationId="{3D4F3B9B-811B-6C83-DFB9-892935601999}"/>
          </ac:cxnSpMkLst>
        </pc:cxnChg>
        <pc:cxnChg chg="del mod">
          <ac:chgData name="Alexander von Lühmann" userId="4ffc4e2d339b4992" providerId="LiveId" clId="{3BC9F152-53BB-479D-A1F7-AF091793EADB}" dt="2024-05-06T13:43:40.357" v="111" actId="478"/>
          <ac:cxnSpMkLst>
            <pc:docMk/>
            <pc:sldMk cId="4282935522" sldId="259"/>
            <ac:cxnSpMk id="209" creationId="{F6AFF022-C199-AE9C-6E8D-763554201520}"/>
          </ac:cxnSpMkLst>
        </pc:cxnChg>
        <pc:cxnChg chg="del">
          <ac:chgData name="Alexander von Lühmann" userId="4ffc4e2d339b4992" providerId="LiveId" clId="{3BC9F152-53BB-479D-A1F7-AF091793EADB}" dt="2024-05-06T13:42:19.276" v="63" actId="478"/>
          <ac:cxnSpMkLst>
            <pc:docMk/>
            <pc:sldMk cId="4282935522" sldId="259"/>
            <ac:cxnSpMk id="211" creationId="{4734A628-5356-3809-8B66-728534C71ED2}"/>
          </ac:cxnSpMkLst>
        </pc:cxnChg>
        <pc:cxnChg chg="mod">
          <ac:chgData name="Alexander von Lühmann" userId="4ffc4e2d339b4992" providerId="LiveId" clId="{3BC9F152-53BB-479D-A1F7-AF091793EADB}" dt="2024-05-06T13:44:25.373" v="130" actId="14100"/>
          <ac:cxnSpMkLst>
            <pc:docMk/>
            <pc:sldMk cId="4282935522" sldId="259"/>
            <ac:cxnSpMk id="226" creationId="{E763BB71-E9F8-40E5-A867-C408ADEEA9C8}"/>
          </ac:cxnSpMkLst>
        </pc:cxnChg>
      </pc:sldChg>
      <pc:sldChg chg="addSp delSp modSp mod">
        <pc:chgData name="Alexander von Lühmann" userId="4ffc4e2d339b4992" providerId="LiveId" clId="{3BC9F152-53BB-479D-A1F7-AF091793EADB}" dt="2024-05-06T14:23:57.285" v="574" actId="1035"/>
        <pc:sldMkLst>
          <pc:docMk/>
          <pc:sldMk cId="3313870647" sldId="260"/>
        </pc:sldMkLst>
        <pc:spChg chg="mod">
          <ac:chgData name="Alexander von Lühmann" userId="4ffc4e2d339b4992" providerId="LiveId" clId="{3BC9F152-53BB-479D-A1F7-AF091793EADB}" dt="2024-05-06T14:15:23.204" v="470" actId="1076"/>
          <ac:spMkLst>
            <pc:docMk/>
            <pc:sldMk cId="3313870647" sldId="260"/>
            <ac:spMk id="8" creationId="{4B542639-52F1-736C-0954-272B318FAB2A}"/>
          </ac:spMkLst>
        </pc:spChg>
        <pc:spChg chg="mod">
          <ac:chgData name="Alexander von Lühmann" userId="4ffc4e2d339b4992" providerId="LiveId" clId="{3BC9F152-53BB-479D-A1F7-AF091793EADB}" dt="2024-05-06T14:23:57.285" v="574" actId="1035"/>
          <ac:spMkLst>
            <pc:docMk/>
            <pc:sldMk cId="3313870647" sldId="260"/>
            <ac:spMk id="25" creationId="{74F3BE48-33A6-0AB8-B12E-EE78D949896D}"/>
          </ac:spMkLst>
        </pc:spChg>
        <pc:spChg chg="mod">
          <ac:chgData name="Alexander von Lühmann" userId="4ffc4e2d339b4992" providerId="LiveId" clId="{3BC9F152-53BB-479D-A1F7-AF091793EADB}" dt="2024-05-06T14:10:24.084" v="356" actId="6549"/>
          <ac:spMkLst>
            <pc:docMk/>
            <pc:sldMk cId="3313870647" sldId="260"/>
            <ac:spMk id="40" creationId="{91105966-61F9-0A6F-A712-49C428C34F4C}"/>
          </ac:spMkLst>
        </pc:spChg>
        <pc:spChg chg="mod">
          <ac:chgData name="Alexander von Lühmann" userId="4ffc4e2d339b4992" providerId="LiveId" clId="{3BC9F152-53BB-479D-A1F7-AF091793EADB}" dt="2024-05-06T14:14:04.260" v="360" actId="20577"/>
          <ac:spMkLst>
            <pc:docMk/>
            <pc:sldMk cId="3313870647" sldId="260"/>
            <ac:spMk id="48" creationId="{97F14D53-8A11-268D-B7A0-A934EFB77634}"/>
          </ac:spMkLst>
        </pc:spChg>
        <pc:spChg chg="mod">
          <ac:chgData name="Alexander von Lühmann" userId="4ffc4e2d339b4992" providerId="LiveId" clId="{3BC9F152-53BB-479D-A1F7-AF091793EADB}" dt="2024-05-06T14:14:44.403" v="395" actId="20577"/>
          <ac:spMkLst>
            <pc:docMk/>
            <pc:sldMk cId="3313870647" sldId="260"/>
            <ac:spMk id="294" creationId="{DB92716C-B914-91D1-A38F-5C7FD767EB95}"/>
          </ac:spMkLst>
        </pc:spChg>
        <pc:spChg chg="mod">
          <ac:chgData name="Alexander von Lühmann" userId="4ffc4e2d339b4992" providerId="LiveId" clId="{3BC9F152-53BB-479D-A1F7-AF091793EADB}" dt="2024-05-06T14:17:47.590" v="509" actId="1036"/>
          <ac:spMkLst>
            <pc:docMk/>
            <pc:sldMk cId="3313870647" sldId="260"/>
            <ac:spMk id="295" creationId="{382AAC5C-E00A-12B6-783E-814999929D9C}"/>
          </ac:spMkLst>
        </pc:spChg>
        <pc:spChg chg="mod">
          <ac:chgData name="Alexander von Lühmann" userId="4ffc4e2d339b4992" providerId="LiveId" clId="{3BC9F152-53BB-479D-A1F7-AF091793EADB}" dt="2024-05-06T14:17:41.414" v="501" actId="6549"/>
          <ac:spMkLst>
            <pc:docMk/>
            <pc:sldMk cId="3313870647" sldId="260"/>
            <ac:spMk id="296" creationId="{ADDA7C7C-5D34-C2CF-310F-0E434FB31C5A}"/>
          </ac:spMkLst>
        </pc:spChg>
        <pc:spChg chg="mod">
          <ac:chgData name="Alexander von Lühmann" userId="4ffc4e2d339b4992" providerId="LiveId" clId="{3BC9F152-53BB-479D-A1F7-AF091793EADB}" dt="2024-05-06T14:15:25.867" v="471" actId="1076"/>
          <ac:spMkLst>
            <pc:docMk/>
            <pc:sldMk cId="3313870647" sldId="260"/>
            <ac:spMk id="297" creationId="{AF3C600F-97C1-E7AD-0F4F-40CEA0745941}"/>
          </ac:spMkLst>
        </pc:spChg>
        <pc:spChg chg="mod">
          <ac:chgData name="Alexander von Lühmann" userId="4ffc4e2d339b4992" providerId="LiveId" clId="{3BC9F152-53BB-479D-A1F7-AF091793EADB}" dt="2024-05-06T14:16:26.637" v="496" actId="6549"/>
          <ac:spMkLst>
            <pc:docMk/>
            <pc:sldMk cId="3313870647" sldId="260"/>
            <ac:spMk id="298" creationId="{02C221F3-41F3-02BA-D95D-E2CD90A4AF41}"/>
          </ac:spMkLst>
        </pc:spChg>
        <pc:spChg chg="mod">
          <ac:chgData name="Alexander von Lühmann" userId="4ffc4e2d339b4992" providerId="LiveId" clId="{3BC9F152-53BB-479D-A1F7-AF091793EADB}" dt="2024-05-06T14:19:32.147" v="537" actId="20577"/>
          <ac:spMkLst>
            <pc:docMk/>
            <pc:sldMk cId="3313870647" sldId="260"/>
            <ac:spMk id="350" creationId="{C6ECBE59-FA27-E1D4-6665-714F369A91F5}"/>
          </ac:spMkLst>
        </pc:spChg>
        <pc:picChg chg="mod">
          <ac:chgData name="Alexander von Lühmann" userId="4ffc4e2d339b4992" providerId="LiveId" clId="{3BC9F152-53BB-479D-A1F7-AF091793EADB}" dt="2024-05-06T14:15:19.749" v="469" actId="1076"/>
          <ac:picMkLst>
            <pc:docMk/>
            <pc:sldMk cId="3313870647" sldId="260"/>
            <ac:picMk id="220" creationId="{1EA9F2A3-E53E-BBA3-7A1C-44ECFBB79701}"/>
          </ac:picMkLst>
        </pc:picChg>
        <pc:cxnChg chg="add mod">
          <ac:chgData name="Alexander von Lühmann" userId="4ffc4e2d339b4992" providerId="LiveId" clId="{3BC9F152-53BB-479D-A1F7-AF091793EADB}" dt="2024-05-06T14:15:54.835" v="494" actId="14100"/>
          <ac:cxnSpMkLst>
            <pc:docMk/>
            <pc:sldMk cId="3313870647" sldId="260"/>
            <ac:cxnSpMk id="2" creationId="{F6851396-68FD-DDCE-C186-16AE5A723018}"/>
          </ac:cxnSpMkLst>
        </pc:cxnChg>
        <pc:cxnChg chg="add mod">
          <ac:chgData name="Alexander von Lühmann" userId="4ffc4e2d339b4992" providerId="LiveId" clId="{3BC9F152-53BB-479D-A1F7-AF091793EADB}" dt="2024-05-06T14:16:45.851" v="500" actId="14100"/>
          <ac:cxnSpMkLst>
            <pc:docMk/>
            <pc:sldMk cId="3313870647" sldId="260"/>
            <ac:cxnSpMk id="6" creationId="{D51B270B-DCC2-CFA4-DD55-AD1EB8F9F083}"/>
          </ac:cxnSpMkLst>
        </pc:cxnChg>
        <pc:cxnChg chg="del">
          <ac:chgData name="Alexander von Lühmann" userId="4ffc4e2d339b4992" providerId="LiveId" clId="{3BC9F152-53BB-479D-A1F7-AF091793EADB}" dt="2024-05-06T14:16:28.138" v="497" actId="478"/>
          <ac:cxnSpMkLst>
            <pc:docMk/>
            <pc:sldMk cId="3313870647" sldId="260"/>
            <ac:cxnSpMk id="341" creationId="{A445EE3F-3E61-A8FE-5198-CAD4ADAC86EB}"/>
          </ac:cxnSpMkLst>
        </pc:cxnChg>
      </pc:sldChg>
    </pc:docChg>
  </pc:docChgLst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  <pc:docChgLst>
    <pc:chgData name="Alexander von Lühmann" userId="4ffc4e2d339b4992" providerId="LiveId" clId="{53C28701-BEF2-4B44-9EBB-A7EB9BEAA1E2}"/>
    <pc:docChg chg="undo redo custSel addSld delSld modSld sldOrd">
      <pc:chgData name="Alexander von Lühmann" userId="4ffc4e2d339b4992" providerId="LiveId" clId="{53C28701-BEF2-4B44-9EBB-A7EB9BEAA1E2}" dt="2024-03-08T10:31:08.251" v="4395" actId="20577"/>
      <pc:docMkLst>
        <pc:docMk/>
      </pc:docMkLst>
      <pc:sldChg chg="ord">
        <pc:chgData name="Alexander von Lühmann" userId="4ffc4e2d339b4992" providerId="LiveId" clId="{53C28701-BEF2-4B44-9EBB-A7EB9BEAA1E2}" dt="2024-02-28T15:02:19.964" v="136"/>
        <pc:sldMkLst>
          <pc:docMk/>
          <pc:sldMk cId="2936482709" sldId="256"/>
        </pc:sldMkLst>
      </pc:sldChg>
      <pc:sldChg chg="addSp delSp modSp mod ord">
        <pc:chgData name="Alexander von Lühmann" userId="4ffc4e2d339b4992" providerId="LiveId" clId="{53C28701-BEF2-4B44-9EBB-A7EB9BEAA1E2}" dt="2024-02-29T08:50:42.318" v="2587" actId="478"/>
        <pc:sldMkLst>
          <pc:docMk/>
          <pc:sldMk cId="1053014640" sldId="257"/>
        </pc:sldMkLst>
        <pc:picChg chg="add del mod">
          <ac:chgData name="Alexander von Lühmann" userId="4ffc4e2d339b4992" providerId="LiveId" clId="{53C28701-BEF2-4B44-9EBB-A7EB9BEAA1E2}" dt="2024-02-29T08:50:01.763" v="2578" actId="478"/>
          <ac:picMkLst>
            <pc:docMk/>
            <pc:sldMk cId="1053014640" sldId="257"/>
            <ac:picMk id="3" creationId="{B812EB7D-FD95-EE87-5462-2DCE1849ADF0}"/>
          </ac:picMkLst>
        </pc:picChg>
        <pc:picChg chg="add del mod">
          <ac:chgData name="Alexander von Lühmann" userId="4ffc4e2d339b4992" providerId="LiveId" clId="{53C28701-BEF2-4B44-9EBB-A7EB9BEAA1E2}" dt="2024-02-29T08:50:24.007" v="2583" actId="478"/>
          <ac:picMkLst>
            <pc:docMk/>
            <pc:sldMk cId="1053014640" sldId="257"/>
            <ac:picMk id="5" creationId="{4C414BFD-5FEF-0C13-10BA-7E24FB20EA57}"/>
          </ac:picMkLst>
        </pc:picChg>
        <pc:picChg chg="add del mod">
          <ac:chgData name="Alexander von Lühmann" userId="4ffc4e2d339b4992" providerId="LiveId" clId="{53C28701-BEF2-4B44-9EBB-A7EB9BEAA1E2}" dt="2024-02-29T08:50:42.318" v="2587" actId="478"/>
          <ac:picMkLst>
            <pc:docMk/>
            <pc:sldMk cId="1053014640" sldId="257"/>
            <ac:picMk id="7" creationId="{F044CF12-E98C-4EDB-6FA5-4E1B44E813ED}"/>
          </ac:picMkLst>
        </pc:picChg>
      </pc:sldChg>
      <pc:sldChg chg="addSp modSp new del mod">
        <pc:chgData name="Alexander von Lühmann" userId="4ffc4e2d339b4992" providerId="LiveId" clId="{53C28701-BEF2-4B44-9EBB-A7EB9BEAA1E2}" dt="2024-02-28T12:11:34.847" v="129" actId="47"/>
        <pc:sldMkLst>
          <pc:docMk/>
          <pc:sldMk cId="1968817132" sldId="259"/>
        </pc:sldMkLst>
        <pc:picChg chg="add mod">
          <ac:chgData name="Alexander von Lühmann" userId="4ffc4e2d339b4992" providerId="LiveId" clId="{53C28701-BEF2-4B44-9EBB-A7EB9BEAA1E2}" dt="2024-02-28T09:50:11.136" v="9" actId="1076"/>
          <ac:picMkLst>
            <pc:docMk/>
            <pc:sldMk cId="1968817132" sldId="259"/>
            <ac:picMk id="5" creationId="{39172444-7BAD-F8E7-EBA9-D965E9F4425B}"/>
          </ac:picMkLst>
        </pc:picChg>
        <pc:picChg chg="add mod">
          <ac:chgData name="Alexander von Lühmann" userId="4ffc4e2d339b4992" providerId="LiveId" clId="{53C28701-BEF2-4B44-9EBB-A7EB9BEAA1E2}" dt="2024-02-28T09:50:12.554" v="10" actId="1076"/>
          <ac:picMkLst>
            <pc:docMk/>
            <pc:sldMk cId="1968817132" sldId="259"/>
            <ac:picMk id="7" creationId="{36E16635-E54F-9085-3A1D-1F04A7AF1B83}"/>
          </ac:picMkLst>
        </pc:picChg>
      </pc:sldChg>
      <pc:sldChg chg="new del">
        <pc:chgData name="Alexander von Lühmann" userId="4ffc4e2d339b4992" providerId="LiveId" clId="{53C28701-BEF2-4B44-9EBB-A7EB9BEAA1E2}" dt="2024-02-28T15:02:11.968" v="132" actId="47"/>
        <pc:sldMkLst>
          <pc:docMk/>
          <pc:sldMk cId="2845458940" sldId="259"/>
        </pc:sldMkLst>
      </pc:sldChg>
      <pc:sldChg chg="addSp delSp modSp add mod">
        <pc:chgData name="Alexander von Lühmann" userId="4ffc4e2d339b4992" providerId="LiveId" clId="{53C28701-BEF2-4B44-9EBB-A7EB9BEAA1E2}" dt="2024-03-08T10:31:08.251" v="4395" actId="20577"/>
        <pc:sldMkLst>
          <pc:docMk/>
          <pc:sldMk cId="4282935522" sldId="259"/>
        </pc:sldMkLst>
        <pc:spChg chg="mod">
          <ac:chgData name="Alexander von Lühmann" userId="4ffc4e2d339b4992" providerId="LiveId" clId="{53C28701-BEF2-4B44-9EBB-A7EB9BEAA1E2}" dt="2024-02-28T17:38:29.472" v="2159" actId="20577"/>
          <ac:spMkLst>
            <pc:docMk/>
            <pc:sldMk cId="4282935522" sldId="259"/>
            <ac:spMk id="2" creationId="{14C4ED9F-D96D-E680-63B9-BB05A66AF37E}"/>
          </ac:spMkLst>
        </pc:spChg>
        <pc:spChg chg="mod">
          <ac:chgData name="Alexander von Lühmann" userId="4ffc4e2d339b4992" providerId="LiveId" clId="{53C28701-BEF2-4B44-9EBB-A7EB9BEAA1E2}" dt="2024-02-28T17:37:41.840" v="2115" actId="20577"/>
          <ac:spMkLst>
            <pc:docMk/>
            <pc:sldMk cId="4282935522" sldId="259"/>
            <ac:spMk id="3" creationId="{8D9CFFC8-DD42-82B2-208A-AE97F6E684AE}"/>
          </ac:spMkLst>
        </pc:spChg>
        <pc:spChg chg="add mod">
          <ac:chgData name="Alexander von Lühmann" userId="4ffc4e2d339b4992" providerId="LiveId" clId="{53C28701-BEF2-4B44-9EBB-A7EB9BEAA1E2}" dt="2024-03-07T09:53:03.918" v="4300" actId="1076"/>
          <ac:spMkLst>
            <pc:docMk/>
            <pc:sldMk cId="4282935522" sldId="259"/>
            <ac:spMk id="4" creationId="{2D742ECB-BC87-687C-C1B0-F65376E30F2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4" creationId="{B36BB022-48AF-3487-8F87-4A137C793438}"/>
          </ac:spMkLst>
        </pc:spChg>
        <pc:spChg chg="add del mod">
          <ac:chgData name="Alexander von Lühmann" userId="4ffc4e2d339b4992" providerId="LiveId" clId="{53C28701-BEF2-4B44-9EBB-A7EB9BEAA1E2}" dt="2024-02-29T09:55:07.358" v="4241" actId="478"/>
          <ac:spMkLst>
            <pc:docMk/>
            <pc:sldMk cId="4282935522" sldId="259"/>
            <ac:spMk id="4" creationId="{F2DF5E03-0667-70FD-3723-7AAE43720010}"/>
          </ac:spMkLst>
        </pc:spChg>
        <pc:spChg chg="add mod">
          <ac:chgData name="Alexander von Lühmann" userId="4ffc4e2d339b4992" providerId="LiveId" clId="{53C28701-BEF2-4B44-9EBB-A7EB9BEAA1E2}" dt="2024-02-28T17:42:08.241" v="2364" actId="1076"/>
          <ac:spMkLst>
            <pc:docMk/>
            <pc:sldMk cId="4282935522" sldId="259"/>
            <ac:spMk id="5" creationId="{38E6293C-E133-AC81-8CC3-D05681C72B5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" creationId="{44310FB6-1104-0427-6176-F4792BA32698}"/>
          </ac:spMkLst>
        </pc:spChg>
        <pc:spChg chg="add mod">
          <ac:chgData name="Alexander von Lühmann" userId="4ffc4e2d339b4992" providerId="LiveId" clId="{53C28701-BEF2-4B44-9EBB-A7EB9BEAA1E2}" dt="2024-02-28T17:42:17.280" v="2377" actId="1076"/>
          <ac:spMkLst>
            <pc:docMk/>
            <pc:sldMk cId="4282935522" sldId="259"/>
            <ac:spMk id="6" creationId="{6A249053-41E9-504E-A52A-61A1995E9131}"/>
          </ac:spMkLst>
        </pc:spChg>
        <pc:spChg chg="mod">
          <ac:chgData name="Alexander von Lühmann" userId="4ffc4e2d339b4992" providerId="LiveId" clId="{53C28701-BEF2-4B44-9EBB-A7EB9BEAA1E2}" dt="2024-02-28T17:38:30.242" v="2160" actId="20577"/>
          <ac:spMkLst>
            <pc:docMk/>
            <pc:sldMk cId="4282935522" sldId="259"/>
            <ac:spMk id="7" creationId="{32E0AF70-E5F8-5834-9522-1F44EBCC39D1}"/>
          </ac:spMkLst>
        </pc:spChg>
        <pc:spChg chg="mod">
          <ac:chgData name="Alexander von Lühmann" userId="4ffc4e2d339b4992" providerId="LiveId" clId="{53C28701-BEF2-4B44-9EBB-A7EB9BEAA1E2}" dt="2024-02-28T17:39:56.610" v="2268" actId="1038"/>
          <ac:spMkLst>
            <pc:docMk/>
            <pc:sldMk cId="4282935522" sldId="259"/>
            <ac:spMk id="9" creationId="{FA76E4C8-8264-E6CE-E0D1-1F6CBE42ACB5}"/>
          </ac:spMkLst>
        </pc:spChg>
        <pc:spChg chg="mod">
          <ac:chgData name="Alexander von Lühmann" userId="4ffc4e2d339b4992" providerId="LiveId" clId="{53C28701-BEF2-4B44-9EBB-A7EB9BEAA1E2}" dt="2024-02-28T17:40:02.904" v="2287" actId="1037"/>
          <ac:spMkLst>
            <pc:docMk/>
            <pc:sldMk cId="4282935522" sldId="259"/>
            <ac:spMk id="10" creationId="{2AC7B556-9A02-184A-7893-6D18D99D2E66}"/>
          </ac:spMkLst>
        </pc:spChg>
        <pc:spChg chg="mod">
          <ac:chgData name="Alexander von Lühmann" userId="4ffc4e2d339b4992" providerId="LiveId" clId="{53C28701-BEF2-4B44-9EBB-A7EB9BEAA1E2}" dt="2024-02-28T17:38:49.722" v="2199" actId="1038"/>
          <ac:spMkLst>
            <pc:docMk/>
            <pc:sldMk cId="4282935522" sldId="259"/>
            <ac:spMk id="11" creationId="{9F63A1A3-C0AF-BD36-2FB8-E491D9B79D88}"/>
          </ac:spMkLst>
        </pc:spChg>
        <pc:spChg chg="mod">
          <ac:chgData name="Alexander von Lühmann" userId="4ffc4e2d339b4992" providerId="LiveId" clId="{53C28701-BEF2-4B44-9EBB-A7EB9BEAA1E2}" dt="2024-02-28T17:38:34.219" v="2164" actId="20577"/>
          <ac:spMkLst>
            <pc:docMk/>
            <pc:sldMk cId="4282935522" sldId="259"/>
            <ac:spMk id="13" creationId="{25EE56F2-EEF4-F004-B233-C1497ABAEB9A}"/>
          </ac:spMkLst>
        </pc:spChg>
        <pc:spChg chg="mod">
          <ac:chgData name="Alexander von Lühmann" userId="4ffc4e2d339b4992" providerId="LiveId" clId="{53C28701-BEF2-4B44-9EBB-A7EB9BEAA1E2}" dt="2024-02-28T17:39:14.387" v="2216" actId="1038"/>
          <ac:spMkLst>
            <pc:docMk/>
            <pc:sldMk cId="4282935522" sldId="259"/>
            <ac:spMk id="14" creationId="{67492A2F-8981-55AF-3A2C-4BCB8D65956A}"/>
          </ac:spMkLst>
        </pc:spChg>
        <pc:spChg chg="mod">
          <ac:chgData name="Alexander von Lühmann" userId="4ffc4e2d339b4992" providerId="LiveId" clId="{53C28701-BEF2-4B44-9EBB-A7EB9BEAA1E2}" dt="2024-02-28T17:38:32.398" v="2162" actId="20577"/>
          <ac:spMkLst>
            <pc:docMk/>
            <pc:sldMk cId="4282935522" sldId="259"/>
            <ac:spMk id="15" creationId="{1EBC85A2-2E4B-639E-0968-36044CDFAC03}"/>
          </ac:spMkLst>
        </pc:spChg>
        <pc:spChg chg="mod">
          <ac:chgData name="Alexander von Lühmann" userId="4ffc4e2d339b4992" providerId="LiveId" clId="{53C28701-BEF2-4B44-9EBB-A7EB9BEAA1E2}" dt="2024-02-28T17:38:27.023" v="2158" actId="20577"/>
          <ac:spMkLst>
            <pc:docMk/>
            <pc:sldMk cId="4282935522" sldId="259"/>
            <ac:spMk id="17" creationId="{80CC8AE2-970B-A2F5-CA35-227A7BEA39EB}"/>
          </ac:spMkLst>
        </pc:spChg>
        <pc:spChg chg="add mod">
          <ac:chgData name="Alexander von Lühmann" userId="4ffc4e2d339b4992" providerId="LiveId" clId="{53C28701-BEF2-4B44-9EBB-A7EB9BEAA1E2}" dt="2024-02-29T09:21:56.459" v="3567" actId="1076"/>
          <ac:spMkLst>
            <pc:docMk/>
            <pc:sldMk cId="4282935522" sldId="259"/>
            <ac:spMk id="18" creationId="{6CC1405D-EBAF-0B71-6D1C-D976EC4C6E27}"/>
          </ac:spMkLst>
        </pc:spChg>
        <pc:spChg chg="add mod">
          <ac:chgData name="Alexander von Lühmann" userId="4ffc4e2d339b4992" providerId="LiveId" clId="{53C28701-BEF2-4B44-9EBB-A7EB9BEAA1E2}" dt="2024-02-29T09:21:59.912" v="3568" actId="571"/>
          <ac:spMkLst>
            <pc:docMk/>
            <pc:sldMk cId="4282935522" sldId="259"/>
            <ac:spMk id="19" creationId="{11B5C7E3-F36C-5DCF-F9AF-814F1445341E}"/>
          </ac:spMkLst>
        </pc:spChg>
        <pc:spChg chg="mod">
          <ac:chgData name="Alexander von Lühmann" userId="4ffc4e2d339b4992" providerId="LiveId" clId="{53C28701-BEF2-4B44-9EBB-A7EB9BEAA1E2}" dt="2024-02-28T17:38:31.696" v="2161" actId="20577"/>
          <ac:spMkLst>
            <pc:docMk/>
            <pc:sldMk cId="4282935522" sldId="259"/>
            <ac:spMk id="20" creationId="{53F52098-B292-6B36-D364-5CB365CEBFD4}"/>
          </ac:spMkLst>
        </pc:spChg>
        <pc:spChg chg="mod">
          <ac:chgData name="Alexander von Lühmann" userId="4ffc4e2d339b4992" providerId="LiveId" clId="{53C28701-BEF2-4B44-9EBB-A7EB9BEAA1E2}" dt="2024-02-28T16:23:32.191" v="625" actId="1037"/>
          <ac:spMkLst>
            <pc:docMk/>
            <pc:sldMk cId="4282935522" sldId="259"/>
            <ac:spMk id="23" creationId="{92AC0A55-BB5A-4B6B-CDA7-DF0B299932DF}"/>
          </ac:spMkLst>
        </pc:spChg>
        <pc:spChg chg="mod">
          <ac:chgData name="Alexander von Lühmann" userId="4ffc4e2d339b4992" providerId="LiveId" clId="{53C28701-BEF2-4B44-9EBB-A7EB9BEAA1E2}" dt="2024-02-28T16:23:28.878" v="623" actId="1037"/>
          <ac:spMkLst>
            <pc:docMk/>
            <pc:sldMk cId="4282935522" sldId="259"/>
            <ac:spMk id="26" creationId="{B70B4758-947B-593B-888C-1A4FF6D5F06E}"/>
          </ac:spMkLst>
        </pc:spChg>
        <pc:spChg chg="mod">
          <ac:chgData name="Alexander von Lühmann" userId="4ffc4e2d339b4992" providerId="LiveId" clId="{53C28701-BEF2-4B44-9EBB-A7EB9BEAA1E2}" dt="2024-02-28T16:23:19.151" v="613" actId="1036"/>
          <ac:spMkLst>
            <pc:docMk/>
            <pc:sldMk cId="4282935522" sldId="259"/>
            <ac:spMk id="29" creationId="{18D9BD59-49A4-E77B-185D-6AF86B1D821B}"/>
          </ac:spMkLst>
        </pc:spChg>
        <pc:spChg chg="mod">
          <ac:chgData name="Alexander von Lühmann" userId="4ffc4e2d339b4992" providerId="LiveId" clId="{53C28701-BEF2-4B44-9EBB-A7EB9BEAA1E2}" dt="2024-02-28T16:23:38.727" v="627" actId="1035"/>
          <ac:spMkLst>
            <pc:docMk/>
            <pc:sldMk cId="4282935522" sldId="259"/>
            <ac:spMk id="32" creationId="{80DA69B6-6E44-38EE-BAFE-D1924D95FDCD}"/>
          </ac:spMkLst>
        </pc:spChg>
        <pc:spChg chg="mod">
          <ac:chgData name="Alexander von Lühmann" userId="4ffc4e2d339b4992" providerId="LiveId" clId="{53C28701-BEF2-4B44-9EBB-A7EB9BEAA1E2}" dt="2024-02-28T16:23:44.344" v="639" actId="1035"/>
          <ac:spMkLst>
            <pc:docMk/>
            <pc:sldMk cId="4282935522" sldId="259"/>
            <ac:spMk id="35" creationId="{D587DA2A-3352-3C6C-6358-E2A0DD8905BA}"/>
          </ac:spMkLst>
        </pc:spChg>
        <pc:spChg chg="mod">
          <ac:chgData name="Alexander von Lühmann" userId="4ffc4e2d339b4992" providerId="LiveId" clId="{53C28701-BEF2-4B44-9EBB-A7EB9BEAA1E2}" dt="2024-02-28T16:23:48.474" v="652" actId="1035"/>
          <ac:spMkLst>
            <pc:docMk/>
            <pc:sldMk cId="4282935522" sldId="259"/>
            <ac:spMk id="38" creationId="{AE18817E-6F49-8DE0-9AC9-92C22A53BA3D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39" creationId="{6036B54A-159C-F3D7-404E-A9DCCB6198A4}"/>
          </ac:spMkLst>
        </pc:spChg>
        <pc:spChg chg="add mod">
          <ac:chgData name="Alexander von Lühmann" userId="4ffc4e2d339b4992" providerId="LiveId" clId="{53C28701-BEF2-4B44-9EBB-A7EB9BEAA1E2}" dt="2024-02-29T09:22:04.221" v="3570" actId="20577"/>
          <ac:spMkLst>
            <pc:docMk/>
            <pc:sldMk cId="4282935522" sldId="259"/>
            <ac:spMk id="39" creationId="{A32BFE31-E579-1D8A-1A0A-0F4142D45147}"/>
          </ac:spMkLst>
        </pc:spChg>
        <pc:spChg chg="add mod">
          <ac:chgData name="Alexander von Lühmann" userId="4ffc4e2d339b4992" providerId="LiveId" clId="{53C28701-BEF2-4B44-9EBB-A7EB9BEAA1E2}" dt="2024-02-29T09:22:08.182" v="3571" actId="571"/>
          <ac:spMkLst>
            <pc:docMk/>
            <pc:sldMk cId="4282935522" sldId="259"/>
            <ac:spMk id="40" creationId="{7F315EE5-E02B-C2FD-0DC0-309A1F8DF248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0" creationId="{C9C0D27A-4A97-A2A4-C073-374839AE4441}"/>
          </ac:spMkLst>
        </pc:spChg>
        <pc:spChg chg="add mod">
          <ac:chgData name="Alexander von Lühmann" userId="4ffc4e2d339b4992" providerId="LiveId" clId="{53C28701-BEF2-4B44-9EBB-A7EB9BEAA1E2}" dt="2024-02-29T09:22:13.909" v="3573" actId="20577"/>
          <ac:spMkLst>
            <pc:docMk/>
            <pc:sldMk cId="4282935522" sldId="259"/>
            <ac:spMk id="41" creationId="{BD773782-CE67-8CE3-99F3-4B813D46D9D3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1" creationId="{CF56F497-35D3-8E9A-7598-E4DE15A1ED3B}"/>
          </ac:spMkLst>
        </pc:spChg>
        <pc:spChg chg="mod">
          <ac:chgData name="Alexander von Lühmann" userId="4ffc4e2d339b4992" providerId="LiveId" clId="{53C28701-BEF2-4B44-9EBB-A7EB9BEAA1E2}" dt="2024-02-28T17:37:15.638" v="2094" actId="20577"/>
          <ac:spMkLst>
            <pc:docMk/>
            <pc:sldMk cId="4282935522" sldId="259"/>
            <ac:spMk id="42" creationId="{94A2BE43-DCE1-345A-EF62-9A3A9C2CB749}"/>
          </ac:spMkLst>
        </pc:spChg>
        <pc:spChg chg="mod">
          <ac:chgData name="Alexander von Lühmann" userId="4ffc4e2d339b4992" providerId="LiveId" clId="{53C28701-BEF2-4B44-9EBB-A7EB9BEAA1E2}" dt="2024-02-28T17:37:16.924" v="2096" actId="20577"/>
          <ac:spMkLst>
            <pc:docMk/>
            <pc:sldMk cId="4282935522" sldId="259"/>
            <ac:spMk id="43" creationId="{0E68BE93-1C76-19C2-4E02-0E0C3E4BB9F7}"/>
          </ac:spMkLst>
        </pc:spChg>
        <pc:spChg chg="mod">
          <ac:chgData name="Alexander von Lühmann" userId="4ffc4e2d339b4992" providerId="LiveId" clId="{53C28701-BEF2-4B44-9EBB-A7EB9BEAA1E2}" dt="2024-02-28T17:37:18.020" v="2098" actId="20577"/>
          <ac:spMkLst>
            <pc:docMk/>
            <pc:sldMk cId="4282935522" sldId="259"/>
            <ac:spMk id="44" creationId="{EC8C7C6E-562A-172C-1DB0-EF2428D67757}"/>
          </ac:spMkLst>
        </pc:spChg>
        <pc:spChg chg="mod ord">
          <ac:chgData name="Alexander von Lühmann" userId="4ffc4e2d339b4992" providerId="LiveId" clId="{53C28701-BEF2-4B44-9EBB-A7EB9BEAA1E2}" dt="2024-02-28T17:37:22.860" v="2104" actId="20577"/>
          <ac:spMkLst>
            <pc:docMk/>
            <pc:sldMk cId="4282935522" sldId="259"/>
            <ac:spMk id="45" creationId="{8B0ABEB9-ADC8-4FF4-19B5-92F6FF7C2D12}"/>
          </ac:spMkLst>
        </pc:spChg>
        <pc:spChg chg="mod">
          <ac:chgData name="Alexander von Lühmann" userId="4ffc4e2d339b4992" providerId="LiveId" clId="{53C28701-BEF2-4B44-9EBB-A7EB9BEAA1E2}" dt="2024-02-28T17:37:30.173" v="2109" actId="20577"/>
          <ac:spMkLst>
            <pc:docMk/>
            <pc:sldMk cId="4282935522" sldId="259"/>
            <ac:spMk id="46" creationId="{401C8949-D538-FB50-248E-44B7468995B7}"/>
          </ac:spMkLst>
        </pc:spChg>
        <pc:spChg chg="mod">
          <ac:chgData name="Alexander von Lühmann" userId="4ffc4e2d339b4992" providerId="LiveId" clId="{53C28701-BEF2-4B44-9EBB-A7EB9BEAA1E2}" dt="2024-02-28T17:37:19.092" v="2100" actId="20577"/>
          <ac:spMkLst>
            <pc:docMk/>
            <pc:sldMk cId="4282935522" sldId="259"/>
            <ac:spMk id="47" creationId="{A85241C8-49C1-EB3D-CDAB-C681BBF55EE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8" creationId="{0635EB4D-06BC-A2F5-3DB6-C940B1E33D9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9" creationId="{5B20C7EE-DFE8-96B5-3FA6-9B76A9201D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0" creationId="{C464AE04-E53E-B58B-E540-ADCD75AE56C2}"/>
          </ac:spMkLst>
        </pc:spChg>
        <pc:spChg chg="mod or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1" creationId="{C34A3B00-379E-1061-6970-8B4851059EC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2" creationId="{A23CC2CA-0688-D0FC-C56C-1B6DE352E2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3" creationId="{DB2B8050-D463-9E51-ADA8-9B5A02687FD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4" creationId="{D681052E-49CB-C94B-6ADE-C9C806D14787}"/>
          </ac:spMkLst>
        </pc:spChg>
        <pc:spChg chg="add mod">
          <ac:chgData name="Alexander von Lühmann" userId="4ffc4e2d339b4992" providerId="LiveId" clId="{53C28701-BEF2-4B44-9EBB-A7EB9BEAA1E2}" dt="2024-02-29T09:22:25.271" v="3576" actId="1076"/>
          <ac:spMkLst>
            <pc:docMk/>
            <pc:sldMk cId="4282935522" sldId="259"/>
            <ac:spMk id="56" creationId="{2871F6EE-7F5A-6148-5CF7-B8C52496073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6" creationId="{48967DA2-2A0D-A278-2717-488D6AE0A934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7" creationId="{A38D8580-15AF-11BF-01C8-AA6F7FF67F93}"/>
          </ac:spMkLst>
        </pc:spChg>
        <pc:spChg chg="add mod">
          <ac:chgData name="Alexander von Lühmann" userId="4ffc4e2d339b4992" providerId="LiveId" clId="{53C28701-BEF2-4B44-9EBB-A7EB9BEAA1E2}" dt="2024-02-29T09:22:21.362" v="3575" actId="571"/>
          <ac:spMkLst>
            <pc:docMk/>
            <pc:sldMk cId="4282935522" sldId="259"/>
            <ac:spMk id="57" creationId="{A4A94965-27FF-DF2D-08A5-914B09A185DC}"/>
          </ac:spMkLst>
        </pc:spChg>
        <pc:spChg chg="mod">
          <ac:chgData name="Alexander von Lühmann" userId="4ffc4e2d339b4992" providerId="LiveId" clId="{53C28701-BEF2-4B44-9EBB-A7EB9BEAA1E2}" dt="2024-03-08T10:31:08.251" v="4395" actId="20577"/>
          <ac:spMkLst>
            <pc:docMk/>
            <pc:sldMk cId="4282935522" sldId="259"/>
            <ac:spMk id="58" creationId="{6F120597-5DC3-D05B-82E0-A1FD35EF486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9" creationId="{E9D81B0A-55EE-9568-3BE8-832461564A5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0" creationId="{F969B1E4-39CB-052F-FCB5-D2A9FCC699F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1" creationId="{B996879D-D208-59E7-FE6E-5C7E95EACA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2" creationId="{DDAB8BFF-67AA-0E3C-B74E-2251DEBA724C}"/>
          </ac:spMkLst>
        </pc:spChg>
        <pc:spChg chg="mod">
          <ac:chgData name="Alexander von Lühmann" userId="4ffc4e2d339b4992" providerId="LiveId" clId="{53C28701-BEF2-4B44-9EBB-A7EB9BEAA1E2}" dt="2024-02-28T16:26:16.515" v="693" actId="164"/>
          <ac:spMkLst>
            <pc:docMk/>
            <pc:sldMk cId="4282935522" sldId="259"/>
            <ac:spMk id="63" creationId="{88EBA4EE-2978-0E7F-34E8-EF591BB76631}"/>
          </ac:spMkLst>
        </pc:spChg>
        <pc:spChg chg="add mod">
          <ac:chgData name="Alexander von Lühmann" userId="4ffc4e2d339b4992" providerId="LiveId" clId="{53C28701-BEF2-4B44-9EBB-A7EB9BEAA1E2}" dt="2024-03-07T09:53:29.459" v="4310" actId="20577"/>
          <ac:spMkLst>
            <pc:docMk/>
            <pc:sldMk cId="4282935522" sldId="259"/>
            <ac:spMk id="64" creationId="{8F2E0DC9-F9B1-2887-CE29-BD0C24869052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4" creationId="{BE3C0F92-0660-0699-FE0E-A0757E146E6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5" creationId="{970E8756-3F5A-8335-FAB9-EDAFC05D68B7}"/>
          </ac:spMkLst>
        </pc:spChg>
        <pc:spChg chg="add mod">
          <ac:chgData name="Alexander von Lühmann" userId="4ffc4e2d339b4992" providerId="LiveId" clId="{53C28701-BEF2-4B44-9EBB-A7EB9BEAA1E2}" dt="2024-02-29T09:22:43.976" v="3581" actId="1076"/>
          <ac:spMkLst>
            <pc:docMk/>
            <pc:sldMk cId="4282935522" sldId="259"/>
            <ac:spMk id="65" creationId="{EE893595-5901-F433-1625-C9830E083E4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6" creationId="{8C178661-B3DE-2FA1-15C1-D709A83670B6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7" creationId="{BBBC2864-507C-54C4-1350-7945C9ED1D2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8" creationId="{D54E9202-A4CF-493E-AE61-66F7BD52AFFE}"/>
          </ac:spMkLst>
        </pc:spChg>
        <pc:spChg chg="add mod">
          <ac:chgData name="Alexander von Lühmann" userId="4ffc4e2d339b4992" providerId="LiveId" clId="{53C28701-BEF2-4B44-9EBB-A7EB9BEAA1E2}" dt="2024-02-29T09:22:50.410" v="3582" actId="571"/>
          <ac:spMkLst>
            <pc:docMk/>
            <pc:sldMk cId="4282935522" sldId="259"/>
            <ac:spMk id="69" creationId="{17ADBA87-D364-2288-C1EE-B5CF0E836332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69" creationId="{D7348E3D-5BC2-C94E-51C8-B1051659D8D1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70" creationId="{8E061653-E155-071B-79CB-303D5094365B}"/>
          </ac:spMkLst>
        </pc:spChg>
        <pc:spChg chg="add del mod">
          <ac:chgData name="Alexander von Lühmann" userId="4ffc4e2d339b4992" providerId="LiveId" clId="{53C28701-BEF2-4B44-9EBB-A7EB9BEAA1E2}" dt="2024-02-29T09:22:57.422" v="3585" actId="478"/>
          <ac:spMkLst>
            <pc:docMk/>
            <pc:sldMk cId="4282935522" sldId="259"/>
            <ac:spMk id="70" creationId="{B3E99D51-CEDB-94C7-466F-78F1FBB3BF4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1" creationId="{13E760AC-5EC5-7C7C-2C55-556FD47F799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2" creationId="{F31B297A-CE81-D88A-1F22-7F690ADC686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3" creationId="{01EB8AE1-CD38-B7C1-343F-C0C4A357C33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4" creationId="{51C88D67-2C17-CEFB-3229-3427689E434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5" creationId="{A8273FE5-69EF-79BC-899E-C34FF13D79FC}"/>
          </ac:spMkLst>
        </pc:spChg>
        <pc:spChg chg="mod">
          <ac:chgData name="Alexander von Lühmann" userId="4ffc4e2d339b4992" providerId="LiveId" clId="{53C28701-BEF2-4B44-9EBB-A7EB9BEAA1E2}" dt="2024-02-28T17:04:53.673" v="1316" actId="164"/>
          <ac:spMkLst>
            <pc:docMk/>
            <pc:sldMk cId="4282935522" sldId="259"/>
            <ac:spMk id="76" creationId="{08E8033F-ACFA-DB50-E94D-A95402A4C5F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7" creationId="{CE475491-0C9E-551D-9525-D03CBEAC5FB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8" creationId="{4E4D6049-72CB-FA9A-A96D-F63DB960873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9" creationId="{70A1CF38-D21C-62AE-CDFD-96710AF9AD5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0" creationId="{61928AB2-D58B-B42D-5E11-1220F9CCAC5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1" creationId="{14194AD1-0429-52B8-6442-6D663CA7332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2" creationId="{4BE62002-2566-D0D5-3717-2B9D73DB7E5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3" creationId="{1A0CAE53-FBB9-605D-9DF7-A430AFE617E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4" creationId="{139E0C0A-8CE5-CAE1-EF9E-D3CE909571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5" creationId="{A7E629A1-DD6D-B3BD-6586-05ECE278C89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6" creationId="{711F5A9D-228F-3FE4-3445-516697AC4C3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7" creationId="{51D0CC19-BF3E-2C21-DCC2-70B2D772A8E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8" creationId="{8732AACF-E567-5386-9C3D-937D2FE0088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9" creationId="{ABBC34D5-B41D-930C-E3A2-99B6D345505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0" creationId="{932D9E95-D875-1DD2-6227-5CF3AC4836A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1" creationId="{09FD0A83-ED99-69F2-24D1-4A4AA84A063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2" creationId="{34031A12-507F-4358-80FE-99DF5A74F6F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3" creationId="{DF2FF171-B336-434F-6E79-1CDE11ACAD8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4" creationId="{1D73F61A-EDA3-5BEB-25EF-6A95465DB0CB}"/>
          </ac:spMkLst>
        </pc:spChg>
        <pc:spChg chg="del mod">
          <ac:chgData name="Alexander von Lühmann" userId="4ffc4e2d339b4992" providerId="LiveId" clId="{53C28701-BEF2-4B44-9EBB-A7EB9BEAA1E2}" dt="2024-02-28T17:19:15.013" v="1969" actId="478"/>
          <ac:spMkLst>
            <pc:docMk/>
            <pc:sldMk cId="4282935522" sldId="259"/>
            <ac:spMk id="95" creationId="{49F55758-2147-7DE6-C1F5-27BCDFB3AC1D}"/>
          </ac:spMkLst>
        </pc:spChg>
        <pc:spChg chg="add mod">
          <ac:chgData name="Alexander von Lühmann" userId="4ffc4e2d339b4992" providerId="LiveId" clId="{53C28701-BEF2-4B44-9EBB-A7EB9BEAA1E2}" dt="2024-02-29T09:23:05.214" v="3589" actId="1076"/>
          <ac:spMkLst>
            <pc:docMk/>
            <pc:sldMk cId="4282935522" sldId="259"/>
            <ac:spMk id="95" creationId="{C0B3BEE4-CC57-F680-1A76-6EFC93007278}"/>
          </ac:spMkLst>
        </pc:spChg>
        <pc:spChg chg="del mod">
          <ac:chgData name="Alexander von Lühmann" userId="4ffc4e2d339b4992" providerId="LiveId" clId="{53C28701-BEF2-4B44-9EBB-A7EB9BEAA1E2}" dt="2024-02-28T17:11:28.371" v="1756" actId="478"/>
          <ac:spMkLst>
            <pc:docMk/>
            <pc:sldMk cId="4282935522" sldId="259"/>
            <ac:spMk id="96" creationId="{9E058027-2A7E-C9F1-551F-5C4F6CD7E6F1}"/>
          </ac:spMkLst>
        </pc:spChg>
        <pc:spChg chg="add mod">
          <ac:chgData name="Alexander von Lühmann" userId="4ffc4e2d339b4992" providerId="LiveId" clId="{53C28701-BEF2-4B44-9EBB-A7EB9BEAA1E2}" dt="2024-02-29T09:55:16.285" v="4253" actId="1076"/>
          <ac:spMkLst>
            <pc:docMk/>
            <pc:sldMk cId="4282935522" sldId="259"/>
            <ac:spMk id="96" creationId="{9EA1F853-98C3-8221-1AA7-E0FAA020B07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7" creationId="{B9815E2B-9A76-5469-983D-F15901BC1A0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8" creationId="{CC4114D0-A4AF-DBF8-D616-3842FC4338D7}"/>
          </ac:spMkLst>
        </pc:spChg>
        <pc:spChg chg="del mod">
          <ac:chgData name="Alexander von Lühmann" userId="4ffc4e2d339b4992" providerId="LiveId" clId="{53C28701-BEF2-4B44-9EBB-A7EB9BEAA1E2}" dt="2024-02-28T16:35:48.971" v="771" actId="478"/>
          <ac:spMkLst>
            <pc:docMk/>
            <pc:sldMk cId="4282935522" sldId="259"/>
            <ac:spMk id="99" creationId="{4C6EB1B5-7A43-26F0-08B1-46E224C848D9}"/>
          </ac:spMkLst>
        </pc:spChg>
        <pc:spChg chg="add mod">
          <ac:chgData name="Alexander von Lühmann" userId="4ffc4e2d339b4992" providerId="LiveId" clId="{53C28701-BEF2-4B44-9EBB-A7EB9BEAA1E2}" dt="2024-03-07T09:54:26.541" v="4315" actId="1076"/>
          <ac:spMkLst>
            <pc:docMk/>
            <pc:sldMk cId="4282935522" sldId="259"/>
            <ac:spMk id="99" creationId="{AC7E108A-2AB6-D405-F605-E11D49399F2C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0" creationId="{2271685B-1875-5F13-F31B-BD1D61D8649D}"/>
          </ac:spMkLst>
        </pc:spChg>
        <pc:spChg chg="add mod">
          <ac:chgData name="Alexander von Lühmann" userId="4ffc4e2d339b4992" providerId="LiveId" clId="{53C28701-BEF2-4B44-9EBB-A7EB9BEAA1E2}" dt="2024-03-07T09:56:07.024" v="4385" actId="20577"/>
          <ac:spMkLst>
            <pc:docMk/>
            <pc:sldMk cId="4282935522" sldId="259"/>
            <ac:spMk id="100" creationId="{57E6D439-F96F-473B-9FE7-BCE38513E3CC}"/>
          </ac:spMkLst>
        </pc:spChg>
        <pc:spChg chg="mod">
          <ac:chgData name="Alexander von Lühmann" userId="4ffc4e2d339b4992" providerId="LiveId" clId="{53C28701-BEF2-4B44-9EBB-A7EB9BEAA1E2}" dt="2024-02-29T09:30:27.625" v="3829" actId="1036"/>
          <ac:spMkLst>
            <pc:docMk/>
            <pc:sldMk cId="4282935522" sldId="259"/>
            <ac:spMk id="101" creationId="{1FB00677-1247-14AC-25EF-3D20E8BF2122}"/>
          </ac:spMkLst>
        </pc:spChg>
        <pc:spChg chg="mod">
          <ac:chgData name="Alexander von Lühmann" userId="4ffc4e2d339b4992" providerId="LiveId" clId="{53C28701-BEF2-4B44-9EBB-A7EB9BEAA1E2}" dt="2024-02-28T17:37:34.127" v="2112" actId="20577"/>
          <ac:spMkLst>
            <pc:docMk/>
            <pc:sldMk cId="4282935522" sldId="259"/>
            <ac:spMk id="102" creationId="{8D18057D-70FF-F711-C387-5C6BD1A24CBC}"/>
          </ac:spMkLst>
        </pc:spChg>
        <pc:spChg chg="add mod">
          <ac:chgData name="Alexander von Lühmann" userId="4ffc4e2d339b4992" providerId="LiveId" clId="{53C28701-BEF2-4B44-9EBB-A7EB9BEAA1E2}" dt="2024-03-07T09:56:48.661" v="4393" actId="1038"/>
          <ac:spMkLst>
            <pc:docMk/>
            <pc:sldMk cId="4282935522" sldId="259"/>
            <ac:spMk id="104" creationId="{0BFDF605-F156-8CDC-D584-8D0F396ABEBF}"/>
          </ac:spMkLst>
        </pc:spChg>
        <pc:spChg chg="mod">
          <ac:chgData name="Alexander von Lühmann" userId="4ffc4e2d339b4992" providerId="LiveId" clId="{53C28701-BEF2-4B44-9EBB-A7EB9BEAA1E2}" dt="2024-02-28T17:37:44.144" v="2118" actId="20577"/>
          <ac:spMkLst>
            <pc:docMk/>
            <pc:sldMk cId="4282935522" sldId="259"/>
            <ac:spMk id="106" creationId="{BD8241E9-12BA-2820-CE82-32BFCD2D7ECF}"/>
          </ac:spMkLst>
        </pc:spChg>
        <pc:spChg chg="del mod">
          <ac:chgData name="Alexander von Lühmann" userId="4ffc4e2d339b4992" providerId="LiveId" clId="{53C28701-BEF2-4B44-9EBB-A7EB9BEAA1E2}" dt="2024-02-28T16:40:15.148" v="795" actId="478"/>
          <ac:spMkLst>
            <pc:docMk/>
            <pc:sldMk cId="4282935522" sldId="259"/>
            <ac:spMk id="107" creationId="{9A22F0A5-271F-EB02-C02E-95ADE9CC231F}"/>
          </ac:spMkLst>
        </pc:spChg>
        <pc:spChg chg="mod">
          <ac:chgData name="Alexander von Lühmann" userId="4ffc4e2d339b4992" providerId="LiveId" clId="{53C28701-BEF2-4B44-9EBB-A7EB9BEAA1E2}" dt="2024-02-28T17:38:45.100" v="2183" actId="1038"/>
          <ac:spMkLst>
            <pc:docMk/>
            <pc:sldMk cId="4282935522" sldId="259"/>
            <ac:spMk id="108" creationId="{2A2B8790-7906-C578-C467-B8A84B340E43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9" creationId="{454C8309-101C-1782-D051-C4037E643AE9}"/>
          </ac:spMkLst>
        </pc:spChg>
        <pc:spChg chg="mod">
          <ac:chgData name="Alexander von Lühmann" userId="4ffc4e2d339b4992" providerId="LiveId" clId="{53C28701-BEF2-4B44-9EBB-A7EB9BEAA1E2}" dt="2024-02-28T17:38:13.587" v="2147" actId="20577"/>
          <ac:spMkLst>
            <pc:docMk/>
            <pc:sldMk cId="4282935522" sldId="259"/>
            <ac:spMk id="111" creationId="{2F25A15A-DD4A-23FF-0C90-B1E1BA0715DC}"/>
          </ac:spMkLst>
        </pc:spChg>
        <pc:spChg chg="mod">
          <ac:chgData name="Alexander von Lühmann" userId="4ffc4e2d339b4992" providerId="LiveId" clId="{53C28701-BEF2-4B44-9EBB-A7EB9BEAA1E2}" dt="2024-02-28T17:38:19.187" v="2151" actId="6549"/>
          <ac:spMkLst>
            <pc:docMk/>
            <pc:sldMk cId="4282935522" sldId="259"/>
            <ac:spMk id="112" creationId="{ABEE61FA-261E-1385-B90A-7552651ACA94}"/>
          </ac:spMkLst>
        </pc:spChg>
        <pc:spChg chg="mod">
          <ac:chgData name="Alexander von Lühmann" userId="4ffc4e2d339b4992" providerId="LiveId" clId="{53C28701-BEF2-4B44-9EBB-A7EB9BEAA1E2}" dt="2024-02-28T17:38:23.283" v="2155" actId="20577"/>
          <ac:spMkLst>
            <pc:docMk/>
            <pc:sldMk cId="4282935522" sldId="259"/>
            <ac:spMk id="116" creationId="{3647ACEB-2BF6-2EB3-FFD2-1E4CC3056ADD}"/>
          </ac:spMkLst>
        </pc:spChg>
        <pc:spChg chg="mod">
          <ac:chgData name="Alexander von Lühmann" userId="4ffc4e2d339b4992" providerId="LiveId" clId="{53C28701-BEF2-4B44-9EBB-A7EB9BEAA1E2}" dt="2024-02-28T17:39:47.913" v="2243" actId="20577"/>
          <ac:spMkLst>
            <pc:docMk/>
            <pc:sldMk cId="4282935522" sldId="259"/>
            <ac:spMk id="117" creationId="{6DCBDE5D-B780-261C-829E-7A7749EA2DB8}"/>
          </ac:spMkLst>
        </pc:spChg>
        <pc:spChg chg="mod">
          <ac:chgData name="Alexander von Lühmann" userId="4ffc4e2d339b4992" providerId="LiveId" clId="{53C28701-BEF2-4B44-9EBB-A7EB9BEAA1E2}" dt="2024-02-28T17:39:06.674" v="2209" actId="6549"/>
          <ac:spMkLst>
            <pc:docMk/>
            <pc:sldMk cId="4282935522" sldId="259"/>
            <ac:spMk id="121" creationId="{247132A2-30C2-2E5A-F535-3F9F4F3A9E8E}"/>
          </ac:spMkLst>
        </pc:spChg>
        <pc:spChg chg="mod">
          <ac:chgData name="Alexander von Lühmann" userId="4ffc4e2d339b4992" providerId="LiveId" clId="{53C28701-BEF2-4B44-9EBB-A7EB9BEAA1E2}" dt="2024-02-28T17:38:56.538" v="2203" actId="20577"/>
          <ac:spMkLst>
            <pc:docMk/>
            <pc:sldMk cId="4282935522" sldId="259"/>
            <ac:spMk id="122" creationId="{A5B35E02-835B-1357-7900-E1D96FD27B43}"/>
          </ac:spMkLst>
        </pc:spChg>
        <pc:spChg chg="add del mod">
          <ac:chgData name="Alexander von Lühmann" userId="4ffc4e2d339b4992" providerId="LiveId" clId="{53C28701-BEF2-4B44-9EBB-A7EB9BEAA1E2}" dt="2024-02-28T16:59:34.193" v="1074" actId="478"/>
          <ac:spMkLst>
            <pc:docMk/>
            <pc:sldMk cId="4282935522" sldId="259"/>
            <ac:spMk id="123" creationId="{E189FE2B-A1C5-FF17-69AB-48E719C3B6D2}"/>
          </ac:spMkLst>
        </pc:spChg>
        <pc:spChg chg="mod">
          <ac:chgData name="Alexander von Lühmann" userId="4ffc4e2d339b4992" providerId="LiveId" clId="{53C28701-BEF2-4B44-9EBB-A7EB9BEAA1E2}" dt="2024-02-28T17:39:09.330" v="2211" actId="20577"/>
          <ac:spMkLst>
            <pc:docMk/>
            <pc:sldMk cId="4282935522" sldId="259"/>
            <ac:spMk id="124" creationId="{3CEC2AD9-66BF-F47A-AA46-8E87A0534310}"/>
          </ac:spMkLst>
        </pc:spChg>
        <pc:spChg chg="add del mod">
          <ac:chgData name="Alexander von Lühmann" userId="4ffc4e2d339b4992" providerId="LiveId" clId="{53C28701-BEF2-4B44-9EBB-A7EB9BEAA1E2}" dt="2024-02-28T16:59:35.218" v="1075" actId="478"/>
          <ac:spMkLst>
            <pc:docMk/>
            <pc:sldMk cId="4282935522" sldId="259"/>
            <ac:spMk id="125" creationId="{ACB88F4B-79F5-FD25-24F3-F8E4452C66D1}"/>
          </ac:spMkLst>
        </pc:spChg>
        <pc:spChg chg="mod">
          <ac:chgData name="Alexander von Lühmann" userId="4ffc4e2d339b4992" providerId="LiveId" clId="{53C28701-BEF2-4B44-9EBB-A7EB9BEAA1E2}" dt="2024-02-28T17:39:34.536" v="2231" actId="20577"/>
          <ac:spMkLst>
            <pc:docMk/>
            <pc:sldMk cId="4282935522" sldId="259"/>
            <ac:spMk id="126" creationId="{3EA866E7-4741-7CD7-95C9-385EB412EC1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7" creationId="{A21FE143-AD36-30DD-114A-940BD75AAFF9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8" creationId="{CC59AC3B-7FC9-A2EC-C5B8-DED2286FCF3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9" creationId="{45E1DEF2-7AF9-952C-A3BE-A29411C3146D}"/>
          </ac:spMkLst>
        </pc:spChg>
        <pc:spChg chg="mod">
          <ac:chgData name="Alexander von Lühmann" userId="4ffc4e2d339b4992" providerId="LiveId" clId="{53C28701-BEF2-4B44-9EBB-A7EB9BEAA1E2}" dt="2024-02-28T17:39:27.734" v="2227" actId="20577"/>
          <ac:spMkLst>
            <pc:docMk/>
            <pc:sldMk cId="4282935522" sldId="259"/>
            <ac:spMk id="130" creationId="{C0E58D4E-BFEC-D2C9-2622-16998F721EDC}"/>
          </ac:spMkLst>
        </pc:spChg>
        <pc:spChg chg="mod">
          <ac:chgData name="Alexander von Lühmann" userId="4ffc4e2d339b4992" providerId="LiveId" clId="{53C28701-BEF2-4B44-9EBB-A7EB9BEAA1E2}" dt="2024-02-28T17:39:25.622" v="2226" actId="20577"/>
          <ac:spMkLst>
            <pc:docMk/>
            <pc:sldMk cId="4282935522" sldId="259"/>
            <ac:spMk id="131" creationId="{2E2754DE-C6EC-3FEE-3EC9-B3AB1BA5982B}"/>
          </ac:spMkLst>
        </pc:spChg>
        <pc:spChg chg="mod">
          <ac:chgData name="Alexander von Lühmann" userId="4ffc4e2d339b4992" providerId="LiveId" clId="{53C28701-BEF2-4B44-9EBB-A7EB9BEAA1E2}" dt="2024-02-28T17:39:23.877" v="2225" actId="20577"/>
          <ac:spMkLst>
            <pc:docMk/>
            <pc:sldMk cId="4282935522" sldId="259"/>
            <ac:spMk id="132" creationId="{44DEB692-2F72-8BDE-9500-A904C9FD593A}"/>
          </ac:spMkLst>
        </pc:spChg>
        <pc:spChg chg="mod">
          <ac:chgData name="Alexander von Lühmann" userId="4ffc4e2d339b4992" providerId="LiveId" clId="{53C28701-BEF2-4B44-9EBB-A7EB9BEAA1E2}" dt="2024-02-28T17:39:36.897" v="2235" actId="6549"/>
          <ac:spMkLst>
            <pc:docMk/>
            <pc:sldMk cId="4282935522" sldId="259"/>
            <ac:spMk id="133" creationId="{DDBBA641-3429-A9E6-CD91-BE3F83CA1D9D}"/>
          </ac:spMkLst>
        </pc:spChg>
        <pc:spChg chg="mod">
          <ac:chgData name="Alexander von Lühmann" userId="4ffc4e2d339b4992" providerId="LiveId" clId="{53C28701-BEF2-4B44-9EBB-A7EB9BEAA1E2}" dt="2024-02-28T17:39:40.625" v="2237" actId="6549"/>
          <ac:spMkLst>
            <pc:docMk/>
            <pc:sldMk cId="4282935522" sldId="259"/>
            <ac:spMk id="134" creationId="{FF06DB0A-CE38-D726-DB66-7FE9525F3A8A}"/>
          </ac:spMkLst>
        </pc:spChg>
        <pc:spChg chg="mod">
          <ac:chgData name="Alexander von Lühmann" userId="4ffc4e2d339b4992" providerId="LiveId" clId="{53C28701-BEF2-4B44-9EBB-A7EB9BEAA1E2}" dt="2024-02-28T17:40:07.944" v="2288" actId="6549"/>
          <ac:spMkLst>
            <pc:docMk/>
            <pc:sldMk cId="4282935522" sldId="259"/>
            <ac:spMk id="135" creationId="{CA7C4148-950D-8D96-FDDD-52CB5559289D}"/>
          </ac:spMkLst>
        </pc:spChg>
        <pc:spChg chg="mod">
          <ac:chgData name="Alexander von Lühmann" userId="4ffc4e2d339b4992" providerId="LiveId" clId="{53C28701-BEF2-4B44-9EBB-A7EB9BEAA1E2}" dt="2024-02-28T17:39:31.990" v="2229" actId="20577"/>
          <ac:spMkLst>
            <pc:docMk/>
            <pc:sldMk cId="4282935522" sldId="259"/>
            <ac:spMk id="136" creationId="{1E2DB60C-E16E-60F0-843C-C79BCA645D6D}"/>
          </ac:spMkLst>
        </pc:spChg>
        <pc:spChg chg="mod">
          <ac:chgData name="Alexander von Lühmann" userId="4ffc4e2d339b4992" providerId="LiveId" clId="{53C28701-BEF2-4B44-9EBB-A7EB9BEAA1E2}" dt="2024-02-28T17:39:30.020" v="2228" actId="20577"/>
          <ac:spMkLst>
            <pc:docMk/>
            <pc:sldMk cId="4282935522" sldId="259"/>
            <ac:spMk id="137" creationId="{08CA681B-45DE-753D-A960-255FF8D3FFF0}"/>
          </ac:spMkLst>
        </pc:spChg>
        <pc:spChg chg="mod">
          <ac:chgData name="Alexander von Lühmann" userId="4ffc4e2d339b4992" providerId="LiveId" clId="{53C28701-BEF2-4B44-9EBB-A7EB9BEAA1E2}" dt="2024-02-28T17:39:18.289" v="2220" actId="6549"/>
          <ac:spMkLst>
            <pc:docMk/>
            <pc:sldMk cId="4282935522" sldId="259"/>
            <ac:spMk id="138" creationId="{98D95108-D81E-AF91-9BE2-B24EBA9D5258}"/>
          </ac:spMkLst>
        </pc:spChg>
        <pc:spChg chg="mod">
          <ac:chgData name="Alexander von Lühmann" userId="4ffc4e2d339b4992" providerId="LiveId" clId="{53C28701-BEF2-4B44-9EBB-A7EB9BEAA1E2}" dt="2024-02-28T17:39:21.785" v="2224" actId="20577"/>
          <ac:spMkLst>
            <pc:docMk/>
            <pc:sldMk cId="4282935522" sldId="259"/>
            <ac:spMk id="139" creationId="{A23EEAAA-2529-8077-34DE-C1BC27034CFE}"/>
          </ac:spMkLst>
        </pc:spChg>
        <pc:spChg chg="mod">
          <ac:chgData name="Alexander von Lühmann" userId="4ffc4e2d339b4992" providerId="LiveId" clId="{53C28701-BEF2-4B44-9EBB-A7EB9BEAA1E2}" dt="2024-02-28T17:38:54.355" v="2201" actId="20577"/>
          <ac:spMkLst>
            <pc:docMk/>
            <pc:sldMk cId="4282935522" sldId="259"/>
            <ac:spMk id="140" creationId="{41FAA292-131B-A146-5D57-4C8A9608E191}"/>
          </ac:spMkLst>
        </pc:spChg>
        <pc:spChg chg="mod">
          <ac:chgData name="Alexander von Lühmann" userId="4ffc4e2d339b4992" providerId="LiveId" clId="{53C28701-BEF2-4B44-9EBB-A7EB9BEAA1E2}" dt="2024-02-28T17:40:10.640" v="2292" actId="20577"/>
          <ac:spMkLst>
            <pc:docMk/>
            <pc:sldMk cId="4282935522" sldId="259"/>
            <ac:spMk id="141" creationId="{111A6B82-894D-FCD9-A4A5-8433AC77E925}"/>
          </ac:spMkLst>
        </pc:spChg>
        <pc:spChg chg="del mod">
          <ac:chgData name="Alexander von Lühmann" userId="4ffc4e2d339b4992" providerId="LiveId" clId="{53C28701-BEF2-4B44-9EBB-A7EB9BEAA1E2}" dt="2024-02-28T17:19:16.214" v="1970" actId="478"/>
          <ac:spMkLst>
            <pc:docMk/>
            <pc:sldMk cId="4282935522" sldId="259"/>
            <ac:spMk id="142" creationId="{4F9280F8-6BA0-CE8D-9326-8328E5FE951D}"/>
          </ac:spMkLst>
        </pc:spChg>
        <pc:spChg chg="mod">
          <ac:chgData name="Alexander von Lühmann" userId="4ffc4e2d339b4992" providerId="LiveId" clId="{53C28701-BEF2-4B44-9EBB-A7EB9BEAA1E2}" dt="2024-02-28T17:40:29.748" v="2310" actId="20577"/>
          <ac:spMkLst>
            <pc:docMk/>
            <pc:sldMk cId="4282935522" sldId="259"/>
            <ac:spMk id="143" creationId="{347CB788-F7C1-28F2-A1C1-FAAFBBC16E17}"/>
          </ac:spMkLst>
        </pc:spChg>
        <pc:spChg chg="mod">
          <ac:chgData name="Alexander von Lühmann" userId="4ffc4e2d339b4992" providerId="LiveId" clId="{53C28701-BEF2-4B44-9EBB-A7EB9BEAA1E2}" dt="2024-02-28T17:40:13.483" v="2293" actId="20577"/>
          <ac:spMkLst>
            <pc:docMk/>
            <pc:sldMk cId="4282935522" sldId="259"/>
            <ac:spMk id="144" creationId="{DE7A259E-88A7-F5C8-D470-40953F413F84}"/>
          </ac:spMkLst>
        </pc:spChg>
        <pc:spChg chg="del mod">
          <ac:chgData name="Alexander von Lühmann" userId="4ffc4e2d339b4992" providerId="LiveId" clId="{53C28701-BEF2-4B44-9EBB-A7EB9BEAA1E2}" dt="2024-02-28T17:11:25.836" v="1755" actId="478"/>
          <ac:spMkLst>
            <pc:docMk/>
            <pc:sldMk cId="4282935522" sldId="259"/>
            <ac:spMk id="145" creationId="{55920892-13C9-BEFE-65EF-36BCCF5DBA15}"/>
          </ac:spMkLst>
        </pc:spChg>
        <pc:spChg chg="mod">
          <ac:chgData name="Alexander von Lühmann" userId="4ffc4e2d339b4992" providerId="LiveId" clId="{53C28701-BEF2-4B44-9EBB-A7EB9BEAA1E2}" dt="2024-02-28T16:23:53.572" v="665" actId="1035"/>
          <ac:spMkLst>
            <pc:docMk/>
            <pc:sldMk cId="4282935522" sldId="259"/>
            <ac:spMk id="146" creationId="{B1DF2E14-6C6A-40DF-32EB-A4568316BCAA}"/>
          </ac:spMkLst>
        </pc:spChg>
        <pc:spChg chg="mod">
          <ac:chgData name="Alexander von Lühmann" userId="4ffc4e2d339b4992" providerId="LiveId" clId="{53C28701-BEF2-4B44-9EBB-A7EB9BEAA1E2}" dt="2024-02-29T09:23:25.401" v="3618" actId="14100"/>
          <ac:spMkLst>
            <pc:docMk/>
            <pc:sldMk cId="4282935522" sldId="259"/>
            <ac:spMk id="147" creationId="{9440D520-25CA-183A-69AE-9BE17CFB0214}"/>
          </ac:spMkLst>
        </pc:spChg>
        <pc:spChg chg="add mod">
          <ac:chgData name="Alexander von Lühmann" userId="4ffc4e2d339b4992" providerId="LiveId" clId="{53C28701-BEF2-4B44-9EBB-A7EB9BEAA1E2}" dt="2024-03-07T09:52:26.894" v="4296" actId="20577"/>
          <ac:spMkLst>
            <pc:docMk/>
            <pc:sldMk cId="4282935522" sldId="259"/>
            <ac:spMk id="148" creationId="{5B5C1911-570A-70EA-48A7-A56059598847}"/>
          </ac:spMkLst>
        </pc:spChg>
        <pc:spChg chg="add mod">
          <ac:chgData name="Alexander von Lühmann" userId="4ffc4e2d339b4992" providerId="LiveId" clId="{53C28701-BEF2-4B44-9EBB-A7EB9BEAA1E2}" dt="2024-02-28T17:23:12.591" v="2078" actId="1036"/>
          <ac:spMkLst>
            <pc:docMk/>
            <pc:sldMk cId="4282935522" sldId="259"/>
            <ac:spMk id="149" creationId="{61705C5D-30B7-25E2-DD3A-B856334E21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0" creationId="{D27DEA0A-CB89-B72F-06F1-C02FA4BA4E8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1" creationId="{91C6D35D-891A-2B36-8703-6DC988A441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2" creationId="{302FA8BE-1403-DA03-DECF-F2110832236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3" creationId="{504D7DCD-7AC2-DFF0-0A2A-7C5DEB9043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4" creationId="{976EAC8D-E1E0-03F9-11FA-B19B52D1D074}"/>
          </ac:spMkLst>
        </pc:spChg>
        <pc:spChg chg="mod ord">
          <ac:chgData name="Alexander von Lühmann" userId="4ffc4e2d339b4992" providerId="LiveId" clId="{53C28701-BEF2-4B44-9EBB-A7EB9BEAA1E2}" dt="2024-02-28T17:40:47.201" v="2317" actId="20577"/>
          <ac:spMkLst>
            <pc:docMk/>
            <pc:sldMk cId="4282935522" sldId="259"/>
            <ac:spMk id="155" creationId="{63C8BD21-C31E-CDA5-44CE-E0289367F2B0}"/>
          </ac:spMkLst>
        </pc:spChg>
        <pc:spChg chg="del mod ord">
          <ac:chgData name="Alexander von Lühmann" userId="4ffc4e2d339b4992" providerId="LiveId" clId="{53C28701-BEF2-4B44-9EBB-A7EB9BEAA1E2}" dt="2024-02-28T17:41:56.451" v="2352" actId="478"/>
          <ac:spMkLst>
            <pc:docMk/>
            <pc:sldMk cId="4282935522" sldId="259"/>
            <ac:spMk id="156" creationId="{4B44742B-8745-CDC2-F8E3-981DEDF6C8BC}"/>
          </ac:spMkLst>
        </pc:spChg>
        <pc:spChg chg="del mod ord">
          <ac:chgData name="Alexander von Lühmann" userId="4ffc4e2d339b4992" providerId="LiveId" clId="{53C28701-BEF2-4B44-9EBB-A7EB9BEAA1E2}" dt="2024-02-28T17:42:04.971" v="2363" actId="478"/>
          <ac:spMkLst>
            <pc:docMk/>
            <pc:sldMk cId="4282935522" sldId="259"/>
            <ac:spMk id="157" creationId="{29F88568-2B7A-4562-F0A4-8AE1904217C4}"/>
          </ac:spMkLst>
        </pc:spChg>
        <pc:spChg chg="del mod ord">
          <ac:chgData name="Alexander von Lühmann" userId="4ffc4e2d339b4992" providerId="LiveId" clId="{53C28701-BEF2-4B44-9EBB-A7EB9BEAA1E2}" dt="2024-02-28T17:42:14.627" v="2376" actId="478"/>
          <ac:spMkLst>
            <pc:docMk/>
            <pc:sldMk cId="4282935522" sldId="259"/>
            <ac:spMk id="158" creationId="{BDE83B82-0747-51B0-3543-006DE575821A}"/>
          </ac:spMkLst>
        </pc:spChg>
        <pc:spChg chg="add mod">
          <ac:chgData name="Alexander von Lühmann" userId="4ffc4e2d339b4992" providerId="LiveId" clId="{53C28701-BEF2-4B44-9EBB-A7EB9BEAA1E2}" dt="2024-02-28T17:37:20.228" v="2102" actId="20577"/>
          <ac:spMkLst>
            <pc:docMk/>
            <pc:sldMk cId="4282935522" sldId="259"/>
            <ac:spMk id="159" creationId="{B01F4DE9-AFF9-3757-AEF0-DFA36884531E}"/>
          </ac:spMkLst>
        </pc:spChg>
        <pc:spChg chg="mod ord">
          <ac:chgData name="Alexander von Lühmann" userId="4ffc4e2d339b4992" providerId="LiveId" clId="{53C28701-BEF2-4B44-9EBB-A7EB9BEAA1E2}" dt="2024-02-28T17:40:54.094" v="2325" actId="20577"/>
          <ac:spMkLst>
            <pc:docMk/>
            <pc:sldMk cId="4282935522" sldId="259"/>
            <ac:spMk id="160" creationId="{B72F0A8D-E395-7104-0051-3366422F1A86}"/>
          </ac:spMkLst>
        </pc:spChg>
        <pc:spChg chg="mod ord">
          <ac:chgData name="Alexander von Lühmann" userId="4ffc4e2d339b4992" providerId="LiveId" clId="{53C28701-BEF2-4B44-9EBB-A7EB9BEAA1E2}" dt="2024-02-28T17:40:55.430" v="2327" actId="20577"/>
          <ac:spMkLst>
            <pc:docMk/>
            <pc:sldMk cId="4282935522" sldId="259"/>
            <ac:spMk id="161" creationId="{159AFED0-3591-C2CF-0E74-C4B6840CD49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2" creationId="{8001A96B-D4DF-DF5D-E016-7FA33598DF3B}"/>
          </ac:spMkLst>
        </pc:spChg>
        <pc:spChg chg="add mod">
          <ac:chgData name="Alexander von Lühmann" userId="4ffc4e2d339b4992" providerId="LiveId" clId="{53C28701-BEF2-4B44-9EBB-A7EB9BEAA1E2}" dt="2024-02-28T17:37:24.967" v="2106" actId="20577"/>
          <ac:spMkLst>
            <pc:docMk/>
            <pc:sldMk cId="4282935522" sldId="259"/>
            <ac:spMk id="163" creationId="{0055FBB3-6C33-9DF1-360D-525B77FEB4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4" creationId="{0E66A62F-85D1-29CC-F5C2-FEFF2F539C35}"/>
          </ac:spMkLst>
        </pc:spChg>
        <pc:spChg chg="add mod">
          <ac:chgData name="Alexander von Lühmann" userId="4ffc4e2d339b4992" providerId="LiveId" clId="{53C28701-BEF2-4B44-9EBB-A7EB9BEAA1E2}" dt="2024-02-28T17:37:26.813" v="2108" actId="20577"/>
          <ac:spMkLst>
            <pc:docMk/>
            <pc:sldMk cId="4282935522" sldId="259"/>
            <ac:spMk id="165" creationId="{A6A14166-FE86-1827-ACE8-BF1231E558A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6" creationId="{1647CB9E-7614-E279-E3C0-ED0F1810D5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7" creationId="{12F9172F-9E45-D44E-E714-EABADDCBB45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8" creationId="{149C9ECB-A1AD-A69C-F405-8E7110DBA9F4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69" creationId="{D92BA7CB-2E0A-5FD3-1FFC-96C2CB495B5A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70" creationId="{58CCF018-FAD0-234D-659E-D712E36FEF89}"/>
          </ac:spMkLst>
        </pc:spChg>
        <pc:spChg chg="add del mod">
          <ac:chgData name="Alexander von Lühmann" userId="4ffc4e2d339b4992" providerId="LiveId" clId="{53C28701-BEF2-4B44-9EBB-A7EB9BEAA1E2}" dt="2024-02-28T16:57:45.316" v="1040" actId="478"/>
          <ac:spMkLst>
            <pc:docMk/>
            <pc:sldMk cId="4282935522" sldId="259"/>
            <ac:spMk id="171" creationId="{838A190C-C171-C7A5-FE4C-3EFCEA7360B5}"/>
          </ac:spMkLst>
        </pc:spChg>
        <pc:spChg chg="add mod">
          <ac:chgData name="Alexander von Lühmann" userId="4ffc4e2d339b4992" providerId="LiveId" clId="{53C28701-BEF2-4B44-9EBB-A7EB9BEAA1E2}" dt="2024-02-29T09:54:40.248" v="4240" actId="14861"/>
          <ac:spMkLst>
            <pc:docMk/>
            <pc:sldMk cId="4282935522" sldId="259"/>
            <ac:spMk id="172" creationId="{95271B8D-7429-4540-07D1-0645727D3839}"/>
          </ac:spMkLst>
        </pc:spChg>
        <pc:spChg chg="add del mod">
          <ac:chgData name="Alexander von Lühmann" userId="4ffc4e2d339b4992" providerId="LiveId" clId="{53C28701-BEF2-4B44-9EBB-A7EB9BEAA1E2}" dt="2024-02-28T16:57:48.156" v="1041" actId="478"/>
          <ac:spMkLst>
            <pc:docMk/>
            <pc:sldMk cId="4282935522" sldId="259"/>
            <ac:spMk id="173" creationId="{6680F3D3-D554-401F-F7A4-332707735C66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5" creationId="{79F14ECC-2419-5A2D-680A-C8A432CB4E76}"/>
          </ac:spMkLst>
        </pc:spChg>
        <pc:spChg chg="add mod">
          <ac:chgData name="Alexander von Lühmann" userId="4ffc4e2d339b4992" providerId="LiveId" clId="{53C28701-BEF2-4B44-9EBB-A7EB9BEAA1E2}" dt="2024-02-28T17:37:36.081" v="2113" actId="20577"/>
          <ac:spMkLst>
            <pc:docMk/>
            <pc:sldMk cId="4282935522" sldId="259"/>
            <ac:spMk id="176" creationId="{28C2E9C3-0D48-DA45-376B-91D4D070D11F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9" creationId="{4208D497-9075-1BFA-6979-8F6D37EC653D}"/>
          </ac:spMkLst>
        </pc:spChg>
        <pc:spChg chg="add mod">
          <ac:chgData name="Alexander von Lühmann" userId="4ffc4e2d339b4992" providerId="LiveId" clId="{53C28701-BEF2-4B44-9EBB-A7EB9BEAA1E2}" dt="2024-02-28T17:37:40.369" v="2114" actId="20577"/>
          <ac:spMkLst>
            <pc:docMk/>
            <pc:sldMk cId="4282935522" sldId="259"/>
            <ac:spMk id="180" creationId="{A35DE071-1E31-331C-A598-480B94BEDCC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1" creationId="{820DD7EF-E8E2-BA88-0F7D-072B40DAE05F}"/>
          </ac:spMkLst>
        </pc:spChg>
        <pc:spChg chg="add mod">
          <ac:chgData name="Alexander von Lühmann" userId="4ffc4e2d339b4992" providerId="LiveId" clId="{53C28701-BEF2-4B44-9EBB-A7EB9BEAA1E2}" dt="2024-02-28T17:37:50.277" v="2121" actId="1035"/>
          <ac:spMkLst>
            <pc:docMk/>
            <pc:sldMk cId="4282935522" sldId="259"/>
            <ac:spMk id="182" creationId="{B0E83E84-C31D-E34D-3A4B-C645BD11088A}"/>
          </ac:spMkLst>
        </pc:spChg>
        <pc:spChg chg="add mod">
          <ac:chgData name="Alexander von Lühmann" userId="4ffc4e2d339b4992" providerId="LiveId" clId="{53C28701-BEF2-4B44-9EBB-A7EB9BEAA1E2}" dt="2024-02-28T17:37:45.313" v="2119" actId="20577"/>
          <ac:spMkLst>
            <pc:docMk/>
            <pc:sldMk cId="4282935522" sldId="259"/>
            <ac:spMk id="183" creationId="{BCE886A0-A392-FD44-84F4-3FE3C78A75DA}"/>
          </ac:spMkLst>
        </pc:spChg>
        <pc:spChg chg="add del mod">
          <ac:chgData name="Alexander von Lühmann" userId="4ffc4e2d339b4992" providerId="LiveId" clId="{53C28701-BEF2-4B44-9EBB-A7EB9BEAA1E2}" dt="2024-02-28T16:38:09.201" v="783" actId="478"/>
          <ac:spMkLst>
            <pc:docMk/>
            <pc:sldMk cId="4282935522" sldId="259"/>
            <ac:spMk id="184" creationId="{A2325967-FDAB-1B99-43DA-D63234167D7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6" creationId="{5CBF83E8-C4AD-B01B-6F4B-9A8F753E3459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7" creationId="{36F5B38A-199B-F88B-390A-02A38D2801A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8" creationId="{82D54939-D7BC-259B-FE9C-001097B83EC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9" creationId="{8FFE8A09-C137-7079-EC32-3A374AAE308E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0" creationId="{0910F43E-2A7D-1428-BC38-5714660FE8D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1" creationId="{309F467D-77AE-9661-06C5-AD390456185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2" creationId="{BC970E46-74E3-C99B-E1B5-63351B260E4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3" creationId="{44A09010-CD8D-03D2-E160-5ABC92D75EB6}"/>
          </ac:spMkLst>
        </pc:spChg>
        <pc:spChg chg="add mod">
          <ac:chgData name="Alexander von Lühmann" userId="4ffc4e2d339b4992" providerId="LiveId" clId="{53C28701-BEF2-4B44-9EBB-A7EB9BEAA1E2}" dt="2024-02-28T17:38:10.276" v="2145" actId="20577"/>
          <ac:spMkLst>
            <pc:docMk/>
            <pc:sldMk cId="4282935522" sldId="259"/>
            <ac:spMk id="194" creationId="{020739E8-66EF-12CE-5ECF-44B1B19FD289}"/>
          </ac:spMkLst>
        </pc:spChg>
        <pc:spChg chg="mod ord">
          <ac:chgData name="Alexander von Lühmann" userId="4ffc4e2d339b4992" providerId="LiveId" clId="{53C28701-BEF2-4B44-9EBB-A7EB9BEAA1E2}" dt="2024-02-29T09:23:30.991" v="3619" actId="1076"/>
          <ac:spMkLst>
            <pc:docMk/>
            <pc:sldMk cId="4282935522" sldId="259"/>
            <ac:spMk id="223" creationId="{30033100-5FCB-1CA4-6A8C-7F25B317192F}"/>
          </ac:spMkLst>
        </pc:spChg>
        <pc:spChg chg="add del">
          <ac:chgData name="Alexander von Lühmann" userId="4ffc4e2d339b4992" providerId="LiveId" clId="{53C28701-BEF2-4B44-9EBB-A7EB9BEAA1E2}" dt="2024-02-28T16:58:01.931" v="1043" actId="478"/>
          <ac:spMkLst>
            <pc:docMk/>
            <pc:sldMk cId="4282935522" sldId="259"/>
            <ac:spMk id="229" creationId="{316D700B-CE1D-1AB9-C2D2-A7E4FFDD8EA0}"/>
          </ac:spMkLst>
        </pc:spChg>
        <pc:spChg chg="add mod">
          <ac:chgData name="Alexander von Lühmann" userId="4ffc4e2d339b4992" providerId="LiveId" clId="{53C28701-BEF2-4B44-9EBB-A7EB9BEAA1E2}" dt="2024-02-28T17:23:19.727" v="2084" actId="1037"/>
          <ac:spMkLst>
            <pc:docMk/>
            <pc:sldMk cId="4282935522" sldId="259"/>
            <ac:spMk id="230" creationId="{0DC6A124-F0CE-AE07-F725-387E0706A3AA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1" creationId="{439CDF8A-099C-DA14-6530-C6766AA3A25C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2" creationId="{046AC453-F97D-0BD1-5781-F8C5579FFA65}"/>
          </ac:spMkLst>
        </pc:spChg>
        <pc:spChg chg="add mod">
          <ac:chgData name="Alexander von Lühmann" userId="4ffc4e2d339b4992" providerId="LiveId" clId="{53C28701-BEF2-4B44-9EBB-A7EB9BEAA1E2}" dt="2024-02-28T17:23:21.524" v="2085" actId="1037"/>
          <ac:spMkLst>
            <pc:docMk/>
            <pc:sldMk cId="4282935522" sldId="259"/>
            <ac:spMk id="233" creationId="{59FD71DD-BFE4-0C93-2BD6-1FC210C98096}"/>
          </ac:spMkLst>
        </pc:spChg>
        <pc:spChg chg="add del mod">
          <ac:chgData name="Alexander von Lühmann" userId="4ffc4e2d339b4992" providerId="LiveId" clId="{53C28701-BEF2-4B44-9EBB-A7EB9BEAA1E2}" dt="2024-02-28T17:01:53.765" v="1148" actId="478"/>
          <ac:spMkLst>
            <pc:docMk/>
            <pc:sldMk cId="4282935522" sldId="259"/>
            <ac:spMk id="237" creationId="{C3BEDBEE-CD30-C02F-522F-05CA6A5C1402}"/>
          </ac:spMkLst>
        </pc:spChg>
        <pc:spChg chg="add mod">
          <ac:chgData name="Alexander von Lühmann" userId="4ffc4e2d339b4992" providerId="LiveId" clId="{53C28701-BEF2-4B44-9EBB-A7EB9BEAA1E2}" dt="2024-02-28T17:23:08.988" v="2069" actId="1036"/>
          <ac:spMkLst>
            <pc:docMk/>
            <pc:sldMk cId="4282935522" sldId="259"/>
            <ac:spMk id="239" creationId="{C7CCE99C-68C1-0424-DA44-C21314BF8AD0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40" creationId="{187B79A6-CEAB-722E-E014-0BD7CC8F416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1" creationId="{EFB21B32-45E5-9849-C9EB-ED92C941F2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2" creationId="{E234D1DB-C565-0D1A-5614-666585BCE8F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3" creationId="{380F4EFF-4488-2F43-278D-D73A32D4A63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4" creationId="{13D4D39C-5A05-9EBB-0C5A-1BA9AB601E01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5" creationId="{43AA3F74-D857-A7DD-B45E-F3B948036C9D}"/>
          </ac:spMkLst>
        </pc:spChg>
        <pc:spChg chg="add mod">
          <ac:chgData name="Alexander von Lühmann" userId="4ffc4e2d339b4992" providerId="LiveId" clId="{53C28701-BEF2-4B44-9EBB-A7EB9BEAA1E2}" dt="2024-02-28T17:40:27.191" v="2309" actId="20577"/>
          <ac:spMkLst>
            <pc:docMk/>
            <pc:sldMk cId="4282935522" sldId="259"/>
            <ac:spMk id="247" creationId="{777C6420-C6FD-FFC5-F1FB-4E1F816C34FD}"/>
          </ac:spMkLst>
        </pc:spChg>
        <pc:spChg chg="add mod">
          <ac:chgData name="Alexander von Lühmann" userId="4ffc4e2d339b4992" providerId="LiveId" clId="{53C28701-BEF2-4B44-9EBB-A7EB9BEAA1E2}" dt="2024-02-28T17:18:38.077" v="1924" actId="571"/>
          <ac:spMkLst>
            <pc:docMk/>
            <pc:sldMk cId="4282935522" sldId="259"/>
            <ac:spMk id="248" creationId="{04C1B311-C97D-9D65-6EA0-141FADBB561A}"/>
          </ac:spMkLst>
        </pc:spChg>
        <pc:spChg chg="add mod">
          <ac:chgData name="Alexander von Lühmann" userId="4ffc4e2d339b4992" providerId="LiveId" clId="{53C28701-BEF2-4B44-9EBB-A7EB9BEAA1E2}" dt="2024-02-28T17:18:37.245" v="1922" actId="571"/>
          <ac:spMkLst>
            <pc:docMk/>
            <pc:sldMk cId="4282935522" sldId="259"/>
            <ac:spMk id="249" creationId="{55735D8A-08F8-2504-7139-6E88D688F192}"/>
          </ac:spMkLst>
        </pc:s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6" creationId="{0A93CB5D-07BE-3DAA-C0BE-AA25CC0ED935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1" creationId="{C35636F0-DC57-2588-AFEA-55D8E5F6E52A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4" creationId="{ACDF4D04-328A-39B3-0402-4624A8F5E8E2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7" creationId="{83DD50FB-4446-8BE1-F11E-C39285EDD567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0" creationId="{1B43A6C9-12CE-764E-6EEA-A2E4027BD16C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3" creationId="{51CA6235-28DC-3E9A-FC63-6EC644743059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6" creationId="{EB52D3C6-2F3B-D243-6453-B715EFE4A5DB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03" creationId="{1AF38A4C-0740-E5F5-6AB4-3589CD74491E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174" creationId="{7FB1D1F7-A67E-C838-AE64-18A13AE88DD8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6" creationId="{77B63A5B-A628-36B9-D66F-03C7D76DD297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8" creationId="{A0784FE1-C7EB-C853-28AB-A2FD41A39A21}"/>
          </ac:grpSpMkLst>
        </pc:grpChg>
        <pc:grpChg chg="add del mod">
          <ac:chgData name="Alexander von Lühmann" userId="4ffc4e2d339b4992" providerId="LiveId" clId="{53C28701-BEF2-4B44-9EBB-A7EB9BEAA1E2}" dt="2024-02-28T17:20:05.685" v="1973" actId="478"/>
          <ac:grpSpMkLst>
            <pc:docMk/>
            <pc:sldMk cId="4282935522" sldId="259"/>
            <ac:grpSpMk id="250" creationId="{87AF94F2-6BA9-E13F-8D66-1F3170FF9BF2}"/>
          </ac:grpSpMkLst>
        </pc:grpChg>
        <pc:grpChg chg="add mod">
          <ac:chgData name="Alexander von Lühmann" userId="4ffc4e2d339b4992" providerId="LiveId" clId="{53C28701-BEF2-4B44-9EBB-A7EB9BEAA1E2}" dt="2024-02-28T17:23:55.866" v="2093" actId="164"/>
          <ac:grpSpMkLst>
            <pc:docMk/>
            <pc:sldMk cId="4282935522" sldId="259"/>
            <ac:grpSpMk id="284" creationId="{B73CC642-3612-103B-A1BA-36B958FF62CC}"/>
          </ac:grpSpMkLst>
        </pc:grpChg>
        <pc:picChg chg="del">
          <ac:chgData name="Alexander von Lühmann" userId="4ffc4e2d339b4992" providerId="LiveId" clId="{53C28701-BEF2-4B44-9EBB-A7EB9BEAA1E2}" dt="2024-02-28T16:09:08.043" v="197" actId="478"/>
          <ac:picMkLst>
            <pc:docMk/>
            <pc:sldMk cId="4282935522" sldId="259"/>
            <ac:picMk id="6" creationId="{E6FBDB8B-7568-753B-6E0D-E073337ADD17}"/>
          </ac:picMkLst>
        </pc:picChg>
        <pc:picChg chg="mod">
          <ac:chgData name="Alexander von Lühmann" userId="4ffc4e2d339b4992" providerId="LiveId" clId="{53C28701-BEF2-4B44-9EBB-A7EB9BEAA1E2}" dt="2024-02-28T17:22:15.020" v="2051" actId="1038"/>
          <ac:picMkLst>
            <pc:docMk/>
            <pc:sldMk cId="4282935522" sldId="259"/>
            <ac:picMk id="12" creationId="{78717855-F967-D4D3-6C6B-21F53D9BE4F3}"/>
          </ac:picMkLst>
        </pc:picChg>
        <pc:picChg chg="add del mod">
          <ac:chgData name="Alexander von Lühmann" userId="4ffc4e2d339b4992" providerId="LiveId" clId="{53C28701-BEF2-4B44-9EBB-A7EB9BEAA1E2}" dt="2024-02-28T15:37:26.800" v="172" actId="478"/>
          <ac:picMkLst>
            <pc:docMk/>
            <pc:sldMk cId="4282935522" sldId="259"/>
            <ac:picMk id="19" creationId="{4D24D486-31B2-4D70-01EE-429088C13CE8}"/>
          </ac:picMkLst>
        </pc:picChg>
        <pc:picChg chg="add mod">
          <ac:chgData name="Alexander von Lühmann" userId="4ffc4e2d339b4992" providerId="LiveId" clId="{53C28701-BEF2-4B44-9EBB-A7EB9BEAA1E2}" dt="2024-02-29T09:22:35.279" v="3578" actId="571"/>
          <ac:picMkLst>
            <pc:docMk/>
            <pc:sldMk cId="4282935522" sldId="259"/>
            <ac:picMk id="64" creationId="{30E95056-CA38-A1A5-D58D-BF6622248E09}"/>
          </ac:picMkLst>
        </pc:picChg>
        <pc:picChg chg="add del mod">
          <ac:chgData name="Alexander von Lühmann" userId="4ffc4e2d339b4992" providerId="LiveId" clId="{53C28701-BEF2-4B44-9EBB-A7EB9BEAA1E2}" dt="2024-02-28T16:00:57.450" v="177" actId="478"/>
          <ac:picMkLst>
            <pc:docMk/>
            <pc:sldMk cId="4282935522" sldId="259"/>
            <ac:picMk id="105" creationId="{A3D489CE-467C-B9C1-9421-7C320A2DAA6D}"/>
          </ac:picMkLst>
        </pc:picChg>
        <pc:picChg chg="add del mod">
          <ac:chgData name="Alexander von Lühmann" userId="4ffc4e2d339b4992" providerId="LiveId" clId="{53C28701-BEF2-4B44-9EBB-A7EB9BEAA1E2}" dt="2024-02-28T16:01:55.151" v="182" actId="478"/>
          <ac:picMkLst>
            <pc:docMk/>
            <pc:sldMk cId="4282935522" sldId="259"/>
            <ac:picMk id="113" creationId="{E22AD9B8-5297-FCC5-E4B8-20DF2917D73B}"/>
          </ac:picMkLst>
        </pc:picChg>
        <pc:picChg chg="add del mod">
          <ac:chgData name="Alexander von Lühmann" userId="4ffc4e2d339b4992" providerId="LiveId" clId="{53C28701-BEF2-4B44-9EBB-A7EB9BEAA1E2}" dt="2024-02-28T16:03:17.133" v="191" actId="478"/>
          <ac:picMkLst>
            <pc:docMk/>
            <pc:sldMk cId="4282935522" sldId="259"/>
            <ac:picMk id="115" creationId="{E7FB2FD8-682B-A191-39FC-22CDBEA1A718}"/>
          </ac:picMkLst>
        </pc:picChg>
        <pc:picChg chg="add mod ord">
          <ac:chgData name="Alexander von Lühmann" userId="4ffc4e2d339b4992" providerId="LiveId" clId="{53C28701-BEF2-4B44-9EBB-A7EB9BEAA1E2}" dt="2024-02-28T17:38:37.724" v="2166" actId="1076"/>
          <ac:picMkLst>
            <pc:docMk/>
            <pc:sldMk cId="4282935522" sldId="259"/>
            <ac:picMk id="120" creationId="{0614BBE9-90F4-E040-3003-CA63D3C0E24F}"/>
          </ac:picMkLst>
        </pc:picChg>
        <pc:cxnChg chg="mod">
          <ac:chgData name="Alexander von Lühmann" userId="4ffc4e2d339b4992" providerId="LiveId" clId="{53C28701-BEF2-4B44-9EBB-A7EB9BEAA1E2}" dt="2024-02-29T09:30:27.625" v="3829" actId="1036"/>
          <ac:cxnSpMkLst>
            <pc:docMk/>
            <pc:sldMk cId="4282935522" sldId="259"/>
            <ac:cxnSpMk id="8" creationId="{2F65E7CB-A202-1269-1B76-EEB638C0F15F}"/>
          </ac:cxnSpMkLst>
        </pc:cxnChg>
        <pc:cxnChg chg="mod">
          <ac:chgData name="Alexander von Lühmann" userId="4ffc4e2d339b4992" providerId="LiveId" clId="{53C28701-BEF2-4B44-9EBB-A7EB9BEAA1E2}" dt="2024-02-28T16:21:35.897" v="424" actId="1037"/>
          <ac:cxnSpMkLst>
            <pc:docMk/>
            <pc:sldMk cId="4282935522" sldId="259"/>
            <ac:cxnSpMk id="55" creationId="{6C2DD326-46EA-C649-5B8B-72306F5F84F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7" creationId="{C04C81FA-E30A-1DF5-7FD8-6B556B774AED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8" creationId="{57610A5A-4C0F-6003-1046-51D57D733C7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85" creationId="{FB272047-8293-95DD-308D-1984B72E7EE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6" creationId="{127D85D2-B2D9-0D60-5812-068DC7AFE0AD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7" creationId="{4A98D480-E6FB-E3E4-081A-EA700E1F84DF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8" creationId="{52122F08-DC67-5B22-B2AE-09F892857BD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9" creationId="{2433D354-BB05-CFED-2A7C-955CCB44A589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0" creationId="{173DA857-1EA3-92FD-FAAD-F6270EF2E17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3" creationId="{3D4F3B9B-811B-6C83-DFB9-892935601999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4" creationId="{7AF3275A-E557-A43D-309A-48D1A676FD9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7" creationId="{ED5E389D-2EF6-0C9C-D5DC-1C07EC4963B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9" creationId="{F6AFF022-C199-AE9C-6E8D-76355420152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11" creationId="{4734A628-5356-3809-8B66-728534C71ED2}"/>
          </ac:cxnSpMkLst>
        </pc:cxnChg>
        <pc:cxnChg chg="add mod">
          <ac:chgData name="Alexander von Lühmann" userId="4ffc4e2d339b4992" providerId="LiveId" clId="{53C28701-BEF2-4B44-9EBB-A7EB9BEAA1E2}" dt="2024-02-28T17:01:29.443" v="1142" actId="692"/>
          <ac:cxnSpMkLst>
            <pc:docMk/>
            <pc:sldMk cId="4282935522" sldId="259"/>
            <ac:cxnSpMk id="212" creationId="{B4B56036-A66F-5B38-AAD4-9E757BEE0EA0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6" creationId="{36BF3406-8EB2-1A8C-C2DE-0EBEE35E86BB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9" creationId="{3E9C8CC4-7780-3E10-7546-265129C334D4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25" creationId="{6338C408-E991-4982-DD30-551FA7BBC2BA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26" creationId="{E763BB71-E9F8-40E5-A867-C408ADEEA9C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46" creationId="{4E80CC3F-FEFB-A5E6-64D2-1C39D023B871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1" creationId="{D7B4FA60-DA47-31D6-F347-306AA8FE50ED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2" creationId="{80A50710-B9CF-C22E-4C39-CE18498CB03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3" creationId="{5807FA79-E113-7181-248B-05CDAD1723D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4" creationId="{6143592C-FF33-295B-8516-0C81439DF0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5" creationId="{DE2BBE43-59B1-AC69-0EDC-C5600B26BF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6" creationId="{F71CDDA9-1A47-759D-BABF-28D843634DFC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7" creationId="{71486A39-9D21-ED0A-2CB1-4EA9C7034F38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8" creationId="{F7D52377-1182-5330-A1D2-CF5202016200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59" creationId="{69880559-EC83-EBE6-2AD8-AC1BF5C608AA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2" creationId="{6F92B0CE-5C04-28A1-1D10-B4ECDDC7A04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5" creationId="{A5516EBD-ADD8-CB0F-029A-2A3CD864877D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77" creationId="{D40B9383-9E4A-15FB-64F4-2C835120D7E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81" creationId="{60F34FB2-E552-6E8E-92E3-E5368ED172C9}"/>
          </ac:cxnSpMkLst>
        </pc:cxnChg>
      </pc:sldChg>
      <pc:sldChg chg="addSp delSp modSp new del mod">
        <pc:chgData name="Alexander von Lühmann" userId="4ffc4e2d339b4992" providerId="LiveId" clId="{53C28701-BEF2-4B44-9EBB-A7EB9BEAA1E2}" dt="2024-02-28T12:11:35.473" v="130" actId="47"/>
        <pc:sldMkLst>
          <pc:docMk/>
          <pc:sldMk cId="483194743" sldId="260"/>
        </pc:sldMkLst>
        <pc:spChg chg="del">
          <ac:chgData name="Alexander von Lühmann" userId="4ffc4e2d339b4992" providerId="LiveId" clId="{53C28701-BEF2-4B44-9EBB-A7EB9BEAA1E2}" dt="2024-02-28T10:20:57.527" v="128" actId="478"/>
          <ac:spMkLst>
            <pc:docMk/>
            <pc:sldMk cId="483194743" sldId="260"/>
            <ac:spMk id="3" creationId="{0D28D45F-AE71-97E5-0505-1879E8C3B83E}"/>
          </ac:spMkLst>
        </pc:spChg>
        <pc:spChg chg="add mod">
          <ac:chgData name="Alexander von Lühmann" userId="4ffc4e2d339b4992" providerId="LiveId" clId="{53C28701-BEF2-4B44-9EBB-A7EB9BEAA1E2}" dt="2024-02-28T10:17:29.595" v="81" actId="1076"/>
          <ac:spMkLst>
            <pc:docMk/>
            <pc:sldMk cId="483194743" sldId="260"/>
            <ac:spMk id="4" creationId="{01AA89E2-84B2-DCD6-B571-6ABEE23D3E14}"/>
          </ac:spMkLst>
        </pc:spChg>
        <pc:spChg chg="add mod">
          <ac:chgData name="Alexander von Lühmann" userId="4ffc4e2d339b4992" providerId="LiveId" clId="{53C28701-BEF2-4B44-9EBB-A7EB9BEAA1E2}" dt="2024-02-28T10:17:28.055" v="80" actId="1076"/>
          <ac:spMkLst>
            <pc:docMk/>
            <pc:sldMk cId="483194743" sldId="260"/>
            <ac:spMk id="5" creationId="{26130180-80B8-B7D3-8151-C46C493006E6}"/>
          </ac:spMkLst>
        </pc:spChg>
        <pc:spChg chg="add del mod">
          <ac:chgData name="Alexander von Lühmann" userId="4ffc4e2d339b4992" providerId="LiveId" clId="{53C28701-BEF2-4B44-9EBB-A7EB9BEAA1E2}" dt="2024-02-28T10:19:02.417" v="94" actId="478"/>
          <ac:spMkLst>
            <pc:docMk/>
            <pc:sldMk cId="483194743" sldId="260"/>
            <ac:spMk id="15" creationId="{4F318261-2F78-DC9C-5B76-23157D9809F7}"/>
          </ac:spMkLst>
        </pc:spChg>
        <pc:spChg chg="add del mod">
          <ac:chgData name="Alexander von Lühmann" userId="4ffc4e2d339b4992" providerId="LiveId" clId="{53C28701-BEF2-4B44-9EBB-A7EB9BEAA1E2}" dt="2024-02-28T10:19:01.762" v="93" actId="478"/>
          <ac:spMkLst>
            <pc:docMk/>
            <pc:sldMk cId="483194743" sldId="260"/>
            <ac:spMk id="16" creationId="{8F467477-48AC-4D5B-05DF-A3BE646424BC}"/>
          </ac:spMkLst>
        </pc:spChg>
        <pc:spChg chg="add del">
          <ac:chgData name="Alexander von Lühmann" userId="4ffc4e2d339b4992" providerId="LiveId" clId="{53C28701-BEF2-4B44-9EBB-A7EB9BEAA1E2}" dt="2024-02-28T10:18:14.518" v="88" actId="478"/>
          <ac:spMkLst>
            <pc:docMk/>
            <pc:sldMk cId="483194743" sldId="260"/>
            <ac:spMk id="20" creationId="{4C4E8E4D-A70A-A986-743F-6DE8F2B73301}"/>
          </ac:spMkLst>
        </pc:spChg>
        <pc:spChg chg="add mod">
          <ac:chgData name="Alexander von Lühmann" userId="4ffc4e2d339b4992" providerId="LiveId" clId="{53C28701-BEF2-4B44-9EBB-A7EB9BEAA1E2}" dt="2024-02-28T10:19:14.314" v="97" actId="14100"/>
          <ac:spMkLst>
            <pc:docMk/>
            <pc:sldMk cId="483194743" sldId="260"/>
            <ac:spMk id="24" creationId="{13FB1B14-F8AE-5318-7FBC-63DD92D62240}"/>
          </ac:spMkLst>
        </pc:spChg>
        <pc:spChg chg="add mod">
          <ac:chgData name="Alexander von Lühmann" userId="4ffc4e2d339b4992" providerId="LiveId" clId="{53C28701-BEF2-4B44-9EBB-A7EB9BEAA1E2}" dt="2024-02-28T10:20:39.144" v="126" actId="1076"/>
          <ac:spMkLst>
            <pc:docMk/>
            <pc:sldMk cId="483194743" sldId="260"/>
            <ac:spMk id="25" creationId="{4CC60DBB-84B4-4148-02AF-D5EB5CEA0D43}"/>
          </ac:spMkLst>
        </pc:spChg>
        <pc:cxnChg chg="add del mod">
          <ac:chgData name="Alexander von Lühmann" userId="4ffc4e2d339b4992" providerId="LiveId" clId="{53C28701-BEF2-4B44-9EBB-A7EB9BEAA1E2}" dt="2024-02-28T10:20:01.225" v="112" actId="478"/>
          <ac:cxnSpMkLst>
            <pc:docMk/>
            <pc:sldMk cId="483194743" sldId="260"/>
            <ac:cxnSpMk id="7" creationId="{18C64415-3D74-8B80-BFB8-44B768627563}"/>
          </ac:cxnSpMkLst>
        </pc:cxnChg>
        <pc:cxnChg chg="add del mod">
          <ac:chgData name="Alexander von Lühmann" userId="4ffc4e2d339b4992" providerId="LiveId" clId="{53C28701-BEF2-4B44-9EBB-A7EB9BEAA1E2}" dt="2024-02-28T10:18:15.416" v="89" actId="478"/>
          <ac:cxnSpMkLst>
            <pc:docMk/>
            <pc:sldMk cId="483194743" sldId="260"/>
            <ac:cxnSpMk id="17" creationId="{DCE37B2D-93F1-C17B-56CB-055A014434F4}"/>
          </ac:cxnSpMkLst>
        </pc:cxnChg>
        <pc:cxnChg chg="add del">
          <ac:chgData name="Alexander von Lühmann" userId="4ffc4e2d339b4992" providerId="LiveId" clId="{53C28701-BEF2-4B44-9EBB-A7EB9BEAA1E2}" dt="2024-02-28T10:18:23.803" v="91" actId="478"/>
          <ac:cxnSpMkLst>
            <pc:docMk/>
            <pc:sldMk cId="483194743" sldId="260"/>
            <ac:cxnSpMk id="22" creationId="{9101FE8B-ECAB-BF68-05C8-63C5BC18651B}"/>
          </ac:cxnSpMkLst>
        </pc:cxnChg>
        <pc:cxnChg chg="add del mod">
          <ac:chgData name="Alexander von Lühmann" userId="4ffc4e2d339b4992" providerId="LiveId" clId="{53C28701-BEF2-4B44-9EBB-A7EB9BEAA1E2}" dt="2024-02-28T10:20:02.081" v="113" actId="478"/>
          <ac:cxnSpMkLst>
            <pc:docMk/>
            <pc:sldMk cId="483194743" sldId="260"/>
            <ac:cxnSpMk id="26" creationId="{30C14316-7E1D-E4B3-70E3-12C9A3D1B5E8}"/>
          </ac:cxnSpMkLst>
        </pc:cxnChg>
        <pc:cxnChg chg="add mod">
          <ac:chgData name="Alexander von Lühmann" userId="4ffc4e2d339b4992" providerId="LiveId" clId="{53C28701-BEF2-4B44-9EBB-A7EB9BEAA1E2}" dt="2024-02-28T10:20:43.499" v="127" actId="14100"/>
          <ac:cxnSpMkLst>
            <pc:docMk/>
            <pc:sldMk cId="483194743" sldId="260"/>
            <ac:cxnSpMk id="31" creationId="{2DD707F9-4623-8B72-A367-22622CFB4BEB}"/>
          </ac:cxnSpMkLst>
        </pc:cxnChg>
        <pc:cxnChg chg="add mod">
          <ac:chgData name="Alexander von Lühmann" userId="4ffc4e2d339b4992" providerId="LiveId" clId="{53C28701-BEF2-4B44-9EBB-A7EB9BEAA1E2}" dt="2024-02-28T10:20:39.144" v="126" actId="1076"/>
          <ac:cxnSpMkLst>
            <pc:docMk/>
            <pc:sldMk cId="483194743" sldId="260"/>
            <ac:cxnSpMk id="32" creationId="{574B7DFF-4479-4780-7D59-DC6507D363A8}"/>
          </ac:cxnSpMkLst>
        </pc:cxnChg>
      </pc:sldChg>
      <pc:sldChg chg="addSp delSp modSp add mod">
        <pc:chgData name="Alexander von Lühmann" userId="4ffc4e2d339b4992" providerId="LiveId" clId="{53C28701-BEF2-4B44-9EBB-A7EB9BEAA1E2}" dt="2024-02-29T09:54:38.433" v="4238" actId="14100"/>
        <pc:sldMkLst>
          <pc:docMk/>
          <pc:sldMk cId="3313870647" sldId="260"/>
        </pc:sldMkLst>
        <pc:spChg chg="add mod">
          <ac:chgData name="Alexander von Lühmann" userId="4ffc4e2d339b4992" providerId="LiveId" clId="{53C28701-BEF2-4B44-9EBB-A7EB9BEAA1E2}" dt="2024-02-28T21:50:38.575" v="2477" actId="1037"/>
          <ac:spMkLst>
            <pc:docMk/>
            <pc:sldMk cId="3313870647" sldId="260"/>
            <ac:spMk id="8" creationId="{4B542639-52F1-736C-0954-272B318FAB2A}"/>
          </ac:spMkLst>
        </pc:spChg>
        <pc:spChg chg="mod">
          <ac:chgData name="Alexander von Lühmann" userId="4ffc4e2d339b4992" providerId="LiveId" clId="{53C28701-BEF2-4B44-9EBB-A7EB9BEAA1E2}" dt="2024-02-29T09:10:59.230" v="3020" actId="1036"/>
          <ac:spMkLst>
            <pc:docMk/>
            <pc:sldMk cId="3313870647" sldId="260"/>
            <ac:spMk id="13" creationId="{56F9FBCC-AE79-6420-6241-53FEACB2B9C5}"/>
          </ac:spMkLst>
        </pc:spChg>
        <pc:spChg chg="mod">
          <ac:chgData name="Alexander von Lühmann" userId="4ffc4e2d339b4992" providerId="LiveId" clId="{53C28701-BEF2-4B44-9EBB-A7EB9BEAA1E2}" dt="2024-02-29T09:11:05.094" v="3025" actId="1036"/>
          <ac:spMkLst>
            <pc:docMk/>
            <pc:sldMk cId="3313870647" sldId="260"/>
            <ac:spMk id="16" creationId="{4A2E7C37-914A-CE11-DFAF-2C42A98B258D}"/>
          </ac:spMkLst>
        </pc:spChg>
        <pc:spChg chg="mod">
          <ac:chgData name="Alexander von Lühmann" userId="4ffc4e2d339b4992" providerId="LiveId" clId="{53C28701-BEF2-4B44-9EBB-A7EB9BEAA1E2}" dt="2024-02-29T09:11:07.918" v="3034" actId="1036"/>
          <ac:spMkLst>
            <pc:docMk/>
            <pc:sldMk cId="3313870647" sldId="260"/>
            <ac:spMk id="19" creationId="{2365F945-E5B8-7C32-21DD-F87CCDFE31FF}"/>
          </ac:spMkLst>
        </pc:spChg>
        <pc:spChg chg="mod">
          <ac:chgData name="Alexander von Lühmann" userId="4ffc4e2d339b4992" providerId="LiveId" clId="{53C28701-BEF2-4B44-9EBB-A7EB9BEAA1E2}" dt="2024-02-29T09:11:13.414" v="3045" actId="1036"/>
          <ac:spMkLst>
            <pc:docMk/>
            <pc:sldMk cId="3313870647" sldId="260"/>
            <ac:spMk id="22" creationId="{997A7AAA-7CB6-B5B6-1322-08F5045AD342}"/>
          </ac:spMkLst>
        </pc:spChg>
        <pc:spChg chg="mod">
          <ac:chgData name="Alexander von Lühmann" userId="4ffc4e2d339b4992" providerId="LiveId" clId="{53C28701-BEF2-4B44-9EBB-A7EB9BEAA1E2}" dt="2024-02-29T09:11:17.758" v="3051" actId="1036"/>
          <ac:spMkLst>
            <pc:docMk/>
            <pc:sldMk cId="3313870647" sldId="260"/>
            <ac:spMk id="25" creationId="{74F3BE48-33A6-0AB8-B12E-EE78D949896D}"/>
          </ac:spMkLst>
        </pc:spChg>
        <pc:spChg chg="mod">
          <ac:chgData name="Alexander von Lühmann" userId="4ffc4e2d339b4992" providerId="LiveId" clId="{53C28701-BEF2-4B44-9EBB-A7EB9BEAA1E2}" dt="2024-02-29T09:11:24.429" v="3068" actId="1037"/>
          <ac:spMkLst>
            <pc:docMk/>
            <pc:sldMk cId="3313870647" sldId="260"/>
            <ac:spMk id="28" creationId="{6E75EFF2-AEB2-D640-C1C2-120B7AF01707}"/>
          </ac:spMkLst>
        </pc:spChg>
        <pc:spChg chg="mod">
          <ac:chgData name="Alexander von Lühmann" userId="4ffc4e2d339b4992" providerId="LiveId" clId="{53C28701-BEF2-4B44-9EBB-A7EB9BEAA1E2}" dt="2024-02-29T09:10:55.422" v="3011" actId="1036"/>
          <ac:spMkLst>
            <pc:docMk/>
            <pc:sldMk cId="3313870647" sldId="260"/>
            <ac:spMk id="31" creationId="{53D771DA-E74B-BC42-7DF4-11BD8B2F31F2}"/>
          </ac:spMkLst>
        </pc:spChg>
        <pc:spChg chg="add mod">
          <ac:chgData name="Alexander von Lühmann" userId="4ffc4e2d339b4992" providerId="LiveId" clId="{53C28701-BEF2-4B44-9EBB-A7EB9BEAA1E2}" dt="2024-02-29T08:58:21.493" v="2622" actId="1076"/>
          <ac:spMkLst>
            <pc:docMk/>
            <pc:sldMk cId="3313870647" sldId="260"/>
            <ac:spMk id="40" creationId="{91105966-61F9-0A6F-A712-49C428C34F4C}"/>
          </ac:spMkLst>
        </pc:spChg>
        <pc:spChg chg="mod">
          <ac:chgData name="Alexander von Lühmann" userId="4ffc4e2d339b4992" providerId="LiveId" clId="{53C28701-BEF2-4B44-9EBB-A7EB9BEAA1E2}" dt="2024-02-29T08:58:35.176" v="2634" actId="20577"/>
          <ac:spMkLst>
            <pc:docMk/>
            <pc:sldMk cId="3313870647" sldId="260"/>
            <ac:spMk id="41" creationId="{ABF16F6E-73FF-FCAB-C208-415F2B2BD7E8}"/>
          </ac:spMkLst>
        </pc:spChg>
        <pc:spChg chg="del mod">
          <ac:chgData name="Alexander von Lühmann" userId="4ffc4e2d339b4992" providerId="LiveId" clId="{53C28701-BEF2-4B44-9EBB-A7EB9BEAA1E2}" dt="2024-02-29T08:58:16.321" v="2621" actId="478"/>
          <ac:spMkLst>
            <pc:docMk/>
            <pc:sldMk cId="3313870647" sldId="260"/>
            <ac:spMk id="42" creationId="{CB01B45D-F1F6-6310-3650-361F877185D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43" creationId="{E8167EA2-DF21-F227-3C3D-C09CF319D97B}"/>
          </ac:spMkLst>
        </pc:spChg>
        <pc:spChg chg="add mod">
          <ac:chgData name="Alexander von Lühmann" userId="4ffc4e2d339b4992" providerId="LiveId" clId="{53C28701-BEF2-4B44-9EBB-A7EB9BEAA1E2}" dt="2024-02-29T08:58:06.705" v="2601" actId="1076"/>
          <ac:spMkLst>
            <pc:docMk/>
            <pc:sldMk cId="3313870647" sldId="260"/>
            <ac:spMk id="44" creationId="{4A6CE330-5D48-7841-6B58-1E602EBA2224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5" creationId="{38EF07D0-8C2E-C60E-A5B1-4CFEECD940E9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6" creationId="{B77946D0-B2CA-E9F5-1579-CA5379DC1A95}"/>
          </ac:spMkLst>
        </pc:spChg>
        <pc:spChg chg="mod">
          <ac:chgData name="Alexander von Lühmann" userId="4ffc4e2d339b4992" providerId="LiveId" clId="{53C28701-BEF2-4B44-9EBB-A7EB9BEAA1E2}" dt="2024-02-29T09:01:01.974" v="2701" actId="20577"/>
          <ac:spMkLst>
            <pc:docMk/>
            <pc:sldMk cId="3313870647" sldId="260"/>
            <ac:spMk id="47" creationId="{F0A0D8EE-E47C-346E-C588-1338DE5F231A}"/>
          </ac:spMkLst>
        </pc:spChg>
        <pc:spChg chg="mod">
          <ac:chgData name="Alexander von Lühmann" userId="4ffc4e2d339b4992" providerId="LiveId" clId="{53C28701-BEF2-4B44-9EBB-A7EB9BEAA1E2}" dt="2024-02-29T09:00:57.219" v="2700" actId="1076"/>
          <ac:spMkLst>
            <pc:docMk/>
            <pc:sldMk cId="3313870647" sldId="260"/>
            <ac:spMk id="48" creationId="{97F14D53-8A11-268D-B7A0-A934EFB77634}"/>
          </ac:spMkLst>
        </pc:spChg>
        <pc:spChg chg="mod">
          <ac:chgData name="Alexander von Lühmann" userId="4ffc4e2d339b4992" providerId="LiveId" clId="{53C28701-BEF2-4B44-9EBB-A7EB9BEAA1E2}" dt="2024-02-29T09:01:07.005" v="2703" actId="20577"/>
          <ac:spMkLst>
            <pc:docMk/>
            <pc:sldMk cId="3313870647" sldId="260"/>
            <ac:spMk id="49" creationId="{EF875392-1B58-4111-4E2D-9CCC88665EA1}"/>
          </ac:spMkLst>
        </pc:spChg>
        <pc:spChg chg="mod">
          <ac:chgData name="Alexander von Lühmann" userId="4ffc4e2d339b4992" providerId="LiveId" clId="{53C28701-BEF2-4B44-9EBB-A7EB9BEAA1E2}" dt="2024-02-29T09:00:43.241" v="2695" actId="1076"/>
          <ac:spMkLst>
            <pc:docMk/>
            <pc:sldMk cId="3313870647" sldId="260"/>
            <ac:spMk id="50" creationId="{00444E91-E176-CDD3-2642-E5734EDA601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1" creationId="{B8619C64-4A6A-B76B-AFF6-09764722F289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2" creationId="{405F6718-EA72-D36B-7E98-61A53B264BF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4" creationId="{A223E8A1-9A7C-09AA-F8B0-87C36A3E5D3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6" creationId="{78F90966-0961-57B6-9F41-98586271D198}"/>
          </ac:spMkLst>
        </pc:spChg>
        <pc:spChg chg="mod">
          <ac:chgData name="Alexander von Lühmann" userId="4ffc4e2d339b4992" providerId="LiveId" clId="{53C28701-BEF2-4B44-9EBB-A7EB9BEAA1E2}" dt="2024-02-29T08:59:20.269" v="2645" actId="20577"/>
          <ac:spMkLst>
            <pc:docMk/>
            <pc:sldMk cId="3313870647" sldId="260"/>
            <ac:spMk id="57" creationId="{28D3B361-E687-5DF2-31A8-0A3DC49B15C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8" creationId="{E2AE8810-69A7-D6F4-A788-AAAD916C892B}"/>
          </ac:spMkLst>
        </pc:spChg>
        <pc:spChg chg="mod">
          <ac:chgData name="Alexander von Lühmann" userId="4ffc4e2d339b4992" providerId="LiveId" clId="{53C28701-BEF2-4B44-9EBB-A7EB9BEAA1E2}" dt="2024-02-29T08:59:26.255" v="2658" actId="20577"/>
          <ac:spMkLst>
            <pc:docMk/>
            <pc:sldMk cId="3313870647" sldId="260"/>
            <ac:spMk id="59" creationId="{7455463B-59FA-75CA-5185-5B9761E88EB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60" creationId="{07AD8D5A-A469-A77D-1552-80FAA5FC0C4F}"/>
          </ac:spMkLst>
        </pc:spChg>
        <pc:spChg chg="add mod">
          <ac:chgData name="Alexander von Lühmann" userId="4ffc4e2d339b4992" providerId="LiveId" clId="{53C28701-BEF2-4B44-9EBB-A7EB9BEAA1E2}" dt="2024-02-29T09:00:14.293" v="2686" actId="164"/>
          <ac:spMkLst>
            <pc:docMk/>
            <pc:sldMk cId="3313870647" sldId="260"/>
            <ac:spMk id="61" creationId="{EEC05174-616F-3C4B-0771-25B2BFC45FA1}"/>
          </ac:spMkLst>
        </pc:spChg>
        <pc:spChg chg="add mod">
          <ac:chgData name="Alexander von Lühmann" userId="4ffc4e2d339b4992" providerId="LiveId" clId="{53C28701-BEF2-4B44-9EBB-A7EB9BEAA1E2}" dt="2024-02-29T09:01:44.354" v="2711" actId="1038"/>
          <ac:spMkLst>
            <pc:docMk/>
            <pc:sldMk cId="3313870647" sldId="260"/>
            <ac:spMk id="62" creationId="{FA8AC646-570A-F1B4-1D50-BDCBF99CCA04}"/>
          </ac:spMkLst>
        </pc:spChg>
        <pc:spChg chg="mod">
          <ac:chgData name="Alexander von Lühmann" userId="4ffc4e2d339b4992" providerId="LiveId" clId="{53C28701-BEF2-4B44-9EBB-A7EB9BEAA1E2}" dt="2024-02-29T09:00:26.150" v="2694" actId="20577"/>
          <ac:spMkLst>
            <pc:docMk/>
            <pc:sldMk cId="3313870647" sldId="260"/>
            <ac:spMk id="193" creationId="{10AFCDE3-BE98-2930-2385-1D58A81CD58B}"/>
          </ac:spMkLst>
        </pc:spChg>
        <pc:spChg chg="mod">
          <ac:chgData name="Alexander von Lühmann" userId="4ffc4e2d339b4992" providerId="LiveId" clId="{53C28701-BEF2-4B44-9EBB-A7EB9BEAA1E2}" dt="2024-02-29T09:00:21.877" v="2690" actId="20577"/>
          <ac:spMkLst>
            <pc:docMk/>
            <pc:sldMk cId="3313870647" sldId="260"/>
            <ac:spMk id="194" creationId="{6F278B0E-A649-0D21-36D1-7C4DBDFD94D0}"/>
          </ac:spMkLst>
        </pc:spChg>
        <pc:spChg chg="add mod">
          <ac:chgData name="Alexander von Lühmann" userId="4ffc4e2d339b4992" providerId="LiveId" clId="{53C28701-BEF2-4B44-9EBB-A7EB9BEAA1E2}" dt="2024-02-29T09:02:15.723" v="2725" actId="20577"/>
          <ac:spMkLst>
            <pc:docMk/>
            <pc:sldMk cId="3313870647" sldId="260"/>
            <ac:spMk id="195" creationId="{9089A777-164F-BDC5-5D82-864F4CE3A923}"/>
          </ac:spMkLst>
        </pc:spChg>
        <pc:spChg chg="add mod">
          <ac:chgData name="Alexander von Lühmann" userId="4ffc4e2d339b4992" providerId="LiveId" clId="{53C28701-BEF2-4B44-9EBB-A7EB9BEAA1E2}" dt="2024-02-29T09:02:14.023" v="2720" actId="20577"/>
          <ac:spMkLst>
            <pc:docMk/>
            <pc:sldMk cId="3313870647" sldId="260"/>
            <ac:spMk id="196" creationId="{6327FD1E-563C-535B-5978-2083FAE04E76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7" creationId="{8137936A-AA21-C3C0-906F-13DDAE43E578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8" creationId="{02FCAD8F-F56F-E177-4B20-B6048AB67EAC}"/>
          </ac:spMkLst>
        </pc:spChg>
        <pc:spChg chg="mod">
          <ac:chgData name="Alexander von Lühmann" userId="4ffc4e2d339b4992" providerId="LiveId" clId="{53C28701-BEF2-4B44-9EBB-A7EB9BEAA1E2}" dt="2024-02-29T09:01:31.459" v="2709" actId="1035"/>
          <ac:spMkLst>
            <pc:docMk/>
            <pc:sldMk cId="3313870647" sldId="260"/>
            <ac:spMk id="200" creationId="{B4761C79-8164-EBE5-4429-E61C202D2925}"/>
          </ac:spMkLst>
        </pc:spChg>
        <pc:spChg chg="mod">
          <ac:chgData name="Alexander von Lühmann" userId="4ffc4e2d339b4992" providerId="LiveId" clId="{53C28701-BEF2-4B44-9EBB-A7EB9BEAA1E2}" dt="2024-02-29T09:03:05.876" v="2759" actId="6549"/>
          <ac:spMkLst>
            <pc:docMk/>
            <pc:sldMk cId="3313870647" sldId="260"/>
            <ac:spMk id="202" creationId="{7CA4D8F9-4BD6-FD51-14AB-2449385F7454}"/>
          </ac:spMkLst>
        </pc:spChg>
        <pc:spChg chg="mod">
          <ac:chgData name="Alexander von Lühmann" userId="4ffc4e2d339b4992" providerId="LiveId" clId="{53C28701-BEF2-4B44-9EBB-A7EB9BEAA1E2}" dt="2024-02-29T09:02:52.070" v="2737"/>
          <ac:spMkLst>
            <pc:docMk/>
            <pc:sldMk cId="3313870647" sldId="260"/>
            <ac:spMk id="203" creationId="{C67EB05B-5C26-639F-D7D9-6D0C5E46D5F3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4" creationId="{716071D2-F4E5-BFBA-E548-3FBD0C7574EF}"/>
          </ac:spMkLst>
        </pc:spChg>
        <pc:spChg chg="mod">
          <ac:chgData name="Alexander von Lühmann" userId="4ffc4e2d339b4992" providerId="LiveId" clId="{53C28701-BEF2-4B44-9EBB-A7EB9BEAA1E2}" dt="2024-02-29T09:03:26.624" v="2777" actId="20577"/>
          <ac:spMkLst>
            <pc:docMk/>
            <pc:sldMk cId="3313870647" sldId="260"/>
            <ac:spMk id="206" creationId="{5024EA38-5420-C5D5-B8BE-D316D8F6BC5B}"/>
          </ac:spMkLst>
        </pc:spChg>
        <pc:spChg chg="mod">
          <ac:chgData name="Alexander von Lühmann" userId="4ffc4e2d339b4992" providerId="LiveId" clId="{53C28701-BEF2-4B44-9EBB-A7EB9BEAA1E2}" dt="2024-02-29T09:03:14.525" v="2760"/>
          <ac:spMkLst>
            <pc:docMk/>
            <pc:sldMk cId="3313870647" sldId="260"/>
            <ac:spMk id="207" creationId="{C950A155-4C0B-E8CC-2047-22DEEEA56C1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8" creationId="{5B485BEA-81B6-8049-0436-C3352722E7A2}"/>
          </ac:spMkLst>
        </pc:spChg>
        <pc:spChg chg="mod">
          <ac:chgData name="Alexander von Lühmann" userId="4ffc4e2d339b4992" providerId="LiveId" clId="{53C28701-BEF2-4B44-9EBB-A7EB9BEAA1E2}" dt="2024-02-29T09:03:47.704" v="2801" actId="20577"/>
          <ac:spMkLst>
            <pc:docMk/>
            <pc:sldMk cId="3313870647" sldId="260"/>
            <ac:spMk id="210" creationId="{1CC1AC39-F726-76A3-AA44-1476A4989F30}"/>
          </ac:spMkLst>
        </pc:spChg>
        <pc:spChg chg="mod">
          <ac:chgData name="Alexander von Lühmann" userId="4ffc4e2d339b4992" providerId="LiveId" clId="{53C28701-BEF2-4B44-9EBB-A7EB9BEAA1E2}" dt="2024-02-29T09:03:33.102" v="2778"/>
          <ac:spMkLst>
            <pc:docMk/>
            <pc:sldMk cId="3313870647" sldId="260"/>
            <ac:spMk id="211" creationId="{2B3F910C-FD03-43DF-0D3F-CCF2836FAD92}"/>
          </ac:spMkLst>
        </pc:spChg>
        <pc:spChg chg="mod">
          <ac:chgData name="Alexander von Lühmann" userId="4ffc4e2d339b4992" providerId="LiveId" clId="{53C28701-BEF2-4B44-9EBB-A7EB9BEAA1E2}" dt="2024-02-29T09:01:53.245" v="2712" actId="20577"/>
          <ac:spMkLst>
            <pc:docMk/>
            <pc:sldMk cId="3313870647" sldId="260"/>
            <ac:spMk id="212" creationId="{5B05EB01-C1D4-4B43-8814-CB406A859A25}"/>
          </ac:spMkLst>
        </pc:spChg>
        <pc:spChg chg="mod">
          <ac:chgData name="Alexander von Lühmann" userId="4ffc4e2d339b4992" providerId="LiveId" clId="{53C28701-BEF2-4B44-9EBB-A7EB9BEAA1E2}" dt="2024-02-29T09:07:14.314" v="2895" actId="20577"/>
          <ac:spMkLst>
            <pc:docMk/>
            <pc:sldMk cId="3313870647" sldId="260"/>
            <ac:spMk id="214" creationId="{7F6DC3F9-0225-1B7A-6A1A-54FC7FD9BDD5}"/>
          </ac:spMkLst>
        </pc:spChg>
        <pc:spChg chg="mod">
          <ac:chgData name="Alexander von Lühmann" userId="4ffc4e2d339b4992" providerId="LiveId" clId="{53C28701-BEF2-4B44-9EBB-A7EB9BEAA1E2}" dt="2024-02-29T09:04:51.805" v="2806" actId="20577"/>
          <ac:spMkLst>
            <pc:docMk/>
            <pc:sldMk cId="3313870647" sldId="260"/>
            <ac:spMk id="215" creationId="{C347FF59-5278-46E5-C3CF-C947B6FA5041}"/>
          </ac:spMkLst>
        </pc:spChg>
        <pc:spChg chg="mod">
          <ac:chgData name="Alexander von Lühmann" userId="4ffc4e2d339b4992" providerId="LiveId" clId="{53C28701-BEF2-4B44-9EBB-A7EB9BEAA1E2}" dt="2024-02-29T09:05:34.875" v="2862" actId="948"/>
          <ac:spMkLst>
            <pc:docMk/>
            <pc:sldMk cId="3313870647" sldId="260"/>
            <ac:spMk id="217" creationId="{1827311F-2694-8138-A7AC-B72A715419FB}"/>
          </ac:spMkLst>
        </pc:spChg>
        <pc:spChg chg="mod">
          <ac:chgData name="Alexander von Lühmann" userId="4ffc4e2d339b4992" providerId="LiveId" clId="{53C28701-BEF2-4B44-9EBB-A7EB9BEAA1E2}" dt="2024-02-29T09:05:12.130" v="2838"/>
          <ac:spMkLst>
            <pc:docMk/>
            <pc:sldMk cId="3313870647" sldId="260"/>
            <ac:spMk id="218" creationId="{F1A394D4-85A9-63FC-4A30-E97AEA8A31B5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19" creationId="{5F5F54BD-1577-440B-6E92-198A7920607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1" creationId="{969F9435-07CF-DC05-D940-8940D10586F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2" creationId="{AEB66153-6EB8-DBBD-AC42-043802128E6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3" creationId="{DF1237AA-5643-FAA6-A1A3-C35C1E29CF1D}"/>
          </ac:spMkLst>
        </pc:spChg>
        <pc:spChg chg="mod">
          <ac:chgData name="Alexander von Lühmann" userId="4ffc4e2d339b4992" providerId="LiveId" clId="{53C28701-BEF2-4B44-9EBB-A7EB9BEAA1E2}" dt="2024-02-29T09:05:55.788" v="2879" actId="20577"/>
          <ac:spMkLst>
            <pc:docMk/>
            <pc:sldMk cId="3313870647" sldId="260"/>
            <ac:spMk id="225" creationId="{47A77A72-719A-4CD0-19A5-B4D40C1CD73E}"/>
          </ac:spMkLst>
        </pc:spChg>
        <pc:spChg chg="mod">
          <ac:chgData name="Alexander von Lühmann" userId="4ffc4e2d339b4992" providerId="LiveId" clId="{53C28701-BEF2-4B44-9EBB-A7EB9BEAA1E2}" dt="2024-02-29T09:05:45.228" v="2863"/>
          <ac:spMkLst>
            <pc:docMk/>
            <pc:sldMk cId="3313870647" sldId="260"/>
            <ac:spMk id="226" creationId="{499C13D7-577F-53E0-CB35-05DCAE1D35E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28" creationId="{923C2EC9-7AF5-B887-D0BF-6BEAE470F3C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9" creationId="{BE3F818B-50B2-D41B-1722-DC3E6AD2FC6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0" creationId="{2561B18E-70BE-646E-8647-0DEF05C5BBD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1" creationId="{57F82627-22D7-9CA9-278A-79F98CD1C8A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2" creationId="{99877EBE-E060-BE0B-D593-B354398C184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3" creationId="{2CDCD0AB-F0EE-8DF6-904B-237F5F74EA1F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4" creationId="{B9FC80B8-561F-84A3-A336-F584A4A6162D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5" creationId="{5DE898F5-B3D4-DF7C-6698-FDA3DD4AFF5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6" creationId="{05D59ABC-E4A7-B316-96EC-230613B58431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7" creationId="{942F63E6-08E6-9D94-94C5-245996B49B5A}"/>
          </ac:spMkLst>
        </pc:spChg>
        <pc:spChg chg="mod">
          <ac:chgData name="Alexander von Lühmann" userId="4ffc4e2d339b4992" providerId="LiveId" clId="{53C28701-BEF2-4B44-9EBB-A7EB9BEAA1E2}" dt="2024-02-29T09:08:15.993" v="2939" actId="20577"/>
          <ac:spMkLst>
            <pc:docMk/>
            <pc:sldMk cId="3313870647" sldId="260"/>
            <ac:spMk id="238" creationId="{667AAF4D-8D1A-9755-B035-282DB96D1C5A}"/>
          </ac:spMkLst>
        </pc:spChg>
        <pc:spChg chg="mod">
          <ac:chgData name="Alexander von Lühmann" userId="4ffc4e2d339b4992" providerId="LiveId" clId="{53C28701-BEF2-4B44-9EBB-A7EB9BEAA1E2}" dt="2024-02-29T09:08:20.584" v="2941" actId="20577"/>
          <ac:spMkLst>
            <pc:docMk/>
            <pc:sldMk cId="3313870647" sldId="260"/>
            <ac:spMk id="239" creationId="{6EC1EBE9-8023-DB24-ECB1-03A571B5E1C4}"/>
          </ac:spMkLst>
        </pc:spChg>
        <pc:spChg chg="del mod">
          <ac:chgData name="Alexander von Lühmann" userId="4ffc4e2d339b4992" providerId="LiveId" clId="{53C28701-BEF2-4B44-9EBB-A7EB9BEAA1E2}" dt="2024-02-29T09:07:24.305" v="2898" actId="478"/>
          <ac:spMkLst>
            <pc:docMk/>
            <pc:sldMk cId="3313870647" sldId="260"/>
            <ac:spMk id="240" creationId="{34A6ACEB-9E44-FC06-5BAD-DE3B526260A8}"/>
          </ac:spMkLst>
        </pc:spChg>
        <pc:spChg chg="del mod">
          <ac:chgData name="Alexander von Lühmann" userId="4ffc4e2d339b4992" providerId="LiveId" clId="{53C28701-BEF2-4B44-9EBB-A7EB9BEAA1E2}" dt="2024-02-29T09:07:20.121" v="2896" actId="478"/>
          <ac:spMkLst>
            <pc:docMk/>
            <pc:sldMk cId="3313870647" sldId="260"/>
            <ac:spMk id="241" creationId="{104C6559-3122-D6AF-D357-CD6B5660ACF2}"/>
          </ac:spMkLst>
        </pc:spChg>
        <pc:spChg chg="del mod">
          <ac:chgData name="Alexander von Lühmann" userId="4ffc4e2d339b4992" providerId="LiveId" clId="{53C28701-BEF2-4B44-9EBB-A7EB9BEAA1E2}" dt="2024-02-29T09:07:26.481" v="2899" actId="478"/>
          <ac:spMkLst>
            <pc:docMk/>
            <pc:sldMk cId="3313870647" sldId="260"/>
            <ac:spMk id="242" creationId="{B2DE0CF7-0437-383B-4576-2FF5FD0C051E}"/>
          </ac:spMkLst>
        </pc:spChg>
        <pc:spChg chg="mod">
          <ac:chgData name="Alexander von Lühmann" userId="4ffc4e2d339b4992" providerId="LiveId" clId="{53C28701-BEF2-4B44-9EBB-A7EB9BEAA1E2}" dt="2024-02-29T09:06:25.745" v="2882" actId="1076"/>
          <ac:spMkLst>
            <pc:docMk/>
            <pc:sldMk cId="3313870647" sldId="260"/>
            <ac:spMk id="243" creationId="{FA3A853C-4DBC-F62E-343F-8F80624EA23B}"/>
          </ac:spMkLst>
        </pc:spChg>
        <pc:spChg chg="mod">
          <ac:chgData name="Alexander von Lühmann" userId="4ffc4e2d339b4992" providerId="LiveId" clId="{53C28701-BEF2-4B44-9EBB-A7EB9BEAA1E2}" dt="2024-02-29T09:06:19.989" v="2881" actId="1076"/>
          <ac:spMkLst>
            <pc:docMk/>
            <pc:sldMk cId="3313870647" sldId="260"/>
            <ac:spMk id="244" creationId="{3D179824-6548-C2CE-DDC8-352DDAB8B8CE}"/>
          </ac:spMkLst>
        </pc:spChg>
        <pc:spChg chg="del mod">
          <ac:chgData name="Alexander von Lühmann" userId="4ffc4e2d339b4992" providerId="LiveId" clId="{53C28701-BEF2-4B44-9EBB-A7EB9BEAA1E2}" dt="2024-02-29T09:07:22.738" v="2897" actId="478"/>
          <ac:spMkLst>
            <pc:docMk/>
            <pc:sldMk cId="3313870647" sldId="260"/>
            <ac:spMk id="245" creationId="{397BA4FA-35D9-072C-FECA-2980CD1C16C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46" creationId="{39C0ABF3-382E-73B9-740E-BE74224DF428}"/>
          </ac:spMkLst>
        </pc:spChg>
        <pc:spChg chg="mod">
          <ac:chgData name="Alexander von Lühmann" userId="4ffc4e2d339b4992" providerId="LiveId" clId="{53C28701-BEF2-4B44-9EBB-A7EB9BEAA1E2}" dt="2024-02-29T09:07:56.537" v="2932" actId="20577"/>
          <ac:spMkLst>
            <pc:docMk/>
            <pc:sldMk cId="3313870647" sldId="260"/>
            <ac:spMk id="248" creationId="{CD863FD5-0E3B-1D6F-56AD-58C2CB2C5010}"/>
          </ac:spMkLst>
        </pc:spChg>
        <pc:spChg chg="mod">
          <ac:chgData name="Alexander von Lühmann" userId="4ffc4e2d339b4992" providerId="LiveId" clId="{53C28701-BEF2-4B44-9EBB-A7EB9BEAA1E2}" dt="2024-02-29T09:08:58.334" v="2954" actId="20577"/>
          <ac:spMkLst>
            <pc:docMk/>
            <pc:sldMk cId="3313870647" sldId="260"/>
            <ac:spMk id="249" creationId="{94BAFD66-9C18-3AC5-4E5F-0283291BAFA3}"/>
          </ac:spMkLst>
        </pc:spChg>
        <pc:spChg chg="mod">
          <ac:chgData name="Alexander von Lühmann" userId="4ffc4e2d339b4992" providerId="LiveId" clId="{53C28701-BEF2-4B44-9EBB-A7EB9BEAA1E2}" dt="2024-02-29T09:08:55.787" v="2952" actId="1076"/>
          <ac:spMkLst>
            <pc:docMk/>
            <pc:sldMk cId="3313870647" sldId="260"/>
            <ac:spMk id="250" creationId="{BFC7116F-9005-9C46-F156-68847EF13E78}"/>
          </ac:spMkLst>
        </pc:spChg>
        <pc:spChg chg="mod">
          <ac:chgData name="Alexander von Lühmann" userId="4ffc4e2d339b4992" providerId="LiveId" clId="{53C28701-BEF2-4B44-9EBB-A7EB9BEAA1E2}" dt="2024-02-29T09:09:12.153" v="2956" actId="1076"/>
          <ac:spMkLst>
            <pc:docMk/>
            <pc:sldMk cId="3313870647" sldId="260"/>
            <ac:spMk id="251" creationId="{43D26198-7F9D-7206-0153-08249918E246}"/>
          </ac:spMkLst>
        </pc:spChg>
        <pc:spChg chg="mod">
          <ac:chgData name="Alexander von Lühmann" userId="4ffc4e2d339b4992" providerId="LiveId" clId="{53C28701-BEF2-4B44-9EBB-A7EB9BEAA1E2}" dt="2024-02-29T09:09:37.394" v="2982" actId="20577"/>
          <ac:spMkLst>
            <pc:docMk/>
            <pc:sldMk cId="3313870647" sldId="260"/>
            <ac:spMk id="252" creationId="{039E8399-9171-3156-1E47-F2ABB63E83EA}"/>
          </ac:spMkLst>
        </pc:spChg>
        <pc:spChg chg="mod">
          <ac:chgData name="Alexander von Lühmann" userId="4ffc4e2d339b4992" providerId="LiveId" clId="{53C28701-BEF2-4B44-9EBB-A7EB9BEAA1E2}" dt="2024-02-29T09:09:16.247" v="2958" actId="20577"/>
          <ac:spMkLst>
            <pc:docMk/>
            <pc:sldMk cId="3313870647" sldId="260"/>
            <ac:spMk id="253" creationId="{A32842B6-8985-5FF6-6616-99D857EB381C}"/>
          </ac:spMkLst>
        </pc:spChg>
        <pc:spChg chg="mod">
          <ac:chgData name="Alexander von Lühmann" userId="4ffc4e2d339b4992" providerId="LiveId" clId="{53C28701-BEF2-4B44-9EBB-A7EB9BEAA1E2}" dt="2024-02-29T09:09:24.506" v="2972" actId="1076"/>
          <ac:spMkLst>
            <pc:docMk/>
            <pc:sldMk cId="3313870647" sldId="260"/>
            <ac:spMk id="254" creationId="{053F2157-DD0B-3906-EE72-44DA6937AB6C}"/>
          </ac:spMkLst>
        </pc:spChg>
        <pc:spChg chg="mod">
          <ac:chgData name="Alexander von Lühmann" userId="4ffc4e2d339b4992" providerId="LiveId" clId="{53C28701-BEF2-4B44-9EBB-A7EB9BEAA1E2}" dt="2024-02-29T09:12:25.705" v="3178" actId="20577"/>
          <ac:spMkLst>
            <pc:docMk/>
            <pc:sldMk cId="3313870647" sldId="260"/>
            <ac:spMk id="255" creationId="{D7DA451D-5385-82D7-E091-E9C19A1BAD37}"/>
          </ac:spMkLst>
        </pc:spChg>
        <pc:spChg chg="mod">
          <ac:chgData name="Alexander von Lühmann" userId="4ffc4e2d339b4992" providerId="LiveId" clId="{53C28701-BEF2-4B44-9EBB-A7EB9BEAA1E2}" dt="2024-02-29T09:12:21.891" v="3176" actId="1076"/>
          <ac:spMkLst>
            <pc:docMk/>
            <pc:sldMk cId="3313870647" sldId="260"/>
            <ac:spMk id="256" creationId="{26FA632E-D3BD-EDD8-320A-6998994A676D}"/>
          </ac:spMkLst>
        </pc:spChg>
        <pc:spChg chg="mod">
          <ac:chgData name="Alexander von Lühmann" userId="4ffc4e2d339b4992" providerId="LiveId" clId="{53C28701-BEF2-4B44-9EBB-A7EB9BEAA1E2}" dt="2024-02-29T09:12:35.697" v="3185" actId="6549"/>
          <ac:spMkLst>
            <pc:docMk/>
            <pc:sldMk cId="3313870647" sldId="260"/>
            <ac:spMk id="257" creationId="{2368D09D-E811-A6C1-D11F-23E19835707C}"/>
          </ac:spMkLst>
        </pc:spChg>
        <pc:spChg chg="mod">
          <ac:chgData name="Alexander von Lühmann" userId="4ffc4e2d339b4992" providerId="LiveId" clId="{53C28701-BEF2-4B44-9EBB-A7EB9BEAA1E2}" dt="2024-02-29T09:12:31.963" v="3179" actId="1076"/>
          <ac:spMkLst>
            <pc:docMk/>
            <pc:sldMk cId="3313870647" sldId="260"/>
            <ac:spMk id="258" creationId="{7BCB5F7E-52CA-77A3-7795-853F56B7B5E8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59" creationId="{A976469B-EF9F-7EBC-6E13-41E0236C8DDF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60" creationId="{80B79BF8-EFFB-4E10-1F60-13034B70F338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1" creationId="{DC878AD0-0502-984E-0ED9-4444DB1A98CF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2" creationId="{552AC392-9DD6-C08C-203E-29A8CA7AA86F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3" creationId="{3211EB51-BA45-D3BA-2225-75B25AC3BC73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4" creationId="{A9837694-9C54-2437-9F0F-485CE76B000C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5" creationId="{DC064730-13B0-0392-9E2F-279FCD74C87E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6" creationId="{245B669A-81F3-64D4-0F61-9E0B089EFB9E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7" creationId="{2BE51532-FAA9-7DE2-F1A7-DE9AABDA8639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8" creationId="{E09AECE5-223A-FF94-980E-2FEA5600BD2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69" creationId="{A1DCB2CD-0A3E-8DC4-7B10-C16B1C888CF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70" creationId="{1E81016E-5F89-6686-3A1A-801712D75E3E}"/>
          </ac:spMkLst>
        </pc:spChg>
        <pc:spChg chg="mod">
          <ac:chgData name="Alexander von Lühmann" userId="4ffc4e2d339b4992" providerId="LiveId" clId="{53C28701-BEF2-4B44-9EBB-A7EB9BEAA1E2}" dt="2024-02-29T09:14:48.432" v="3368" actId="1037"/>
          <ac:spMkLst>
            <pc:docMk/>
            <pc:sldMk cId="3313870647" sldId="260"/>
            <ac:spMk id="271" creationId="{C5CFCB76-3FCF-E831-6F7A-1AA29CE95385}"/>
          </ac:spMkLst>
        </pc:spChg>
        <pc:spChg chg="mod">
          <ac:chgData name="Alexander von Lühmann" userId="4ffc4e2d339b4992" providerId="LiveId" clId="{53C28701-BEF2-4B44-9EBB-A7EB9BEAA1E2}" dt="2024-02-29T09:15:05.185" v="3375" actId="1036"/>
          <ac:spMkLst>
            <pc:docMk/>
            <pc:sldMk cId="3313870647" sldId="260"/>
            <ac:spMk id="272" creationId="{79EEBF17-258A-4C9B-FD95-E441A2F9D2E9}"/>
          </ac:spMkLst>
        </pc:spChg>
        <pc:spChg chg="del">
          <ac:chgData name="Alexander von Lühmann" userId="4ffc4e2d339b4992" providerId="LiveId" clId="{53C28701-BEF2-4B44-9EBB-A7EB9BEAA1E2}" dt="2024-02-29T09:15:15.727" v="3376" actId="478"/>
          <ac:spMkLst>
            <pc:docMk/>
            <pc:sldMk cId="3313870647" sldId="260"/>
            <ac:spMk id="273" creationId="{8236A895-1243-C42D-B3DE-0FC888F4B1AE}"/>
          </ac:spMkLst>
        </pc:spChg>
        <pc:spChg chg="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274" creationId="{B86D355C-8D3D-A933-67DE-D913CAA83FF4}"/>
          </ac:spMkLst>
        </pc:spChg>
        <pc:spChg chg="mod">
          <ac:chgData name="Alexander von Lühmann" userId="4ffc4e2d339b4992" providerId="LiveId" clId="{53C28701-BEF2-4B44-9EBB-A7EB9BEAA1E2}" dt="2024-02-29T09:07:00.184" v="2888"/>
          <ac:spMkLst>
            <pc:docMk/>
            <pc:sldMk cId="3313870647" sldId="260"/>
            <ac:spMk id="275" creationId="{0CB282D0-84A1-DBC3-6299-D97578838FB5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7" creationId="{43F6190D-A7A5-A003-C46B-F76844CB7F86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8" creationId="{91D19200-4522-E4BD-7373-E7216CF14EA6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79" creationId="{D4095427-2C36-1F81-9594-848064AAAE1A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80" creationId="{94A912DF-E4F0-3359-7B73-E570745168B5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1" creationId="{6026C64E-9AAB-2013-D85B-98820D9F6774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2" creationId="{56C07DD1-27E0-1406-278C-1B874FD69E8C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3" creationId="{F997A98D-058A-E00E-8A2E-7150FF0152F9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4" creationId="{609CC893-64AA-17FB-FBB0-8B3ED01D5564}"/>
          </ac:spMkLst>
        </pc:spChg>
        <pc:spChg chg="mod">
          <ac:chgData name="Alexander von Lühmann" userId="4ffc4e2d339b4992" providerId="LiveId" clId="{53C28701-BEF2-4B44-9EBB-A7EB9BEAA1E2}" dt="2024-02-29T09:18:52.796" v="3480" actId="1037"/>
          <ac:spMkLst>
            <pc:docMk/>
            <pc:sldMk cId="3313870647" sldId="260"/>
            <ac:spMk id="285" creationId="{84B2CCD7-6E50-F918-BB28-9B048F06BA93}"/>
          </ac:spMkLst>
        </pc:spChg>
        <pc:spChg chg="mod">
          <ac:chgData name="Alexander von Lühmann" userId="4ffc4e2d339b4992" providerId="LiveId" clId="{53C28701-BEF2-4B44-9EBB-A7EB9BEAA1E2}" dt="2024-02-29T09:19:11.820" v="3487" actId="1035"/>
          <ac:spMkLst>
            <pc:docMk/>
            <pc:sldMk cId="3313870647" sldId="260"/>
            <ac:spMk id="286" creationId="{EBC6F195-7785-EFE5-A721-CE07B1870254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7" creationId="{545282A2-CD34-3BE4-61CE-52C5E96A763A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8" creationId="{B5098F75-6239-3E0A-31CE-D64F1A28F3CA}"/>
          </ac:spMkLst>
        </pc:spChg>
        <pc:spChg chg="del">
          <ac:chgData name="Alexander von Lühmann" userId="4ffc4e2d339b4992" providerId="LiveId" clId="{53C28701-BEF2-4B44-9EBB-A7EB9BEAA1E2}" dt="2024-02-29T09:19:46.780" v="3510" actId="478"/>
          <ac:spMkLst>
            <pc:docMk/>
            <pc:sldMk cId="3313870647" sldId="260"/>
            <ac:spMk id="289" creationId="{C885392D-152A-2C49-E1A0-847A7AA31D9A}"/>
          </ac:spMkLst>
        </pc:spChg>
        <pc:spChg chg="mod">
          <ac:chgData name="Alexander von Lühmann" userId="4ffc4e2d339b4992" providerId="LiveId" clId="{53C28701-BEF2-4B44-9EBB-A7EB9BEAA1E2}" dt="2024-02-29T09:20:11.043" v="3522" actId="1036"/>
          <ac:spMkLst>
            <pc:docMk/>
            <pc:sldMk cId="3313870647" sldId="260"/>
            <ac:spMk id="290" creationId="{908620B6-CBF9-ED98-C8EF-1709E1A57A57}"/>
          </ac:spMkLst>
        </pc:spChg>
        <pc:spChg chg="del">
          <ac:chgData name="Alexander von Lühmann" userId="4ffc4e2d339b4992" providerId="LiveId" clId="{53C28701-BEF2-4B44-9EBB-A7EB9BEAA1E2}" dt="2024-02-29T09:20:17.611" v="3523" actId="478"/>
          <ac:spMkLst>
            <pc:docMk/>
            <pc:sldMk cId="3313870647" sldId="260"/>
            <ac:spMk id="291" creationId="{D778BD87-E7E4-390E-F6D1-F1124977972D}"/>
          </ac:spMkLst>
        </pc:spChg>
        <pc:spChg chg="del">
          <ac:chgData name="Alexander von Lühmann" userId="4ffc4e2d339b4992" providerId="LiveId" clId="{53C28701-BEF2-4B44-9EBB-A7EB9BEAA1E2}" dt="2024-02-29T09:20:18.778" v="3524" actId="478"/>
          <ac:spMkLst>
            <pc:docMk/>
            <pc:sldMk cId="3313870647" sldId="260"/>
            <ac:spMk id="292" creationId="{81696DD1-5D1E-BBD1-7CF5-FBA8B7019AA4}"/>
          </ac:spMkLst>
        </pc:spChg>
        <pc:spChg chg="mod">
          <ac:chgData name="Alexander von Lühmann" userId="4ffc4e2d339b4992" providerId="LiveId" clId="{53C28701-BEF2-4B44-9EBB-A7EB9BEAA1E2}" dt="2024-02-28T17:44:21.320" v="2423" actId="20577"/>
          <ac:spMkLst>
            <pc:docMk/>
            <pc:sldMk cId="3313870647" sldId="260"/>
            <ac:spMk id="294" creationId="{DB92716C-B914-91D1-A38F-5C7FD767EB95}"/>
          </ac:spMkLst>
        </pc:spChg>
        <pc:spChg chg="mod">
          <ac:chgData name="Alexander von Lühmann" userId="4ffc4e2d339b4992" providerId="LiveId" clId="{53C28701-BEF2-4B44-9EBB-A7EB9BEAA1E2}" dt="2024-02-28T17:43:56.080" v="2387" actId="20577"/>
          <ac:spMkLst>
            <pc:docMk/>
            <pc:sldMk cId="3313870647" sldId="260"/>
            <ac:spMk id="295" creationId="{382AAC5C-E00A-12B6-783E-814999929D9C}"/>
          </ac:spMkLst>
        </pc:spChg>
        <pc:spChg chg="mod">
          <ac:chgData name="Alexander von Lühmann" userId="4ffc4e2d339b4992" providerId="LiveId" clId="{53C28701-BEF2-4B44-9EBB-A7EB9BEAA1E2}" dt="2024-02-28T17:43:57.465" v="2389" actId="20577"/>
          <ac:spMkLst>
            <pc:docMk/>
            <pc:sldMk cId="3313870647" sldId="260"/>
            <ac:spMk id="296" creationId="{ADDA7C7C-5D34-C2CF-310F-0E434FB31C5A}"/>
          </ac:spMkLst>
        </pc:spChg>
        <pc:spChg chg="mod">
          <ac:chgData name="Alexander von Lühmann" userId="4ffc4e2d339b4992" providerId="LiveId" clId="{53C28701-BEF2-4B44-9EBB-A7EB9BEAA1E2}" dt="2024-02-28T17:44:19.144" v="2422" actId="20577"/>
          <ac:spMkLst>
            <pc:docMk/>
            <pc:sldMk cId="3313870647" sldId="260"/>
            <ac:spMk id="297" creationId="{AF3C600F-97C1-E7AD-0F4F-40CEA0745941}"/>
          </ac:spMkLst>
        </pc:spChg>
        <pc:spChg chg="mod topLvl">
          <ac:chgData name="Alexander von Lühmann" userId="4ffc4e2d339b4992" providerId="LiveId" clId="{53C28701-BEF2-4B44-9EBB-A7EB9BEAA1E2}" dt="2024-02-29T09:24:36.808" v="3649" actId="1076"/>
          <ac:spMkLst>
            <pc:docMk/>
            <pc:sldMk cId="3313870647" sldId="260"/>
            <ac:spMk id="298" creationId="{02C221F3-41F3-02BA-D95D-E2CD90A4AF41}"/>
          </ac:spMkLst>
        </pc:spChg>
        <pc:spChg chg="del mod topLvl">
          <ac:chgData name="Alexander von Lühmann" userId="4ffc4e2d339b4992" providerId="LiveId" clId="{53C28701-BEF2-4B44-9EBB-A7EB9BEAA1E2}" dt="2024-02-28T21:51:26.880" v="2511" actId="478"/>
          <ac:spMkLst>
            <pc:docMk/>
            <pc:sldMk cId="3313870647" sldId="260"/>
            <ac:spMk id="300" creationId="{6D859CC2-F11A-94EC-7AEE-91C60F8FAA77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2" creationId="{CBAD5D2B-668D-600E-11C7-68845F7D7BF0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3" creationId="{1B3DFEF7-57C8-CF10-40BA-D6A2810DC850}"/>
          </ac:spMkLst>
        </pc:spChg>
        <pc:spChg chg="mod">
          <ac:chgData name="Alexander von Lühmann" userId="4ffc4e2d339b4992" providerId="LiveId" clId="{53C28701-BEF2-4B44-9EBB-A7EB9BEAA1E2}" dt="2024-02-29T09:08:08.345" v="2937" actId="6549"/>
          <ac:spMkLst>
            <pc:docMk/>
            <pc:sldMk cId="3313870647" sldId="260"/>
            <ac:spMk id="305" creationId="{F45EA727-60BA-A173-9533-7C18F958AEB8}"/>
          </ac:spMkLst>
        </pc:spChg>
        <pc:spChg chg="mod">
          <ac:chgData name="Alexander von Lühmann" userId="4ffc4e2d339b4992" providerId="LiveId" clId="{53C28701-BEF2-4B44-9EBB-A7EB9BEAA1E2}" dt="2024-02-29T09:08:04.800" v="2934" actId="20577"/>
          <ac:spMkLst>
            <pc:docMk/>
            <pc:sldMk cId="3313870647" sldId="260"/>
            <ac:spMk id="307" creationId="{00960AD1-BAD7-62AE-6260-E7EB1E03E753}"/>
          </ac:spMkLst>
        </pc:spChg>
        <pc:spChg chg="mod">
          <ac:chgData name="Alexander von Lühmann" userId="4ffc4e2d339b4992" providerId="LiveId" clId="{53C28701-BEF2-4B44-9EBB-A7EB9BEAA1E2}" dt="2024-02-29T09:07:48.769" v="2916" actId="20577"/>
          <ac:spMkLst>
            <pc:docMk/>
            <pc:sldMk cId="3313870647" sldId="260"/>
            <ac:spMk id="310" creationId="{D2944CA0-0374-DC02-6DAB-383F24E8B421}"/>
          </ac:spMkLst>
        </pc:spChg>
        <pc:spChg chg="mod">
          <ac:chgData name="Alexander von Lühmann" userId="4ffc4e2d339b4992" providerId="LiveId" clId="{53C28701-BEF2-4B44-9EBB-A7EB9BEAA1E2}" dt="2024-02-29T09:07:52.152" v="2918" actId="20577"/>
          <ac:spMkLst>
            <pc:docMk/>
            <pc:sldMk cId="3313870647" sldId="260"/>
            <ac:spMk id="311" creationId="{7CD4993A-15C1-5381-5D4A-A6654D81C4D2}"/>
          </ac:spMkLst>
        </pc:spChg>
        <pc:spChg chg="mod">
          <ac:chgData name="Alexander von Lühmann" userId="4ffc4e2d339b4992" providerId="LiveId" clId="{53C28701-BEF2-4B44-9EBB-A7EB9BEAA1E2}" dt="2024-02-29T09:12:08.085" v="3175" actId="20577"/>
          <ac:spMkLst>
            <pc:docMk/>
            <pc:sldMk cId="3313870647" sldId="260"/>
            <ac:spMk id="314" creationId="{9BDD6792-B2CA-25B5-8AF7-8EDDC2BD8BD2}"/>
          </ac:spMkLst>
        </pc:spChg>
        <pc:spChg chg="mod">
          <ac:chgData name="Alexander von Lühmann" userId="4ffc4e2d339b4992" providerId="LiveId" clId="{53C28701-BEF2-4B44-9EBB-A7EB9BEAA1E2}" dt="2024-02-29T09:09:50.839" v="2983" actId="571"/>
          <ac:spMkLst>
            <pc:docMk/>
            <pc:sldMk cId="3313870647" sldId="260"/>
            <ac:spMk id="315" creationId="{14E4BD35-CC56-3434-C28C-0F8511323516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7" creationId="{3211EB51-BA45-D3BA-2225-75B25AC3BC73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8" creationId="{A9837694-9C54-2437-9F0F-485CE76B000C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19" creationId="{29D08AFE-E086-41E3-A59E-6D608439EEFA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20" creationId="{E94B6C34-6FA1-A37D-CDE9-686F64D66700}"/>
          </ac:spMkLst>
        </pc:spChg>
        <pc:spChg chg="add 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321" creationId="{4D3D0181-453D-B0EE-5A1E-7FFE6BD26B08}"/>
          </ac:spMkLst>
        </pc:spChg>
        <pc:spChg chg="add mod">
          <ac:chgData name="Alexander von Lühmann" userId="4ffc4e2d339b4992" providerId="LiveId" clId="{53C28701-BEF2-4B44-9EBB-A7EB9BEAA1E2}" dt="2024-02-29T09:19:59.701" v="3519" actId="20577"/>
          <ac:spMkLst>
            <pc:docMk/>
            <pc:sldMk cId="3313870647" sldId="260"/>
            <ac:spMk id="322" creationId="{84C265E7-FDF0-58B8-3C30-94E3E6CFF187}"/>
          </ac:spMkLst>
        </pc:spChg>
        <pc:spChg chg="add mod">
          <ac:chgData name="Alexander von Lühmann" userId="4ffc4e2d339b4992" providerId="LiveId" clId="{53C28701-BEF2-4B44-9EBB-A7EB9BEAA1E2}" dt="2024-02-29T09:20:45.651" v="3548" actId="1036"/>
          <ac:spMkLst>
            <pc:docMk/>
            <pc:sldMk cId="3313870647" sldId="260"/>
            <ac:spMk id="323" creationId="{156CA3A3-B7F1-1325-3DAD-FD4B9E160768}"/>
          </ac:spMkLst>
        </pc:spChg>
        <pc:spChg chg="add mod">
          <ac:chgData name="Alexander von Lühmann" userId="4ffc4e2d339b4992" providerId="LiveId" clId="{53C28701-BEF2-4B44-9EBB-A7EB9BEAA1E2}" dt="2024-02-29T09:20:52.611" v="3549" actId="1038"/>
          <ac:spMkLst>
            <pc:docMk/>
            <pc:sldMk cId="3313870647" sldId="260"/>
            <ac:spMk id="324" creationId="{734D2B0F-5806-AC8C-E041-D3FF34CAAA17}"/>
          </ac:spMkLst>
        </pc:spChg>
        <pc:spChg chg="add mod">
          <ac:chgData name="Alexander von Lühmann" userId="4ffc4e2d339b4992" providerId="LiveId" clId="{53C28701-BEF2-4B44-9EBB-A7EB9BEAA1E2}" dt="2024-02-29T09:32:37.256" v="4006" actId="14100"/>
          <ac:spMkLst>
            <pc:docMk/>
            <pc:sldMk cId="3313870647" sldId="260"/>
            <ac:spMk id="325" creationId="{B427001F-595A-D012-AC24-F4CD7E1A5F06}"/>
          </ac:spMkLst>
        </pc:spChg>
        <pc:spChg chg="add mod">
          <ac:chgData name="Alexander von Lühmann" userId="4ffc4e2d339b4992" providerId="LiveId" clId="{53C28701-BEF2-4B44-9EBB-A7EB9BEAA1E2}" dt="2024-02-29T09:21:27.604" v="3555" actId="1076"/>
          <ac:spMkLst>
            <pc:docMk/>
            <pc:sldMk cId="3313870647" sldId="260"/>
            <ac:spMk id="326" creationId="{8E0747D0-0218-B4BB-2A82-6B445FEF9B8D}"/>
          </ac:spMkLst>
        </pc:spChg>
        <pc:spChg chg="add mod">
          <ac:chgData name="Alexander von Lühmann" userId="4ffc4e2d339b4992" providerId="LiveId" clId="{53C28701-BEF2-4B44-9EBB-A7EB9BEAA1E2}" dt="2024-02-29T09:21:32.574" v="3559" actId="1076"/>
          <ac:spMkLst>
            <pc:docMk/>
            <pc:sldMk cId="3313870647" sldId="260"/>
            <ac:spMk id="327" creationId="{35B354B6-1D01-7759-736F-FDAA9F6B3C49}"/>
          </ac:spMkLst>
        </pc:spChg>
        <pc:spChg chg="add mod">
          <ac:chgData name="Alexander von Lühmann" userId="4ffc4e2d339b4992" providerId="LiveId" clId="{53C28701-BEF2-4B44-9EBB-A7EB9BEAA1E2}" dt="2024-02-29T09:21:42.468" v="3564" actId="1076"/>
          <ac:spMkLst>
            <pc:docMk/>
            <pc:sldMk cId="3313870647" sldId="260"/>
            <ac:spMk id="328" creationId="{BF449C09-CF57-2639-2FCE-4FB8A1FDAA14}"/>
          </ac:spMkLst>
        </pc:spChg>
        <pc:spChg chg="mod">
          <ac:chgData name="Alexander von Lühmann" userId="4ffc4e2d339b4992" providerId="LiveId" clId="{53C28701-BEF2-4B44-9EBB-A7EB9BEAA1E2}" dt="2024-02-29T09:27:12.583" v="3733" actId="1038"/>
          <ac:spMkLst>
            <pc:docMk/>
            <pc:sldMk cId="3313870647" sldId="260"/>
            <ac:spMk id="330" creationId="{080BBFA2-46EB-B4BB-EBE1-4C0433A480B0}"/>
          </ac:spMkLst>
        </pc:spChg>
        <pc:spChg chg="add del mod ord">
          <ac:chgData name="Alexander von Lühmann" userId="4ffc4e2d339b4992" providerId="LiveId" clId="{53C28701-BEF2-4B44-9EBB-A7EB9BEAA1E2}" dt="2024-02-29T09:34:35.537" v="4043" actId="478"/>
          <ac:spMkLst>
            <pc:docMk/>
            <pc:sldMk cId="3313870647" sldId="260"/>
            <ac:spMk id="346" creationId="{5B117D51-5AAF-EE7D-3A3A-30D1D815EC9A}"/>
          </ac:spMkLst>
        </pc:spChg>
        <pc:spChg chg="add mod ord">
          <ac:chgData name="Alexander von Lühmann" userId="4ffc4e2d339b4992" providerId="LiveId" clId="{53C28701-BEF2-4B44-9EBB-A7EB9BEAA1E2}" dt="2024-02-29T09:31:16.219" v="3858" actId="1076"/>
          <ac:spMkLst>
            <pc:docMk/>
            <pc:sldMk cId="3313870647" sldId="260"/>
            <ac:spMk id="347" creationId="{D5FB80E5-77DF-73B7-5C7A-B351A5367089}"/>
          </ac:spMkLst>
        </pc:spChg>
        <pc:spChg chg="add del mod">
          <ac:chgData name="Alexander von Lühmann" userId="4ffc4e2d339b4992" providerId="LiveId" clId="{53C28701-BEF2-4B44-9EBB-A7EB9BEAA1E2}" dt="2024-02-29T09:28:34.924" v="3759" actId="478"/>
          <ac:spMkLst>
            <pc:docMk/>
            <pc:sldMk cId="3313870647" sldId="260"/>
            <ac:spMk id="348" creationId="{050BE329-4037-F9A0-800F-53C882C72464}"/>
          </ac:spMkLst>
        </pc:spChg>
        <pc:spChg chg="add mod">
          <ac:chgData name="Alexander von Lühmann" userId="4ffc4e2d339b4992" providerId="LiveId" clId="{53C28701-BEF2-4B44-9EBB-A7EB9BEAA1E2}" dt="2024-02-29T09:29:46.041" v="3822" actId="207"/>
          <ac:spMkLst>
            <pc:docMk/>
            <pc:sldMk cId="3313870647" sldId="260"/>
            <ac:spMk id="349" creationId="{13E27E10-13F0-99AA-7AF7-93A728711B5C}"/>
          </ac:spMkLst>
        </pc:spChg>
        <pc:spChg chg="add mod">
          <ac:chgData name="Alexander von Lühmann" userId="4ffc4e2d339b4992" providerId="LiveId" clId="{53C28701-BEF2-4B44-9EBB-A7EB9BEAA1E2}" dt="2024-02-29T09:36:53.007" v="4130" actId="1035"/>
          <ac:spMkLst>
            <pc:docMk/>
            <pc:sldMk cId="3313870647" sldId="260"/>
            <ac:spMk id="350" creationId="{C6ECBE59-FA27-E1D4-6665-714F369A91F5}"/>
          </ac:spMkLst>
        </pc:spChg>
        <pc:spChg chg="add mod">
          <ac:chgData name="Alexander von Lühmann" userId="4ffc4e2d339b4992" providerId="LiveId" clId="{53C28701-BEF2-4B44-9EBB-A7EB9BEAA1E2}" dt="2024-02-29T09:32:54.621" v="4014" actId="20577"/>
          <ac:spMkLst>
            <pc:docMk/>
            <pc:sldMk cId="3313870647" sldId="260"/>
            <ac:spMk id="352" creationId="{89CD0234-225C-22D9-993E-5F2893A63503}"/>
          </ac:spMkLst>
        </pc:spChg>
        <pc:spChg chg="add mod">
          <ac:chgData name="Alexander von Lühmann" userId="4ffc4e2d339b4992" providerId="LiveId" clId="{53C28701-BEF2-4B44-9EBB-A7EB9BEAA1E2}" dt="2024-02-29T09:32:59.531" v="4017"/>
          <ac:spMkLst>
            <pc:docMk/>
            <pc:sldMk cId="3313870647" sldId="260"/>
            <ac:spMk id="354" creationId="{143B4312-395D-C825-536F-7229C596E251}"/>
          </ac:spMkLst>
        </pc:spChg>
        <pc:spChg chg="add mod">
          <ac:chgData name="Alexander von Lühmann" userId="4ffc4e2d339b4992" providerId="LiveId" clId="{53C28701-BEF2-4B44-9EBB-A7EB9BEAA1E2}" dt="2024-02-29T09:33:54.360" v="4030" actId="20577"/>
          <ac:spMkLst>
            <pc:docMk/>
            <pc:sldMk cId="3313870647" sldId="260"/>
            <ac:spMk id="355" creationId="{D3D2E86D-722F-4003-B99D-616274715395}"/>
          </ac:spMkLst>
        </pc:spChg>
        <pc:spChg chg="add mod">
          <ac:chgData name="Alexander von Lühmann" userId="4ffc4e2d339b4992" providerId="LiveId" clId="{53C28701-BEF2-4B44-9EBB-A7EB9BEAA1E2}" dt="2024-02-29T09:33:50.751" v="4028" actId="20577"/>
          <ac:spMkLst>
            <pc:docMk/>
            <pc:sldMk cId="3313870647" sldId="260"/>
            <ac:spMk id="356" creationId="{25CF1D9F-41C6-A2D7-CE8B-B0AF4D875C7A}"/>
          </ac:spMkLst>
        </pc:spChg>
        <pc:spChg chg="add mod">
          <ac:chgData name="Alexander von Lühmann" userId="4ffc4e2d339b4992" providerId="LiveId" clId="{53C28701-BEF2-4B44-9EBB-A7EB9BEAA1E2}" dt="2024-02-29T09:33:26.520" v="4024" actId="20577"/>
          <ac:spMkLst>
            <pc:docMk/>
            <pc:sldMk cId="3313870647" sldId="260"/>
            <ac:spMk id="357" creationId="{23922DAE-F477-33C1-C217-2AC761C9DBA2}"/>
          </ac:spMkLst>
        </pc:spChg>
        <pc:spChg chg="add mod">
          <ac:chgData name="Alexander von Lühmann" userId="4ffc4e2d339b4992" providerId="LiveId" clId="{53C28701-BEF2-4B44-9EBB-A7EB9BEAA1E2}" dt="2024-02-29T09:33:58.971" v="4032" actId="20577"/>
          <ac:spMkLst>
            <pc:docMk/>
            <pc:sldMk cId="3313870647" sldId="260"/>
            <ac:spMk id="358" creationId="{D2E81AE5-84FF-F6D9-FB42-C7404E46411B}"/>
          </ac:spMkLst>
        </pc:spChg>
        <pc:spChg chg="add mod">
          <ac:chgData name="Alexander von Lühmann" userId="4ffc4e2d339b4992" providerId="LiveId" clId="{53C28701-BEF2-4B44-9EBB-A7EB9BEAA1E2}" dt="2024-02-29T09:34:02.558" v="4033" actId="20577"/>
          <ac:spMkLst>
            <pc:docMk/>
            <pc:sldMk cId="3313870647" sldId="260"/>
            <ac:spMk id="359" creationId="{A96B6369-5ECA-E64F-8A31-B2314D402889}"/>
          </ac:spMkLst>
        </pc:spChg>
        <pc:spChg chg="add del mod">
          <ac:chgData name="Alexander von Lühmann" userId="4ffc4e2d339b4992" providerId="LiveId" clId="{53C28701-BEF2-4B44-9EBB-A7EB9BEAA1E2}" dt="2024-02-29T09:34:09.234" v="4035" actId="478"/>
          <ac:spMkLst>
            <pc:docMk/>
            <pc:sldMk cId="3313870647" sldId="260"/>
            <ac:spMk id="360" creationId="{327A777E-B389-3A65-3B0C-6352CC2F23B0}"/>
          </ac:spMkLst>
        </pc:spChg>
        <pc:spChg chg="add mod">
          <ac:chgData name="Alexander von Lühmann" userId="4ffc4e2d339b4992" providerId="LiveId" clId="{53C28701-BEF2-4B44-9EBB-A7EB9BEAA1E2}" dt="2024-02-29T09:34:18.224" v="4039" actId="1076"/>
          <ac:spMkLst>
            <pc:docMk/>
            <pc:sldMk cId="3313870647" sldId="260"/>
            <ac:spMk id="361" creationId="{557474E2-E3CA-4C07-BDCF-859E0B9F1CC5}"/>
          </ac:spMkLst>
        </pc:spChg>
        <pc:spChg chg="add mod">
          <ac:chgData name="Alexander von Lühmann" userId="4ffc4e2d339b4992" providerId="LiveId" clId="{53C28701-BEF2-4B44-9EBB-A7EB9BEAA1E2}" dt="2024-02-29T09:34:20.365" v="4041" actId="571"/>
          <ac:spMkLst>
            <pc:docMk/>
            <pc:sldMk cId="3313870647" sldId="260"/>
            <ac:spMk id="363" creationId="{1EC98F80-DF4A-5A3F-6F82-FFEEB49FF670}"/>
          </ac:spMkLst>
        </pc:spChg>
        <pc:spChg chg="add mod">
          <ac:chgData name="Alexander von Lühmann" userId="4ffc4e2d339b4992" providerId="LiveId" clId="{53C28701-BEF2-4B44-9EBB-A7EB9BEAA1E2}" dt="2024-02-29T09:34:24.225" v="4042" actId="571"/>
          <ac:spMkLst>
            <pc:docMk/>
            <pc:sldMk cId="3313870647" sldId="260"/>
            <ac:spMk id="364" creationId="{CC591829-CE70-A8E8-39D6-33C75B75399F}"/>
          </ac:spMkLst>
        </pc:spChg>
        <pc:spChg chg="add mod">
          <ac:chgData name="Alexander von Lühmann" userId="4ffc4e2d339b4992" providerId="LiveId" clId="{53C28701-BEF2-4B44-9EBB-A7EB9BEAA1E2}" dt="2024-02-29T09:34:52.155" v="4077" actId="1038"/>
          <ac:spMkLst>
            <pc:docMk/>
            <pc:sldMk cId="3313870647" sldId="260"/>
            <ac:spMk id="365" creationId="{9E53504B-39CB-5115-CA1D-CCEC1E74C4BB}"/>
          </ac:spMkLst>
        </pc:s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1" creationId="{35A8E913-C127-A71C-E42C-FD4D16B6E02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4" creationId="{4E4229EC-BD21-8E8F-FB0E-5EC8F1C4EAD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7" creationId="{E0D1B189-3E54-3E1B-A4E2-AED7771EB269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0" creationId="{049181B0-0C02-FDE3-A69F-D2C209AD2875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3" creationId="{41AA94EC-F977-0A20-716D-62C554D70A17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6" creationId="{C95ACC98-88CF-4B8E-2142-239D43AC6F02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9" creationId="{07AFA600-65BC-CE5B-BC09-C758A146A585}"/>
          </ac:grpSpMkLst>
        </pc:grpChg>
        <pc:grpChg chg="add mod">
          <ac:chgData name="Alexander von Lühmann" userId="4ffc4e2d339b4992" providerId="LiveId" clId="{53C28701-BEF2-4B44-9EBB-A7EB9BEAA1E2}" dt="2024-02-29T08:59:05.830" v="2642" actId="1038"/>
          <ac:grpSpMkLst>
            <pc:docMk/>
            <pc:sldMk cId="3313870647" sldId="260"/>
            <ac:grpSpMk id="53" creationId="{43898BDB-8075-15A0-F5E2-35CB89AA29C8}"/>
          </ac:grpSpMkLst>
        </pc:grpChg>
        <pc:grpChg chg="add mod">
          <ac:chgData name="Alexander von Lühmann" userId="4ffc4e2d339b4992" providerId="LiveId" clId="{53C28701-BEF2-4B44-9EBB-A7EB9BEAA1E2}" dt="2024-02-29T08:59:17.095" v="2644" actId="1076"/>
          <ac:grpSpMkLst>
            <pc:docMk/>
            <pc:sldMk cId="3313870647" sldId="260"/>
            <ac:grpSpMk id="55" creationId="{BDADC57A-7F11-747F-C75E-87797D32019A}"/>
          </ac:grpSpMkLst>
        </pc:grpChg>
        <pc:grpChg chg="add mod">
          <ac:chgData name="Alexander von Lühmann" userId="4ffc4e2d339b4992" providerId="LiveId" clId="{53C28701-BEF2-4B44-9EBB-A7EB9BEAA1E2}" dt="2024-02-29T09:00:14.293" v="2686" actId="164"/>
          <ac:grpSpMkLst>
            <pc:docMk/>
            <pc:sldMk cId="3313870647" sldId="260"/>
            <ac:grpSpMk id="63" creationId="{C803B5A2-212F-2C34-7841-DBC453F324C4}"/>
          </ac:grpSpMkLst>
        </pc:grpChg>
        <pc:grpChg chg="add mod">
          <ac:chgData name="Alexander von Lühmann" userId="4ffc4e2d339b4992" providerId="LiveId" clId="{53C28701-BEF2-4B44-9EBB-A7EB9BEAA1E2}" dt="2024-02-29T09:01:36.940" v="2710" actId="1035"/>
          <ac:grpSpMkLst>
            <pc:docMk/>
            <pc:sldMk cId="3313870647" sldId="260"/>
            <ac:grpSpMk id="192" creationId="{06FB4E5D-AA8D-5DFD-FBFB-72455B3113EA}"/>
          </ac:grpSpMkLst>
        </pc:grpChg>
        <pc:grpChg chg="add mod">
          <ac:chgData name="Alexander von Lühmann" userId="4ffc4e2d339b4992" providerId="LiveId" clId="{53C28701-BEF2-4B44-9EBB-A7EB9BEAA1E2}" dt="2024-02-29T09:02:51.395" v="2736" actId="164"/>
          <ac:grpSpMkLst>
            <pc:docMk/>
            <pc:sldMk cId="3313870647" sldId="260"/>
            <ac:grpSpMk id="199" creationId="{40F1357D-FAC1-DDAF-7481-1E33C9A79A91}"/>
          </ac:grpSpMkLst>
        </pc:grpChg>
        <pc:grpChg chg="add mod">
          <ac:chgData name="Alexander von Lühmann" userId="4ffc4e2d339b4992" providerId="LiveId" clId="{53C28701-BEF2-4B44-9EBB-A7EB9BEAA1E2}" dt="2024-02-29T09:02:59.842" v="2741" actId="1035"/>
          <ac:grpSpMkLst>
            <pc:docMk/>
            <pc:sldMk cId="3313870647" sldId="260"/>
            <ac:grpSpMk id="201" creationId="{28F3F833-2848-6E3C-F331-B049160FD061}"/>
          </ac:grpSpMkLst>
        </pc:grpChg>
        <pc:grpChg chg="add mod">
          <ac:chgData name="Alexander von Lühmann" userId="4ffc4e2d339b4992" providerId="LiveId" clId="{53C28701-BEF2-4B44-9EBB-A7EB9BEAA1E2}" dt="2024-02-29T09:03:21.264" v="2761" actId="1076"/>
          <ac:grpSpMkLst>
            <pc:docMk/>
            <pc:sldMk cId="3313870647" sldId="260"/>
            <ac:grpSpMk id="205" creationId="{520E9771-2871-5FB9-BC50-AB847F4A04EB}"/>
          </ac:grpSpMkLst>
        </pc:grpChg>
        <pc:grpChg chg="add mod">
          <ac:chgData name="Alexander von Lühmann" userId="4ffc4e2d339b4992" providerId="LiveId" clId="{53C28701-BEF2-4B44-9EBB-A7EB9BEAA1E2}" dt="2024-02-29T09:03:42.713" v="2781" actId="1037"/>
          <ac:grpSpMkLst>
            <pc:docMk/>
            <pc:sldMk cId="3313870647" sldId="260"/>
            <ac:grpSpMk id="209" creationId="{22AD9169-F9CF-7731-2F26-045D6ABD7BC5}"/>
          </ac:grpSpMkLst>
        </pc:grpChg>
        <pc:grpChg chg="add mod">
          <ac:chgData name="Alexander von Lühmann" userId="4ffc4e2d339b4992" providerId="LiveId" clId="{53C28701-BEF2-4B44-9EBB-A7EB9BEAA1E2}" dt="2024-02-29T09:05:18.871" v="2840" actId="1038"/>
          <ac:grpSpMkLst>
            <pc:docMk/>
            <pc:sldMk cId="3313870647" sldId="260"/>
            <ac:grpSpMk id="213" creationId="{C3CE08DA-4125-83D7-1669-331EC54C0644}"/>
          </ac:grpSpMkLst>
        </pc:grpChg>
        <pc:grpChg chg="add mod">
          <ac:chgData name="Alexander von Lühmann" userId="4ffc4e2d339b4992" providerId="LiveId" clId="{53C28701-BEF2-4B44-9EBB-A7EB9BEAA1E2}" dt="2024-02-29T09:05:16.752" v="2839" actId="1076"/>
          <ac:grpSpMkLst>
            <pc:docMk/>
            <pc:sldMk cId="3313870647" sldId="260"/>
            <ac:grpSpMk id="216" creationId="{6E02CC65-43CC-ED3B-8A21-A4DF518BEEF5}"/>
          </ac:grpSpMkLst>
        </pc:grpChg>
        <pc:grpChg chg="add mod">
          <ac:chgData name="Alexander von Lühmann" userId="4ffc4e2d339b4992" providerId="LiveId" clId="{53C28701-BEF2-4B44-9EBB-A7EB9BEAA1E2}" dt="2024-02-29T09:05:49.018" v="2864" actId="1076"/>
          <ac:grpSpMkLst>
            <pc:docMk/>
            <pc:sldMk cId="3313870647" sldId="260"/>
            <ac:grpSpMk id="224" creationId="{E4B08BDB-67BA-FDD5-6A4D-4BD67D77B7EE}"/>
          </ac:grpSpMkLst>
        </pc:grpChg>
        <pc:grpChg chg="add mod">
          <ac:chgData name="Alexander von Lühmann" userId="4ffc4e2d339b4992" providerId="LiveId" clId="{53C28701-BEF2-4B44-9EBB-A7EB9BEAA1E2}" dt="2024-02-29T09:07:06.630" v="2889" actId="1076"/>
          <ac:grpSpMkLst>
            <pc:docMk/>
            <pc:sldMk cId="3313870647" sldId="260"/>
            <ac:grpSpMk id="247" creationId="{E7E4AFE5-A5E2-CE27-39D0-1FCF4CFF2A66}"/>
          </ac:grpSpMkLst>
        </pc:grpChg>
        <pc:grpChg chg="add mod">
          <ac:chgData name="Alexander von Lühmann" userId="4ffc4e2d339b4992" providerId="LiveId" clId="{53C28701-BEF2-4B44-9EBB-A7EB9BEAA1E2}" dt="2024-02-29T09:07:29.102" v="2901" actId="571"/>
          <ac:grpSpMkLst>
            <pc:docMk/>
            <pc:sldMk cId="3313870647" sldId="260"/>
            <ac:grpSpMk id="293" creationId="{4A49E3C3-A30F-42D9-035E-4D10AEC6A2E1}"/>
          </ac:grpSpMkLst>
        </pc:grpChg>
        <pc:grpChg chg="del">
          <ac:chgData name="Alexander von Lühmann" userId="4ffc4e2d339b4992" providerId="LiveId" clId="{53C28701-BEF2-4B44-9EBB-A7EB9BEAA1E2}" dt="2024-02-28T21:51:26.880" v="2511" actId="478"/>
          <ac:grpSpMkLst>
            <pc:docMk/>
            <pc:sldMk cId="3313870647" sldId="260"/>
            <ac:grpSpMk id="301" creationId="{3191DFA3-CE97-ABCB-2E2F-B304C8A2338B}"/>
          </ac:grpSpMkLst>
        </pc:grpChg>
        <pc:grpChg chg="add mod">
          <ac:chgData name="Alexander von Lühmann" userId="4ffc4e2d339b4992" providerId="LiveId" clId="{53C28701-BEF2-4B44-9EBB-A7EB9BEAA1E2}" dt="2024-02-29T09:07:36.108" v="2903" actId="1035"/>
          <ac:grpSpMkLst>
            <pc:docMk/>
            <pc:sldMk cId="3313870647" sldId="260"/>
            <ac:grpSpMk id="304" creationId="{56FDF9E1-5432-2129-DA9A-BDBB1A73EEA5}"/>
          </ac:grpSpMkLst>
        </pc:grpChg>
        <pc:grpChg chg="add mod">
          <ac:chgData name="Alexander von Lühmann" userId="4ffc4e2d339b4992" providerId="LiveId" clId="{53C28701-BEF2-4B44-9EBB-A7EB9BEAA1E2}" dt="2024-02-29T09:07:44.811" v="2908" actId="1037"/>
          <ac:grpSpMkLst>
            <pc:docMk/>
            <pc:sldMk cId="3313870647" sldId="260"/>
            <ac:grpSpMk id="309" creationId="{96013939-BC3D-E0AD-2AC3-FEAA4F142F3F}"/>
          </ac:grpSpMkLst>
        </pc:grpChg>
        <pc:grpChg chg="add mod">
          <ac:chgData name="Alexander von Lühmann" userId="4ffc4e2d339b4992" providerId="LiveId" clId="{53C28701-BEF2-4B44-9EBB-A7EB9BEAA1E2}" dt="2024-02-29T09:09:50.839" v="2983" actId="571"/>
          <ac:grpSpMkLst>
            <pc:docMk/>
            <pc:sldMk cId="3313870647" sldId="260"/>
            <ac:grpSpMk id="313" creationId="{7E0DF910-69BF-412D-FCE7-693529267557}"/>
          </ac:grpSpMkLst>
        </pc:grpChg>
        <pc:picChg chg="add del mod">
          <ac:chgData name="Alexander von Lühmann" userId="4ffc4e2d339b4992" providerId="LiveId" clId="{53C28701-BEF2-4B44-9EBB-A7EB9BEAA1E2}" dt="2024-02-28T21:32:36.896" v="2438" actId="478"/>
          <ac:picMkLst>
            <pc:docMk/>
            <pc:sldMk cId="3313870647" sldId="260"/>
            <ac:picMk id="3" creationId="{6BFF7836-EF89-4F89-C1E1-2C2781DF0093}"/>
          </ac:picMkLst>
        </pc:picChg>
        <pc:picChg chg="add del mod">
          <ac:chgData name="Alexander von Lühmann" userId="4ffc4e2d339b4992" providerId="LiveId" clId="{53C28701-BEF2-4B44-9EBB-A7EB9BEAA1E2}" dt="2024-02-28T21:19:26.769" v="2429" actId="478"/>
          <ac:picMkLst>
            <pc:docMk/>
            <pc:sldMk cId="3313870647" sldId="260"/>
            <ac:picMk id="5" creationId="{253EFDDC-C56B-8D47-778C-594B3BE6417C}"/>
          </ac:picMkLst>
        </pc:picChg>
        <pc:picChg chg="add del mod">
          <ac:chgData name="Alexander von Lühmann" userId="4ffc4e2d339b4992" providerId="LiveId" clId="{53C28701-BEF2-4B44-9EBB-A7EB9BEAA1E2}" dt="2024-02-28T21:20:02.166" v="2437" actId="478"/>
          <ac:picMkLst>
            <pc:docMk/>
            <pc:sldMk cId="3313870647" sldId="260"/>
            <ac:picMk id="7" creationId="{91A1459B-6C0F-5446-803F-069AA400C5C7}"/>
          </ac:picMkLst>
        </pc:picChg>
        <pc:picChg chg="add mod ord">
          <ac:chgData name="Alexander von Lühmann" userId="4ffc4e2d339b4992" providerId="LiveId" clId="{53C28701-BEF2-4B44-9EBB-A7EB9BEAA1E2}" dt="2024-02-29T09:29:54.711" v="3823" actId="166"/>
          <ac:picMkLst>
            <pc:docMk/>
            <pc:sldMk cId="3313870647" sldId="260"/>
            <ac:picMk id="32" creationId="{1DBAA70A-B000-1459-E502-1267D31E0565}"/>
          </ac:picMkLst>
        </pc:picChg>
        <pc:picChg chg="add del mod">
          <ac:chgData name="Alexander von Lühmann" userId="4ffc4e2d339b4992" providerId="LiveId" clId="{53C28701-BEF2-4B44-9EBB-A7EB9BEAA1E2}" dt="2024-02-28T22:10:15.339" v="2565" actId="478"/>
          <ac:picMkLst>
            <pc:docMk/>
            <pc:sldMk cId="3313870647" sldId="260"/>
            <ac:picMk id="34" creationId="{C74CC5ED-0596-E5CC-0C09-5A4682A43C66}"/>
          </ac:picMkLst>
        </pc:picChg>
        <pc:picChg chg="add del mod ord">
          <ac:chgData name="Alexander von Lühmann" userId="4ffc4e2d339b4992" providerId="LiveId" clId="{53C28701-BEF2-4B44-9EBB-A7EB9BEAA1E2}" dt="2024-02-29T08:56:34.172" v="2588" actId="478"/>
          <ac:picMkLst>
            <pc:docMk/>
            <pc:sldMk cId="3313870647" sldId="260"/>
            <ac:picMk id="36" creationId="{F158D433-AF59-7261-3ECB-5C4C2A903982}"/>
          </ac:picMkLst>
        </pc:picChg>
        <pc:picChg chg="add mod ord">
          <ac:chgData name="Alexander von Lühmann" userId="4ffc4e2d339b4992" providerId="LiveId" clId="{53C28701-BEF2-4B44-9EBB-A7EB9BEAA1E2}" dt="2024-02-29T08:56:57.584" v="2595" actId="167"/>
          <ac:picMkLst>
            <pc:docMk/>
            <pc:sldMk cId="3313870647" sldId="260"/>
            <ac:picMk id="38" creationId="{B93C296F-8B0E-FCC0-20ED-2DDA97201251}"/>
          </ac:picMkLst>
        </pc:picChg>
        <pc:picChg chg="mod">
          <ac:chgData name="Alexander von Lühmann" userId="4ffc4e2d339b4992" providerId="LiveId" clId="{53C28701-BEF2-4B44-9EBB-A7EB9BEAA1E2}" dt="2024-02-28T21:50:33.945" v="2456" actId="1038"/>
          <ac:picMkLst>
            <pc:docMk/>
            <pc:sldMk cId="3313870647" sldId="260"/>
            <ac:picMk id="220" creationId="{1EA9F2A3-E53E-BBA3-7A1C-44ECFBB79701}"/>
          </ac:picMkLst>
        </pc:picChg>
        <pc:picChg chg="del">
          <ac:chgData name="Alexander von Lühmann" userId="4ffc4e2d339b4992" providerId="LiveId" clId="{53C28701-BEF2-4B44-9EBB-A7EB9BEAA1E2}" dt="2024-02-28T22:07:36.448" v="2553" actId="478"/>
          <ac:picMkLst>
            <pc:docMk/>
            <pc:sldMk cId="3313870647" sldId="260"/>
            <ac:picMk id="227" creationId="{612602F7-B7AD-8F50-F28B-5A6DCA5A273A}"/>
          </ac:picMkLst>
        </pc:picChg>
        <pc:picChg chg="add mod">
          <ac:chgData name="Alexander von Lühmann" userId="4ffc4e2d339b4992" providerId="LiveId" clId="{53C28701-BEF2-4B44-9EBB-A7EB9BEAA1E2}" dt="2024-02-29T09:07:29.102" v="2901" actId="571"/>
          <ac:picMkLst>
            <pc:docMk/>
            <pc:sldMk cId="3313870647" sldId="260"/>
            <ac:picMk id="276" creationId="{10B9FF17-C621-7CB8-70E3-501FCCDB394F}"/>
          </ac:picMkLst>
        </pc:picChg>
        <pc:picChg chg="add mod">
          <ac:chgData name="Alexander von Lühmann" userId="4ffc4e2d339b4992" providerId="LiveId" clId="{53C28701-BEF2-4B44-9EBB-A7EB9BEAA1E2}" dt="2024-02-29T09:32:39.168" v="4008" actId="571"/>
          <ac:picMkLst>
            <pc:docMk/>
            <pc:sldMk cId="3313870647" sldId="260"/>
            <ac:picMk id="351" creationId="{923F284B-522C-7F5C-838A-09FC812B7901}"/>
          </ac:picMkLst>
        </pc:picChg>
        <pc:picChg chg="add mod">
          <ac:chgData name="Alexander von Lühmann" userId="4ffc4e2d339b4992" providerId="LiveId" clId="{53C28701-BEF2-4B44-9EBB-A7EB9BEAA1E2}" dt="2024-02-29T09:32:56.918" v="4016" actId="571"/>
          <ac:picMkLst>
            <pc:docMk/>
            <pc:sldMk cId="3313870647" sldId="260"/>
            <ac:picMk id="353" creationId="{178ED4FF-EFAE-00DB-B8BE-FDD3C279C2C2}"/>
          </ac:picMkLst>
        </pc:picChg>
        <pc:picChg chg="add mod">
          <ac:chgData name="Alexander von Lühmann" userId="4ffc4e2d339b4992" providerId="LiveId" clId="{53C28701-BEF2-4B44-9EBB-A7EB9BEAA1E2}" dt="2024-02-29T09:34:20.365" v="4041" actId="571"/>
          <ac:picMkLst>
            <pc:docMk/>
            <pc:sldMk cId="3313870647" sldId="260"/>
            <ac:picMk id="362" creationId="{DAF32897-B41E-9D78-5370-9A4622DD543E}"/>
          </ac:picMkLst>
        </pc:picChg>
        <pc:cxnChg chg="mod">
          <ac:chgData name="Alexander von Lühmann" userId="4ffc4e2d339b4992" providerId="LiveId" clId="{53C28701-BEF2-4B44-9EBB-A7EB9BEAA1E2}" dt="2024-02-29T09:30:20.313" v="3826" actId="1036"/>
          <ac:cxnSpMkLst>
            <pc:docMk/>
            <pc:sldMk cId="3313870647" sldId="260"/>
            <ac:cxnSpMk id="10" creationId="{2572491C-A402-CD08-F7BE-48E6563B0D81}"/>
          </ac:cxnSpMkLst>
        </pc:cxnChg>
        <pc:cxnChg chg="del">
          <ac:chgData name="Alexander von Lühmann" userId="4ffc4e2d339b4992" providerId="LiveId" clId="{53C28701-BEF2-4B44-9EBB-A7EB9BEAA1E2}" dt="2024-02-29T09:24:17.963" v="3644" actId="478"/>
          <ac:cxnSpMkLst>
            <pc:docMk/>
            <pc:sldMk cId="3313870647" sldId="260"/>
            <ac:cxnSpMk id="299" creationId="{C4807D95-5910-14F6-A95E-5900E1A9DC61}"/>
          </ac:cxnSpMkLst>
        </pc:cxnChg>
        <pc:cxnChg chg="del">
          <ac:chgData name="Alexander von Lühmann" userId="4ffc4e2d339b4992" providerId="LiveId" clId="{53C28701-BEF2-4B44-9EBB-A7EB9BEAA1E2}" dt="2024-02-29T09:24:18.683" v="3645" actId="478"/>
          <ac:cxnSpMkLst>
            <pc:docMk/>
            <pc:sldMk cId="3313870647" sldId="260"/>
            <ac:cxnSpMk id="306" creationId="{28B3874C-90C7-03AC-F042-DAE63834B8B0}"/>
          </ac:cxnSpMkLst>
        </pc:cxnChg>
        <pc:cxnChg chg="del">
          <ac:chgData name="Alexander von Lühmann" userId="4ffc4e2d339b4992" providerId="LiveId" clId="{53C28701-BEF2-4B44-9EBB-A7EB9BEAA1E2}" dt="2024-02-29T09:24:19.246" v="3646" actId="478"/>
          <ac:cxnSpMkLst>
            <pc:docMk/>
            <pc:sldMk cId="3313870647" sldId="260"/>
            <ac:cxnSpMk id="308" creationId="{58691CA7-5FFE-E253-870D-BC676A536DB2}"/>
          </ac:cxnSpMkLst>
        </pc:cxnChg>
        <pc:cxnChg chg="del">
          <ac:chgData name="Alexander von Lühmann" userId="4ffc4e2d339b4992" providerId="LiveId" clId="{53C28701-BEF2-4B44-9EBB-A7EB9BEAA1E2}" dt="2024-02-29T09:24:44.075" v="3650" actId="478"/>
          <ac:cxnSpMkLst>
            <pc:docMk/>
            <pc:sldMk cId="3313870647" sldId="260"/>
            <ac:cxnSpMk id="312" creationId="{15842E3E-F652-302E-83B1-6762803F1039}"/>
          </ac:cxnSpMkLst>
        </pc:cxnChg>
        <pc:cxnChg chg="del">
          <ac:chgData name="Alexander von Lühmann" userId="4ffc4e2d339b4992" providerId="LiveId" clId="{53C28701-BEF2-4B44-9EBB-A7EB9BEAA1E2}" dt="2024-02-28T21:50:39.479" v="2478" actId="478"/>
          <ac:cxnSpMkLst>
            <pc:docMk/>
            <pc:sldMk cId="3313870647" sldId="260"/>
            <ac:cxnSpMk id="316" creationId="{340C5C03-A91E-9632-27FB-BF466B004E1C}"/>
          </ac:cxnSpMkLst>
        </pc:cxnChg>
        <pc:cxnChg chg="add mod">
          <ac:chgData name="Alexander von Lühmann" userId="4ffc4e2d339b4992" providerId="LiveId" clId="{53C28701-BEF2-4B44-9EBB-A7EB9BEAA1E2}" dt="2024-02-29T09:25:21.730" v="3656" actId="1038"/>
          <ac:cxnSpMkLst>
            <pc:docMk/>
            <pc:sldMk cId="3313870647" sldId="260"/>
            <ac:cxnSpMk id="331" creationId="{33956DCD-024E-8740-4236-9E3AEB098B3B}"/>
          </ac:cxnSpMkLst>
        </pc:cxnChg>
        <pc:cxnChg chg="add mod">
          <ac:chgData name="Alexander von Lühmann" userId="4ffc4e2d339b4992" providerId="LiveId" clId="{53C28701-BEF2-4B44-9EBB-A7EB9BEAA1E2}" dt="2024-02-29T09:26:25.803" v="3695" actId="14100"/>
          <ac:cxnSpMkLst>
            <pc:docMk/>
            <pc:sldMk cId="3313870647" sldId="260"/>
            <ac:cxnSpMk id="334" creationId="{04188868-B6C5-E4F0-4663-DA96A2AA205B}"/>
          </ac:cxnSpMkLst>
        </pc:cxnChg>
        <pc:cxnChg chg="add mod">
          <ac:chgData name="Alexander von Lühmann" userId="4ffc4e2d339b4992" providerId="LiveId" clId="{53C28701-BEF2-4B44-9EBB-A7EB9BEAA1E2}" dt="2024-02-29T09:25:53.683" v="3685" actId="14100"/>
          <ac:cxnSpMkLst>
            <pc:docMk/>
            <pc:sldMk cId="3313870647" sldId="260"/>
            <ac:cxnSpMk id="337" creationId="{6E3D6F1C-12E5-08C6-C212-E883571A10BA}"/>
          </ac:cxnSpMkLst>
        </pc:cxnChg>
        <pc:cxnChg chg="add del mod">
          <ac:chgData name="Alexander von Lühmann" userId="4ffc4e2d339b4992" providerId="LiveId" clId="{53C28701-BEF2-4B44-9EBB-A7EB9BEAA1E2}" dt="2024-02-29T09:26:08.040" v="3689" actId="478"/>
          <ac:cxnSpMkLst>
            <pc:docMk/>
            <pc:sldMk cId="3313870647" sldId="260"/>
            <ac:cxnSpMk id="339" creationId="{DD0BDF92-4D9F-409D-E3BC-16FB91626648}"/>
          </ac:cxnSpMkLst>
        </pc:cxnChg>
        <pc:cxnChg chg="add mod">
          <ac:chgData name="Alexander von Lühmann" userId="4ffc4e2d339b4992" providerId="LiveId" clId="{53C28701-BEF2-4B44-9EBB-A7EB9BEAA1E2}" dt="2024-02-29T09:26:18.096" v="3693" actId="14100"/>
          <ac:cxnSpMkLst>
            <pc:docMk/>
            <pc:sldMk cId="3313870647" sldId="260"/>
            <ac:cxnSpMk id="341" creationId="{A445EE3F-3E61-A8FE-5198-CAD4ADAC86EB}"/>
          </ac:cxnSpMkLst>
        </pc:cxnChg>
        <pc:cxnChg chg="add mod">
          <ac:chgData name="Alexander von Lühmann" userId="4ffc4e2d339b4992" providerId="LiveId" clId="{53C28701-BEF2-4B44-9EBB-A7EB9BEAA1E2}" dt="2024-02-29T09:54:38.433" v="4238" actId="14100"/>
          <ac:cxnSpMkLst>
            <pc:docMk/>
            <pc:sldMk cId="3313870647" sldId="260"/>
            <ac:cxnSpMk id="366" creationId="{1C81EF47-757E-F60D-1706-7D9A48BA30CC}"/>
          </ac:cxnSpMkLst>
        </pc:cxnChg>
        <pc:cxnChg chg="add mod">
          <ac:chgData name="Alexander von Lühmann" userId="4ffc4e2d339b4992" providerId="LiveId" clId="{53C28701-BEF2-4B44-9EBB-A7EB9BEAA1E2}" dt="2024-02-29T09:37:35.102" v="4145" actId="14100"/>
          <ac:cxnSpMkLst>
            <pc:docMk/>
            <pc:sldMk cId="3313870647" sldId="260"/>
            <ac:cxnSpMk id="367" creationId="{A4896B79-B19B-0D6C-ED0D-E4BA3A5B7252}"/>
          </ac:cxnSpMkLst>
        </pc:cxnChg>
        <pc:cxnChg chg="add mod">
          <ac:chgData name="Alexander von Lühmann" userId="4ffc4e2d339b4992" providerId="LiveId" clId="{53C28701-BEF2-4B44-9EBB-A7EB9BEAA1E2}" dt="2024-02-29T09:38:05.483" v="4154" actId="14100"/>
          <ac:cxnSpMkLst>
            <pc:docMk/>
            <pc:sldMk cId="3313870647" sldId="260"/>
            <ac:cxnSpMk id="371" creationId="{C755181B-CF8E-128C-BAD1-BF4295AD875A}"/>
          </ac:cxnSpMkLst>
        </pc:cxnChg>
        <pc:cxnChg chg="add del mod">
          <ac:chgData name="Alexander von Lühmann" userId="4ffc4e2d339b4992" providerId="LiveId" clId="{53C28701-BEF2-4B44-9EBB-A7EB9BEAA1E2}" dt="2024-02-29T09:37:59.740" v="4152" actId="478"/>
          <ac:cxnSpMkLst>
            <pc:docMk/>
            <pc:sldMk cId="3313870647" sldId="260"/>
            <ac:cxnSpMk id="373" creationId="{17BABFCD-E37D-160F-DBE6-91584226280E}"/>
          </ac:cxnSpMkLst>
        </pc:cxnChg>
        <pc:cxnChg chg="add mod">
          <ac:chgData name="Alexander von Lühmann" userId="4ffc4e2d339b4992" providerId="LiveId" clId="{53C28701-BEF2-4B44-9EBB-A7EB9BEAA1E2}" dt="2024-02-29T09:38:28.908" v="4159" actId="14100"/>
          <ac:cxnSpMkLst>
            <pc:docMk/>
            <pc:sldMk cId="3313870647" sldId="260"/>
            <ac:cxnSpMk id="375" creationId="{CB05DFA1-FB6E-91DD-75EE-39F3C2765FF7}"/>
          </ac:cxnSpMkLst>
        </pc:cxnChg>
        <pc:cxnChg chg="add mod">
          <ac:chgData name="Alexander von Lühmann" userId="4ffc4e2d339b4992" providerId="LiveId" clId="{53C28701-BEF2-4B44-9EBB-A7EB9BEAA1E2}" dt="2024-02-29T09:38:26.557" v="4158" actId="14100"/>
          <ac:cxnSpMkLst>
            <pc:docMk/>
            <pc:sldMk cId="3313870647" sldId="260"/>
            <ac:cxnSpMk id="379" creationId="{E41CF361-427F-624D-01E7-69F3F0F4F6C2}"/>
          </ac:cxnSpMkLst>
        </pc:cxnChg>
        <pc:cxnChg chg="add mod">
          <ac:chgData name="Alexander von Lühmann" userId="4ffc4e2d339b4992" providerId="LiveId" clId="{53C28701-BEF2-4B44-9EBB-A7EB9BEAA1E2}" dt="2024-02-29T09:37:17.737" v="4138" actId="14100"/>
          <ac:cxnSpMkLst>
            <pc:docMk/>
            <pc:sldMk cId="3313870647" sldId="260"/>
            <ac:cxnSpMk id="383" creationId="{1002ECFA-739A-CD32-F540-DB31B0A67FB4}"/>
          </ac:cxnSpMkLst>
        </pc:cxnChg>
        <pc:cxnChg chg="add del mod">
          <ac:chgData name="Alexander von Lühmann" userId="4ffc4e2d339b4992" providerId="LiveId" clId="{53C28701-BEF2-4B44-9EBB-A7EB9BEAA1E2}" dt="2024-02-29T09:37:25.365" v="4141" actId="478"/>
          <ac:cxnSpMkLst>
            <pc:docMk/>
            <pc:sldMk cId="3313870647" sldId="260"/>
            <ac:cxnSpMk id="390" creationId="{30BB6D5D-8A0F-117F-C927-FE3CD9CA30DA}"/>
          </ac:cxnSpMkLst>
        </pc:cxnChg>
        <pc:cxnChg chg="add mod">
          <ac:chgData name="Alexander von Lühmann" userId="4ffc4e2d339b4992" providerId="LiveId" clId="{53C28701-BEF2-4B44-9EBB-A7EB9BEAA1E2}" dt="2024-02-29T09:37:48.117" v="4149" actId="14100"/>
          <ac:cxnSpMkLst>
            <pc:docMk/>
            <pc:sldMk cId="3313870647" sldId="260"/>
            <ac:cxnSpMk id="395" creationId="{FC07BD46-BF31-FD9F-5CE7-FC68EB448167}"/>
          </ac:cxnSpMkLst>
        </pc:cxnChg>
        <pc:cxnChg chg="add mod">
          <ac:chgData name="Alexander von Lühmann" userId="4ffc4e2d339b4992" providerId="LiveId" clId="{53C28701-BEF2-4B44-9EBB-A7EB9BEAA1E2}" dt="2024-02-29T09:54:38.026" v="4237" actId="14100"/>
          <ac:cxnSpMkLst>
            <pc:docMk/>
            <pc:sldMk cId="3313870647" sldId="260"/>
            <ac:cxnSpMk id="400" creationId="{39DB8076-033E-48DF-90E1-193E25AD899B}"/>
          </ac:cxnSpMkLst>
        </pc:cxnChg>
      </pc:sldChg>
      <pc:sldChg chg="delSp modSp new mod">
        <pc:chgData name="Alexander von Lühmann" userId="4ffc4e2d339b4992" providerId="LiveId" clId="{53C28701-BEF2-4B44-9EBB-A7EB9BEAA1E2}" dt="2024-02-28T15:02:27.362" v="141" actId="478"/>
        <pc:sldMkLst>
          <pc:docMk/>
          <pc:sldMk cId="2546013784" sldId="261"/>
        </pc:sldMkLst>
        <pc:spChg chg="mod">
          <ac:chgData name="Alexander von Lühmann" userId="4ffc4e2d339b4992" providerId="LiveId" clId="{53C28701-BEF2-4B44-9EBB-A7EB9BEAA1E2}" dt="2024-02-28T15:02:25.052" v="140" actId="20577"/>
          <ac:spMkLst>
            <pc:docMk/>
            <pc:sldMk cId="2546013784" sldId="261"/>
            <ac:spMk id="2" creationId="{94ABC1C2-EE29-CD70-25B6-80FDB7EEC185}"/>
          </ac:spMkLst>
        </pc:spChg>
        <pc:spChg chg="del">
          <ac:chgData name="Alexander von Lühmann" userId="4ffc4e2d339b4992" providerId="LiveId" clId="{53C28701-BEF2-4B44-9EBB-A7EB9BEAA1E2}" dt="2024-02-28T15:02:27.362" v="141" actId="478"/>
          <ac:spMkLst>
            <pc:docMk/>
            <pc:sldMk cId="2546013784" sldId="261"/>
            <ac:spMk id="3" creationId="{23DF599D-0D2E-6CCB-E059-1A462369124F}"/>
          </ac:spMkLst>
        </pc:spChg>
      </pc:sldChg>
      <pc:sldChg chg="modSp new del mod">
        <pc:chgData name="Alexander von Lühmann" userId="4ffc4e2d339b4992" providerId="LiveId" clId="{53C28701-BEF2-4B44-9EBB-A7EB9BEAA1E2}" dt="2024-03-03T13:01:43.137" v="4270" actId="680"/>
        <pc:sldMkLst>
          <pc:docMk/>
          <pc:sldMk cId="3624456325" sldId="262"/>
        </pc:sldMkLst>
        <pc:spChg chg="mod">
          <ac:chgData name="Alexander von Lühmann" userId="4ffc4e2d339b4992" providerId="LiveId" clId="{53C28701-BEF2-4B44-9EBB-A7EB9BEAA1E2}" dt="2024-03-03T13:01:42.391" v="4269" actId="20577"/>
          <ac:spMkLst>
            <pc:docMk/>
            <pc:sldMk cId="3624456325" sldId="262"/>
            <ac:spMk id="2" creationId="{07AFB0F7-831F-E5F0-26F4-DECC64BB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C278D-5913-4C77-BD7B-900D67D0FD7D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604F-76E1-44C5-917C-2200632BEB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B19B2-4C95-7F56-A107-A488F4DE8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8FCC-193C-20EB-CC31-732F844F2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9C00D-B94E-44EB-79E3-11F5C03B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2C4C-8F7E-713D-E034-F2B16F728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3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E837-C0A7-3E99-2D8A-E9C072F4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0614BBE9-90F4-E040-3003-CA63D3C0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3498329"/>
            <a:ext cx="11243354" cy="557823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B9554B4E-82F3-1A4B-F18B-DB1CEFC41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67121">
            <a:off x="7219161" y="823325"/>
            <a:ext cx="2957487" cy="29574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5E7CB-A202-1269-1B76-EEB638C0F15F}"/>
              </a:ext>
            </a:extLst>
          </p:cNvPr>
          <p:cNvCxnSpPr>
            <a:cxnSpLocks/>
          </p:cNvCxnSpPr>
          <p:nvPr/>
        </p:nvCxnSpPr>
        <p:spPr>
          <a:xfrm>
            <a:off x="1288550" y="9254511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636F0-DC57-2588-AFEA-55D8E5F6E52A}"/>
              </a:ext>
            </a:extLst>
          </p:cNvPr>
          <p:cNvGrpSpPr/>
          <p:nvPr/>
        </p:nvGrpSpPr>
        <p:grpSpPr>
          <a:xfrm>
            <a:off x="4796924" y="9122671"/>
            <a:ext cx="1447800" cy="627963"/>
            <a:chOff x="83321" y="5947719"/>
            <a:chExt cx="1447800" cy="6279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F5C610-83C2-9FA4-103B-06620C9FFF90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C0A55-BB5A-4B6B-CDA7-DF0B299932DF}"/>
                </a:ext>
              </a:extLst>
            </p:cNvPr>
            <p:cNvSpPr txBox="1"/>
            <p:nvPr/>
          </p:nvSpPr>
          <p:spPr>
            <a:xfrm rot="600000">
              <a:off x="83321" y="62063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DF4D04-328A-39B3-0402-4624A8F5E8E2}"/>
              </a:ext>
            </a:extLst>
          </p:cNvPr>
          <p:cNvGrpSpPr/>
          <p:nvPr/>
        </p:nvGrpSpPr>
        <p:grpSpPr>
          <a:xfrm>
            <a:off x="6130424" y="9122671"/>
            <a:ext cx="1181100" cy="615263"/>
            <a:chOff x="96021" y="5947719"/>
            <a:chExt cx="1181100" cy="6152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20D4B5-034E-73F9-CA10-06255A40B2D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B4758-947B-593B-888C-1A4FF6D5F06E}"/>
                </a:ext>
              </a:extLst>
            </p:cNvPr>
            <p:cNvSpPr txBox="1"/>
            <p:nvPr/>
          </p:nvSpPr>
          <p:spPr>
            <a:xfrm rot="600000">
              <a:off x="96021" y="61936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DD50FB-4446-8BE1-F11E-C39285EDD567}"/>
              </a:ext>
            </a:extLst>
          </p:cNvPr>
          <p:cNvGrpSpPr/>
          <p:nvPr/>
        </p:nvGrpSpPr>
        <p:grpSpPr>
          <a:xfrm>
            <a:off x="7222626" y="9122673"/>
            <a:ext cx="1381125" cy="917662"/>
            <a:chOff x="70621" y="5947719"/>
            <a:chExt cx="1381125" cy="9176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C52546-E287-E0BB-9227-1819F7BC037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D9BD59-49A4-E77B-185D-6AF86B1D821B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3A6C9-12CE-764E-6EEA-A2E4027BD16C}"/>
              </a:ext>
            </a:extLst>
          </p:cNvPr>
          <p:cNvGrpSpPr/>
          <p:nvPr/>
        </p:nvGrpSpPr>
        <p:grpSpPr>
          <a:xfrm>
            <a:off x="8413250" y="9122673"/>
            <a:ext cx="1333498" cy="892262"/>
            <a:chOff x="70621" y="5947719"/>
            <a:chExt cx="1333498" cy="8922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844FF3-69D9-8E10-216A-DC3A49EB059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A69B6-6E44-38EE-BAFE-D1924D95FDCD}"/>
                </a:ext>
              </a:extLst>
            </p:cNvPr>
            <p:cNvSpPr txBox="1"/>
            <p:nvPr/>
          </p:nvSpPr>
          <p:spPr>
            <a:xfrm rot="600000">
              <a:off x="70621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CA6235-28DC-3E9A-FC63-6EC644743059}"/>
              </a:ext>
            </a:extLst>
          </p:cNvPr>
          <p:cNvGrpSpPr/>
          <p:nvPr/>
        </p:nvGrpSpPr>
        <p:grpSpPr>
          <a:xfrm>
            <a:off x="9673724" y="9122672"/>
            <a:ext cx="1571622" cy="917662"/>
            <a:chOff x="70621" y="5947719"/>
            <a:chExt cx="1571622" cy="917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D6C2BB-5E66-022D-881F-1D60B5BCF5C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87DA2A-3352-3C6C-6358-E2A0DD8905BA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52D3C6-2F3B-D243-6453-B715EFE4A5DB}"/>
              </a:ext>
            </a:extLst>
          </p:cNvPr>
          <p:cNvGrpSpPr/>
          <p:nvPr/>
        </p:nvGrpSpPr>
        <p:grpSpPr>
          <a:xfrm>
            <a:off x="10727824" y="9132197"/>
            <a:ext cx="1381124" cy="930362"/>
            <a:chOff x="70621" y="5947719"/>
            <a:chExt cx="1381124" cy="9303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966CC3-ECA1-40E7-54F5-913E4C65823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18817E-6F49-8DE0-9AC9-92C22A53BA3D}"/>
                </a:ext>
              </a:extLst>
            </p:cNvPr>
            <p:cNvSpPr txBox="1"/>
            <p:nvPr/>
          </p:nvSpPr>
          <p:spPr>
            <a:xfrm rot="600000">
              <a:off x="70621" y="62317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4A2BE43-DCE1-345A-EF62-9A3A9C2CB749}"/>
              </a:ext>
            </a:extLst>
          </p:cNvPr>
          <p:cNvSpPr txBox="1"/>
          <p:nvPr/>
        </p:nvSpPr>
        <p:spPr>
          <a:xfrm rot="16200000">
            <a:off x="1172405" y="3680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68BE93-1C76-19C2-4E02-0E0C3E4BB9F7}"/>
              </a:ext>
            </a:extLst>
          </p:cNvPr>
          <p:cNvSpPr txBox="1"/>
          <p:nvPr/>
        </p:nvSpPr>
        <p:spPr>
          <a:xfrm rot="16200000">
            <a:off x="1124312" y="446204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C7C6E-562A-172C-1DB0-EF2428D67757}"/>
              </a:ext>
            </a:extLst>
          </p:cNvPr>
          <p:cNvSpPr txBox="1"/>
          <p:nvPr/>
        </p:nvSpPr>
        <p:spPr>
          <a:xfrm rot="16200000">
            <a:off x="1124314" y="515085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C8949-D538-FB50-248E-44B7468995B7}"/>
              </a:ext>
            </a:extLst>
          </p:cNvPr>
          <p:cNvSpPr txBox="1"/>
          <p:nvPr/>
        </p:nvSpPr>
        <p:spPr>
          <a:xfrm rot="16200000">
            <a:off x="1179475" y="86792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41C8-49C1-EB3D-CDAB-C681BBF55EE1}"/>
              </a:ext>
            </a:extLst>
          </p:cNvPr>
          <p:cNvSpPr txBox="1"/>
          <p:nvPr/>
        </p:nvSpPr>
        <p:spPr>
          <a:xfrm rot="16200000">
            <a:off x="1124051" y="575393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35EB4D-06BC-A2F5-3DB6-C940B1E33D90}"/>
              </a:ext>
            </a:extLst>
          </p:cNvPr>
          <p:cNvSpPr txBox="1"/>
          <p:nvPr/>
        </p:nvSpPr>
        <p:spPr>
          <a:xfrm>
            <a:off x="1419087" y="3575960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20C7EE-DFE8-96B5-3FA6-9B76A9201D41}"/>
              </a:ext>
            </a:extLst>
          </p:cNvPr>
          <p:cNvSpPr txBox="1"/>
          <p:nvPr/>
        </p:nvSpPr>
        <p:spPr>
          <a:xfrm>
            <a:off x="1419087" y="4438786"/>
            <a:ext cx="5581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4AE04-E53E-B58B-E540-ADCD75AE56C2}"/>
              </a:ext>
            </a:extLst>
          </p:cNvPr>
          <p:cNvSpPr txBox="1"/>
          <p:nvPr/>
        </p:nvSpPr>
        <p:spPr>
          <a:xfrm>
            <a:off x="1419087" y="5124839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3CC2CA-0688-D0FC-C56C-1B6DE352E262}"/>
              </a:ext>
            </a:extLst>
          </p:cNvPr>
          <p:cNvSpPr txBox="1"/>
          <p:nvPr/>
        </p:nvSpPr>
        <p:spPr>
          <a:xfrm>
            <a:off x="1414286" y="5654649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2B8050-D463-9E51-ADA8-9B5A02687FD2}"/>
              </a:ext>
            </a:extLst>
          </p:cNvPr>
          <p:cNvSpPr txBox="1"/>
          <p:nvPr/>
        </p:nvSpPr>
        <p:spPr>
          <a:xfrm>
            <a:off x="1421620" y="8674999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81052E-49CB-C94B-6ADE-C9C806D14787}"/>
              </a:ext>
            </a:extLst>
          </p:cNvPr>
          <p:cNvSpPr txBox="1"/>
          <p:nvPr/>
        </p:nvSpPr>
        <p:spPr>
          <a:xfrm>
            <a:off x="3223621" y="7029607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D81B0A-55EE-9568-3BE8-832461564A52}"/>
              </a:ext>
            </a:extLst>
          </p:cNvPr>
          <p:cNvSpPr txBox="1"/>
          <p:nvPr/>
        </p:nvSpPr>
        <p:spPr>
          <a:xfrm>
            <a:off x="3212017" y="423861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69B1E4-39CB-052F-FCB5-D2A9FCC699F0}"/>
              </a:ext>
            </a:extLst>
          </p:cNvPr>
          <p:cNvSpPr txBox="1"/>
          <p:nvPr/>
        </p:nvSpPr>
        <p:spPr>
          <a:xfrm>
            <a:off x="3222712" y="585516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6879D-D208-59E7-FE6E-5C7E95EACA62}"/>
              </a:ext>
            </a:extLst>
          </p:cNvPr>
          <p:cNvSpPr txBox="1"/>
          <p:nvPr/>
        </p:nvSpPr>
        <p:spPr>
          <a:xfrm>
            <a:off x="3224481" y="6498576"/>
            <a:ext cx="1390381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Spline-Wavelet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AB8BFF-67AA-0E3C-B74E-2251DEBA724C}"/>
              </a:ext>
            </a:extLst>
          </p:cNvPr>
          <p:cNvSpPr txBox="1"/>
          <p:nvPr/>
        </p:nvSpPr>
        <p:spPr>
          <a:xfrm>
            <a:off x="3228738" y="5070909"/>
            <a:ext cx="12361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178661-B3DE-2FA1-15C1-D709A83670B6}"/>
              </a:ext>
            </a:extLst>
          </p:cNvPr>
          <p:cNvSpPr txBox="1"/>
          <p:nvPr/>
        </p:nvSpPr>
        <p:spPr>
          <a:xfrm>
            <a:off x="3223900" y="8685128"/>
            <a:ext cx="112646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BC2864-507C-54C4-1350-7945C9ED1D23}"/>
              </a:ext>
            </a:extLst>
          </p:cNvPr>
          <p:cNvSpPr txBox="1"/>
          <p:nvPr/>
        </p:nvSpPr>
        <p:spPr>
          <a:xfrm>
            <a:off x="5070469" y="6736591"/>
            <a:ext cx="89800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Re-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4E9202-A4CF-493E-AE61-66F7BD52AFFE}"/>
              </a:ext>
            </a:extLst>
          </p:cNvPr>
          <p:cNvSpPr txBox="1"/>
          <p:nvPr/>
        </p:nvSpPr>
        <p:spPr>
          <a:xfrm>
            <a:off x="5045047" y="390165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E760AC-5EC5-7C7C-2C55-556FD47F7995}"/>
              </a:ext>
            </a:extLst>
          </p:cNvPr>
          <p:cNvSpPr txBox="1"/>
          <p:nvPr/>
        </p:nvSpPr>
        <p:spPr>
          <a:xfrm>
            <a:off x="5045047" y="4122222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1B297A-CE81-D88A-1F22-7F690ADC686E}"/>
              </a:ext>
            </a:extLst>
          </p:cNvPr>
          <p:cNvSpPr txBox="1"/>
          <p:nvPr/>
        </p:nvSpPr>
        <p:spPr>
          <a:xfrm>
            <a:off x="5045047" y="4331438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EB8AE1-CD38-B7C1-343F-C0C4A357C330}"/>
              </a:ext>
            </a:extLst>
          </p:cNvPr>
          <p:cNvSpPr txBox="1"/>
          <p:nvPr/>
        </p:nvSpPr>
        <p:spPr>
          <a:xfrm>
            <a:off x="5045047" y="4587564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C88D67-2C17-CEFB-3229-3427689E434F}"/>
              </a:ext>
            </a:extLst>
          </p:cNvPr>
          <p:cNvSpPr txBox="1"/>
          <p:nvPr/>
        </p:nvSpPr>
        <p:spPr>
          <a:xfrm>
            <a:off x="5045047" y="4874223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273FE5-69EF-79BC-899E-C34FF13D79FC}"/>
              </a:ext>
            </a:extLst>
          </p:cNvPr>
          <p:cNvSpPr txBox="1"/>
          <p:nvPr/>
        </p:nvSpPr>
        <p:spPr>
          <a:xfrm>
            <a:off x="5045047" y="5070687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475491-0C9E-551D-9525-D03CBEAC5FB7}"/>
              </a:ext>
            </a:extLst>
          </p:cNvPr>
          <p:cNvSpPr txBox="1"/>
          <p:nvPr/>
        </p:nvSpPr>
        <p:spPr>
          <a:xfrm>
            <a:off x="6378762" y="7361874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4D6049-72CB-FA9A-A96D-F63DB960873A}"/>
              </a:ext>
            </a:extLst>
          </p:cNvPr>
          <p:cNvSpPr txBox="1"/>
          <p:nvPr/>
        </p:nvSpPr>
        <p:spPr>
          <a:xfrm>
            <a:off x="6371631" y="8720400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A1CF38-D21C-62AE-CDFD-96710AF9AD5B}"/>
              </a:ext>
            </a:extLst>
          </p:cNvPr>
          <p:cNvSpPr txBox="1"/>
          <p:nvPr/>
        </p:nvSpPr>
        <p:spPr>
          <a:xfrm>
            <a:off x="6376299" y="8155475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928AB2-D58B-B42D-5E11-1220F9CCAC5D}"/>
              </a:ext>
            </a:extLst>
          </p:cNvPr>
          <p:cNvSpPr txBox="1"/>
          <p:nvPr/>
        </p:nvSpPr>
        <p:spPr>
          <a:xfrm>
            <a:off x="7512959" y="3841773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194AD1-0429-52B8-6442-6D663CA7332F}"/>
              </a:ext>
            </a:extLst>
          </p:cNvPr>
          <p:cNvSpPr txBox="1"/>
          <p:nvPr/>
        </p:nvSpPr>
        <p:spPr>
          <a:xfrm>
            <a:off x="7532011" y="485174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E62002-2566-D0D5-3717-2B9D73DB7E5F}"/>
              </a:ext>
            </a:extLst>
          </p:cNvPr>
          <p:cNvSpPr txBox="1"/>
          <p:nvPr/>
        </p:nvSpPr>
        <p:spPr>
          <a:xfrm>
            <a:off x="7508069" y="7380003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0CAE53-FBB9-605D-9DF7-A430AFE617EE}"/>
              </a:ext>
            </a:extLst>
          </p:cNvPr>
          <p:cNvSpPr txBox="1"/>
          <p:nvPr/>
        </p:nvSpPr>
        <p:spPr>
          <a:xfrm>
            <a:off x="8730553" y="590362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9E0C0A-8CE5-CAE1-EF9E-D3CE90957141}"/>
              </a:ext>
            </a:extLst>
          </p:cNvPr>
          <p:cNvSpPr txBox="1"/>
          <p:nvPr/>
        </p:nvSpPr>
        <p:spPr>
          <a:xfrm>
            <a:off x="8695397" y="812834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E629A1-DD6D-B3BD-6586-05ECE278C898}"/>
              </a:ext>
            </a:extLst>
          </p:cNvPr>
          <p:cNvSpPr txBox="1"/>
          <p:nvPr/>
        </p:nvSpPr>
        <p:spPr>
          <a:xfrm>
            <a:off x="8702299" y="8852471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1F5A9D-228F-3FE4-3445-516697AC4C31}"/>
              </a:ext>
            </a:extLst>
          </p:cNvPr>
          <p:cNvSpPr txBox="1"/>
          <p:nvPr/>
        </p:nvSpPr>
        <p:spPr>
          <a:xfrm>
            <a:off x="9971087" y="4578858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0CC19-BF3E-2C21-DCC2-70B2D772A8EA}"/>
              </a:ext>
            </a:extLst>
          </p:cNvPr>
          <p:cNvSpPr txBox="1"/>
          <p:nvPr/>
        </p:nvSpPr>
        <p:spPr>
          <a:xfrm>
            <a:off x="9990137" y="6554882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2AACF-E567-5386-9C3D-937D2FE00887}"/>
              </a:ext>
            </a:extLst>
          </p:cNvPr>
          <p:cNvSpPr txBox="1"/>
          <p:nvPr/>
        </p:nvSpPr>
        <p:spPr>
          <a:xfrm>
            <a:off x="10967389" y="4052136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BC34D5-B41D-930C-E3A2-99B6D3455053}"/>
              </a:ext>
            </a:extLst>
          </p:cNvPr>
          <p:cNvSpPr txBox="1"/>
          <p:nvPr/>
        </p:nvSpPr>
        <p:spPr>
          <a:xfrm>
            <a:off x="10967691" y="4947909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2D9E95-D875-1DD2-6227-5CF3AC4836A2}"/>
              </a:ext>
            </a:extLst>
          </p:cNvPr>
          <p:cNvSpPr txBox="1"/>
          <p:nvPr/>
        </p:nvSpPr>
        <p:spPr>
          <a:xfrm>
            <a:off x="10977216" y="5627200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D0A83-ED99-69F2-24D1-4A4AA84A0634}"/>
              </a:ext>
            </a:extLst>
          </p:cNvPr>
          <p:cNvSpPr txBox="1"/>
          <p:nvPr/>
        </p:nvSpPr>
        <p:spPr>
          <a:xfrm>
            <a:off x="10964719" y="6414707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031A12-507F-4358-80FE-99DF5A74F6FF}"/>
              </a:ext>
            </a:extLst>
          </p:cNvPr>
          <p:cNvSpPr txBox="1"/>
          <p:nvPr/>
        </p:nvSpPr>
        <p:spPr>
          <a:xfrm>
            <a:off x="10979018" y="7136462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FF171-B336-434F-6E79-1CDE11ACAD8B}"/>
              </a:ext>
            </a:extLst>
          </p:cNvPr>
          <p:cNvSpPr txBox="1"/>
          <p:nvPr/>
        </p:nvSpPr>
        <p:spPr>
          <a:xfrm>
            <a:off x="10978458" y="7559626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73F61A-EDA3-5BEB-25EF-6A95465DB0CB}"/>
              </a:ext>
            </a:extLst>
          </p:cNvPr>
          <p:cNvSpPr txBox="1"/>
          <p:nvPr/>
        </p:nvSpPr>
        <p:spPr>
          <a:xfrm>
            <a:off x="12401620" y="4523983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815E2B-9A76-5469-983D-F15901BC1A0E}"/>
              </a:ext>
            </a:extLst>
          </p:cNvPr>
          <p:cNvSpPr txBox="1"/>
          <p:nvPr/>
        </p:nvSpPr>
        <p:spPr>
          <a:xfrm>
            <a:off x="12409453" y="594779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4114D0-A4AF-DBF8-D616-3842FC4338D7}"/>
              </a:ext>
            </a:extLst>
          </p:cNvPr>
          <p:cNvSpPr txBox="1"/>
          <p:nvPr/>
        </p:nvSpPr>
        <p:spPr>
          <a:xfrm>
            <a:off x="12421648" y="7439291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18057D-70FF-F711-C387-5C6BD1A24CBC}"/>
              </a:ext>
            </a:extLst>
          </p:cNvPr>
          <p:cNvSpPr txBox="1"/>
          <p:nvPr/>
        </p:nvSpPr>
        <p:spPr>
          <a:xfrm rot="16200000">
            <a:off x="2924274" y="423109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8241E9-12BA-2820-CE82-32BFCD2D7ECF}"/>
              </a:ext>
            </a:extLst>
          </p:cNvPr>
          <p:cNvSpPr txBox="1"/>
          <p:nvPr/>
        </p:nvSpPr>
        <p:spPr>
          <a:xfrm rot="16200000">
            <a:off x="2930890" y="660455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FB1D1F7-A67E-C838-AE64-18A13AE88DD8}"/>
              </a:ext>
            </a:extLst>
          </p:cNvPr>
          <p:cNvGrpSpPr/>
          <p:nvPr/>
        </p:nvGrpSpPr>
        <p:grpSpPr>
          <a:xfrm>
            <a:off x="2741818" y="3457970"/>
            <a:ext cx="1679041" cy="313282"/>
            <a:chOff x="2751343" y="3414428"/>
            <a:chExt cx="1679041" cy="31328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EBA4EE-2978-0E7F-34E8-EF591BB76631}"/>
                </a:ext>
              </a:extLst>
            </p:cNvPr>
            <p:cNvSpPr txBox="1"/>
            <p:nvPr/>
          </p:nvSpPr>
          <p:spPr>
            <a:xfrm>
              <a:off x="3149328" y="3419933"/>
              <a:ext cx="12810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Trial Rejection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A2B8790-7906-C578-C467-B8A84B340E43}"/>
                </a:ext>
              </a:extLst>
            </p:cNvPr>
            <p:cNvSpPr txBox="1"/>
            <p:nvPr/>
          </p:nvSpPr>
          <p:spPr>
            <a:xfrm>
              <a:off x="2751343" y="3414428"/>
              <a:ext cx="28084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F25A15A-DD4A-23FF-0C90-B1E1BA0715DC}"/>
              </a:ext>
            </a:extLst>
          </p:cNvPr>
          <p:cNvSpPr txBox="1"/>
          <p:nvPr/>
        </p:nvSpPr>
        <p:spPr>
          <a:xfrm rot="16200000">
            <a:off x="2929970" y="8649377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EE61FA-261E-1385-B90A-7552651ACA94}"/>
              </a:ext>
            </a:extLst>
          </p:cNvPr>
          <p:cNvSpPr txBox="1"/>
          <p:nvPr/>
        </p:nvSpPr>
        <p:spPr>
          <a:xfrm rot="16200000">
            <a:off x="4780035" y="6827982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0784FE1-C7EB-C853-28AB-A2FD41A39A21}"/>
              </a:ext>
            </a:extLst>
          </p:cNvPr>
          <p:cNvGrpSpPr/>
          <p:nvPr/>
        </p:nvGrpSpPr>
        <p:grpSpPr>
          <a:xfrm>
            <a:off x="6130502" y="5343016"/>
            <a:ext cx="836596" cy="523220"/>
            <a:chOff x="6140027" y="5699524"/>
            <a:chExt cx="836596" cy="52322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E8033F-ACFA-DB50-E94D-A95402A4C5FE}"/>
                </a:ext>
              </a:extLst>
            </p:cNvPr>
            <p:cNvSpPr txBox="1"/>
            <p:nvPr/>
          </p:nvSpPr>
          <p:spPr>
            <a:xfrm>
              <a:off x="6386397" y="5699524"/>
              <a:ext cx="590226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Band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47ACEB-2BF6-2EB3-FFD2-1E4CC3056ADD}"/>
                </a:ext>
              </a:extLst>
            </p:cNvPr>
            <p:cNvSpPr txBox="1"/>
            <p:nvPr/>
          </p:nvSpPr>
          <p:spPr>
            <a:xfrm rot="16200000">
              <a:off x="6105403" y="5801615"/>
              <a:ext cx="3770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outerShdw blurRad="88900" sx="106000" sy="106000" algn="ctr" rotWithShape="0">
                      <a:schemeClr val="tx1"/>
                    </a:outerShdw>
                  </a:effectLst>
                </a:rPr>
                <a:t>70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DCBDE5D-B780-261C-829E-7A7749EA2DB8}"/>
              </a:ext>
            </a:extLst>
          </p:cNvPr>
          <p:cNvSpPr txBox="1"/>
          <p:nvPr/>
        </p:nvSpPr>
        <p:spPr>
          <a:xfrm rot="16200000">
            <a:off x="6088911" y="7470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7132A2-30C2-2E5A-F535-3F9F4F3A9E8E}"/>
              </a:ext>
            </a:extLst>
          </p:cNvPr>
          <p:cNvSpPr txBox="1"/>
          <p:nvPr/>
        </p:nvSpPr>
        <p:spPr>
          <a:xfrm rot="16200000">
            <a:off x="8426450" y="590362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B35E02-835B-1357-7900-E1D96FD27B43}"/>
              </a:ext>
            </a:extLst>
          </p:cNvPr>
          <p:cNvSpPr txBox="1"/>
          <p:nvPr/>
        </p:nvSpPr>
        <p:spPr>
          <a:xfrm rot="16200000">
            <a:off x="7218263" y="737875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C2AD9-66BF-F47A-AA46-8E87A0534310}"/>
              </a:ext>
            </a:extLst>
          </p:cNvPr>
          <p:cNvSpPr txBox="1"/>
          <p:nvPr/>
        </p:nvSpPr>
        <p:spPr>
          <a:xfrm rot="16200000">
            <a:off x="8407777" y="8224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A866E7-4741-7CD7-95C9-385EB412EC14}"/>
              </a:ext>
            </a:extLst>
          </p:cNvPr>
          <p:cNvSpPr txBox="1"/>
          <p:nvPr/>
        </p:nvSpPr>
        <p:spPr>
          <a:xfrm rot="16200000">
            <a:off x="10672665" y="64313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1FE143-AD36-30DD-114A-940BD75AAFF9}"/>
              </a:ext>
            </a:extLst>
          </p:cNvPr>
          <p:cNvSpPr txBox="1"/>
          <p:nvPr/>
        </p:nvSpPr>
        <p:spPr>
          <a:xfrm>
            <a:off x="9962276" y="7874985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59AC3B-7FC9-A2EC-C5B8-DED2286FCF37}"/>
              </a:ext>
            </a:extLst>
          </p:cNvPr>
          <p:cNvSpPr txBox="1"/>
          <p:nvPr/>
        </p:nvSpPr>
        <p:spPr>
          <a:xfrm>
            <a:off x="9947165" y="8283720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E1DEF2-7AF9-952C-A3BE-A29411C3146D}"/>
              </a:ext>
            </a:extLst>
          </p:cNvPr>
          <p:cNvSpPr txBox="1"/>
          <p:nvPr/>
        </p:nvSpPr>
        <p:spPr>
          <a:xfrm>
            <a:off x="9951506" y="870377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E58D4E-BFEC-D2C9-2622-16998F721EDC}"/>
              </a:ext>
            </a:extLst>
          </p:cNvPr>
          <p:cNvSpPr txBox="1"/>
          <p:nvPr/>
        </p:nvSpPr>
        <p:spPr>
          <a:xfrm rot="16200000">
            <a:off x="9717175" y="870935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2754DE-C6EC-3FEE-3EC9-B3AB1BA5982B}"/>
              </a:ext>
            </a:extLst>
          </p:cNvPr>
          <p:cNvSpPr txBox="1"/>
          <p:nvPr/>
        </p:nvSpPr>
        <p:spPr>
          <a:xfrm rot="16200000">
            <a:off x="9723118" y="828915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DEB692-2F72-8BDE-9500-A904C9FD593A}"/>
              </a:ext>
            </a:extLst>
          </p:cNvPr>
          <p:cNvSpPr txBox="1"/>
          <p:nvPr/>
        </p:nvSpPr>
        <p:spPr>
          <a:xfrm rot="16200000">
            <a:off x="9722359" y="786831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BBA641-3429-A9E6-CD91-BE3F83CA1D9D}"/>
              </a:ext>
            </a:extLst>
          </p:cNvPr>
          <p:cNvSpPr txBox="1"/>
          <p:nvPr/>
        </p:nvSpPr>
        <p:spPr>
          <a:xfrm rot="16200000">
            <a:off x="10682190" y="563071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06DB0A-CE38-D726-DB66-7FE9525F3A8A}"/>
              </a:ext>
            </a:extLst>
          </p:cNvPr>
          <p:cNvSpPr txBox="1"/>
          <p:nvPr/>
        </p:nvSpPr>
        <p:spPr>
          <a:xfrm rot="16200000">
            <a:off x="10674152" y="495460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7C4148-950D-8D96-FDDD-52CB5559289D}"/>
              </a:ext>
            </a:extLst>
          </p:cNvPr>
          <p:cNvSpPr txBox="1"/>
          <p:nvPr/>
        </p:nvSpPr>
        <p:spPr>
          <a:xfrm rot="16200000">
            <a:off x="10662839" y="416220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2DB60C-E16E-60F0-843C-C79BCA645D6D}"/>
              </a:ext>
            </a:extLst>
          </p:cNvPr>
          <p:cNvSpPr txBox="1"/>
          <p:nvPr/>
        </p:nvSpPr>
        <p:spPr>
          <a:xfrm rot="16200000">
            <a:off x="10715765" y="712451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8CA681B-45DE-753D-A960-255FF8D3FFF0}"/>
              </a:ext>
            </a:extLst>
          </p:cNvPr>
          <p:cNvSpPr txBox="1"/>
          <p:nvPr/>
        </p:nvSpPr>
        <p:spPr>
          <a:xfrm rot="16200000">
            <a:off x="10715766" y="75617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D95108-D81E-AF91-9BE2-B24EBA9D5258}"/>
              </a:ext>
            </a:extLst>
          </p:cNvPr>
          <p:cNvSpPr txBox="1"/>
          <p:nvPr/>
        </p:nvSpPr>
        <p:spPr>
          <a:xfrm rot="16200000">
            <a:off x="9685179" y="456534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3EEAAA-2529-8077-34DE-C1BC27034CFE}"/>
              </a:ext>
            </a:extLst>
          </p:cNvPr>
          <p:cNvSpPr txBox="1"/>
          <p:nvPr/>
        </p:nvSpPr>
        <p:spPr>
          <a:xfrm rot="16200000">
            <a:off x="9692723" y="653988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FAA292-131B-A146-5D57-4C8A9608E191}"/>
              </a:ext>
            </a:extLst>
          </p:cNvPr>
          <p:cNvSpPr txBox="1"/>
          <p:nvPr/>
        </p:nvSpPr>
        <p:spPr>
          <a:xfrm rot="16200000">
            <a:off x="7223500" y="495960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1A6B82-894D-FCD9-A4A5-8433AC77E925}"/>
              </a:ext>
            </a:extLst>
          </p:cNvPr>
          <p:cNvSpPr txBox="1"/>
          <p:nvPr/>
        </p:nvSpPr>
        <p:spPr>
          <a:xfrm rot="16200000">
            <a:off x="12111469" y="471428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7CB788-F7C1-28F2-A1C1-FAAFBBC16E17}"/>
              </a:ext>
            </a:extLst>
          </p:cNvPr>
          <p:cNvSpPr txBox="1"/>
          <p:nvPr/>
        </p:nvSpPr>
        <p:spPr>
          <a:xfrm rot="16200000">
            <a:off x="12166983" y="745883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A259E-88A7-F5C8-D470-40953F413F84}"/>
              </a:ext>
            </a:extLst>
          </p:cNvPr>
          <p:cNvSpPr txBox="1"/>
          <p:nvPr/>
        </p:nvSpPr>
        <p:spPr>
          <a:xfrm rot="16200000">
            <a:off x="12153830" y="596200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CFFC8-DD42-82B2-208A-AE97F6E684AE}"/>
              </a:ext>
            </a:extLst>
          </p:cNvPr>
          <p:cNvSpPr txBox="1"/>
          <p:nvPr/>
        </p:nvSpPr>
        <p:spPr>
          <a:xfrm rot="16200000">
            <a:off x="2984513" y="586834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93CB5D-07BE-3DAA-C0BE-AA25CC0ED935}"/>
              </a:ext>
            </a:extLst>
          </p:cNvPr>
          <p:cNvGrpSpPr/>
          <p:nvPr/>
        </p:nvGrpSpPr>
        <p:grpSpPr>
          <a:xfrm>
            <a:off x="1288550" y="9127667"/>
            <a:ext cx="3100387" cy="892262"/>
            <a:chOff x="-1137466" y="5947719"/>
            <a:chExt cx="3100387" cy="8922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2DD326-46EA-C649-5B8B-72306F5F84F2}"/>
                </a:ext>
              </a:extLst>
            </p:cNvPr>
            <p:cNvCxnSpPr/>
            <p:nvPr/>
          </p:nvCxnSpPr>
          <p:spPr>
            <a:xfrm>
              <a:off x="6833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120597-5DC3-D05B-82E0-A1FD35EF486F}"/>
                </a:ext>
              </a:extLst>
            </p:cNvPr>
            <p:cNvSpPr txBox="1"/>
            <p:nvPr/>
          </p:nvSpPr>
          <p:spPr>
            <a:xfrm rot="600000">
              <a:off x="515121" y="61936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Artifacts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23F18C1-B862-FC37-20A4-C52B6409461B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FB00677-1247-14AC-25EF-3D20E8BF2122}"/>
              </a:ext>
            </a:extLst>
          </p:cNvPr>
          <p:cNvSpPr txBox="1"/>
          <p:nvPr/>
        </p:nvSpPr>
        <p:spPr>
          <a:xfrm rot="600000">
            <a:off x="1146946" y="938892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AF38A4C-0740-E5F5-6AB4-3589CD74491E}"/>
              </a:ext>
            </a:extLst>
          </p:cNvPr>
          <p:cNvGrpSpPr/>
          <p:nvPr/>
        </p:nvGrpSpPr>
        <p:grpSpPr>
          <a:xfrm>
            <a:off x="12081234" y="9132196"/>
            <a:ext cx="1381124" cy="904962"/>
            <a:chOff x="70621" y="5947719"/>
            <a:chExt cx="1381124" cy="9049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B8CB5A6-DD8A-7238-C308-3E434FB5A1C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DF2E14-6C6A-40DF-32EB-A4568316BCAA}"/>
                </a:ext>
              </a:extLst>
            </p:cNvPr>
            <p:cNvSpPr txBox="1"/>
            <p:nvPr/>
          </p:nvSpPr>
          <p:spPr>
            <a:xfrm rot="600000">
              <a:off x="70621" y="62063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40D520-25CA-183A-69AE-9BE17CFB0214}"/>
              </a:ext>
            </a:extLst>
          </p:cNvPr>
          <p:cNvSpPr txBox="1"/>
          <p:nvPr/>
        </p:nvSpPr>
        <p:spPr>
          <a:xfrm>
            <a:off x="10695212" y="1275944"/>
            <a:ext cx="1536132" cy="267765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06722AD-A592-6CF6-194D-0A885170D11C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E4C8-8264-E6CE-E0D1-1F6CBE42ACB5}"/>
              </a:ext>
            </a:extLst>
          </p:cNvPr>
          <p:cNvSpPr txBox="1"/>
          <p:nvPr/>
        </p:nvSpPr>
        <p:spPr>
          <a:xfrm>
            <a:off x="5894483" y="81508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7B556-9A02-184A-7893-6D18D99D2E66}"/>
              </a:ext>
            </a:extLst>
          </p:cNvPr>
          <p:cNvSpPr txBox="1"/>
          <p:nvPr/>
        </p:nvSpPr>
        <p:spPr>
          <a:xfrm>
            <a:off x="5899239" y="87236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3A1A3-C0AF-BD36-2FB8-E491D9B79D88}"/>
              </a:ext>
            </a:extLst>
          </p:cNvPr>
          <p:cNvSpPr txBox="1"/>
          <p:nvPr/>
        </p:nvSpPr>
        <p:spPr>
          <a:xfrm>
            <a:off x="7003222" y="38418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92A2F-8981-55AF-3A2C-4BCB8D65956A}"/>
              </a:ext>
            </a:extLst>
          </p:cNvPr>
          <p:cNvSpPr txBox="1"/>
          <p:nvPr/>
        </p:nvSpPr>
        <p:spPr>
          <a:xfrm>
            <a:off x="8219871" y="88556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ED9F-D96D-E680-63B9-BB05A66AF37E}"/>
              </a:ext>
            </a:extLst>
          </p:cNvPr>
          <p:cNvSpPr txBox="1"/>
          <p:nvPr/>
        </p:nvSpPr>
        <p:spPr>
          <a:xfrm>
            <a:off x="4571217" y="41192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0AF70-E5F8-5834-9522-1F44EBCC39D1}"/>
              </a:ext>
            </a:extLst>
          </p:cNvPr>
          <p:cNvSpPr txBox="1"/>
          <p:nvPr/>
        </p:nvSpPr>
        <p:spPr>
          <a:xfrm>
            <a:off x="4574391" y="43290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E56F2-EEF4-F004-B233-C1497ABAEB9A}"/>
              </a:ext>
            </a:extLst>
          </p:cNvPr>
          <p:cNvSpPr txBox="1"/>
          <p:nvPr/>
        </p:nvSpPr>
        <p:spPr>
          <a:xfrm>
            <a:off x="4592879" y="507151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C85A2-2E4B-639E-0968-36044CDFAC03}"/>
              </a:ext>
            </a:extLst>
          </p:cNvPr>
          <p:cNvSpPr txBox="1"/>
          <p:nvPr/>
        </p:nvSpPr>
        <p:spPr>
          <a:xfrm>
            <a:off x="4588970" y="48754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C8AE2-970B-A2F5-CA35-227A7BEA39EB}"/>
              </a:ext>
            </a:extLst>
          </p:cNvPr>
          <p:cNvSpPr txBox="1"/>
          <p:nvPr/>
        </p:nvSpPr>
        <p:spPr>
          <a:xfrm>
            <a:off x="4568949" y="38996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52098-B292-6B36-D364-5CB365CEBFD4}"/>
              </a:ext>
            </a:extLst>
          </p:cNvPr>
          <p:cNvSpPr txBox="1"/>
          <p:nvPr/>
        </p:nvSpPr>
        <p:spPr>
          <a:xfrm>
            <a:off x="4581244" y="459158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72F0A8D-E395-7104-0051-3366422F1A86}"/>
              </a:ext>
            </a:extLst>
          </p:cNvPr>
          <p:cNvSpPr txBox="1"/>
          <p:nvPr/>
        </p:nvSpPr>
        <p:spPr>
          <a:xfrm>
            <a:off x="8456908" y="2988402"/>
            <a:ext cx="56778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59AFED0-3591-C2CF-0E74-C4B6840CD49C}"/>
              </a:ext>
            </a:extLst>
          </p:cNvPr>
          <p:cNvSpPr txBox="1"/>
          <p:nvPr/>
        </p:nvSpPr>
        <p:spPr>
          <a:xfrm>
            <a:off x="8932992" y="3093656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04C81FA-E30A-1DF5-7FD8-6B556B774AED}"/>
              </a:ext>
            </a:extLst>
          </p:cNvPr>
          <p:cNvCxnSpPr>
            <a:cxnSpLocks/>
          </p:cNvCxnSpPr>
          <p:nvPr/>
        </p:nvCxnSpPr>
        <p:spPr>
          <a:xfrm>
            <a:off x="9942041" y="1518314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57610A5A-4C0F-6003-1046-51D57D733C78}"/>
              </a:ext>
            </a:extLst>
          </p:cNvPr>
          <p:cNvCxnSpPr>
            <a:cxnSpLocks/>
          </p:cNvCxnSpPr>
          <p:nvPr/>
        </p:nvCxnSpPr>
        <p:spPr>
          <a:xfrm>
            <a:off x="10017652" y="1629539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B272047-8293-95DD-308D-1984B72E7EE0}"/>
              </a:ext>
            </a:extLst>
          </p:cNvPr>
          <p:cNvCxnSpPr>
            <a:cxnSpLocks/>
          </p:cNvCxnSpPr>
          <p:nvPr/>
        </p:nvCxnSpPr>
        <p:spPr>
          <a:xfrm>
            <a:off x="10075294" y="1750469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127D85D2-B2D9-0D60-5812-068DC7AFE0AD}"/>
              </a:ext>
            </a:extLst>
          </p:cNvPr>
          <p:cNvCxnSpPr>
            <a:cxnSpLocks/>
          </p:cNvCxnSpPr>
          <p:nvPr/>
        </p:nvCxnSpPr>
        <p:spPr>
          <a:xfrm>
            <a:off x="10121897" y="1914169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2122F08-DC67-5B22-B2AE-09F892857BD1}"/>
              </a:ext>
            </a:extLst>
          </p:cNvPr>
          <p:cNvCxnSpPr>
            <a:cxnSpLocks/>
          </p:cNvCxnSpPr>
          <p:nvPr/>
        </p:nvCxnSpPr>
        <p:spPr>
          <a:xfrm>
            <a:off x="10159828" y="2123051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173DA857-1EA3-92FD-FAAD-F6270EF2E170}"/>
              </a:ext>
            </a:extLst>
          </p:cNvPr>
          <p:cNvCxnSpPr>
            <a:cxnSpLocks/>
          </p:cNvCxnSpPr>
          <p:nvPr/>
        </p:nvCxnSpPr>
        <p:spPr>
          <a:xfrm>
            <a:off x="10140052" y="2425669"/>
            <a:ext cx="610076" cy="264924"/>
          </a:xfrm>
          <a:prstGeom prst="bentConnector3">
            <a:avLst>
              <a:gd name="adj1" fmla="val 2252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D4F3B9B-811B-6C83-DFB9-892935601999}"/>
              </a:ext>
            </a:extLst>
          </p:cNvPr>
          <p:cNvCxnSpPr>
            <a:cxnSpLocks/>
          </p:cNvCxnSpPr>
          <p:nvPr/>
        </p:nvCxnSpPr>
        <p:spPr>
          <a:xfrm>
            <a:off x="10125075" y="2686050"/>
            <a:ext cx="636293" cy="228813"/>
          </a:xfrm>
          <a:prstGeom prst="bentConnector3">
            <a:avLst>
              <a:gd name="adj1" fmla="val 1145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0033100-5FCB-1CA4-6A8C-7F25B317192F}"/>
              </a:ext>
            </a:extLst>
          </p:cNvPr>
          <p:cNvSpPr txBox="1"/>
          <p:nvPr/>
        </p:nvSpPr>
        <p:spPr>
          <a:xfrm>
            <a:off x="10036415" y="79273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763BB71-E9F8-40E5-A867-C408ADEEA9C8}"/>
              </a:ext>
            </a:extLst>
          </p:cNvPr>
          <p:cNvCxnSpPr>
            <a:cxnSpLocks/>
          </p:cNvCxnSpPr>
          <p:nvPr/>
        </p:nvCxnSpPr>
        <p:spPr>
          <a:xfrm>
            <a:off x="9990137" y="2994608"/>
            <a:ext cx="783446" cy="131353"/>
          </a:xfrm>
          <a:prstGeom prst="bentConnector3">
            <a:avLst>
              <a:gd name="adj1" fmla="val 1839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E80CC3F-FEFB-A5E6-64D2-1C39D023B871}"/>
              </a:ext>
            </a:extLst>
          </p:cNvPr>
          <p:cNvCxnSpPr/>
          <p:nvPr/>
        </p:nvCxnSpPr>
        <p:spPr>
          <a:xfrm>
            <a:off x="9876293" y="1413747"/>
            <a:ext cx="87383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5C1911-570A-70EA-48A7-A56059598847}"/>
              </a:ext>
            </a:extLst>
          </p:cNvPr>
          <p:cNvSpPr txBox="1"/>
          <p:nvPr/>
        </p:nvSpPr>
        <p:spPr>
          <a:xfrm rot="16200000">
            <a:off x="383066" y="5040989"/>
            <a:ext cx="12202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Metric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705C5D-30B7-25E2-DD3A-B856334E21C8}"/>
              </a:ext>
            </a:extLst>
          </p:cNvPr>
          <p:cNvSpPr txBox="1"/>
          <p:nvPr/>
        </p:nvSpPr>
        <p:spPr>
          <a:xfrm rot="16200000">
            <a:off x="178790" y="7251672"/>
            <a:ext cx="161614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Metrics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27DEA0A-CB89-B72F-06F1-C02FA4BA4E8A}"/>
              </a:ext>
            </a:extLst>
          </p:cNvPr>
          <p:cNvSpPr/>
          <p:nvPr/>
        </p:nvSpPr>
        <p:spPr>
          <a:xfrm>
            <a:off x="1217930" y="6318048"/>
            <a:ext cx="177800" cy="446400"/>
          </a:xfrm>
          <a:prstGeom prst="rect">
            <a:avLst/>
          </a:prstGeom>
          <a:solidFill>
            <a:srgbClr val="A7B2E6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C6D35D-891A-2B36-8703-6DC988A4417A}"/>
              </a:ext>
            </a:extLst>
          </p:cNvPr>
          <p:cNvSpPr/>
          <p:nvPr/>
        </p:nvSpPr>
        <p:spPr>
          <a:xfrm>
            <a:off x="1217930" y="6763947"/>
            <a:ext cx="177800" cy="4464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2FA8BE-1403-DA03-DECF-F21108322360}"/>
              </a:ext>
            </a:extLst>
          </p:cNvPr>
          <p:cNvSpPr/>
          <p:nvPr/>
        </p:nvSpPr>
        <p:spPr>
          <a:xfrm>
            <a:off x="1217924" y="7209635"/>
            <a:ext cx="177800" cy="4212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4D7DCD-7AC2-DFF0-0A2A-7C5DEB9043BB}"/>
              </a:ext>
            </a:extLst>
          </p:cNvPr>
          <p:cNvSpPr/>
          <p:nvPr/>
        </p:nvSpPr>
        <p:spPr>
          <a:xfrm>
            <a:off x="1218090" y="7634353"/>
            <a:ext cx="177800" cy="396000"/>
          </a:xfrm>
          <a:prstGeom prst="rect">
            <a:avLst/>
          </a:prstGeom>
          <a:solidFill>
            <a:srgbClr val="B3BBE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6EAC8D-E1E0-03F9-11FA-B19B52D1D074}"/>
              </a:ext>
            </a:extLst>
          </p:cNvPr>
          <p:cNvSpPr/>
          <p:nvPr/>
        </p:nvSpPr>
        <p:spPr>
          <a:xfrm>
            <a:off x="1218090" y="8028785"/>
            <a:ext cx="177800" cy="270467"/>
          </a:xfrm>
          <a:prstGeom prst="rect">
            <a:avLst/>
          </a:prstGeom>
          <a:solidFill>
            <a:srgbClr val="C3C6F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01F4DE9-AFF9-3757-AEF0-DFA36884531E}"/>
              </a:ext>
            </a:extLst>
          </p:cNvPr>
          <p:cNvSpPr txBox="1"/>
          <p:nvPr/>
        </p:nvSpPr>
        <p:spPr>
          <a:xfrm rot="16200000">
            <a:off x="1116695" y="63798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01A96B-D4DF-DF5D-E016-7FA33598DF3B}"/>
              </a:ext>
            </a:extLst>
          </p:cNvPr>
          <p:cNvSpPr txBox="1"/>
          <p:nvPr/>
        </p:nvSpPr>
        <p:spPr>
          <a:xfrm>
            <a:off x="1419087" y="6274769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0ABEB9-ADC8-4FF4-19B5-92F6FF7C2D12}"/>
              </a:ext>
            </a:extLst>
          </p:cNvPr>
          <p:cNvSpPr txBox="1"/>
          <p:nvPr/>
        </p:nvSpPr>
        <p:spPr>
          <a:xfrm rot="16200000">
            <a:off x="1117593" y="683075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A3B00-379E-1061-6970-8B4851059ECA}"/>
              </a:ext>
            </a:extLst>
          </p:cNvPr>
          <p:cNvSpPr txBox="1"/>
          <p:nvPr/>
        </p:nvSpPr>
        <p:spPr>
          <a:xfrm>
            <a:off x="1407828" y="6830079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55FBB3-6C33-9DF1-360D-525B77FEB4C8}"/>
              </a:ext>
            </a:extLst>
          </p:cNvPr>
          <p:cNvSpPr txBox="1"/>
          <p:nvPr/>
        </p:nvSpPr>
        <p:spPr>
          <a:xfrm rot="16200000">
            <a:off x="1119705" y="72678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E66A62F-85D1-29CC-F5C2-FEFF2F539C35}"/>
              </a:ext>
            </a:extLst>
          </p:cNvPr>
          <p:cNvSpPr txBox="1"/>
          <p:nvPr/>
        </p:nvSpPr>
        <p:spPr>
          <a:xfrm>
            <a:off x="1412979" y="7250410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A14166-FE86-1827-ACE8-BF1231E558A5}"/>
              </a:ext>
            </a:extLst>
          </p:cNvPr>
          <p:cNvSpPr txBox="1"/>
          <p:nvPr/>
        </p:nvSpPr>
        <p:spPr>
          <a:xfrm rot="16200000">
            <a:off x="1117367" y="76948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647CB9E-7614-E279-E3C0-ED0F1810D57A}"/>
              </a:ext>
            </a:extLst>
          </p:cNvPr>
          <p:cNvSpPr txBox="1"/>
          <p:nvPr/>
        </p:nvSpPr>
        <p:spPr>
          <a:xfrm>
            <a:off x="1412140" y="7668843"/>
            <a:ext cx="5212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2F9172F-9E45-D44E-E714-EABADDCBB457}"/>
              </a:ext>
            </a:extLst>
          </p:cNvPr>
          <p:cNvSpPr txBox="1"/>
          <p:nvPr/>
        </p:nvSpPr>
        <p:spPr>
          <a:xfrm rot="16200000">
            <a:off x="1114201" y="801797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9C9ECB-A1AD-A69C-F405-8E7110DBA9F4}"/>
              </a:ext>
            </a:extLst>
          </p:cNvPr>
          <p:cNvSpPr txBox="1"/>
          <p:nvPr/>
        </p:nvSpPr>
        <p:spPr>
          <a:xfrm>
            <a:off x="1404436" y="7918690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271B8D-7429-4540-07D1-0645727D3839}"/>
              </a:ext>
            </a:extLst>
          </p:cNvPr>
          <p:cNvSpPr txBox="1"/>
          <p:nvPr/>
        </p:nvSpPr>
        <p:spPr>
          <a:xfrm rot="16200000">
            <a:off x="2176130" y="5324407"/>
            <a:ext cx="1285929" cy="307777"/>
          </a:xfrm>
          <a:prstGeom prst="rect">
            <a:avLst/>
          </a:prstGeom>
          <a:noFill/>
          <a:effectLst>
            <a:glow>
              <a:schemeClr val="accent1">
                <a:satMod val="175000"/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Method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F14ECC-2419-5A2D-680A-C8A432CB4E76}"/>
              </a:ext>
            </a:extLst>
          </p:cNvPr>
          <p:cNvSpPr txBox="1"/>
          <p:nvPr/>
        </p:nvSpPr>
        <p:spPr>
          <a:xfrm rot="16200000">
            <a:off x="1960351" y="7817478"/>
            <a:ext cx="171874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Methods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8C2E9C3-0D48-DA45-376B-91D4D070D11F}"/>
              </a:ext>
            </a:extLst>
          </p:cNvPr>
          <p:cNvSpPr txBox="1"/>
          <p:nvPr/>
        </p:nvSpPr>
        <p:spPr>
          <a:xfrm rot="16200000">
            <a:off x="2984919" y="505318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208D497-9075-1BFA-6979-8F6D37EC653D}"/>
              </a:ext>
            </a:extLst>
          </p:cNvPr>
          <p:cNvSpPr txBox="1"/>
          <p:nvPr/>
        </p:nvSpPr>
        <p:spPr>
          <a:xfrm>
            <a:off x="3229196" y="5499098"/>
            <a:ext cx="121308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5DE071-1E31-331C-A598-480B94BEDCCC}"/>
              </a:ext>
            </a:extLst>
          </p:cNvPr>
          <p:cNvSpPr txBox="1"/>
          <p:nvPr/>
        </p:nvSpPr>
        <p:spPr>
          <a:xfrm rot="16200000">
            <a:off x="2985377" y="551185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20DD7EF-E8E2-BA88-0F7D-072B40DAE05F}"/>
              </a:ext>
            </a:extLst>
          </p:cNvPr>
          <p:cNvSpPr txBox="1"/>
          <p:nvPr/>
        </p:nvSpPr>
        <p:spPr>
          <a:xfrm>
            <a:off x="3236603" y="6130525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E83E84-C31D-E34D-3A4B-C645BD11088A}"/>
              </a:ext>
            </a:extLst>
          </p:cNvPr>
          <p:cNvSpPr txBox="1"/>
          <p:nvPr/>
        </p:nvSpPr>
        <p:spPr>
          <a:xfrm rot="16200000">
            <a:off x="2983164" y="6136092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CE886A0-A392-FD44-84F4-3FE3C78A75DA}"/>
              </a:ext>
            </a:extLst>
          </p:cNvPr>
          <p:cNvSpPr txBox="1"/>
          <p:nvPr/>
        </p:nvSpPr>
        <p:spPr>
          <a:xfrm rot="16200000">
            <a:off x="2991496" y="704865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CBF83E8-C4AD-B01B-6F4B-9A8F753E3459}"/>
              </a:ext>
            </a:extLst>
          </p:cNvPr>
          <p:cNvSpPr/>
          <p:nvPr/>
        </p:nvSpPr>
        <p:spPr>
          <a:xfrm>
            <a:off x="3036900" y="7511473"/>
            <a:ext cx="180113" cy="1512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F5B38A-199B-F88B-390A-02A38D2801A4}"/>
              </a:ext>
            </a:extLst>
          </p:cNvPr>
          <p:cNvSpPr/>
          <p:nvPr/>
        </p:nvSpPr>
        <p:spPr>
          <a:xfrm>
            <a:off x="3036900" y="7661453"/>
            <a:ext cx="180114" cy="118800"/>
          </a:xfrm>
          <a:prstGeom prst="rect">
            <a:avLst/>
          </a:prstGeom>
          <a:solidFill>
            <a:srgbClr val="273C65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2D54939-D7BC-259B-FE9C-001097B83EC5}"/>
              </a:ext>
            </a:extLst>
          </p:cNvPr>
          <p:cNvSpPr/>
          <p:nvPr/>
        </p:nvSpPr>
        <p:spPr>
          <a:xfrm>
            <a:off x="3036899" y="7780993"/>
            <a:ext cx="180113" cy="118800"/>
          </a:xfrm>
          <a:prstGeom prst="rect">
            <a:avLst/>
          </a:prstGeom>
          <a:solidFill>
            <a:srgbClr val="4969AA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FE8A09-C137-7079-EC32-3A374AAE308E}"/>
              </a:ext>
            </a:extLst>
          </p:cNvPr>
          <p:cNvSpPr/>
          <p:nvPr/>
        </p:nvSpPr>
        <p:spPr>
          <a:xfrm>
            <a:off x="3036594" y="7898764"/>
            <a:ext cx="180417" cy="1188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910F43E-2A7D-1428-BC38-5714660FE8D0}"/>
              </a:ext>
            </a:extLst>
          </p:cNvPr>
          <p:cNvSpPr/>
          <p:nvPr/>
        </p:nvSpPr>
        <p:spPr>
          <a:xfrm>
            <a:off x="3036594" y="8018997"/>
            <a:ext cx="180417" cy="90000"/>
          </a:xfrm>
          <a:prstGeom prst="rect">
            <a:avLst/>
          </a:prstGeom>
          <a:solidFill>
            <a:srgbClr val="324D80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09F467D-77AE-9661-06C5-AD3904561852}"/>
              </a:ext>
            </a:extLst>
          </p:cNvPr>
          <p:cNvSpPr/>
          <p:nvPr/>
        </p:nvSpPr>
        <p:spPr>
          <a:xfrm>
            <a:off x="3036594" y="8107373"/>
            <a:ext cx="180417" cy="90000"/>
          </a:xfrm>
          <a:prstGeom prst="rect">
            <a:avLst/>
          </a:prstGeom>
          <a:solidFill>
            <a:srgbClr val="2C447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C970E46-74E3-C99B-E1B5-63351B260E44}"/>
              </a:ext>
            </a:extLst>
          </p:cNvPr>
          <p:cNvSpPr/>
          <p:nvPr/>
        </p:nvSpPr>
        <p:spPr>
          <a:xfrm>
            <a:off x="3035873" y="8196629"/>
            <a:ext cx="181138" cy="90000"/>
          </a:xfrm>
          <a:prstGeom prst="rect">
            <a:avLst/>
          </a:prstGeom>
          <a:solidFill>
            <a:srgbClr val="5F7DC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A09010-CD8D-03D2-E160-5ABC92D75EB6}"/>
              </a:ext>
            </a:extLst>
          </p:cNvPr>
          <p:cNvSpPr/>
          <p:nvPr/>
        </p:nvSpPr>
        <p:spPr>
          <a:xfrm>
            <a:off x="3035873" y="8285610"/>
            <a:ext cx="181141" cy="45719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0739E8-66EF-12CE-5ECF-44B1B19FD289}"/>
              </a:ext>
            </a:extLst>
          </p:cNvPr>
          <p:cNvSpPr txBox="1"/>
          <p:nvPr/>
        </p:nvSpPr>
        <p:spPr>
          <a:xfrm>
            <a:off x="3238148" y="7337437"/>
            <a:ext cx="1519903" cy="13347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 (7)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Mon. Interp.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 (4)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 (1)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7B63A5B-A628-36B9-D66F-03C7D76DD297}"/>
              </a:ext>
            </a:extLst>
          </p:cNvPr>
          <p:cNvGrpSpPr/>
          <p:nvPr/>
        </p:nvGrpSpPr>
        <p:grpSpPr>
          <a:xfrm>
            <a:off x="3212250" y="7468122"/>
            <a:ext cx="115150" cy="985790"/>
            <a:chOff x="3212250" y="7468122"/>
            <a:chExt cx="115150" cy="98579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A98D480-E6FB-E3E4-081A-EA700E1F84DF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3217013" y="7468122"/>
              <a:ext cx="110387" cy="11895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433D354-BB05-CFED-2A7C-955CCB44A589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V="1">
              <a:off x="3217014" y="7591440"/>
              <a:ext cx="95161" cy="12941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F3275A-E557-A43D-309A-48D1A676FD91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 flipV="1">
              <a:off x="3217012" y="7745975"/>
              <a:ext cx="95161" cy="9441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5E389D-2EF6-0C9C-D5DC-1C07EC4963B2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 flipV="1">
              <a:off x="3217011" y="7895587"/>
              <a:ext cx="94858" cy="625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4B56036-A66F-5B38-AAD4-9E757BEE0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2250" y="8020455"/>
              <a:ext cx="9768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6BF3406-8EB2-1A8C-C2DE-0EBEE35E86BB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>
              <a:off x="3217011" y="8152373"/>
              <a:ext cx="94137" cy="454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E9C8CC4-7780-3E10-7546-265129C334D4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3217011" y="8241629"/>
              <a:ext cx="94858" cy="533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38C408-E991-4982-DD30-551FA7BBC2BA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>
              <a:off x="3217014" y="8308470"/>
              <a:ext cx="94855" cy="1454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Left Brace 229">
            <a:extLst>
              <a:ext uri="{FF2B5EF4-FFF2-40B4-BE49-F238E27FC236}">
                <a16:creationId xmlns:a16="http://schemas.microsoft.com/office/drawing/2014/main" id="{0DC6A124-F0CE-AE07-F725-387E0706A3AA}"/>
              </a:ext>
            </a:extLst>
          </p:cNvPr>
          <p:cNvSpPr/>
          <p:nvPr/>
        </p:nvSpPr>
        <p:spPr>
          <a:xfrm>
            <a:off x="2882363" y="3787056"/>
            <a:ext cx="184780" cy="353127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Left Brace 230">
            <a:extLst>
              <a:ext uri="{FF2B5EF4-FFF2-40B4-BE49-F238E27FC236}">
                <a16:creationId xmlns:a16="http://schemas.microsoft.com/office/drawing/2014/main" id="{439CDF8A-099C-DA14-6530-C6766AA3A25C}"/>
              </a:ext>
            </a:extLst>
          </p:cNvPr>
          <p:cNvSpPr/>
          <p:nvPr/>
        </p:nvSpPr>
        <p:spPr>
          <a:xfrm>
            <a:off x="1069667" y="4250882"/>
            <a:ext cx="184780" cy="1952289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046AC453-F97D-0BD1-5781-F8C5579FFA65}"/>
              </a:ext>
            </a:extLst>
          </p:cNvPr>
          <p:cNvSpPr/>
          <p:nvPr/>
        </p:nvSpPr>
        <p:spPr>
          <a:xfrm>
            <a:off x="1065154" y="6264213"/>
            <a:ext cx="184780" cy="208981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59FD71DD-BFE4-0C93-2BD6-1FC210C98096}"/>
              </a:ext>
            </a:extLst>
          </p:cNvPr>
          <p:cNvSpPr/>
          <p:nvPr/>
        </p:nvSpPr>
        <p:spPr>
          <a:xfrm>
            <a:off x="2882262" y="7454873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7CCE99C-68C1-0424-DA44-C21314BF8AD0}"/>
              </a:ext>
            </a:extLst>
          </p:cNvPr>
          <p:cNvSpPr txBox="1"/>
          <p:nvPr/>
        </p:nvSpPr>
        <p:spPr>
          <a:xfrm rot="16200000">
            <a:off x="11137868" y="6559131"/>
            <a:ext cx="17113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Regressors</a:t>
            </a:r>
          </a:p>
        </p:txBody>
      </p:sp>
      <p:sp>
        <p:nvSpPr>
          <p:cNvPr id="240" name="Left Brace 239">
            <a:extLst>
              <a:ext uri="{FF2B5EF4-FFF2-40B4-BE49-F238E27FC236}">
                <a16:creationId xmlns:a16="http://schemas.microsoft.com/office/drawing/2014/main" id="{187B79A6-CEAB-722E-E014-0BD7CC8F4164}"/>
              </a:ext>
            </a:extLst>
          </p:cNvPr>
          <p:cNvSpPr/>
          <p:nvPr/>
        </p:nvSpPr>
        <p:spPr>
          <a:xfrm>
            <a:off x="12046563" y="6367976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FB21B32-45E5-9849-C9EB-ED92C941F2BB}"/>
              </a:ext>
            </a:extLst>
          </p:cNvPr>
          <p:cNvSpPr/>
          <p:nvPr/>
        </p:nvSpPr>
        <p:spPr>
          <a:xfrm>
            <a:off x="12204458" y="6438302"/>
            <a:ext cx="180113" cy="277200"/>
          </a:xfrm>
          <a:prstGeom prst="rect">
            <a:avLst/>
          </a:prstGeom>
          <a:solidFill>
            <a:srgbClr val="BDD68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234D1DB-C565-0D1A-5614-666585BCE8F7}"/>
              </a:ext>
            </a:extLst>
          </p:cNvPr>
          <p:cNvSpPr/>
          <p:nvPr/>
        </p:nvSpPr>
        <p:spPr>
          <a:xfrm>
            <a:off x="12204458" y="6716916"/>
            <a:ext cx="180113" cy="248400"/>
          </a:xfrm>
          <a:prstGeom prst="rect">
            <a:avLst/>
          </a:prstGeom>
          <a:solidFill>
            <a:srgbClr val="8EBD7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80F4EFF-4488-2F43-278D-D73A32D4A63A}"/>
              </a:ext>
            </a:extLst>
          </p:cNvPr>
          <p:cNvSpPr/>
          <p:nvPr/>
        </p:nvSpPr>
        <p:spPr>
          <a:xfrm>
            <a:off x="12204458" y="6967569"/>
            <a:ext cx="180113" cy="122400"/>
          </a:xfrm>
          <a:prstGeom prst="rect">
            <a:avLst/>
          </a:prstGeom>
          <a:solidFill>
            <a:srgbClr val="CCDE94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3D4D39C-5A05-9EBB-0C5A-1BA9AB601E01}"/>
              </a:ext>
            </a:extLst>
          </p:cNvPr>
          <p:cNvSpPr/>
          <p:nvPr/>
        </p:nvSpPr>
        <p:spPr>
          <a:xfrm>
            <a:off x="12204896" y="7088044"/>
            <a:ext cx="180113" cy="93600"/>
          </a:xfrm>
          <a:prstGeom prst="rect">
            <a:avLst/>
          </a:prstGeom>
          <a:solidFill>
            <a:srgbClr val="6DA96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3AA3F74-D857-A7DD-B45E-F3B948036C9D}"/>
              </a:ext>
            </a:extLst>
          </p:cNvPr>
          <p:cNvSpPr/>
          <p:nvPr/>
        </p:nvSpPr>
        <p:spPr>
          <a:xfrm>
            <a:off x="12204458" y="7182931"/>
            <a:ext cx="180113" cy="61191"/>
          </a:xfrm>
          <a:prstGeom prst="rect">
            <a:avLst/>
          </a:prstGeom>
          <a:solidFill>
            <a:srgbClr val="7FB46B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77C6420-C6FD-FFC5-F1FB-4E1F816C34FD}"/>
              </a:ext>
            </a:extLst>
          </p:cNvPr>
          <p:cNvSpPr txBox="1"/>
          <p:nvPr/>
        </p:nvSpPr>
        <p:spPr>
          <a:xfrm>
            <a:off x="12414282" y="6456516"/>
            <a:ext cx="1371594" cy="9948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 (13)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Polyn. Drift (11)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 (6)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 (4)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(3)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73CC642-3612-103B-A1BA-36B958FF62CC}"/>
              </a:ext>
            </a:extLst>
          </p:cNvPr>
          <p:cNvGrpSpPr/>
          <p:nvPr/>
        </p:nvGrpSpPr>
        <p:grpSpPr>
          <a:xfrm>
            <a:off x="12384571" y="6576902"/>
            <a:ext cx="92759" cy="671479"/>
            <a:chOff x="12384571" y="6576902"/>
            <a:chExt cx="92759" cy="671479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9880559-EC83-EBE6-2AD8-AC1BF5C608AA}"/>
                </a:ext>
              </a:extLst>
            </p:cNvPr>
            <p:cNvCxnSpPr>
              <a:cxnSpLocks/>
              <a:stCxn id="241" idx="3"/>
            </p:cNvCxnSpPr>
            <p:nvPr/>
          </p:nvCxnSpPr>
          <p:spPr>
            <a:xfrm>
              <a:off x="12384571" y="6576902"/>
              <a:ext cx="927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F92B0CE-5C04-28A1-1D10-B4ECDDC7A048}"/>
                </a:ext>
              </a:extLst>
            </p:cNvPr>
            <p:cNvCxnSpPr>
              <a:cxnSpLocks/>
              <a:stCxn id="242" idx="3"/>
            </p:cNvCxnSpPr>
            <p:nvPr/>
          </p:nvCxnSpPr>
          <p:spPr>
            <a:xfrm flipV="1">
              <a:off x="12384571" y="6776185"/>
              <a:ext cx="86252" cy="649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5516EBD-ADD8-CB0F-029A-2A3CD864877D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 flipV="1">
              <a:off x="12384571" y="6990442"/>
              <a:ext cx="80479" cy="383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0B9383-9E4A-15FB-64F4-2C835120D7E8}"/>
                </a:ext>
              </a:extLst>
            </p:cNvPr>
            <p:cNvCxnSpPr>
              <a:cxnSpLocks/>
              <a:stCxn id="244" idx="3"/>
            </p:cNvCxnSpPr>
            <p:nvPr/>
          </p:nvCxnSpPr>
          <p:spPr>
            <a:xfrm>
              <a:off x="12385009" y="7134844"/>
              <a:ext cx="902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0F34FB2-E552-6E8E-92E3-E5368ED172C9}"/>
                </a:ext>
              </a:extLst>
            </p:cNvPr>
            <p:cNvCxnSpPr>
              <a:cxnSpLocks/>
              <a:stCxn id="245" idx="3"/>
            </p:cNvCxnSpPr>
            <p:nvPr/>
          </p:nvCxnSpPr>
          <p:spPr>
            <a:xfrm>
              <a:off x="12384571" y="7213527"/>
              <a:ext cx="83893" cy="348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249053-41E9-504E-A52A-61A1995E9131}"/>
              </a:ext>
            </a:extLst>
          </p:cNvPr>
          <p:cNvSpPr txBox="1"/>
          <p:nvPr/>
        </p:nvSpPr>
        <p:spPr>
          <a:xfrm>
            <a:off x="7838757" y="3071516"/>
            <a:ext cx="55175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MNE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1405D-EBAF-0B71-6D1C-D976EC4C6E27}"/>
              </a:ext>
            </a:extLst>
          </p:cNvPr>
          <p:cNvSpPr txBox="1"/>
          <p:nvPr/>
        </p:nvSpPr>
        <p:spPr>
          <a:xfrm>
            <a:off x="9476228" y="303342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5C7E3-F36C-5DCF-F9AF-814F1445341E}"/>
              </a:ext>
            </a:extLst>
          </p:cNvPr>
          <p:cNvSpPr txBox="1"/>
          <p:nvPr/>
        </p:nvSpPr>
        <p:spPr>
          <a:xfrm>
            <a:off x="9681942" y="275083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315EE5-E02B-C2FD-0DC0-309A1F8DF248}"/>
              </a:ext>
            </a:extLst>
          </p:cNvPr>
          <p:cNvSpPr txBox="1"/>
          <p:nvPr/>
        </p:nvSpPr>
        <p:spPr>
          <a:xfrm>
            <a:off x="9791585" y="246472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73782-CE67-8CE3-99F3-4B813D46D9D3}"/>
              </a:ext>
            </a:extLst>
          </p:cNvPr>
          <p:cNvSpPr txBox="1"/>
          <p:nvPr/>
        </p:nvSpPr>
        <p:spPr>
          <a:xfrm>
            <a:off x="9835476" y="2234062"/>
            <a:ext cx="28084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71F6EE-7F5A-6148-5CF7-B8C524960739}"/>
              </a:ext>
            </a:extLst>
          </p:cNvPr>
          <p:cNvSpPr txBox="1"/>
          <p:nvPr/>
        </p:nvSpPr>
        <p:spPr>
          <a:xfrm>
            <a:off x="9835476" y="199251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A94965-27FF-DF2D-08A5-914B09A185DC}"/>
              </a:ext>
            </a:extLst>
          </p:cNvPr>
          <p:cNvSpPr txBox="1"/>
          <p:nvPr/>
        </p:nvSpPr>
        <p:spPr>
          <a:xfrm>
            <a:off x="9806602" y="179498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93595-5901-F433-1625-C9830E083E48}"/>
              </a:ext>
            </a:extLst>
          </p:cNvPr>
          <p:cNvSpPr txBox="1"/>
          <p:nvPr/>
        </p:nvSpPr>
        <p:spPr>
          <a:xfrm>
            <a:off x="9763488" y="164832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ADBA87-D364-2288-C1EE-B5CF0E836332}"/>
              </a:ext>
            </a:extLst>
          </p:cNvPr>
          <p:cNvSpPr txBox="1"/>
          <p:nvPr/>
        </p:nvSpPr>
        <p:spPr>
          <a:xfrm>
            <a:off x="9695053" y="151314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E99D51-CEDB-94C7-466F-78F1FBB3BF47}"/>
              </a:ext>
            </a:extLst>
          </p:cNvPr>
          <p:cNvSpPr txBox="1"/>
          <p:nvPr/>
        </p:nvSpPr>
        <p:spPr>
          <a:xfrm>
            <a:off x="9629420" y="139507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B3BEE4-CC57-F680-1A76-6EFC93007278}"/>
              </a:ext>
            </a:extLst>
          </p:cNvPr>
          <p:cNvSpPr txBox="1"/>
          <p:nvPr/>
        </p:nvSpPr>
        <p:spPr>
          <a:xfrm>
            <a:off x="9688068" y="1257642"/>
            <a:ext cx="22600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42ECB-BC87-687C-C1B0-F65376E30F29}"/>
              </a:ext>
            </a:extLst>
          </p:cNvPr>
          <p:cNvSpPr txBox="1"/>
          <p:nvPr/>
        </p:nvSpPr>
        <p:spPr>
          <a:xfrm rot="16200000">
            <a:off x="633107" y="5051320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2E0DC9-F9B1-2887-CE29-BD0C24869052}"/>
              </a:ext>
            </a:extLst>
          </p:cNvPr>
          <p:cNvSpPr txBox="1"/>
          <p:nvPr/>
        </p:nvSpPr>
        <p:spPr>
          <a:xfrm rot="16200000">
            <a:off x="632119" y="712572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E108A-2AB6-D405-F605-E11D49399F2C}"/>
              </a:ext>
            </a:extLst>
          </p:cNvPr>
          <p:cNvSpPr txBox="1"/>
          <p:nvPr/>
        </p:nvSpPr>
        <p:spPr>
          <a:xfrm rot="16200000">
            <a:off x="2474691" y="7772986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E6D439-F96F-473B-9FE7-BCE38513E3CC}"/>
              </a:ext>
            </a:extLst>
          </p:cNvPr>
          <p:cNvSpPr txBox="1"/>
          <p:nvPr/>
        </p:nvSpPr>
        <p:spPr>
          <a:xfrm rot="16200000">
            <a:off x="2482264" y="5395264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67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FDF605-F156-8CDC-D584-8D0F396ABEBF}"/>
              </a:ext>
            </a:extLst>
          </p:cNvPr>
          <p:cNvSpPr txBox="1"/>
          <p:nvPr/>
        </p:nvSpPr>
        <p:spPr>
          <a:xfrm rot="16200000">
            <a:off x="11649659" y="6683847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39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9527715-D8E1-AEEA-BFED-150FD19CC545}"/>
              </a:ext>
            </a:extLst>
          </p:cNvPr>
          <p:cNvCxnSpPr>
            <a:cxnSpLocks/>
          </p:cNvCxnSpPr>
          <p:nvPr/>
        </p:nvCxnSpPr>
        <p:spPr>
          <a:xfrm flipV="1">
            <a:off x="9747730" y="3319309"/>
            <a:ext cx="954001" cy="11193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3C8BD21-C31E-CDA5-44CE-E0289367F2B0}"/>
              </a:ext>
            </a:extLst>
          </p:cNvPr>
          <p:cNvSpPr txBox="1"/>
          <p:nvPr/>
        </p:nvSpPr>
        <p:spPr>
          <a:xfrm>
            <a:off x="8375007" y="1038346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6DEC4F2-CC94-8149-AB0B-88EC00108FCD}"/>
              </a:ext>
            </a:extLst>
          </p:cNvPr>
          <p:cNvSpPr txBox="1"/>
          <p:nvPr/>
        </p:nvSpPr>
        <p:spPr>
          <a:xfrm>
            <a:off x="7369629" y="1443953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Brain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4BB657-3C07-DC5E-ADFC-4ACDF5415111}"/>
              </a:ext>
            </a:extLst>
          </p:cNvPr>
          <p:cNvSpPr txBox="1"/>
          <p:nvPr/>
        </p:nvSpPr>
        <p:spPr>
          <a:xfrm>
            <a:off x="6919432" y="2284468"/>
            <a:ext cx="1622030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Matlab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de-DE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(custom)</a:t>
            </a:r>
            <a:br>
              <a:rPr lang="de-DE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de-DE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26</a:t>
            </a:r>
            <a:endParaRPr lang="en-US" sz="1400" b="1" dirty="0">
              <a:solidFill>
                <a:schemeClr val="bg1"/>
              </a:solidFill>
              <a:effectLst>
                <a:outerShdw blurRad="88900" sx="106000" sy="106000" algn="ctr" rotWithShape="0">
                  <a:schemeClr val="tx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6656-5A46-F4BB-BA95-46E23F84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93C296F-8B0E-FCC0-20ED-2DDA9720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77" y="2531983"/>
            <a:ext cx="10115280" cy="57060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2491C-A402-CD08-F7BE-48E6563B0D81}"/>
              </a:ext>
            </a:extLst>
          </p:cNvPr>
          <p:cNvCxnSpPr>
            <a:cxnSpLocks/>
          </p:cNvCxnSpPr>
          <p:nvPr/>
        </p:nvCxnSpPr>
        <p:spPr>
          <a:xfrm>
            <a:off x="1493015" y="836449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A8E913-C127-A71C-E42C-FD4D16B6E02C}"/>
              </a:ext>
            </a:extLst>
          </p:cNvPr>
          <p:cNvGrpSpPr/>
          <p:nvPr/>
        </p:nvGrpSpPr>
        <p:grpSpPr>
          <a:xfrm>
            <a:off x="3377217" y="8272853"/>
            <a:ext cx="1447800" cy="901787"/>
            <a:chOff x="96021" y="5947719"/>
            <a:chExt cx="1447800" cy="9017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BA1C18-0E73-8B22-79F2-76FB1BDFF72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9FBCC-AE79-6420-6241-53FEACB2B9C5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4229EC-BD21-8E8F-FB0E-5EC8F1C4EADC}"/>
              </a:ext>
            </a:extLst>
          </p:cNvPr>
          <p:cNvGrpSpPr/>
          <p:nvPr/>
        </p:nvGrpSpPr>
        <p:grpSpPr>
          <a:xfrm>
            <a:off x="4843173" y="8278024"/>
            <a:ext cx="1181100" cy="863687"/>
            <a:chOff x="96021" y="5947719"/>
            <a:chExt cx="1181100" cy="8636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C8F76B-CD82-453B-8611-D254731B56D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2E7C37-914A-CE11-DFAF-2C42A98B258D}"/>
                </a:ext>
              </a:extLst>
            </p:cNvPr>
            <p:cNvSpPr txBox="1"/>
            <p:nvPr/>
          </p:nvSpPr>
          <p:spPr>
            <a:xfrm rot="600000">
              <a:off x="96021" y="6165075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1B189-3E54-3E1B-A4E2-AED7771EB269}"/>
              </a:ext>
            </a:extLst>
          </p:cNvPr>
          <p:cNvGrpSpPr/>
          <p:nvPr/>
        </p:nvGrpSpPr>
        <p:grpSpPr>
          <a:xfrm>
            <a:off x="6242816" y="8272676"/>
            <a:ext cx="1381125" cy="624788"/>
            <a:chOff x="96021" y="5947719"/>
            <a:chExt cx="1381125" cy="62478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A60382-0523-F9F4-FCB2-2E0B89E9909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5F945-E5B8-7C32-21DD-F87CCDFE31FF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9181B0-0C02-FDE3-A69F-D2C209AD2875}"/>
              </a:ext>
            </a:extLst>
          </p:cNvPr>
          <p:cNvGrpSpPr/>
          <p:nvPr/>
        </p:nvGrpSpPr>
        <p:grpSpPr>
          <a:xfrm>
            <a:off x="7868682" y="8275257"/>
            <a:ext cx="1333498" cy="892262"/>
            <a:chOff x="86496" y="5947719"/>
            <a:chExt cx="1333498" cy="8922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1078B0-A9BA-D296-4634-3C19E71EBE8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7A7AAA-7CB6-B5B6-1322-08F5045AD342}"/>
                </a:ext>
              </a:extLst>
            </p:cNvPr>
            <p:cNvSpPr txBox="1"/>
            <p:nvPr/>
          </p:nvSpPr>
          <p:spPr>
            <a:xfrm rot="600000">
              <a:off x="86496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A94EC-F977-0A20-716D-62C554D70A17}"/>
              </a:ext>
            </a:extLst>
          </p:cNvPr>
          <p:cNvGrpSpPr/>
          <p:nvPr/>
        </p:nvGrpSpPr>
        <p:grpSpPr>
          <a:xfrm>
            <a:off x="9518323" y="8269031"/>
            <a:ext cx="1571622" cy="896638"/>
            <a:chOff x="96021" y="5947719"/>
            <a:chExt cx="1571622" cy="896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5D4E70-EBDB-5A65-BFD9-E2F17420952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3BE48-33A6-0AB8-B12E-EE78D949896D}"/>
                </a:ext>
              </a:extLst>
            </p:cNvPr>
            <p:cNvSpPr txBox="1"/>
            <p:nvPr/>
          </p:nvSpPr>
          <p:spPr>
            <a:xfrm rot="600000">
              <a:off x="96021" y="6198026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Significance Level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5ACC98-88CF-4B8E-2142-239D43AC6F02}"/>
              </a:ext>
            </a:extLst>
          </p:cNvPr>
          <p:cNvGrpSpPr/>
          <p:nvPr/>
        </p:nvGrpSpPr>
        <p:grpSpPr>
          <a:xfrm>
            <a:off x="11096851" y="8275383"/>
            <a:ext cx="1777982" cy="1216886"/>
            <a:chOff x="57921" y="5947719"/>
            <a:chExt cx="1777982" cy="12168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6B78B6-A6C4-2685-3A6F-B4CBF79F89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5EFF2-AEB2-D640-C1C2-120B7AF01707}"/>
                </a:ext>
              </a:extLst>
            </p:cNvPr>
            <p:cNvSpPr txBox="1"/>
            <p:nvPr/>
          </p:nvSpPr>
          <p:spPr>
            <a:xfrm rot="600000">
              <a:off x="57921" y="6241275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AFA600-65BC-CE5B-BC09-C758A146A585}"/>
              </a:ext>
            </a:extLst>
          </p:cNvPr>
          <p:cNvGrpSpPr/>
          <p:nvPr/>
        </p:nvGrpSpPr>
        <p:grpSpPr>
          <a:xfrm>
            <a:off x="1350139" y="8275383"/>
            <a:ext cx="1447800" cy="901787"/>
            <a:chOff x="96021" y="5947719"/>
            <a:chExt cx="1447800" cy="90178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C0EDDA-12AD-2F81-0363-2AFC7BAED214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D771DA-E74B-BC42-7DF4-11BD8B2F31F2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36F2530-6FB1-08A9-2E13-2AF6C2F0ADA3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EA9F2A3-E53E-BBA3-7A1C-44ECFBB7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F16F6E-73FF-FCAB-C208-415F2B2BD7E8}"/>
              </a:ext>
            </a:extLst>
          </p:cNvPr>
          <p:cNvSpPr txBox="1"/>
          <p:nvPr/>
        </p:nvSpPr>
        <p:spPr>
          <a:xfrm rot="16200000">
            <a:off x="1287352" y="298589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898BDB-8075-15A0-F5E2-35CB89AA29C8}"/>
              </a:ext>
            </a:extLst>
          </p:cNvPr>
          <p:cNvGrpSpPr/>
          <p:nvPr/>
        </p:nvGrpSpPr>
        <p:grpSpPr>
          <a:xfrm>
            <a:off x="1330641" y="3897858"/>
            <a:ext cx="1875819" cy="377026"/>
            <a:chOff x="1317941" y="3897858"/>
            <a:chExt cx="1875819" cy="3770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EF07D0-8C2E-C60E-A5B1-4CFEECD940E9}"/>
                </a:ext>
              </a:extLst>
            </p:cNvPr>
            <p:cNvSpPr txBox="1"/>
            <p:nvPr/>
          </p:nvSpPr>
          <p:spPr>
            <a:xfrm rot="16200000">
              <a:off x="1283317" y="393248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7946D0-B2CA-E9F5-1579-CA5379DC1A95}"/>
                </a:ext>
              </a:extLst>
            </p:cNvPr>
            <p:cNvSpPr txBox="1"/>
            <p:nvPr/>
          </p:nvSpPr>
          <p:spPr>
            <a:xfrm>
              <a:off x="1574919" y="3932481"/>
              <a:ext cx="1618841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One-Sample</a:t>
              </a:r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 t-Test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0A0D8EE-E47C-346E-C588-1338DE5F231A}"/>
              </a:ext>
            </a:extLst>
          </p:cNvPr>
          <p:cNvSpPr txBox="1"/>
          <p:nvPr/>
        </p:nvSpPr>
        <p:spPr>
          <a:xfrm rot="16200000">
            <a:off x="1346120" y="5615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F14D53-8A11-268D-B7A0-A934EFB77634}"/>
              </a:ext>
            </a:extLst>
          </p:cNvPr>
          <p:cNvSpPr txBox="1"/>
          <p:nvPr/>
        </p:nvSpPr>
        <p:spPr>
          <a:xfrm>
            <a:off x="1589632" y="5615855"/>
            <a:ext cx="150765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 NN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875392-1B58-4111-4E2D-9CCC88665EA1}"/>
              </a:ext>
            </a:extLst>
          </p:cNvPr>
          <p:cNvSpPr txBox="1"/>
          <p:nvPr/>
        </p:nvSpPr>
        <p:spPr>
          <a:xfrm rot="16200000">
            <a:off x="1296017" y="519971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444E91-E176-CDD3-2642-E5734EDA6014}"/>
              </a:ext>
            </a:extLst>
          </p:cNvPr>
          <p:cNvSpPr txBox="1"/>
          <p:nvPr/>
        </p:nvSpPr>
        <p:spPr>
          <a:xfrm>
            <a:off x="1587619" y="5199716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4761C79-8164-EBE5-4429-E61C202D2925}"/>
              </a:ext>
            </a:extLst>
          </p:cNvPr>
          <p:cNvSpPr txBox="1"/>
          <p:nvPr/>
        </p:nvSpPr>
        <p:spPr>
          <a:xfrm>
            <a:off x="1589114" y="5892264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B05EB01-C1D4-4B43-8814-CB406A859A25}"/>
              </a:ext>
            </a:extLst>
          </p:cNvPr>
          <p:cNvSpPr txBox="1"/>
          <p:nvPr/>
        </p:nvSpPr>
        <p:spPr>
          <a:xfrm>
            <a:off x="966976" y="589186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7AAF4D-8D1A-9755-B035-282DB96D1C5A}"/>
              </a:ext>
            </a:extLst>
          </p:cNvPr>
          <p:cNvSpPr txBox="1"/>
          <p:nvPr/>
        </p:nvSpPr>
        <p:spPr>
          <a:xfrm rot="16200000">
            <a:off x="3335542" y="626526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C1EBE9-8023-DB24-ECB1-03A571B5E1C4}"/>
              </a:ext>
            </a:extLst>
          </p:cNvPr>
          <p:cNvSpPr txBox="1"/>
          <p:nvPr/>
        </p:nvSpPr>
        <p:spPr>
          <a:xfrm rot="16200000">
            <a:off x="3354099" y="465407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3A853C-4DBC-F62E-343F-8F80624EA23B}"/>
              </a:ext>
            </a:extLst>
          </p:cNvPr>
          <p:cNvSpPr txBox="1"/>
          <p:nvPr/>
        </p:nvSpPr>
        <p:spPr>
          <a:xfrm>
            <a:off x="3640870" y="6287273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179824-6548-C2CE-DDC8-352DDAB8B8CE}"/>
              </a:ext>
            </a:extLst>
          </p:cNvPr>
          <p:cNvSpPr txBox="1"/>
          <p:nvPr/>
        </p:nvSpPr>
        <p:spPr>
          <a:xfrm>
            <a:off x="3658610" y="4669896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BAFD66-9C18-3AC5-4E5F-0283291BAFA3}"/>
              </a:ext>
            </a:extLst>
          </p:cNvPr>
          <p:cNvSpPr txBox="1"/>
          <p:nvPr/>
        </p:nvSpPr>
        <p:spPr>
          <a:xfrm rot="16200000">
            <a:off x="4775357" y="680137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FC7116F-9005-9C46-F156-68847EF13E78}"/>
              </a:ext>
            </a:extLst>
          </p:cNvPr>
          <p:cNvSpPr txBox="1"/>
          <p:nvPr/>
        </p:nvSpPr>
        <p:spPr>
          <a:xfrm>
            <a:off x="5067806" y="6823381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3D26198-7F9D-7206-0153-08249918E246}"/>
              </a:ext>
            </a:extLst>
          </p:cNvPr>
          <p:cNvSpPr txBox="1"/>
          <p:nvPr/>
        </p:nvSpPr>
        <p:spPr>
          <a:xfrm rot="16200000">
            <a:off x="4780297" y="454163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29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8399-9171-3156-1E47-F2ABB63E83EA}"/>
              </a:ext>
            </a:extLst>
          </p:cNvPr>
          <p:cNvSpPr txBox="1"/>
          <p:nvPr/>
        </p:nvSpPr>
        <p:spPr>
          <a:xfrm>
            <a:off x="5072746" y="4563643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32842B6-8985-5FF6-6616-99D857EB381C}"/>
              </a:ext>
            </a:extLst>
          </p:cNvPr>
          <p:cNvSpPr txBox="1"/>
          <p:nvPr/>
        </p:nvSpPr>
        <p:spPr>
          <a:xfrm rot="16200000">
            <a:off x="4780297" y="543995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53F2157-DD0B-3906-EE72-44DA6937AB6C}"/>
              </a:ext>
            </a:extLst>
          </p:cNvPr>
          <p:cNvSpPr txBox="1"/>
          <p:nvPr/>
        </p:nvSpPr>
        <p:spPr>
          <a:xfrm>
            <a:off x="5056461" y="5311432"/>
            <a:ext cx="99738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 &amp;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7DA451D-5385-82D7-E091-E9C19A1BAD37}"/>
              </a:ext>
            </a:extLst>
          </p:cNvPr>
          <p:cNvSpPr txBox="1"/>
          <p:nvPr/>
        </p:nvSpPr>
        <p:spPr>
          <a:xfrm rot="16200000">
            <a:off x="6197008" y="495206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FA632E-D3BD-EDD8-320A-6998994A676D}"/>
              </a:ext>
            </a:extLst>
          </p:cNvPr>
          <p:cNvSpPr txBox="1"/>
          <p:nvPr/>
        </p:nvSpPr>
        <p:spPr>
          <a:xfrm>
            <a:off x="6489457" y="4829317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68D09D-E811-A6C1-D11F-23E19835707C}"/>
              </a:ext>
            </a:extLst>
          </p:cNvPr>
          <p:cNvSpPr txBox="1"/>
          <p:nvPr/>
        </p:nvSpPr>
        <p:spPr>
          <a:xfrm rot="16200000">
            <a:off x="6197008" y="670039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28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BCB5F7E-52CA-77A3-7795-853F56B7B5E8}"/>
              </a:ext>
            </a:extLst>
          </p:cNvPr>
          <p:cNvSpPr txBox="1"/>
          <p:nvPr/>
        </p:nvSpPr>
        <p:spPr>
          <a:xfrm>
            <a:off x="6489457" y="662334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76469B-EF9F-7EBC-6E13-41E0236C8DDF}"/>
              </a:ext>
            </a:extLst>
          </p:cNvPr>
          <p:cNvSpPr txBox="1"/>
          <p:nvPr/>
        </p:nvSpPr>
        <p:spPr>
          <a:xfrm>
            <a:off x="6481498" y="7576619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0B79BF8-EFFB-4E10-1F60-13034B70F338}"/>
              </a:ext>
            </a:extLst>
          </p:cNvPr>
          <p:cNvSpPr txBox="1"/>
          <p:nvPr/>
        </p:nvSpPr>
        <p:spPr>
          <a:xfrm>
            <a:off x="5859360" y="7576218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878AD0-0502-984E-0ED9-4444DB1A98CF}"/>
              </a:ext>
            </a:extLst>
          </p:cNvPr>
          <p:cNvSpPr txBox="1"/>
          <p:nvPr/>
        </p:nvSpPr>
        <p:spPr>
          <a:xfrm>
            <a:off x="6476334" y="7387281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52AC392-9DD6-C08C-203E-29A8CA7AA86F}"/>
              </a:ext>
            </a:extLst>
          </p:cNvPr>
          <p:cNvSpPr txBox="1"/>
          <p:nvPr/>
        </p:nvSpPr>
        <p:spPr>
          <a:xfrm>
            <a:off x="5854196" y="738688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C064730-13B0-0392-9E2F-279FCD74C87E}"/>
              </a:ext>
            </a:extLst>
          </p:cNvPr>
          <p:cNvSpPr txBox="1"/>
          <p:nvPr/>
        </p:nvSpPr>
        <p:spPr>
          <a:xfrm>
            <a:off x="6483756" y="7785151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45B669A-81F3-64D4-0F61-9E0B089EFB9E}"/>
              </a:ext>
            </a:extLst>
          </p:cNvPr>
          <p:cNvSpPr txBox="1"/>
          <p:nvPr/>
        </p:nvSpPr>
        <p:spPr>
          <a:xfrm>
            <a:off x="5861618" y="778475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BE51532-FAA9-7DE2-F1A7-DE9AABDA8639}"/>
              </a:ext>
            </a:extLst>
          </p:cNvPr>
          <p:cNvSpPr txBox="1"/>
          <p:nvPr/>
        </p:nvSpPr>
        <p:spPr>
          <a:xfrm rot="16200000">
            <a:off x="7823507" y="563651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09AECE5-223A-FF94-980E-2FEA5600BD2B}"/>
              </a:ext>
            </a:extLst>
          </p:cNvPr>
          <p:cNvSpPr txBox="1"/>
          <p:nvPr/>
        </p:nvSpPr>
        <p:spPr>
          <a:xfrm>
            <a:off x="8115956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DCB2CD-0A3E-8DC4-7B10-C16B1C888CFB}"/>
              </a:ext>
            </a:extLst>
          </p:cNvPr>
          <p:cNvSpPr txBox="1"/>
          <p:nvPr/>
        </p:nvSpPr>
        <p:spPr>
          <a:xfrm rot="16200000">
            <a:off x="7886814" y="739310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E81016E-5F89-6686-3A1A-801712D75E3E}"/>
              </a:ext>
            </a:extLst>
          </p:cNvPr>
          <p:cNvSpPr txBox="1"/>
          <p:nvPr/>
        </p:nvSpPr>
        <p:spPr>
          <a:xfrm>
            <a:off x="8131173" y="7405585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5CFCB76-3FCF-E831-6F7A-1AA29CE95385}"/>
              </a:ext>
            </a:extLst>
          </p:cNvPr>
          <p:cNvSpPr txBox="1"/>
          <p:nvPr/>
        </p:nvSpPr>
        <p:spPr>
          <a:xfrm rot="16200000">
            <a:off x="7887672" y="790596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9EEBF17-258A-4C9B-FD95-E441A2F9D2E9}"/>
              </a:ext>
            </a:extLst>
          </p:cNvPr>
          <p:cNvSpPr txBox="1"/>
          <p:nvPr/>
        </p:nvSpPr>
        <p:spPr>
          <a:xfrm>
            <a:off x="8132031" y="7870826"/>
            <a:ext cx="820930" cy="41139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86D355C-8D3D-A933-67DE-D913CAA83FF4}"/>
              </a:ext>
            </a:extLst>
          </p:cNvPr>
          <p:cNvSpPr txBox="1"/>
          <p:nvPr/>
        </p:nvSpPr>
        <p:spPr>
          <a:xfrm>
            <a:off x="9733781" y="5483992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3F6190D-A7A5-A003-C46B-F76844CB7F86}"/>
              </a:ext>
            </a:extLst>
          </p:cNvPr>
          <p:cNvSpPr txBox="1"/>
          <p:nvPr/>
        </p:nvSpPr>
        <p:spPr>
          <a:xfrm>
            <a:off x="9730754" y="72139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D19200-4522-E4BD-7373-E7216CF14EA6}"/>
              </a:ext>
            </a:extLst>
          </p:cNvPr>
          <p:cNvSpPr txBox="1"/>
          <p:nvPr/>
        </p:nvSpPr>
        <p:spPr>
          <a:xfrm>
            <a:off x="9121129" y="72179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4095427-2C36-1F81-9594-848064AAAE1A}"/>
              </a:ext>
            </a:extLst>
          </p:cNvPr>
          <p:cNvSpPr txBox="1"/>
          <p:nvPr/>
        </p:nvSpPr>
        <p:spPr>
          <a:xfrm>
            <a:off x="9730754" y="74777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A912DF-E4F0-3359-7B73-E570745168B5}"/>
              </a:ext>
            </a:extLst>
          </p:cNvPr>
          <p:cNvSpPr txBox="1"/>
          <p:nvPr/>
        </p:nvSpPr>
        <p:spPr>
          <a:xfrm>
            <a:off x="9121129" y="74817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026C64E-9AAB-2013-D85B-98820D9F6774}"/>
              </a:ext>
            </a:extLst>
          </p:cNvPr>
          <p:cNvSpPr txBox="1"/>
          <p:nvPr/>
        </p:nvSpPr>
        <p:spPr>
          <a:xfrm>
            <a:off x="9726250" y="7666733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6C07DD1-27E0-1406-278C-1B874FD69E8C}"/>
              </a:ext>
            </a:extLst>
          </p:cNvPr>
          <p:cNvSpPr txBox="1"/>
          <p:nvPr/>
        </p:nvSpPr>
        <p:spPr>
          <a:xfrm>
            <a:off x="9116625" y="767080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997A98D-058A-E00E-8A2E-7150FF0152F9}"/>
              </a:ext>
            </a:extLst>
          </p:cNvPr>
          <p:cNvSpPr txBox="1"/>
          <p:nvPr/>
        </p:nvSpPr>
        <p:spPr>
          <a:xfrm>
            <a:off x="9730754" y="799752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09CC893-64AA-17FB-FBB0-8B3ED01D5564}"/>
              </a:ext>
            </a:extLst>
          </p:cNvPr>
          <p:cNvSpPr txBox="1"/>
          <p:nvPr/>
        </p:nvSpPr>
        <p:spPr>
          <a:xfrm>
            <a:off x="9121129" y="800159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4B2CCD7-6E50-F918-BB28-9B048F06BA93}"/>
              </a:ext>
            </a:extLst>
          </p:cNvPr>
          <p:cNvSpPr txBox="1"/>
          <p:nvPr/>
        </p:nvSpPr>
        <p:spPr>
          <a:xfrm rot="16200000">
            <a:off x="11094816" y="491882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BC6F195-7785-EFE5-A721-CE07B1870254}"/>
              </a:ext>
            </a:extLst>
          </p:cNvPr>
          <p:cNvSpPr txBox="1"/>
          <p:nvPr/>
        </p:nvSpPr>
        <p:spPr>
          <a:xfrm>
            <a:off x="11396768" y="4816827"/>
            <a:ext cx="1014188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</a:p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45282A2-CD34-3BE4-61CE-52C5E96A763A}"/>
              </a:ext>
            </a:extLst>
          </p:cNvPr>
          <p:cNvSpPr txBox="1"/>
          <p:nvPr/>
        </p:nvSpPr>
        <p:spPr>
          <a:xfrm rot="16200000">
            <a:off x="11097801" y="65301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5098F75-6239-3E0A-31CE-D64F1A28F3CA}"/>
              </a:ext>
            </a:extLst>
          </p:cNvPr>
          <p:cNvSpPr txBox="1"/>
          <p:nvPr/>
        </p:nvSpPr>
        <p:spPr>
          <a:xfrm>
            <a:off x="11388958" y="6430273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8620B6-CBF9-ED98-C8EF-1709E1A57A57}"/>
              </a:ext>
            </a:extLst>
          </p:cNvPr>
          <p:cNvSpPr txBox="1"/>
          <p:nvPr/>
        </p:nvSpPr>
        <p:spPr>
          <a:xfrm>
            <a:off x="11398007" y="7204228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Yekutieli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B92716C-B914-91D1-A38F-5C7FD767EB95}"/>
              </a:ext>
            </a:extLst>
          </p:cNvPr>
          <p:cNvSpPr txBox="1"/>
          <p:nvPr/>
        </p:nvSpPr>
        <p:spPr>
          <a:xfrm>
            <a:off x="10981744" y="276616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(custom)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59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2AAC5C-E00A-12B6-783E-814999929D9C}"/>
              </a:ext>
            </a:extLst>
          </p:cNvPr>
          <p:cNvSpPr txBox="1"/>
          <p:nvPr/>
        </p:nvSpPr>
        <p:spPr>
          <a:xfrm>
            <a:off x="9981274" y="1296246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DDA7C7C-5D34-C2CF-310F-0E434FB31C5A}"/>
              </a:ext>
            </a:extLst>
          </p:cNvPr>
          <p:cNvSpPr txBox="1"/>
          <p:nvPr/>
        </p:nvSpPr>
        <p:spPr>
          <a:xfrm>
            <a:off x="10542406" y="1180496"/>
            <a:ext cx="134477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 Brain 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F3C600F-97C1-E7AD-0F4F-40CEA0745941}"/>
              </a:ext>
            </a:extLst>
          </p:cNvPr>
          <p:cNvSpPr txBox="1"/>
          <p:nvPr/>
        </p:nvSpPr>
        <p:spPr>
          <a:xfrm>
            <a:off x="9722564" y="1705195"/>
            <a:ext cx="3770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2C221F3-41F3-02BA-D95D-E2CD90A4AF41}"/>
              </a:ext>
            </a:extLst>
          </p:cNvPr>
          <p:cNvSpPr txBox="1"/>
          <p:nvPr/>
        </p:nvSpPr>
        <p:spPr>
          <a:xfrm>
            <a:off x="8073705" y="2231723"/>
            <a:ext cx="997390" cy="181588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</a:t>
            </a:r>
          </a:p>
          <a:p>
            <a:pPr algn="r"/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JASP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O. PoTATo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80BBFA2-46EB-B4BB-EBE1-4C0433A480B0}"/>
              </a:ext>
            </a:extLst>
          </p:cNvPr>
          <p:cNvSpPr txBox="1"/>
          <p:nvPr/>
        </p:nvSpPr>
        <p:spPr>
          <a:xfrm>
            <a:off x="8168969" y="96992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42639-52F1-736C-0954-272B318FAB2A}"/>
              </a:ext>
            </a:extLst>
          </p:cNvPr>
          <p:cNvSpPr txBox="1"/>
          <p:nvPr/>
        </p:nvSpPr>
        <p:spPr>
          <a:xfrm>
            <a:off x="9578533" y="236452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05966-61F9-0A6F-A712-49C428C34F4C}"/>
              </a:ext>
            </a:extLst>
          </p:cNvPr>
          <p:cNvSpPr txBox="1"/>
          <p:nvPr/>
        </p:nvSpPr>
        <p:spPr>
          <a:xfrm rot="16200000">
            <a:off x="316538" y="2958090"/>
            <a:ext cx="153279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Methods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A6CE330-5D48-7841-6B58-1E602EBA2224}"/>
              </a:ext>
            </a:extLst>
          </p:cNvPr>
          <p:cNvSpPr/>
          <p:nvPr/>
        </p:nvSpPr>
        <p:spPr>
          <a:xfrm>
            <a:off x="1197246" y="2498880"/>
            <a:ext cx="138206" cy="1218066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ADC57A-7F11-747F-C75E-87797D32019A}"/>
              </a:ext>
            </a:extLst>
          </p:cNvPr>
          <p:cNvGrpSpPr/>
          <p:nvPr/>
        </p:nvGrpSpPr>
        <p:grpSpPr>
          <a:xfrm>
            <a:off x="1330641" y="4327493"/>
            <a:ext cx="1386005" cy="307777"/>
            <a:chOff x="1317941" y="3932481"/>
            <a:chExt cx="1386005" cy="3077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D3B361-E687-5DF2-31A8-0A3DC49B15C4}"/>
                </a:ext>
              </a:extLst>
            </p:cNvPr>
            <p:cNvSpPr txBox="1"/>
            <p:nvPr/>
          </p:nvSpPr>
          <p:spPr>
            <a:xfrm rot="16200000">
              <a:off x="1331407" y="39324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7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55463B-59FA-75CA-5185-5B9761E88EBE}"/>
                </a:ext>
              </a:extLst>
            </p:cNvPr>
            <p:cNvSpPr txBox="1"/>
            <p:nvPr/>
          </p:nvSpPr>
          <p:spPr>
            <a:xfrm>
              <a:off x="1574919" y="3932481"/>
              <a:ext cx="112902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Paired t-Test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03B5A2-212F-2C34-7841-DBC453F324C4}"/>
              </a:ext>
            </a:extLst>
          </p:cNvPr>
          <p:cNvGrpSpPr/>
          <p:nvPr/>
        </p:nvGrpSpPr>
        <p:grpSpPr>
          <a:xfrm>
            <a:off x="967146" y="4572347"/>
            <a:ext cx="2223346" cy="308178"/>
            <a:chOff x="967146" y="4572347"/>
            <a:chExt cx="2223346" cy="30817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C05174-616F-3C4B-0771-25B2BFC45FA1}"/>
                </a:ext>
              </a:extLst>
            </p:cNvPr>
            <p:cNvSpPr txBox="1"/>
            <p:nvPr/>
          </p:nvSpPr>
          <p:spPr>
            <a:xfrm>
              <a:off x="1589284" y="4572748"/>
              <a:ext cx="160120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Two-Sample t-Test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8AC646-570A-F1B4-1D50-BDCBF99CCA04}"/>
                </a:ext>
              </a:extLst>
            </p:cNvPr>
            <p:cNvSpPr txBox="1"/>
            <p:nvPr/>
          </p:nvSpPr>
          <p:spPr>
            <a:xfrm>
              <a:off x="96714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6FB4E5D-AA8D-5DFD-FBFB-72455B3113EA}"/>
              </a:ext>
            </a:extLst>
          </p:cNvPr>
          <p:cNvGrpSpPr/>
          <p:nvPr/>
        </p:nvGrpSpPr>
        <p:grpSpPr>
          <a:xfrm>
            <a:off x="959526" y="4783150"/>
            <a:ext cx="1521990" cy="308178"/>
            <a:chOff x="959526" y="4572347"/>
            <a:chExt cx="1521990" cy="30817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0AFCDE3-BE98-2930-2385-1D58A81CD58B}"/>
                </a:ext>
              </a:extLst>
            </p:cNvPr>
            <p:cNvSpPr txBox="1"/>
            <p:nvPr/>
          </p:nvSpPr>
          <p:spPr>
            <a:xfrm>
              <a:off x="1589284" y="4572748"/>
              <a:ext cx="89223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t-Test NN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278B0E-A649-0D21-36D1-7C4DBDFD94D0}"/>
                </a:ext>
              </a:extLst>
            </p:cNvPr>
            <p:cNvSpPr txBox="1"/>
            <p:nvPr/>
          </p:nvSpPr>
          <p:spPr>
            <a:xfrm>
              <a:off x="95952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089A777-164F-BDC5-5D82-864F4CE3A923}"/>
              </a:ext>
            </a:extLst>
          </p:cNvPr>
          <p:cNvSpPr txBox="1"/>
          <p:nvPr/>
        </p:nvSpPr>
        <p:spPr>
          <a:xfrm>
            <a:off x="1582734" y="6117960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27FD1E-563C-535B-5978-2083FAE04E76}"/>
              </a:ext>
            </a:extLst>
          </p:cNvPr>
          <p:cNvSpPr txBox="1"/>
          <p:nvPr/>
        </p:nvSpPr>
        <p:spPr>
          <a:xfrm>
            <a:off x="960596" y="6117559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0F1357D-FAC1-DDAF-7481-1E33C9A79A91}"/>
              </a:ext>
            </a:extLst>
          </p:cNvPr>
          <p:cNvGrpSpPr/>
          <p:nvPr/>
        </p:nvGrpSpPr>
        <p:grpSpPr>
          <a:xfrm>
            <a:off x="960596" y="6324950"/>
            <a:ext cx="2042335" cy="308178"/>
            <a:chOff x="960596" y="6324950"/>
            <a:chExt cx="2042335" cy="308178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137936A-AA21-C3C0-906F-13DDAE43E578}"/>
                </a:ext>
              </a:extLst>
            </p:cNvPr>
            <p:cNvSpPr txBox="1"/>
            <p:nvPr/>
          </p:nvSpPr>
          <p:spPr>
            <a:xfrm>
              <a:off x="1582734" y="6325351"/>
              <a:ext cx="142019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Random Effects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2FCAD8F-F56F-E177-4B20-B6048AB67EAC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F3F833-2848-6E3C-F331-B049160FD061}"/>
              </a:ext>
            </a:extLst>
          </p:cNvPr>
          <p:cNvGrpSpPr/>
          <p:nvPr/>
        </p:nvGrpSpPr>
        <p:grpSpPr>
          <a:xfrm>
            <a:off x="960596" y="6526679"/>
            <a:ext cx="2072920" cy="308178"/>
            <a:chOff x="960596" y="6324950"/>
            <a:chExt cx="2072920" cy="308178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CA4D8F9-4BD6-FD51-14AB-2449385F7454}"/>
                </a:ext>
              </a:extLst>
            </p:cNvPr>
            <p:cNvSpPr txBox="1"/>
            <p:nvPr/>
          </p:nvSpPr>
          <p:spPr>
            <a:xfrm>
              <a:off x="1582734" y="6325351"/>
              <a:ext cx="145078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Hotelling T2 Test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67EB05B-5C26-639F-D7D9-6D0C5E46D5F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20E9771-2871-5FB9-BC50-AB847F4A04EB}"/>
              </a:ext>
            </a:extLst>
          </p:cNvPr>
          <p:cNvGrpSpPr/>
          <p:nvPr/>
        </p:nvGrpSpPr>
        <p:grpSpPr>
          <a:xfrm>
            <a:off x="960596" y="6711104"/>
            <a:ext cx="2111264" cy="308178"/>
            <a:chOff x="960596" y="6324950"/>
            <a:chExt cx="2111264" cy="30817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24EA38-5420-C5D5-B8BE-D316D8F6BC5B}"/>
                </a:ext>
              </a:extLst>
            </p:cNvPr>
            <p:cNvSpPr txBox="1"/>
            <p:nvPr/>
          </p:nvSpPr>
          <p:spPr>
            <a:xfrm>
              <a:off x="1582734" y="6325351"/>
              <a:ext cx="14891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Permutation Test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50A155-4C0B-E8CC-2047-22DEEEA56C1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2AD9169-F9CF-7731-2F26-045D6ABD7BC5}"/>
              </a:ext>
            </a:extLst>
          </p:cNvPr>
          <p:cNvGrpSpPr/>
          <p:nvPr/>
        </p:nvGrpSpPr>
        <p:grpSpPr>
          <a:xfrm>
            <a:off x="960820" y="6964714"/>
            <a:ext cx="2436994" cy="308178"/>
            <a:chOff x="960596" y="6324950"/>
            <a:chExt cx="2436994" cy="30817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CC1AC39-F726-76A3-AA44-1476A4989F30}"/>
                </a:ext>
              </a:extLst>
            </p:cNvPr>
            <p:cNvSpPr txBox="1"/>
            <p:nvPr/>
          </p:nvSpPr>
          <p:spPr>
            <a:xfrm>
              <a:off x="1582734" y="6325351"/>
              <a:ext cx="18148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Bootstrap Estimation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3F910C-FD03-43DF-0D3F-CCF2836FAD9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3CE08DA-4125-83D7-1669-331EC54C0644}"/>
              </a:ext>
            </a:extLst>
          </p:cNvPr>
          <p:cNvGrpSpPr/>
          <p:nvPr/>
        </p:nvGrpSpPr>
        <p:grpSpPr>
          <a:xfrm>
            <a:off x="959259" y="7252018"/>
            <a:ext cx="2252456" cy="308178"/>
            <a:chOff x="960596" y="6324950"/>
            <a:chExt cx="2252456" cy="308178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6DC3F9-0225-1B7A-6A1A-54FC7FD9BDD5}"/>
                </a:ext>
              </a:extLst>
            </p:cNvPr>
            <p:cNvSpPr txBox="1"/>
            <p:nvPr/>
          </p:nvSpPr>
          <p:spPr>
            <a:xfrm>
              <a:off x="1582734" y="6325351"/>
              <a:ext cx="163031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Wilcox. Sign.-Rank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347FF59-5278-46E5-C3CF-C947B6FA5041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E02CC65-43CC-ED3B-8A21-A4DF518BEEF5}"/>
              </a:ext>
            </a:extLst>
          </p:cNvPr>
          <p:cNvGrpSpPr/>
          <p:nvPr/>
        </p:nvGrpSpPr>
        <p:grpSpPr>
          <a:xfrm>
            <a:off x="959526" y="7499147"/>
            <a:ext cx="2093888" cy="411796"/>
            <a:chOff x="960596" y="6324950"/>
            <a:chExt cx="2093888" cy="411796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827311F-2694-8138-A7AC-B72A715419FB}"/>
                </a:ext>
              </a:extLst>
            </p:cNvPr>
            <p:cNvSpPr txBox="1"/>
            <p:nvPr/>
          </p:nvSpPr>
          <p:spPr>
            <a:xfrm>
              <a:off x="1582734" y="6325351"/>
              <a:ext cx="1471750" cy="41139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Repeated Meas. 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ANOVA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1A394D4-85A9-63FC-4A30-E97AEA8A31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4B08BDB-67BA-FDD5-6A4D-4BD67D77B7EE}"/>
              </a:ext>
            </a:extLst>
          </p:cNvPr>
          <p:cNvGrpSpPr/>
          <p:nvPr/>
        </p:nvGrpSpPr>
        <p:grpSpPr>
          <a:xfrm>
            <a:off x="959259" y="7938195"/>
            <a:ext cx="2119536" cy="308178"/>
            <a:chOff x="960596" y="6324950"/>
            <a:chExt cx="2119536" cy="308178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7A77A72-719A-4CD0-19A5-B4D40C1CD73E}"/>
                </a:ext>
              </a:extLst>
            </p:cNvPr>
            <p:cNvSpPr txBox="1"/>
            <p:nvPr/>
          </p:nvSpPr>
          <p:spPr>
            <a:xfrm>
              <a:off x="1582734" y="6325351"/>
              <a:ext cx="149739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Unknown / Other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99C13D7-577F-53E0-CB35-05DCAE1D35E4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7E4AFE5-A5E2-CE27-39D0-1FCF4CFF2A66}"/>
              </a:ext>
            </a:extLst>
          </p:cNvPr>
          <p:cNvGrpSpPr/>
          <p:nvPr/>
        </p:nvGrpSpPr>
        <p:grpSpPr>
          <a:xfrm>
            <a:off x="3005808" y="7651920"/>
            <a:ext cx="1919416" cy="308178"/>
            <a:chOff x="960596" y="6324950"/>
            <a:chExt cx="1919416" cy="308178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D863FD5-0E3B-1D6F-56AD-58C2CB2C5010}"/>
                </a:ext>
              </a:extLst>
            </p:cNvPr>
            <p:cNvSpPr txBox="1"/>
            <p:nvPr/>
          </p:nvSpPr>
          <p:spPr>
            <a:xfrm>
              <a:off x="1582734" y="6325351"/>
              <a:ext cx="129727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Multiple Types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CB282D0-84A1-DBC3-6299-D97578838F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6FDF9E1-5432-2129-DA9A-BDBB1A73EEA5}"/>
              </a:ext>
            </a:extLst>
          </p:cNvPr>
          <p:cNvGrpSpPr/>
          <p:nvPr/>
        </p:nvGrpSpPr>
        <p:grpSpPr>
          <a:xfrm>
            <a:off x="2986290" y="7974778"/>
            <a:ext cx="1249233" cy="308178"/>
            <a:chOff x="960596" y="6324950"/>
            <a:chExt cx="1249233" cy="308178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45EA727-60BA-A173-9533-7C18F958AEB8}"/>
                </a:ext>
              </a:extLst>
            </p:cNvPr>
            <p:cNvSpPr txBox="1"/>
            <p:nvPr/>
          </p:nvSpPr>
          <p:spPr>
            <a:xfrm>
              <a:off x="1582734" y="6325351"/>
              <a:ext cx="627095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Other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0960AD1-BAD7-62AE-6260-E7EB1E03E75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6013939-BC3D-E0AD-2AC3-FEAA4F142F3F}"/>
              </a:ext>
            </a:extLst>
          </p:cNvPr>
          <p:cNvGrpSpPr/>
          <p:nvPr/>
        </p:nvGrpSpPr>
        <p:grpSpPr>
          <a:xfrm>
            <a:off x="2995493" y="7298543"/>
            <a:ext cx="1539377" cy="308178"/>
            <a:chOff x="960596" y="6324950"/>
            <a:chExt cx="1539377" cy="308178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2944CA0-0374-DC02-6DAB-383F24E8B421}"/>
                </a:ext>
              </a:extLst>
            </p:cNvPr>
            <p:cNvSpPr txBox="1"/>
            <p:nvPr/>
          </p:nvSpPr>
          <p:spPr>
            <a:xfrm>
              <a:off x="1582734" y="6325351"/>
              <a:ext cx="917239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HbR Only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CD4993A-15C1-5381-5D4A-A6654D81C4D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E0DF910-69BF-412D-FCE7-693529267557}"/>
              </a:ext>
            </a:extLst>
          </p:cNvPr>
          <p:cNvGrpSpPr/>
          <p:nvPr/>
        </p:nvGrpSpPr>
        <p:grpSpPr>
          <a:xfrm>
            <a:off x="4462624" y="7786447"/>
            <a:ext cx="1435438" cy="523220"/>
            <a:chOff x="960596" y="6125326"/>
            <a:chExt cx="1435438" cy="52322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BDD6792-B2CA-25B5-8AF7-8EDDC2BD8BD2}"/>
                </a:ext>
              </a:extLst>
            </p:cNvPr>
            <p:cNvSpPr txBox="1"/>
            <p:nvPr/>
          </p:nvSpPr>
          <p:spPr>
            <a:xfrm>
              <a:off x="1582734" y="6125326"/>
              <a:ext cx="813300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Image &amp;</a:t>
              </a:r>
            </a:p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ROI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4E4BD35-CC56-3434-C28C-0F8511323516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3211EB51-BA45-D3BA-2225-75B25AC3BC73}"/>
              </a:ext>
            </a:extLst>
          </p:cNvPr>
          <p:cNvSpPr txBox="1"/>
          <p:nvPr/>
        </p:nvSpPr>
        <p:spPr>
          <a:xfrm>
            <a:off x="6485859" y="8005347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9837694-9C54-2437-9F0F-485CE76B000C}"/>
              </a:ext>
            </a:extLst>
          </p:cNvPr>
          <p:cNvSpPr txBox="1"/>
          <p:nvPr/>
        </p:nvSpPr>
        <p:spPr>
          <a:xfrm>
            <a:off x="5863721" y="800494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D3D0181-453D-B0EE-5A1E-7FFE6BD26B08}"/>
              </a:ext>
            </a:extLst>
          </p:cNvPr>
          <p:cNvSpPr txBox="1"/>
          <p:nvPr/>
        </p:nvSpPr>
        <p:spPr>
          <a:xfrm rot="16200000">
            <a:off x="9470435" y="548399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93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4C265E7-FDF0-58B8-3C30-94E3E6CFF187}"/>
              </a:ext>
            </a:extLst>
          </p:cNvPr>
          <p:cNvSpPr txBox="1"/>
          <p:nvPr/>
        </p:nvSpPr>
        <p:spPr>
          <a:xfrm>
            <a:off x="10771693" y="731063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56CA3A3-B7F1-1325-3DAD-FD4B9E160768}"/>
              </a:ext>
            </a:extLst>
          </p:cNvPr>
          <p:cNvSpPr txBox="1"/>
          <p:nvPr/>
        </p:nvSpPr>
        <p:spPr>
          <a:xfrm rot="16200000">
            <a:off x="11078161" y="77929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34D2B0F-5806-AC8C-E041-D3FF34CAAA17}"/>
              </a:ext>
            </a:extLst>
          </p:cNvPr>
          <p:cNvSpPr txBox="1"/>
          <p:nvPr/>
        </p:nvSpPr>
        <p:spPr>
          <a:xfrm>
            <a:off x="11388454" y="7794334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427001F-595A-D012-AC24-F4CD7E1A5F06}"/>
              </a:ext>
            </a:extLst>
          </p:cNvPr>
          <p:cNvSpPr txBox="1"/>
          <p:nvPr/>
        </p:nvSpPr>
        <p:spPr>
          <a:xfrm>
            <a:off x="9625948" y="28042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E0747D0-0218-B4BB-2A82-6B445FEF9B8D}"/>
              </a:ext>
            </a:extLst>
          </p:cNvPr>
          <p:cNvSpPr txBox="1"/>
          <p:nvPr/>
        </p:nvSpPr>
        <p:spPr>
          <a:xfrm>
            <a:off x="9698405" y="319315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5B354B6-1D01-7759-736F-FDAA9F6B3C49}"/>
              </a:ext>
            </a:extLst>
          </p:cNvPr>
          <p:cNvSpPr txBox="1"/>
          <p:nvPr/>
        </p:nvSpPr>
        <p:spPr>
          <a:xfrm>
            <a:off x="9873250" y="346241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449C09-CF57-2639-2FCE-4FB8A1FDAA14}"/>
              </a:ext>
            </a:extLst>
          </p:cNvPr>
          <p:cNvSpPr txBox="1"/>
          <p:nvPr/>
        </p:nvSpPr>
        <p:spPr>
          <a:xfrm>
            <a:off x="9879758" y="3601523"/>
            <a:ext cx="44461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3956DCD-024E-8740-4236-9E3AEB098B3B}"/>
              </a:ext>
            </a:extLst>
          </p:cNvPr>
          <p:cNvCxnSpPr>
            <a:cxnSpLocks/>
          </p:cNvCxnSpPr>
          <p:nvPr/>
        </p:nvCxnSpPr>
        <p:spPr>
          <a:xfrm>
            <a:off x="9024302" y="3698486"/>
            <a:ext cx="86418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04188868-B6C5-E4F0-4663-DA96A2AA205B}"/>
              </a:ext>
            </a:extLst>
          </p:cNvPr>
          <p:cNvCxnSpPr>
            <a:cxnSpLocks/>
          </p:cNvCxnSpPr>
          <p:nvPr/>
        </p:nvCxnSpPr>
        <p:spPr>
          <a:xfrm flipV="1">
            <a:off x="9024302" y="3835400"/>
            <a:ext cx="993049" cy="62457"/>
          </a:xfrm>
          <a:prstGeom prst="bentConnector3">
            <a:avLst>
              <a:gd name="adj1" fmla="val 998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E3D6F1C-12E5-08C6-C212-E883571A10BA}"/>
              </a:ext>
            </a:extLst>
          </p:cNvPr>
          <p:cNvCxnSpPr>
            <a:cxnSpLocks/>
          </p:cNvCxnSpPr>
          <p:nvPr/>
        </p:nvCxnSpPr>
        <p:spPr>
          <a:xfrm>
            <a:off x="9015570" y="3465201"/>
            <a:ext cx="645629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rapezoid 348">
            <a:extLst>
              <a:ext uri="{FF2B5EF4-FFF2-40B4-BE49-F238E27FC236}">
                <a16:creationId xmlns:a16="http://schemas.microsoft.com/office/drawing/2014/main" id="{13E27E10-13F0-99AA-7AF7-93A728711B5C}"/>
              </a:ext>
            </a:extLst>
          </p:cNvPr>
          <p:cNvSpPr/>
          <p:nvPr/>
        </p:nvSpPr>
        <p:spPr>
          <a:xfrm rot="16200000">
            <a:off x="2022333" y="1854648"/>
            <a:ext cx="1683327" cy="2539712"/>
          </a:xfrm>
          <a:prstGeom prst="trapezoid">
            <a:avLst>
              <a:gd name="adj" fmla="val 19907"/>
            </a:avLst>
          </a:prstGeom>
          <a:solidFill>
            <a:srgbClr val="CECDF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BAA70A-B000-1459-E502-1267D31E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035322">
            <a:off x="3259280" y="2283490"/>
            <a:ext cx="1682178" cy="1682178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D5FB80E5-77DF-73B7-5C7A-B351A5367089}"/>
              </a:ext>
            </a:extLst>
          </p:cNvPr>
          <p:cNvSpPr txBox="1"/>
          <p:nvPr/>
        </p:nvSpPr>
        <p:spPr>
          <a:xfrm>
            <a:off x="3182433" y="2361739"/>
            <a:ext cx="112887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t-Test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22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6ECBE59-FA27-E1D4-6665-714F369A91F5}"/>
              </a:ext>
            </a:extLst>
          </p:cNvPr>
          <p:cNvSpPr txBox="1"/>
          <p:nvPr/>
        </p:nvSpPr>
        <p:spPr>
          <a:xfrm>
            <a:off x="5134455" y="2035396"/>
            <a:ext cx="2259460" cy="193104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Repeated Meas. 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 NN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9CD0234-225C-22D9-993E-5F2893A63503}"/>
              </a:ext>
            </a:extLst>
          </p:cNvPr>
          <p:cNvSpPr txBox="1"/>
          <p:nvPr/>
        </p:nvSpPr>
        <p:spPr>
          <a:xfrm>
            <a:off x="4130294" y="361262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3D2E86D-722F-4003-B99D-616274715395}"/>
              </a:ext>
            </a:extLst>
          </p:cNvPr>
          <p:cNvSpPr txBox="1"/>
          <p:nvPr/>
        </p:nvSpPr>
        <p:spPr>
          <a:xfrm>
            <a:off x="4510575" y="338390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5CF1D9F-41C6-A2D7-CE8B-B0AF4D875C7A}"/>
              </a:ext>
            </a:extLst>
          </p:cNvPr>
          <p:cNvSpPr txBox="1"/>
          <p:nvPr/>
        </p:nvSpPr>
        <p:spPr>
          <a:xfrm>
            <a:off x="4635501" y="311933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3922DAE-F477-33C1-C217-2AC761C9DBA2}"/>
              </a:ext>
            </a:extLst>
          </p:cNvPr>
          <p:cNvSpPr txBox="1"/>
          <p:nvPr/>
        </p:nvSpPr>
        <p:spPr>
          <a:xfrm>
            <a:off x="4642693" y="283815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2E81AE5-84FF-F6D9-FB42-C7404E46411B}"/>
              </a:ext>
            </a:extLst>
          </p:cNvPr>
          <p:cNvSpPr txBox="1"/>
          <p:nvPr/>
        </p:nvSpPr>
        <p:spPr>
          <a:xfrm>
            <a:off x="4605212" y="262520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96B6369-5ECA-E64F-8A31-B2314D402889}"/>
              </a:ext>
            </a:extLst>
          </p:cNvPr>
          <p:cNvSpPr txBox="1"/>
          <p:nvPr/>
        </p:nvSpPr>
        <p:spPr>
          <a:xfrm>
            <a:off x="4513906" y="246613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7474E2-E3CA-4C07-BDCF-859E0B9F1CC5}"/>
              </a:ext>
            </a:extLst>
          </p:cNvPr>
          <p:cNvSpPr txBox="1"/>
          <p:nvPr/>
        </p:nvSpPr>
        <p:spPr>
          <a:xfrm>
            <a:off x="4185778" y="2260653"/>
            <a:ext cx="3247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C591829-CE70-A8E8-39D6-33C75B75399F}"/>
              </a:ext>
            </a:extLst>
          </p:cNvPr>
          <p:cNvSpPr txBox="1"/>
          <p:nvPr/>
        </p:nvSpPr>
        <p:spPr>
          <a:xfrm>
            <a:off x="4384335" y="235202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E53504B-39CB-5115-CA1D-CCEC1E74C4BB}"/>
              </a:ext>
            </a:extLst>
          </p:cNvPr>
          <p:cNvSpPr txBox="1"/>
          <p:nvPr/>
        </p:nvSpPr>
        <p:spPr>
          <a:xfrm>
            <a:off x="2860274" y="3159164"/>
            <a:ext cx="1176746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 t-Test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1C81EF47-757E-F60D-1706-7D9A48BA30CC}"/>
              </a:ext>
            </a:extLst>
          </p:cNvPr>
          <p:cNvCxnSpPr>
            <a:cxnSpLocks/>
          </p:cNvCxnSpPr>
          <p:nvPr/>
        </p:nvCxnSpPr>
        <p:spPr>
          <a:xfrm flipV="1">
            <a:off x="4391851" y="3800025"/>
            <a:ext cx="772112" cy="121429"/>
          </a:xfrm>
          <a:prstGeom prst="bentConnector3">
            <a:avLst>
              <a:gd name="adj1" fmla="val 7837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4896B79-B19B-0D6C-ED0D-E4BA3A5B7252}"/>
              </a:ext>
            </a:extLst>
          </p:cNvPr>
          <p:cNvCxnSpPr>
            <a:cxnSpLocks/>
          </p:cNvCxnSpPr>
          <p:nvPr/>
        </p:nvCxnSpPr>
        <p:spPr>
          <a:xfrm>
            <a:off x="4564092" y="2414541"/>
            <a:ext cx="61115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C755181B-CF8E-128C-BAD1-BF4295AD875A}"/>
              </a:ext>
            </a:extLst>
          </p:cNvPr>
          <p:cNvCxnSpPr>
            <a:cxnSpLocks/>
          </p:cNvCxnSpPr>
          <p:nvPr/>
        </p:nvCxnSpPr>
        <p:spPr>
          <a:xfrm>
            <a:off x="4923539" y="3316661"/>
            <a:ext cx="24095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CB05DFA1-FB6E-91DD-75EE-39F3C2765FF7}"/>
              </a:ext>
            </a:extLst>
          </p:cNvPr>
          <p:cNvCxnSpPr>
            <a:cxnSpLocks/>
          </p:cNvCxnSpPr>
          <p:nvPr/>
        </p:nvCxnSpPr>
        <p:spPr>
          <a:xfrm>
            <a:off x="4933950" y="2995613"/>
            <a:ext cx="230544" cy="117254"/>
          </a:xfrm>
          <a:prstGeom prst="bentConnector3">
            <a:avLst>
              <a:gd name="adj1" fmla="val 334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E41CF361-427F-624D-01E7-69F3F0F4F6C2}"/>
              </a:ext>
            </a:extLst>
          </p:cNvPr>
          <p:cNvCxnSpPr>
            <a:cxnSpLocks/>
          </p:cNvCxnSpPr>
          <p:nvPr/>
        </p:nvCxnSpPr>
        <p:spPr>
          <a:xfrm>
            <a:off x="4737066" y="2568582"/>
            <a:ext cx="427428" cy="81754"/>
          </a:xfrm>
          <a:prstGeom prst="bentConnector3">
            <a:avLst>
              <a:gd name="adj1" fmla="val 6671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1002ECFA-739A-CD32-F540-DB31B0A67FB4}"/>
              </a:ext>
            </a:extLst>
          </p:cNvPr>
          <p:cNvCxnSpPr>
            <a:cxnSpLocks/>
          </p:cNvCxnSpPr>
          <p:nvPr/>
        </p:nvCxnSpPr>
        <p:spPr>
          <a:xfrm flipV="1">
            <a:off x="4368580" y="2198579"/>
            <a:ext cx="806670" cy="104760"/>
          </a:xfrm>
          <a:prstGeom prst="bentConnector3">
            <a:avLst>
              <a:gd name="adj1" fmla="val -7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FC07BD46-BF31-FD9F-5CE7-FC68EB448167}"/>
              </a:ext>
            </a:extLst>
          </p:cNvPr>
          <p:cNvCxnSpPr>
            <a:cxnSpLocks/>
          </p:cNvCxnSpPr>
          <p:nvPr/>
        </p:nvCxnSpPr>
        <p:spPr>
          <a:xfrm>
            <a:off x="4857268" y="2749183"/>
            <a:ext cx="317982" cy="142324"/>
          </a:xfrm>
          <a:prstGeom prst="bentConnector3">
            <a:avLst>
              <a:gd name="adj1" fmla="val 5000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Connector: Elbow 399">
            <a:extLst>
              <a:ext uri="{FF2B5EF4-FFF2-40B4-BE49-F238E27FC236}">
                <a16:creationId xmlns:a16="http://schemas.microsoft.com/office/drawing/2014/main" id="{39DB8076-033E-48DF-90E1-193E25AD899B}"/>
              </a:ext>
            </a:extLst>
          </p:cNvPr>
          <p:cNvCxnSpPr>
            <a:cxnSpLocks/>
          </p:cNvCxnSpPr>
          <p:nvPr/>
        </p:nvCxnSpPr>
        <p:spPr>
          <a:xfrm flipV="1">
            <a:off x="4793716" y="3567811"/>
            <a:ext cx="370247" cy="50727"/>
          </a:xfrm>
          <a:prstGeom prst="bentConnector3">
            <a:avLst>
              <a:gd name="adj1" fmla="val 53859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851396-68FD-DDCE-C186-16AE5A723018}"/>
              </a:ext>
            </a:extLst>
          </p:cNvPr>
          <p:cNvCxnSpPr>
            <a:cxnSpLocks/>
          </p:cNvCxnSpPr>
          <p:nvPr/>
        </p:nvCxnSpPr>
        <p:spPr>
          <a:xfrm>
            <a:off x="9042606" y="2498880"/>
            <a:ext cx="339519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1B270B-DCC2-CFA4-DD55-AD1EB8F9F083}"/>
              </a:ext>
            </a:extLst>
          </p:cNvPr>
          <p:cNvCxnSpPr>
            <a:cxnSpLocks/>
          </p:cNvCxnSpPr>
          <p:nvPr/>
        </p:nvCxnSpPr>
        <p:spPr>
          <a:xfrm flipV="1">
            <a:off x="8996616" y="2999830"/>
            <a:ext cx="435860" cy="6807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C1C2-EE29-CD70-25B6-80FDB7E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5460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1080</Words>
  <Application>Microsoft Office PowerPoint</Application>
  <PresentationFormat>Custom</PresentationFormat>
  <Paragraphs>562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cp:lastPrinted>2024-02-29T09:49:40Z</cp:lastPrinted>
  <dcterms:created xsi:type="dcterms:W3CDTF">2024-01-17T14:51:41Z</dcterms:created>
  <dcterms:modified xsi:type="dcterms:W3CDTF">2024-05-06T14:23:57Z</dcterms:modified>
</cp:coreProperties>
</file>