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147"/>
    <a:srgbClr val="DBE69B"/>
    <a:srgbClr val="4A8D4B"/>
    <a:srgbClr val="19253D"/>
    <a:srgbClr val="18321A"/>
    <a:srgbClr val="40609D"/>
    <a:srgbClr val="FFFFFF"/>
    <a:srgbClr val="5777BA"/>
    <a:srgbClr val="9EC29F"/>
    <a:srgbClr val="DBE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9ECA8-B982-4109-BE04-6E3A8004BC22}" v="363" dt="2024-01-19T16:11:34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Custom</PresentationFormat>
  <Paragraphs>260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dcterms:created xsi:type="dcterms:W3CDTF">2024-01-17T14:51:41Z</dcterms:created>
  <dcterms:modified xsi:type="dcterms:W3CDTF">2024-01-19T16:25:12Z</dcterms:modified>
</cp:coreProperties>
</file>