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1440021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147"/>
    <a:srgbClr val="DBE69B"/>
    <a:srgbClr val="4A8D4B"/>
    <a:srgbClr val="19253D"/>
    <a:srgbClr val="18321A"/>
    <a:srgbClr val="40609D"/>
    <a:srgbClr val="FFFFFF"/>
    <a:srgbClr val="5777BA"/>
    <a:srgbClr val="9EC29F"/>
    <a:srgbClr val="DBE6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19ECA8-B982-4109-BE04-6E3A8004BC22}" v="363" dt="2024-01-19T16:11:34.2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108" y="-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er von Lühmann" userId="4ffc4e2d339b4992" providerId="LiveId" clId="{7619ECA8-B982-4109-BE04-6E3A8004BC22}"/>
    <pc:docChg chg="undo redo custSel addSld modSld modMainMaster">
      <pc:chgData name="Alexander von Lühmann" userId="4ffc4e2d339b4992" providerId="LiveId" clId="{7619ECA8-B982-4109-BE04-6E3A8004BC22}" dt="2024-01-19T16:11:36.793" v="7486" actId="20577"/>
      <pc:docMkLst>
        <pc:docMk/>
      </pc:docMkLst>
      <pc:sldChg chg="addSp delSp modSp new mod">
        <pc:chgData name="Alexander von Lühmann" userId="4ffc4e2d339b4992" providerId="LiveId" clId="{7619ECA8-B982-4109-BE04-6E3A8004BC22}" dt="2024-01-19T16:11:36.793" v="7486" actId="20577"/>
        <pc:sldMkLst>
          <pc:docMk/>
          <pc:sldMk cId="2936482709" sldId="256"/>
        </pc:sldMkLst>
        <pc:spChg chg="del">
          <ac:chgData name="Alexander von Lühmann" userId="4ffc4e2d339b4992" providerId="LiveId" clId="{7619ECA8-B982-4109-BE04-6E3A8004BC22}" dt="2024-01-17T14:51:47.766" v="1" actId="478"/>
          <ac:spMkLst>
            <pc:docMk/>
            <pc:sldMk cId="2936482709" sldId="256"/>
            <ac:spMk id="2" creationId="{0B3E4C5C-CBE5-17D4-05BE-B58050FE78F0}"/>
          </ac:spMkLst>
        </pc:spChg>
        <pc:spChg chg="add del mod">
          <ac:chgData name="Alexander von Lühmann" userId="4ffc4e2d339b4992" providerId="LiveId" clId="{7619ECA8-B982-4109-BE04-6E3A8004BC22}" dt="2024-01-19T16:00:25.859" v="7410" actId="478"/>
          <ac:spMkLst>
            <pc:docMk/>
            <pc:sldMk cId="2936482709" sldId="256"/>
            <ac:spMk id="2" creationId="{D030DEDE-9E76-B156-A75F-E83ECD8146B9}"/>
          </ac:spMkLst>
        </pc:spChg>
        <pc:spChg chg="add mod">
          <ac:chgData name="Alexander von Lühmann" userId="4ffc4e2d339b4992" providerId="LiveId" clId="{7619ECA8-B982-4109-BE04-6E3A8004BC22}" dt="2024-01-19T16:10:55.234" v="7466" actId="20577"/>
          <ac:spMkLst>
            <pc:docMk/>
            <pc:sldMk cId="2936482709" sldId="256"/>
            <ac:spMk id="2" creationId="{E892A405-896C-3070-56E0-B471EB5EB8B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3" creationId="{5CF7ECD3-34A4-B1D4-8253-BAAE571F0021}"/>
          </ac:spMkLst>
        </pc:spChg>
        <pc:spChg chg="del">
          <ac:chgData name="Alexander von Lühmann" userId="4ffc4e2d339b4992" providerId="LiveId" clId="{7619ECA8-B982-4109-BE04-6E3A8004BC22}" dt="2024-01-17T14:51:48.961" v="2" actId="478"/>
          <ac:spMkLst>
            <pc:docMk/>
            <pc:sldMk cId="2936482709" sldId="256"/>
            <ac:spMk id="3" creationId="{A8DF91CA-BE85-2AD1-A3D5-5B66013A25F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" creationId="{F76F4A3D-7977-70B9-2F17-BBEA06F7E790}"/>
          </ac:spMkLst>
        </pc:spChg>
        <pc:spChg chg="add mod">
          <ac:chgData name="Alexander von Lühmann" userId="4ffc4e2d339b4992" providerId="LiveId" clId="{7619ECA8-B982-4109-BE04-6E3A8004BC22}" dt="2024-01-19T16:00:53.581" v="7422" actId="1036"/>
          <ac:spMkLst>
            <pc:docMk/>
            <pc:sldMk cId="2936482709" sldId="256"/>
            <ac:spMk id="5" creationId="{349A2FEC-5F24-8A29-31F3-A0F1A7034FBE}"/>
          </ac:spMkLst>
        </pc:spChg>
        <pc:spChg chg="add mod">
          <ac:chgData name="Alexander von Lühmann" userId="4ffc4e2d339b4992" providerId="LiveId" clId="{7619ECA8-B982-4109-BE04-6E3A8004BC22}" dt="2024-01-19T16:09:38.782" v="7460" actId="571"/>
          <ac:spMkLst>
            <pc:docMk/>
            <pc:sldMk cId="2936482709" sldId="256"/>
            <ac:spMk id="7" creationId="{069D31A2-64AC-4F04-157A-D22A01B3BAF8}"/>
          </ac:spMkLst>
        </pc:spChg>
        <pc:spChg chg="add del mod">
          <ac:chgData name="Alexander von Lühmann" userId="4ffc4e2d339b4992" providerId="LiveId" clId="{7619ECA8-B982-4109-BE04-6E3A8004BC22}" dt="2024-01-19T16:00:49.587" v="7420" actId="478"/>
          <ac:spMkLst>
            <pc:docMk/>
            <pc:sldMk cId="2936482709" sldId="256"/>
            <ac:spMk id="7" creationId="{09BD37AD-A7D6-0BA7-2B6F-242ADF96A758}"/>
          </ac:spMkLst>
        </pc:spChg>
        <pc:spChg chg="add mod">
          <ac:chgData name="Alexander von Lühmann" userId="4ffc4e2d339b4992" providerId="LiveId" clId="{7619ECA8-B982-4109-BE04-6E3A8004BC22}" dt="2024-01-19T16:01:02.587" v="7423" actId="571"/>
          <ac:spMkLst>
            <pc:docMk/>
            <pc:sldMk cId="2936482709" sldId="256"/>
            <ac:spMk id="9" creationId="{8219D6E6-59A0-F155-3257-772104CC4384}"/>
          </ac:spMkLst>
        </pc:spChg>
        <pc:spChg chg="add mod">
          <ac:chgData name="Alexander von Lühmann" userId="4ffc4e2d339b4992" providerId="LiveId" clId="{7619ECA8-B982-4109-BE04-6E3A8004BC22}" dt="2024-01-19T16:01:18.236" v="7435" actId="1037"/>
          <ac:spMkLst>
            <pc:docMk/>
            <pc:sldMk cId="2936482709" sldId="256"/>
            <ac:spMk id="10" creationId="{03652BDF-0BD8-9CDD-FEB0-50D043877550}"/>
          </ac:spMkLst>
        </pc:spChg>
        <pc:spChg chg="add mod">
          <ac:chgData name="Alexander von Lühmann" userId="4ffc4e2d339b4992" providerId="LiveId" clId="{7619ECA8-B982-4109-BE04-6E3A8004BC22}" dt="2024-01-19T16:01:30.651" v="7450" actId="1037"/>
          <ac:spMkLst>
            <pc:docMk/>
            <pc:sldMk cId="2936482709" sldId="256"/>
            <ac:spMk id="11" creationId="{C3F0C18B-3836-3C45-0413-34EB4A37AC42}"/>
          </ac:spMkLst>
        </pc:spChg>
        <pc:spChg chg="add mod">
          <ac:chgData name="Alexander von Lühmann" userId="4ffc4e2d339b4992" providerId="LiveId" clId="{7619ECA8-B982-4109-BE04-6E3A8004BC22}" dt="2024-01-19T16:11:04.865" v="7469" actId="20577"/>
          <ac:spMkLst>
            <pc:docMk/>
            <pc:sldMk cId="2936482709" sldId="256"/>
            <ac:spMk id="13" creationId="{7E985A4D-4C65-D934-C83F-8C448F20EABE}"/>
          </ac:spMkLst>
        </pc:spChg>
        <pc:spChg chg="add mod">
          <ac:chgData name="Alexander von Lühmann" userId="4ffc4e2d339b4992" providerId="LiveId" clId="{7619ECA8-B982-4109-BE04-6E3A8004BC22}" dt="2024-01-19T16:01:41.323" v="7457" actId="1035"/>
          <ac:spMkLst>
            <pc:docMk/>
            <pc:sldMk cId="2936482709" sldId="256"/>
            <ac:spMk id="14" creationId="{A9173CF8-79A3-1EC8-6A73-DA7F1E9E1158}"/>
          </ac:spMkLst>
        </pc:spChg>
        <pc:spChg chg="add del mod topLvl">
          <ac:chgData name="Alexander von Lühmann" userId="4ffc4e2d339b4992" providerId="LiveId" clId="{7619ECA8-B982-4109-BE04-6E3A8004BC22}" dt="2024-01-19T11:22:38.690" v="2811" actId="478"/>
          <ac:spMkLst>
            <pc:docMk/>
            <pc:sldMk cId="2936482709" sldId="256"/>
            <ac:spMk id="15" creationId="{0160A463-8BFA-B212-1811-90665EAAE975}"/>
          </ac:spMkLst>
        </pc:spChg>
        <pc:spChg chg="add mod">
          <ac:chgData name="Alexander von Lühmann" userId="4ffc4e2d339b4992" providerId="LiveId" clId="{7619ECA8-B982-4109-BE04-6E3A8004BC22}" dt="2024-01-19T16:10:43.783" v="7463" actId="571"/>
          <ac:spMkLst>
            <pc:docMk/>
            <pc:sldMk cId="2936482709" sldId="256"/>
            <ac:spMk id="15" creationId="{93CE584A-C060-04DC-8F7D-250D792F0AB5}"/>
          </ac:spMkLst>
        </pc:spChg>
        <pc:spChg chg="add del mod">
          <ac:chgData name="Alexander von Lühmann" userId="4ffc4e2d339b4992" providerId="LiveId" clId="{7619ECA8-B982-4109-BE04-6E3A8004BC22}" dt="2024-01-17T15:08:46.149" v="80" actId="478"/>
          <ac:spMkLst>
            <pc:docMk/>
            <pc:sldMk cId="2936482709" sldId="256"/>
            <ac:spMk id="16" creationId="{50126C3E-923D-6CD7-A5AF-3E36A72E4FAF}"/>
          </ac:spMkLst>
        </pc:spChg>
        <pc:spChg chg="add mod">
          <ac:chgData name="Alexander von Lühmann" userId="4ffc4e2d339b4992" providerId="LiveId" clId="{7619ECA8-B982-4109-BE04-6E3A8004BC22}" dt="2024-01-19T16:11:22.396" v="7475" actId="1035"/>
          <ac:spMkLst>
            <pc:docMk/>
            <pc:sldMk cId="2936482709" sldId="256"/>
            <ac:spMk id="17" creationId="{C0AA0554-E14D-D4D5-1062-8CD45E8990AE}"/>
          </ac:spMkLst>
        </pc:spChg>
        <pc:spChg chg="add mod">
          <ac:chgData name="Alexander von Lühmann" userId="4ffc4e2d339b4992" providerId="LiveId" clId="{7619ECA8-B982-4109-BE04-6E3A8004BC22}" dt="2024-01-19T16:11:36.793" v="7486" actId="20577"/>
          <ac:spMkLst>
            <pc:docMk/>
            <pc:sldMk cId="2936482709" sldId="256"/>
            <ac:spMk id="20" creationId="{7D1AEB98-7BC8-1429-1D93-4FDD4AC95626}"/>
          </ac:spMkLst>
        </pc:spChg>
        <pc:spChg chg="del mod topLvl">
          <ac:chgData name="Alexander von Lühmann" userId="4ffc4e2d339b4992" providerId="LiveId" clId="{7619ECA8-B982-4109-BE04-6E3A8004BC22}" dt="2024-01-19T11:22:38.691" v="2813"/>
          <ac:spMkLst>
            <pc:docMk/>
            <pc:sldMk cId="2936482709" sldId="256"/>
            <ac:spMk id="20" creationId="{ACC5ED8A-C3BD-5B94-17A2-D5CF2F6B40C0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23" creationId="{95694BEC-C059-AAC6-B7FE-F2BA97019CC3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26" creationId="{125DEFB0-4589-2A2D-89C5-85AAFE2972B0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29" creationId="{4C35315F-8254-5828-566A-6BE949C8300A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32" creationId="{29FA3BBA-3F0C-8FED-90F1-C25286BC3836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35" creationId="{755E49AA-AE1F-DCE2-0445-461329EB6C29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38" creationId="{CBBB128A-A5D5-9525-76A3-B09F41FBA7AA}"/>
          </ac:spMkLst>
        </pc:spChg>
        <pc:spChg chg="del mod topLvl">
          <ac:chgData name="Alexander von Lühmann" userId="4ffc4e2d339b4992" providerId="LiveId" clId="{7619ECA8-B982-4109-BE04-6E3A8004BC22}" dt="2024-01-19T11:23:21.526" v="2902"/>
          <ac:spMkLst>
            <pc:docMk/>
            <pc:sldMk cId="2936482709" sldId="256"/>
            <ac:spMk id="41" creationId="{323B5EBB-F43A-1A71-4EF1-A370929CFCD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2" creationId="{ED948801-8A3B-CB8D-E0B0-C140B1ED1E4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3" creationId="{70327FDB-2DA8-FD99-F3B3-CF136D910A9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4" creationId="{EC448791-27E2-D020-0D00-1737C01C0EC9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5" creationId="{77A3CDDB-EC1F-EE01-99BE-50C4BE7BBE3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6" creationId="{C1A2BE51-377A-5B64-EC1B-D33DB0C043D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7" creationId="{BB1D648C-068C-4D3F-0653-73B7CE7510C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8" creationId="{43E2B5ED-1E81-38E3-1E7A-74838DC65FF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49" creationId="{7EFDF77F-F6E4-4D4E-8C7E-FEBD1A84208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0" creationId="{F13D8ADB-DEA1-E220-7D56-2CB704686D3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1" creationId="{9A64D01F-70CE-9CA9-425E-3E3556FC019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2" creationId="{CB5307F2-5602-8B3E-0BDB-4085769B92C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3" creationId="{1023BAED-C373-E87B-0B1A-FB29D6A7298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4" creationId="{FAFE8B62-952A-939E-8F35-0E92B7F7072D}"/>
          </ac:spMkLst>
        </pc:spChg>
        <pc:spChg chg="add del mod">
          <ac:chgData name="Alexander von Lühmann" userId="4ffc4e2d339b4992" providerId="LiveId" clId="{7619ECA8-B982-4109-BE04-6E3A8004BC22}" dt="2024-01-17T16:38:09.722" v="1338" actId="478"/>
          <ac:spMkLst>
            <pc:docMk/>
            <pc:sldMk cId="2936482709" sldId="256"/>
            <ac:spMk id="55" creationId="{B81B8041-6A68-8127-34B6-9CFAD327A00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6" creationId="{8E1558FE-BEAA-099C-025D-5B71E609A5D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7" creationId="{A15055AE-CF9C-BF7B-298D-992345A9D5E5}"/>
          </ac:spMkLst>
        </pc:spChg>
        <pc:spChg chg="add del mod">
          <ac:chgData name="Alexander von Lühmann" userId="4ffc4e2d339b4992" providerId="LiveId" clId="{7619ECA8-B982-4109-BE04-6E3A8004BC22}" dt="2024-01-17T16:38:54.576" v="1387" actId="478"/>
          <ac:spMkLst>
            <pc:docMk/>
            <pc:sldMk cId="2936482709" sldId="256"/>
            <ac:spMk id="58" creationId="{22FFD296-8CA4-AE3F-0ED5-051BD0BC3F2E}"/>
          </ac:spMkLst>
        </pc:spChg>
        <pc:spChg chg="mod">
          <ac:chgData name="Alexander von Lühmann" userId="4ffc4e2d339b4992" providerId="LiveId" clId="{7619ECA8-B982-4109-BE04-6E3A8004BC22}" dt="2024-01-19T11:45:51.577" v="3648" actId="571"/>
          <ac:spMkLst>
            <pc:docMk/>
            <pc:sldMk cId="2936482709" sldId="256"/>
            <ac:spMk id="58" creationId="{884852CE-9DC1-5F92-EB69-CE7B8919F74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59" creationId="{820CF24B-7670-D6D7-0493-ECF07E4247F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0" creationId="{03547C35-885F-FA93-AE76-FC67F24E5EF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1" creationId="{1FD37A34-7266-C685-3118-CB4E9E43321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2" creationId="{5E9C3597-DB71-298B-A4B0-49101886540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3" creationId="{01A91EC9-E29E-4F9D-67B2-C1BDECC26C3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4" creationId="{CB333BE8-AA9D-D78E-6B65-B9A1E410B9B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5" creationId="{1D5C7010-3CC8-BF26-18D4-E2C188D2F22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6" creationId="{B6C0C1E7-1642-B57B-EE72-66D1EA3A70C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7" creationId="{293C0FD8-80A1-8D2B-69E2-AA9D3D97042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68" creationId="{84FB9B3B-D531-8747-A722-B69730CDAA43}"/>
          </ac:spMkLst>
        </pc:spChg>
        <pc:spChg chg="add mod">
          <ac:chgData name="Alexander von Lühmann" userId="4ffc4e2d339b4992" providerId="LiveId" clId="{7619ECA8-B982-4109-BE04-6E3A8004BC22}" dt="2024-01-17T16:43:20.623" v="1658"/>
          <ac:spMkLst>
            <pc:docMk/>
            <pc:sldMk cId="2936482709" sldId="256"/>
            <ac:spMk id="69" creationId="{7E1E6302-B096-9E84-65FD-206F48A06672}"/>
          </ac:spMkLst>
        </pc:spChg>
        <pc:spChg chg="add mod">
          <ac:chgData name="Alexander von Lühmann" userId="4ffc4e2d339b4992" providerId="LiveId" clId="{7619ECA8-B982-4109-BE04-6E3A8004BC22}" dt="2024-01-17T16:43:23.446" v="1659"/>
          <ac:spMkLst>
            <pc:docMk/>
            <pc:sldMk cId="2936482709" sldId="256"/>
            <ac:spMk id="70" creationId="{D60E715C-8C16-6CDC-555A-6593FB7515E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1" creationId="{DF9D9501-00D2-0BF6-638C-69BC42C50F6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2" creationId="{0BB2265E-7345-CF89-4F71-AEF237B65A0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3" creationId="{1646FCBC-8528-9F8C-98D6-433B372E0D3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4" creationId="{ABFF5A30-592F-15C8-51CF-EA660729F69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5" creationId="{2081AF33-988C-4318-A859-1673B8668FF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6" creationId="{C8BA2908-C898-B07A-269A-49FE7AC46EF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7" creationId="{41E6161B-7547-0B1F-B5C4-B75452E2D76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8" creationId="{289FA8E6-C58D-AA15-D29B-726876274125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79" creationId="{3222DDE1-1470-BEB3-C263-C6FD42BDC7F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0" creationId="{CEEA97C6-8B01-68E8-0BA8-E3BB456A82F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1" creationId="{0BB6D735-C0B0-43F5-B2E7-597790FF5A2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2" creationId="{6042EEA5-D6AF-48D6-17D4-792A6728A10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3" creationId="{5B165B9A-F187-4718-14AE-7748483DF8B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4" creationId="{DF9AF9C1-54D8-16B5-0A0C-E5D828398D9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5" creationId="{860ABA83-DE06-5747-C498-C89B85C40DD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6" creationId="{4D1F8B63-F41B-21F3-80C2-A6B7363481B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7" creationId="{5F8AAB3E-A53F-D878-56AF-687FC9405FB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8" creationId="{EE55C933-0BF3-D739-D59B-76AB0A7D0C1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89" creationId="{337FD03D-178B-8262-6F18-0159D860929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0" creationId="{EA4BF886-17B1-D2CB-D4A8-1D0612DA38C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1" creationId="{FEADB292-4D45-B0D2-19A8-C67533BBD6B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2" creationId="{852B4FC2-F0C8-B078-74D6-39CA7583DB5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3" creationId="{08E81BDA-265E-836A-6572-50FF07DD801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4" creationId="{54291E7F-C8E5-7FEE-B3B3-193BF6D72F53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5" creationId="{E15C9A60-924D-2455-1637-19E4AC59141A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6" creationId="{1213A133-4022-812E-6CA0-5AF9AEB58C0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7" creationId="{20F8EBDF-D6C6-E192-3720-F40625B1800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98" creationId="{AF514462-6AE0-0B3A-0B5B-8537D3C6372F}"/>
          </ac:spMkLst>
        </pc:spChg>
        <pc:spChg chg="add mod">
          <ac:chgData name="Alexander von Lühmann" userId="4ffc4e2d339b4992" providerId="LiveId" clId="{7619ECA8-B982-4109-BE04-6E3A8004BC22}" dt="2024-01-19T16:00:22.669" v="7409" actId="1037"/>
          <ac:spMkLst>
            <pc:docMk/>
            <pc:sldMk cId="2936482709" sldId="256"/>
            <ac:spMk id="99" creationId="{FD126B86-8A89-4EFF-5CBE-517E6A5F7D4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0" creationId="{B4B60D85-A133-E370-1EA4-7CA3615A3A53}"/>
          </ac:spMkLst>
        </pc:spChg>
        <pc:spChg chg="add del mod">
          <ac:chgData name="Alexander von Lühmann" userId="4ffc4e2d339b4992" providerId="LiveId" clId="{7619ECA8-B982-4109-BE04-6E3A8004BC22}" dt="2024-01-17T16:53:53.135" v="2308" actId="478"/>
          <ac:spMkLst>
            <pc:docMk/>
            <pc:sldMk cId="2936482709" sldId="256"/>
            <ac:spMk id="101" creationId="{16CBAC73-9833-6D04-8916-632B1E415C30}"/>
          </ac:spMkLst>
        </pc:spChg>
        <pc:spChg chg="mod topLvl">
          <ac:chgData name="Alexander von Lühmann" userId="4ffc4e2d339b4992" providerId="LiveId" clId="{7619ECA8-B982-4109-BE04-6E3A8004BC22}" dt="2024-01-19T11:45:59.275" v="3659" actId="478"/>
          <ac:spMkLst>
            <pc:docMk/>
            <pc:sldMk cId="2936482709" sldId="256"/>
            <ac:spMk id="101" creationId="{A18BD645-7B4F-0C1D-D4FD-17B2EBA637B5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2" creationId="{6875F132-347B-CA40-A33D-116E46BDB969}"/>
          </ac:spMkLst>
        </pc:spChg>
        <pc:spChg chg="add del mod">
          <ac:chgData name="Alexander von Lühmann" userId="4ffc4e2d339b4992" providerId="LiveId" clId="{7619ECA8-B982-4109-BE04-6E3A8004BC22}" dt="2024-01-17T16:53:53.137" v="2310"/>
          <ac:spMkLst>
            <pc:docMk/>
            <pc:sldMk cId="2936482709" sldId="256"/>
            <ac:spMk id="103" creationId="{4E57AC43-7914-CF74-2EF9-92C4FF764B67}"/>
          </ac:spMkLst>
        </pc:spChg>
        <pc:spChg chg="add del mod">
          <ac:chgData name="Alexander von Lühmann" userId="4ffc4e2d339b4992" providerId="LiveId" clId="{7619ECA8-B982-4109-BE04-6E3A8004BC22}" dt="2024-01-19T10:54:24.745" v="2709" actId="478"/>
          <ac:spMkLst>
            <pc:docMk/>
            <pc:sldMk cId="2936482709" sldId="256"/>
            <ac:spMk id="104" creationId="{0DEE6935-DECD-9F2F-15F3-C578EA9F038A}"/>
          </ac:spMkLst>
        </pc:spChg>
        <pc:spChg chg="add del mod">
          <ac:chgData name="Alexander von Lühmann" userId="4ffc4e2d339b4992" providerId="LiveId" clId="{7619ECA8-B982-4109-BE04-6E3A8004BC22}" dt="2024-01-19T10:54:15.019" v="2703" actId="478"/>
          <ac:spMkLst>
            <pc:docMk/>
            <pc:sldMk cId="2936482709" sldId="256"/>
            <ac:spMk id="105" creationId="{149FCF59-B191-54DB-5E12-F9DEEA1DC1F0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6" creationId="{CE45ACAD-B433-8694-E5E8-297020CBB4A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7" creationId="{EA4D80A8-B768-1809-2E8E-C77AAD85C4D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8" creationId="{926EEF2E-3248-EDFB-2481-8510BEDCEBC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09" creationId="{4707A68B-6709-A447-E7FB-0627B1312F82}"/>
          </ac:spMkLst>
        </pc:spChg>
        <pc:spChg chg="add del mod">
          <ac:chgData name="Alexander von Lühmann" userId="4ffc4e2d339b4992" providerId="LiveId" clId="{7619ECA8-B982-4109-BE04-6E3A8004BC22}" dt="2024-01-19T10:54:27.376" v="2710" actId="478"/>
          <ac:spMkLst>
            <pc:docMk/>
            <pc:sldMk cId="2936482709" sldId="256"/>
            <ac:spMk id="110" creationId="{393CAD5C-3144-9AD7-82BD-854561FCF43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1" creationId="{2632ACAC-386B-C3D5-23A0-ACAB8FBBA1F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2" creationId="{9BF0F018-93A4-5E50-FD4D-E2BED7B05389}"/>
          </ac:spMkLst>
        </pc:spChg>
        <pc:spChg chg="add del mod">
          <ac:chgData name="Alexander von Lühmann" userId="4ffc4e2d339b4992" providerId="LiveId" clId="{7619ECA8-B982-4109-BE04-6E3A8004BC22}" dt="2024-01-19T16:11:16.498" v="7471" actId="478"/>
          <ac:spMkLst>
            <pc:docMk/>
            <pc:sldMk cId="2936482709" sldId="256"/>
            <ac:spMk id="113" creationId="{88988FCC-5678-A6E2-2929-329DC21C2ECA}"/>
          </ac:spMkLst>
        </pc:spChg>
        <pc:spChg chg="add del mod">
          <ac:chgData name="Alexander von Lühmann" userId="4ffc4e2d339b4992" providerId="LiveId" clId="{7619ECA8-B982-4109-BE04-6E3A8004BC22}" dt="2024-01-19T16:11:14.833" v="7470" actId="478"/>
          <ac:spMkLst>
            <pc:docMk/>
            <pc:sldMk cId="2936482709" sldId="256"/>
            <ac:spMk id="114" creationId="{57DE1716-DD1B-604C-150A-00770159C14A}"/>
          </ac:spMkLst>
        </pc:spChg>
        <pc:spChg chg="add del mod">
          <ac:chgData name="Alexander von Lühmann" userId="4ffc4e2d339b4992" providerId="LiveId" clId="{7619ECA8-B982-4109-BE04-6E3A8004BC22}" dt="2024-01-19T16:10:39.362" v="7462" actId="478"/>
          <ac:spMkLst>
            <pc:docMk/>
            <pc:sldMk cId="2936482709" sldId="256"/>
            <ac:spMk id="115" creationId="{566D5299-1029-9518-EEF7-DAD128C9F00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6" creationId="{6006DF99-CF9C-B8A3-A32A-7E093467DC5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17" creationId="{F64D9D4E-F7E6-A5E5-C6A7-0B867F154DF7}"/>
          </ac:spMkLst>
        </pc:spChg>
        <pc:spChg chg="add del mod">
          <ac:chgData name="Alexander von Lühmann" userId="4ffc4e2d339b4992" providerId="LiveId" clId="{7619ECA8-B982-4109-BE04-6E3A8004BC22}" dt="2024-01-19T16:01:11.268" v="7429" actId="478"/>
          <ac:spMkLst>
            <pc:docMk/>
            <pc:sldMk cId="2936482709" sldId="256"/>
            <ac:spMk id="118" creationId="{F9BAE297-34F5-8464-858B-7D230DED0F81}"/>
          </ac:spMkLst>
        </pc:spChg>
        <pc:spChg chg="add del mod">
          <ac:chgData name="Alexander von Lühmann" userId="4ffc4e2d339b4992" providerId="LiveId" clId="{7619ECA8-B982-4109-BE04-6E3A8004BC22}" dt="2024-01-17T17:00:28.973" v="2434" actId="478"/>
          <ac:spMkLst>
            <pc:docMk/>
            <pc:sldMk cId="2936482709" sldId="256"/>
            <ac:spMk id="119" creationId="{DBD87DF0-BEA0-92AB-0FE1-034FC10EB80F}"/>
          </ac:spMkLst>
        </pc:spChg>
        <pc:spChg chg="add del mod">
          <ac:chgData name="Alexander von Lühmann" userId="4ffc4e2d339b4992" providerId="LiveId" clId="{7619ECA8-B982-4109-BE04-6E3A8004BC22}" dt="2024-01-19T16:01:04.545" v="7424" actId="478"/>
          <ac:spMkLst>
            <pc:docMk/>
            <pc:sldMk cId="2936482709" sldId="256"/>
            <ac:spMk id="120" creationId="{61BD61CA-DD63-3B12-CF29-B0BED5A72EC7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1" creationId="{79974D51-22E4-437E-90B1-428562D3EE7C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2" creationId="{7B2CC075-23E7-FB71-3996-5582ECCAA208}"/>
          </ac:spMkLst>
        </pc:spChg>
        <pc:spChg chg="add del mod">
          <ac:chgData name="Alexander von Lühmann" userId="4ffc4e2d339b4992" providerId="LiveId" clId="{7619ECA8-B982-4109-BE04-6E3A8004BC22}" dt="2024-01-19T16:01:27.691" v="7445" actId="478"/>
          <ac:spMkLst>
            <pc:docMk/>
            <pc:sldMk cId="2936482709" sldId="256"/>
            <ac:spMk id="123" creationId="{8F975824-3452-D457-0392-9D2B4929EDA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4" creationId="{691D68A9-D3F8-37A8-4AF2-14384F7F5875}"/>
          </ac:spMkLst>
        </pc:spChg>
        <pc:spChg chg="add del mod">
          <ac:chgData name="Alexander von Lühmann" userId="4ffc4e2d339b4992" providerId="LiveId" clId="{7619ECA8-B982-4109-BE04-6E3A8004BC22}" dt="2024-01-19T16:01:33.265" v="7451" actId="478"/>
          <ac:spMkLst>
            <pc:docMk/>
            <pc:sldMk cId="2936482709" sldId="256"/>
            <ac:spMk id="125" creationId="{B37B6C35-7FDD-3D9D-0244-D7DB5A1ECD3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6" creationId="{1B9BCEA0-738A-CFBA-8CFD-D5F66C14FEE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7" creationId="{4C1C66BB-399B-BBAD-9451-F0FA74806845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8" creationId="{52E4BCC4-334C-CA6B-AC16-E0FC509C049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29" creationId="{4A4366F3-75FF-B17D-C5E0-CE590BFDEE86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0" creationId="{98CE237F-B9ED-A9A7-CD19-D93469744CC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1" creationId="{FD41C16E-5B74-7F30-6739-6109DBA3CA5F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2" creationId="{6A00B194-EFAF-A459-B1F5-B60CE4542BA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3" creationId="{76C777AB-7D1A-A002-5366-CDE8FAB727C4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4" creationId="{21DB9BB8-D527-6C12-44F2-312E8D49768D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5" creationId="{656D3B3F-6AF9-124C-294F-D8883FA500C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6" creationId="{9B1EEE31-5A57-F3F8-3563-9C5A9E1768A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7" creationId="{4E152D36-4D70-341A-FDFF-25A07E350CD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8" creationId="{AE6FCEE6-2478-FFD8-4ABD-AE9E5FE4AA82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39" creationId="{D939F3E0-19EA-90B8-BB3F-B223BFD9E9CB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0" creationId="{03AD64D7-7CF7-2403-CBDF-715E011050D9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1" creationId="{A4CB7B7D-D189-8F7F-0101-4C2264FF60CA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2" creationId="{D2A57B6D-476B-2AA0-947A-8F302E4CDC38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3" creationId="{737D1200-5A3C-D231-F27E-9A0371DDF1BE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4" creationId="{4D91E386-BF81-B81F-F750-0FA381266EF1}"/>
          </ac:spMkLst>
        </pc:spChg>
        <pc:spChg chg="add mod">
          <ac:chgData name="Alexander von Lühmann" userId="4ffc4e2d339b4992" providerId="LiveId" clId="{7619ECA8-B982-4109-BE04-6E3A8004BC22}" dt="2024-01-19T11:23:30.164" v="2903" actId="1076"/>
          <ac:spMkLst>
            <pc:docMk/>
            <pc:sldMk cId="2936482709" sldId="256"/>
            <ac:spMk id="145" creationId="{676B0C42-D62E-A043-E5CB-B6816DA4B571}"/>
          </ac:spMkLst>
        </pc:spChg>
        <pc:spChg chg="mod">
          <ac:chgData name="Alexander von Lühmann" userId="4ffc4e2d339b4992" providerId="LiveId" clId="{7619ECA8-B982-4109-BE04-6E3A8004BC22}" dt="2024-01-19T11:43:26.375" v="3630" actId="207"/>
          <ac:spMkLst>
            <pc:docMk/>
            <pc:sldMk cId="2936482709" sldId="256"/>
            <ac:spMk id="146" creationId="{391CD7B3-E94F-EDEB-E103-D24747067FBC}"/>
          </ac:spMkLst>
        </pc:spChg>
        <pc:spChg chg="add mod">
          <ac:chgData name="Alexander von Lühmann" userId="4ffc4e2d339b4992" providerId="LiveId" clId="{7619ECA8-B982-4109-BE04-6E3A8004BC22}" dt="2024-01-19T13:46:21.547" v="6143" actId="1035"/>
          <ac:spMkLst>
            <pc:docMk/>
            <pc:sldMk cId="2936482709" sldId="256"/>
            <ac:spMk id="147" creationId="{97A814FD-D33D-8B30-533A-F5D86C664865}"/>
          </ac:spMkLst>
        </pc:spChg>
        <pc:spChg chg="add del mod">
          <ac:chgData name="Alexander von Lühmann" userId="4ffc4e2d339b4992" providerId="LiveId" clId="{7619ECA8-B982-4109-BE04-6E3A8004BC22}" dt="2024-01-19T11:24:34.502" v="2912" actId="478"/>
          <ac:spMkLst>
            <pc:docMk/>
            <pc:sldMk cId="2936482709" sldId="256"/>
            <ac:spMk id="148" creationId="{EA3AF8F2-C1D6-B762-1FA9-AFEFC2488AA4}"/>
          </ac:spMkLst>
        </pc:spChg>
        <pc:spChg chg="add mod">
          <ac:chgData name="Alexander von Lühmann" userId="4ffc4e2d339b4992" providerId="LiveId" clId="{7619ECA8-B982-4109-BE04-6E3A8004BC22}" dt="2024-01-19T11:31:32.673" v="3331" actId="571"/>
          <ac:spMkLst>
            <pc:docMk/>
            <pc:sldMk cId="2936482709" sldId="256"/>
            <ac:spMk id="149" creationId="{6DFEF534-243B-0350-087C-6557EC66F8DC}"/>
          </ac:spMkLst>
        </pc:spChg>
        <pc:spChg chg="add mod">
          <ac:chgData name="Alexander von Lühmann" userId="4ffc4e2d339b4992" providerId="LiveId" clId="{7619ECA8-B982-4109-BE04-6E3A8004BC22}" dt="2024-01-19T11:31:32.673" v="3331" actId="571"/>
          <ac:spMkLst>
            <pc:docMk/>
            <pc:sldMk cId="2936482709" sldId="256"/>
            <ac:spMk id="150" creationId="{371D54A5-56E0-74A9-FEE1-7496CEC3EBF2}"/>
          </ac:spMkLst>
        </pc:spChg>
        <pc:spChg chg="add del mod">
          <ac:chgData name="Alexander von Lühmann" userId="4ffc4e2d339b4992" providerId="LiveId" clId="{7619ECA8-B982-4109-BE04-6E3A8004BC22}" dt="2024-01-19T14:40:52.534" v="6711" actId="478"/>
          <ac:spMkLst>
            <pc:docMk/>
            <pc:sldMk cId="2936482709" sldId="256"/>
            <ac:spMk id="153" creationId="{1CFFF6B2-9852-7FB7-D0BF-FFF069202604}"/>
          </ac:spMkLst>
        </pc:spChg>
        <pc:spChg chg="add del mod">
          <ac:chgData name="Alexander von Lühmann" userId="4ffc4e2d339b4992" providerId="LiveId" clId="{7619ECA8-B982-4109-BE04-6E3A8004BC22}" dt="2024-01-19T11:31:35.870" v="3332" actId="21"/>
          <ac:spMkLst>
            <pc:docMk/>
            <pc:sldMk cId="2936482709" sldId="256"/>
            <ac:spMk id="154" creationId="{2ADB81C6-6A0D-9573-B3B9-B75B31E3F55A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5" creationId="{2ADB81C6-6A0D-9573-B3B9-B75B31E3F55A}"/>
          </ac:spMkLst>
        </pc:spChg>
        <pc:spChg chg="add del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6" creationId="{28319DF0-9CEA-E376-0CA5-B4325105684E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7" creationId="{EEC6F86F-EF19-B718-7E80-C63C89FC6E28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58" creationId="{F56B4087-CBB8-73D6-2D99-9A378C9B2D50}"/>
          </ac:spMkLst>
        </pc:spChg>
        <pc:spChg chg="add del mod">
          <ac:chgData name="Alexander von Lühmann" userId="4ffc4e2d339b4992" providerId="LiveId" clId="{7619ECA8-B982-4109-BE04-6E3A8004BC22}" dt="2024-01-19T11:34:10.982" v="3444" actId="478"/>
          <ac:spMkLst>
            <pc:docMk/>
            <pc:sldMk cId="2936482709" sldId="256"/>
            <ac:spMk id="159" creationId="{703FE63F-B290-BDA3-BFD8-505D581AFDFB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60" creationId="{B66ADE04-1243-8AF6-4E22-762F8C844C77}"/>
          </ac:spMkLst>
        </pc:spChg>
        <pc:spChg chg="add mod">
          <ac:chgData name="Alexander von Lühmann" userId="4ffc4e2d339b4992" providerId="LiveId" clId="{7619ECA8-B982-4109-BE04-6E3A8004BC22}" dt="2024-01-19T13:45:51.404" v="6068" actId="1036"/>
          <ac:spMkLst>
            <pc:docMk/>
            <pc:sldMk cId="2936482709" sldId="256"/>
            <ac:spMk id="161" creationId="{0770AA82-D659-EEC6-42EE-F75270DB6EEA}"/>
          </ac:spMkLst>
        </pc:spChg>
        <pc:spChg chg="add mod">
          <ac:chgData name="Alexander von Lühmann" userId="4ffc4e2d339b4992" providerId="LiveId" clId="{7619ECA8-B982-4109-BE04-6E3A8004BC22}" dt="2024-01-19T13:49:57.890" v="6227" actId="14100"/>
          <ac:spMkLst>
            <pc:docMk/>
            <pc:sldMk cId="2936482709" sldId="256"/>
            <ac:spMk id="222" creationId="{DBD00D56-FE4B-6149-3A7F-57E1956A854F}"/>
          </ac:spMkLst>
        </pc:spChg>
        <pc:spChg chg="add mod">
          <ac:chgData name="Alexander von Lühmann" userId="4ffc4e2d339b4992" providerId="LiveId" clId="{7619ECA8-B982-4109-BE04-6E3A8004BC22}" dt="2024-01-19T13:46:10.139" v="6126" actId="1037"/>
          <ac:spMkLst>
            <pc:docMk/>
            <pc:sldMk cId="2936482709" sldId="256"/>
            <ac:spMk id="223" creationId="{2C22C7CE-8954-9169-1E0C-881729223047}"/>
          </ac:spMkLst>
        </pc:spChg>
        <pc:spChg chg="add mod">
          <ac:chgData name="Alexander von Lühmann" userId="4ffc4e2d339b4992" providerId="LiveId" clId="{7619ECA8-B982-4109-BE04-6E3A8004BC22}" dt="2024-01-19T13:48:10.321" v="6180"/>
          <ac:spMkLst>
            <pc:docMk/>
            <pc:sldMk cId="2936482709" sldId="256"/>
            <ac:spMk id="244" creationId="{18C3B877-A8DF-689D-8A64-98F46FF17C6A}"/>
          </ac:spMkLst>
        </pc:spChg>
        <pc:grpChg chg="add mod">
          <ac:chgData name="Alexander von Lühmann" userId="4ffc4e2d339b4992" providerId="LiveId" clId="{7619ECA8-B982-4109-BE04-6E3A8004BC22}" dt="2024-01-19T11:45:51.577" v="3648" actId="571"/>
          <ac:grpSpMkLst>
            <pc:docMk/>
            <pc:sldMk cId="2936482709" sldId="256"/>
            <ac:grpSpMk id="16" creationId="{8054E999-208D-2DA9-D5CB-30806B541FB6}"/>
          </ac:grpSpMkLst>
        </pc:grpChg>
        <pc:grpChg chg="add del mod">
          <ac:chgData name="Alexander von Lühmann" userId="4ffc4e2d339b4992" providerId="LiveId" clId="{7619ECA8-B982-4109-BE04-6E3A8004BC22}" dt="2024-01-19T11:21:34.259" v="2768" actId="478"/>
          <ac:grpSpMkLst>
            <pc:docMk/>
            <pc:sldMk cId="2936482709" sldId="256"/>
            <ac:grpSpMk id="17" creationId="{149F78D5-D926-988D-0B1C-DA1C9BD89EF3}"/>
          </ac:grpSpMkLst>
        </pc:grpChg>
        <pc:grpChg chg="add del mod">
          <ac:chgData name="Alexander von Lühmann" userId="4ffc4e2d339b4992" providerId="LiveId" clId="{7619ECA8-B982-4109-BE04-6E3A8004BC22}" dt="2024-01-19T11:21:32.444" v="2767" actId="478"/>
          <ac:grpSpMkLst>
            <pc:docMk/>
            <pc:sldMk cId="2936482709" sldId="256"/>
            <ac:grpSpMk id="18" creationId="{6319A668-833D-8580-DA83-5BF7E68038FD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21" creationId="{099907A4-8038-B28D-DFC1-945C5E68518F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24" creationId="{326D2B88-2468-88D4-068F-516D059C6043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27" creationId="{BF793A5F-C372-1D6D-425E-EAB13C472010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30" creationId="{222FE589-33B8-6F34-DB1B-61546DFCEFBD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33" creationId="{1C4D2554-6302-77C2-9A06-17E30A88263E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36" creationId="{489E9F82-A5B5-2438-192A-9D11480DF2DC}"/>
          </ac:grpSpMkLst>
        </pc:grpChg>
        <pc:grpChg chg="add del mod">
          <ac:chgData name="Alexander von Lühmann" userId="4ffc4e2d339b4992" providerId="LiveId" clId="{7619ECA8-B982-4109-BE04-6E3A8004BC22}" dt="2024-01-19T11:21:42.707" v="2772" actId="478"/>
          <ac:grpSpMkLst>
            <pc:docMk/>
            <pc:sldMk cId="2936482709" sldId="256"/>
            <ac:grpSpMk id="39" creationId="{7437789E-1A77-8A00-59D9-F51048E71346}"/>
          </ac:grpSpMkLst>
        </pc:grpChg>
        <pc:grpChg chg="add del mod">
          <ac:chgData name="Alexander von Lühmann" userId="4ffc4e2d339b4992" providerId="LiveId" clId="{7619ECA8-B982-4109-BE04-6E3A8004BC22}" dt="2024-01-19T11:45:59.275" v="3659" actId="478"/>
          <ac:grpSpMkLst>
            <pc:docMk/>
            <pc:sldMk cId="2936482709" sldId="256"/>
            <ac:grpSpMk id="69" creationId="{A1CDC7BB-F455-68A4-3D3E-ECC0109DF725}"/>
          </ac:grpSpMkLst>
        </pc:grpChg>
        <pc:grpChg chg="add mod">
          <ac:chgData name="Alexander von Lühmann" userId="4ffc4e2d339b4992" providerId="LiveId" clId="{7619ECA8-B982-4109-BE04-6E3A8004BC22}" dt="2024-01-19T11:23:30.164" v="2903" actId="1076"/>
          <ac:grpSpMkLst>
            <pc:docMk/>
            <pc:sldMk cId="2936482709" sldId="256"/>
            <ac:grpSpMk id="103" creationId="{B9AFAA1E-1390-9BDB-CE95-E1B6FB91ECCF}"/>
          </ac:grpSpMkLst>
        </pc:grpChg>
        <pc:grpChg chg="add del mod">
          <ac:chgData name="Alexander von Lühmann" userId="4ffc4e2d339b4992" providerId="LiveId" clId="{7619ECA8-B982-4109-BE04-6E3A8004BC22}" dt="2024-01-19T11:34:33.638" v="3471" actId="478"/>
          <ac:grpSpMkLst>
            <pc:docMk/>
            <pc:sldMk cId="2936482709" sldId="256"/>
            <ac:grpSpMk id="151" creationId="{83146B2D-7FE5-7A84-33EF-1E1249ECFD9B}"/>
          </ac:grpSpMkLst>
        </pc:grpChg>
        <pc:graphicFrameChg chg="add del mod">
          <ac:chgData name="Alexander von Lühmann" userId="4ffc4e2d339b4992" providerId="LiveId" clId="{7619ECA8-B982-4109-BE04-6E3A8004BC22}" dt="2024-01-17T14:52:02.373" v="6" actId="478"/>
          <ac:graphicFrameMkLst>
            <pc:docMk/>
            <pc:sldMk cId="2936482709" sldId="256"/>
            <ac:graphicFrameMk id="4" creationId="{E1300C1E-5052-5878-05B2-F58B8B1BE4B9}"/>
          </ac:graphicFrameMkLst>
        </pc:graphicFrameChg>
        <pc:picChg chg="add del mod">
          <ac:chgData name="Alexander von Lühmann" userId="4ffc4e2d339b4992" providerId="LiveId" clId="{7619ECA8-B982-4109-BE04-6E3A8004BC22}" dt="2024-01-19T11:08:33.057" v="2737" actId="478"/>
          <ac:picMkLst>
            <pc:docMk/>
            <pc:sldMk cId="2936482709" sldId="256"/>
            <ac:picMk id="5" creationId="{07A0D8C1-F1A8-5B7E-CA4B-65138F3325BB}"/>
          </ac:picMkLst>
        </pc:picChg>
        <pc:picChg chg="add mod">
          <ac:chgData name="Alexander von Lühmann" userId="4ffc4e2d339b4992" providerId="LiveId" clId="{7619ECA8-B982-4109-BE04-6E3A8004BC22}" dt="2024-01-19T11:23:30.164" v="2903" actId="1076"/>
          <ac:picMkLst>
            <pc:docMk/>
            <pc:sldMk cId="2936482709" sldId="256"/>
            <ac:picMk id="6" creationId="{E1E10A35-077E-4FB9-AD1D-879CBDA7EA04}"/>
          </ac:picMkLst>
        </pc:picChg>
        <pc:picChg chg="add del mod">
          <ac:chgData name="Alexander von Lühmann" userId="4ffc4e2d339b4992" providerId="LiveId" clId="{7619ECA8-B982-4109-BE04-6E3A8004BC22}" dt="2024-01-19T11:19:18.518" v="2753" actId="478"/>
          <ac:picMkLst>
            <pc:docMk/>
            <pc:sldMk cId="2936482709" sldId="256"/>
            <ac:picMk id="9" creationId="{87C1AB2C-AADF-1524-E433-EBBC7EA3AAD3}"/>
          </ac:picMkLst>
        </pc:picChg>
        <pc:picChg chg="add mod">
          <ac:chgData name="Alexander von Lühmann" userId="4ffc4e2d339b4992" providerId="LiveId" clId="{7619ECA8-B982-4109-BE04-6E3A8004BC22}" dt="2024-01-19T13:45:51.404" v="6068" actId="1036"/>
          <ac:picMkLst>
            <pc:docMk/>
            <pc:sldMk cId="2936482709" sldId="256"/>
            <ac:picMk id="12" creationId="{C2839FF0-0890-5296-FD76-FD35D6248E69}"/>
          </ac:picMkLst>
        </pc:picChg>
        <pc:picChg chg="add mod">
          <ac:chgData name="Alexander von Lühmann" userId="4ffc4e2d339b4992" providerId="LiveId" clId="{7619ECA8-B982-4109-BE04-6E3A8004BC22}" dt="2024-01-19T16:01:36.610" v="7453" actId="571"/>
          <ac:picMkLst>
            <pc:docMk/>
            <pc:sldMk cId="2936482709" sldId="256"/>
            <ac:picMk id="13" creationId="{045BA7BD-AFF0-1B7A-C5B1-91E16451EF6C}"/>
          </ac:picMkLst>
        </pc:picChg>
        <pc:picChg chg="add mod">
          <ac:chgData name="Alexander von Lühmann" userId="4ffc4e2d339b4992" providerId="LiveId" clId="{7619ECA8-B982-4109-BE04-6E3A8004BC22}" dt="2024-01-19T16:11:27.731" v="7480"/>
          <ac:picMkLst>
            <pc:docMk/>
            <pc:sldMk cId="2936482709" sldId="256"/>
            <ac:picMk id="19" creationId="{83DF592D-05FB-DE37-D1D8-950254EB920C}"/>
          </ac:picMkLst>
        </pc:picChg>
        <pc:picChg chg="add del mod">
          <ac:chgData name="Alexander von Lühmann" userId="4ffc4e2d339b4992" providerId="LiveId" clId="{7619ECA8-B982-4109-BE04-6E3A8004BC22}" dt="2024-01-19T11:44:52.801" v="3639" actId="21"/>
          <ac:picMkLst>
            <pc:docMk/>
            <pc:sldMk cId="2936482709" sldId="256"/>
            <ac:picMk id="220" creationId="{959F2173-27FC-FEDB-7B3E-579AEBEF7656}"/>
          </ac:picMkLst>
        </pc:picChg>
        <pc:cxnChg chg="add mod">
          <ac:chgData name="Alexander von Lühmann" userId="4ffc4e2d339b4992" providerId="LiveId" clId="{7619ECA8-B982-4109-BE04-6E3A8004BC22}" dt="2024-01-19T11:41:48.704" v="3616" actId="208"/>
          <ac:cxnSpMkLst>
            <pc:docMk/>
            <pc:sldMk cId="2936482709" sldId="256"/>
            <ac:cxnSpMk id="8" creationId="{8D57E5FA-5049-1916-89E9-4D154A9ED650}"/>
          </ac:cxnSpMkLst>
        </pc:cxnChg>
        <pc:cxnChg chg="add del mod topLvl">
          <ac:chgData name="Alexander von Lühmann" userId="4ffc4e2d339b4992" providerId="LiveId" clId="{7619ECA8-B982-4109-BE04-6E3A8004BC22}" dt="2024-01-19T11:21:34.259" v="2768" actId="478"/>
          <ac:cxnSpMkLst>
            <pc:docMk/>
            <pc:sldMk cId="2936482709" sldId="256"/>
            <ac:cxnSpMk id="11" creationId="{DA97298B-C240-1646-77D9-643C4DB1A8FF}"/>
          </ac:cxnSpMkLst>
        </pc:cxnChg>
        <pc:cxnChg chg="add mod">
          <ac:chgData name="Alexander von Lühmann" userId="4ffc4e2d339b4992" providerId="LiveId" clId="{7619ECA8-B982-4109-BE04-6E3A8004BC22}" dt="2024-01-17T15:06:19.770" v="27" actId="571"/>
          <ac:cxnSpMkLst>
            <pc:docMk/>
            <pc:sldMk cId="2936482709" sldId="256"/>
            <ac:cxnSpMk id="12" creationId="{CF88CA9C-0FFD-84C6-C290-FBB4B085631D}"/>
          </ac:cxnSpMkLst>
        </pc:cxnChg>
        <pc:cxnChg chg="add mod">
          <ac:chgData name="Alexander von Lühmann" userId="4ffc4e2d339b4992" providerId="LiveId" clId="{7619ECA8-B982-4109-BE04-6E3A8004BC22}" dt="2024-01-17T15:06:19.422" v="26" actId="571"/>
          <ac:cxnSpMkLst>
            <pc:docMk/>
            <pc:sldMk cId="2936482709" sldId="256"/>
            <ac:cxnSpMk id="13" creationId="{33802940-C5EB-8658-02C7-C13554115429}"/>
          </ac:cxnSpMkLst>
        </pc:cxnChg>
        <pc:cxnChg chg="add del mod">
          <ac:chgData name="Alexander von Lühmann" userId="4ffc4e2d339b4992" providerId="LiveId" clId="{7619ECA8-B982-4109-BE04-6E3A8004BC22}" dt="2024-01-19T11:22:11.443" v="2784" actId="478"/>
          <ac:cxnSpMkLst>
            <pc:docMk/>
            <pc:sldMk cId="2936482709" sldId="256"/>
            <ac:cxnSpMk id="13" creationId="{DD457D76-B4BA-2C74-2E08-993EF6C46E77}"/>
          </ac:cxnSpMkLst>
        </pc:cxnChg>
        <pc:cxnChg chg="add del mod">
          <ac:chgData name="Alexander von Lühmann" userId="4ffc4e2d339b4992" providerId="LiveId" clId="{7619ECA8-B982-4109-BE04-6E3A8004BC22}" dt="2024-01-19T11:22:10.331" v="2783" actId="478"/>
          <ac:cxnSpMkLst>
            <pc:docMk/>
            <pc:sldMk cId="2936482709" sldId="256"/>
            <ac:cxnSpMk id="14" creationId="{3D44B421-686D-8937-BF03-2EF1478EA65E}"/>
          </ac:cxnSpMkLst>
        </pc:cxnChg>
        <pc:cxnChg chg="del mod topLvl">
          <ac:chgData name="Alexander von Lühmann" userId="4ffc4e2d339b4992" providerId="LiveId" clId="{7619ECA8-B982-4109-BE04-6E3A8004BC22}" dt="2024-01-19T11:21:32.444" v="2767" actId="478"/>
          <ac:cxnSpMkLst>
            <pc:docMk/>
            <pc:sldMk cId="2936482709" sldId="256"/>
            <ac:cxnSpMk id="19" creationId="{E661446D-D462-81E5-D929-BCE8F2381C07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22" creationId="{D585C393-C48C-877F-D02E-60293BB6D8C8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25" creationId="{A6152696-0441-B829-E5A5-DC67241DB759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28" creationId="{558C3EFB-0236-A442-0BD3-6D0907D450CE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31" creationId="{0557D509-2FED-0CF0-E0C7-6F60D133E912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34" creationId="{A497E36A-2948-A9CE-88A6-A4694A5C7756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37" creationId="{9ECADCE0-C9A9-D1B5-8E88-6F28FC575773}"/>
          </ac:cxnSpMkLst>
        </pc:cxnChg>
        <pc:cxnChg chg="del mod topLvl">
          <ac:chgData name="Alexander von Lühmann" userId="4ffc4e2d339b4992" providerId="LiveId" clId="{7619ECA8-B982-4109-BE04-6E3A8004BC22}" dt="2024-01-19T11:21:42.707" v="2772" actId="478"/>
          <ac:cxnSpMkLst>
            <pc:docMk/>
            <pc:sldMk cId="2936482709" sldId="256"/>
            <ac:cxnSpMk id="40" creationId="{D05BD247-99EB-E62B-5454-01BFB4CC8960}"/>
          </ac:cxnSpMkLst>
        </pc:cxnChg>
        <pc:cxnChg chg="mod">
          <ac:chgData name="Alexander von Lühmann" userId="4ffc4e2d339b4992" providerId="LiveId" clId="{7619ECA8-B982-4109-BE04-6E3A8004BC22}" dt="2024-01-19T11:45:51.577" v="3648" actId="571"/>
          <ac:cxnSpMkLst>
            <pc:docMk/>
            <pc:sldMk cId="2936482709" sldId="256"/>
            <ac:cxnSpMk id="55" creationId="{A70ECFE5-B5EF-5496-B0B5-3F6742F4A76A}"/>
          </ac:cxnSpMkLst>
        </pc:cxnChg>
        <pc:cxnChg chg="del mod topLvl">
          <ac:chgData name="Alexander von Lühmann" userId="4ffc4e2d339b4992" providerId="LiveId" clId="{7619ECA8-B982-4109-BE04-6E3A8004BC22}" dt="2024-01-19T11:45:59.275" v="3659" actId="478"/>
          <ac:cxnSpMkLst>
            <pc:docMk/>
            <pc:sldMk cId="2936482709" sldId="256"/>
            <ac:cxnSpMk id="70" creationId="{0EFAD6B4-1BDB-6811-2436-C03FD9C053ED}"/>
          </ac:cxnSpMkLst>
        </pc:cxnChg>
        <pc:cxnChg chg="mod">
          <ac:chgData name="Alexander von Lühmann" userId="4ffc4e2d339b4992" providerId="LiveId" clId="{7619ECA8-B982-4109-BE04-6E3A8004BC22}" dt="2024-01-19T11:42:01.183" v="3617" actId="208"/>
          <ac:cxnSpMkLst>
            <pc:docMk/>
            <pc:sldMk cId="2936482709" sldId="256"/>
            <ac:cxnSpMk id="119" creationId="{FCC0829A-0A00-2DE6-1283-AB95BE13D8F7}"/>
          </ac:cxnSpMkLst>
        </pc:cxnChg>
        <pc:cxnChg chg="add del mod">
          <ac:chgData name="Alexander von Lühmann" userId="4ffc4e2d339b4992" providerId="LiveId" clId="{7619ECA8-B982-4109-BE04-6E3A8004BC22}" dt="2024-01-19T11:37:20.427" v="3498" actId="478"/>
          <ac:cxnSpMkLst>
            <pc:docMk/>
            <pc:sldMk cId="2936482709" sldId="256"/>
            <ac:cxnSpMk id="163" creationId="{B38850C4-7566-6248-6EA4-4B7AE6A22230}"/>
          </ac:cxnSpMkLst>
        </pc:cxnChg>
        <pc:cxnChg chg="add del mod">
          <ac:chgData name="Alexander von Lühmann" userId="4ffc4e2d339b4992" providerId="LiveId" clId="{7619ECA8-B982-4109-BE04-6E3A8004BC22}" dt="2024-01-19T11:37:19.833" v="3497" actId="478"/>
          <ac:cxnSpMkLst>
            <pc:docMk/>
            <pc:sldMk cId="2936482709" sldId="256"/>
            <ac:cxnSpMk id="164" creationId="{C5F54292-9A67-1219-293F-33651087B32B}"/>
          </ac:cxnSpMkLst>
        </pc:cxnChg>
        <pc:cxnChg chg="add del mod">
          <ac:chgData name="Alexander von Lühmann" userId="4ffc4e2d339b4992" providerId="LiveId" clId="{7619ECA8-B982-4109-BE04-6E3A8004BC22}" dt="2024-01-19T11:36:03.355" v="3489" actId="478"/>
          <ac:cxnSpMkLst>
            <pc:docMk/>
            <pc:sldMk cId="2936482709" sldId="256"/>
            <ac:cxnSpMk id="168" creationId="{8C7C4CDF-18A2-61CF-361E-8DB68B8960A2}"/>
          </ac:cxnSpMkLst>
        </pc:cxnChg>
        <pc:cxnChg chg="add del mod">
          <ac:chgData name="Alexander von Lühmann" userId="4ffc4e2d339b4992" providerId="LiveId" clId="{7619ECA8-B982-4109-BE04-6E3A8004BC22}" dt="2024-01-19T11:37:21.491" v="3499" actId="478"/>
          <ac:cxnSpMkLst>
            <pc:docMk/>
            <pc:sldMk cId="2936482709" sldId="256"/>
            <ac:cxnSpMk id="169" creationId="{7396FCDA-770A-A97C-9A30-275AB739DD15}"/>
          </ac:cxnSpMkLst>
        </pc:cxnChg>
        <pc:cxnChg chg="add del mod">
          <ac:chgData name="Alexander von Lühmann" userId="4ffc4e2d339b4992" providerId="LiveId" clId="{7619ECA8-B982-4109-BE04-6E3A8004BC22}" dt="2024-01-19T11:37:22.136" v="3500" actId="478"/>
          <ac:cxnSpMkLst>
            <pc:docMk/>
            <pc:sldMk cId="2936482709" sldId="256"/>
            <ac:cxnSpMk id="171" creationId="{DF43EF49-6C37-50C1-7299-579BEFFB0EA1}"/>
          </ac:cxnSpMkLst>
        </pc:cxnChg>
        <pc:cxnChg chg="add del mod">
          <ac:chgData name="Alexander von Lühmann" userId="4ffc4e2d339b4992" providerId="LiveId" clId="{7619ECA8-B982-4109-BE04-6E3A8004BC22}" dt="2024-01-19T11:37:22.585" v="3501" actId="478"/>
          <ac:cxnSpMkLst>
            <pc:docMk/>
            <pc:sldMk cId="2936482709" sldId="256"/>
            <ac:cxnSpMk id="173" creationId="{18E1C29C-F84D-83E4-DCF5-92868719A2CC}"/>
          </ac:cxnSpMkLst>
        </pc:cxnChg>
        <pc:cxnChg chg="add del mod">
          <ac:chgData name="Alexander von Lühmann" userId="4ffc4e2d339b4992" providerId="LiveId" clId="{7619ECA8-B982-4109-BE04-6E3A8004BC22}" dt="2024-01-19T11:37:23.146" v="3502" actId="478"/>
          <ac:cxnSpMkLst>
            <pc:docMk/>
            <pc:sldMk cId="2936482709" sldId="256"/>
            <ac:cxnSpMk id="174" creationId="{89BCCEE9-B293-1F75-C6CF-6A27C455ACB4}"/>
          </ac:cxnSpMkLst>
        </pc:cxnChg>
        <pc:cxnChg chg="add mod">
          <ac:chgData name="Alexander von Lühmann" userId="4ffc4e2d339b4992" providerId="LiveId" clId="{7619ECA8-B982-4109-BE04-6E3A8004BC22}" dt="2024-01-19T13:48:57.964" v="6194" actId="14100"/>
          <ac:cxnSpMkLst>
            <pc:docMk/>
            <pc:sldMk cId="2936482709" sldId="256"/>
            <ac:cxnSpMk id="177" creationId="{CF085501-6C78-85B6-A7AA-DE83F72C645C}"/>
          </ac:cxnSpMkLst>
        </pc:cxnChg>
        <pc:cxnChg chg="add mod">
          <ac:chgData name="Alexander von Lühmann" userId="4ffc4e2d339b4992" providerId="LiveId" clId="{7619ECA8-B982-4109-BE04-6E3A8004BC22}" dt="2024-01-19T13:48:42.452" v="6189" actId="14100"/>
          <ac:cxnSpMkLst>
            <pc:docMk/>
            <pc:sldMk cId="2936482709" sldId="256"/>
            <ac:cxnSpMk id="178" creationId="{7D430F1D-43D9-98CE-5E7E-171CA4281FE1}"/>
          </ac:cxnSpMkLst>
        </pc:cxnChg>
        <pc:cxnChg chg="add del mod">
          <ac:chgData name="Alexander von Lühmann" userId="4ffc4e2d339b4992" providerId="LiveId" clId="{7619ECA8-B982-4109-BE04-6E3A8004BC22}" dt="2024-01-19T11:37:56.656" v="3512" actId="478"/>
          <ac:cxnSpMkLst>
            <pc:docMk/>
            <pc:sldMk cId="2936482709" sldId="256"/>
            <ac:cxnSpMk id="183" creationId="{4C308621-FD5E-BA6A-7820-BC5BA674EA6A}"/>
          </ac:cxnSpMkLst>
        </pc:cxnChg>
        <pc:cxnChg chg="add mod">
          <ac:chgData name="Alexander von Lühmann" userId="4ffc4e2d339b4992" providerId="LiveId" clId="{7619ECA8-B982-4109-BE04-6E3A8004BC22}" dt="2024-01-19T13:48:39.340" v="6188" actId="14100"/>
          <ac:cxnSpMkLst>
            <pc:docMk/>
            <pc:sldMk cId="2936482709" sldId="256"/>
            <ac:cxnSpMk id="185" creationId="{746894F4-231A-7232-5AD8-3A4621AF5B1A}"/>
          </ac:cxnSpMkLst>
        </pc:cxnChg>
        <pc:cxnChg chg="add del mod">
          <ac:chgData name="Alexander von Lühmann" userId="4ffc4e2d339b4992" providerId="LiveId" clId="{7619ECA8-B982-4109-BE04-6E3A8004BC22}" dt="2024-01-19T13:47:53.852" v="6175" actId="478"/>
          <ac:cxnSpMkLst>
            <pc:docMk/>
            <pc:sldMk cId="2936482709" sldId="256"/>
            <ac:cxnSpMk id="187" creationId="{D502CFE6-8283-4E14-6957-453833CBF04A}"/>
          </ac:cxnSpMkLst>
        </pc:cxnChg>
        <pc:cxnChg chg="add mod">
          <ac:chgData name="Alexander von Lühmann" userId="4ffc4e2d339b4992" providerId="LiveId" clId="{7619ECA8-B982-4109-BE04-6E3A8004BC22}" dt="2024-01-19T13:48:36.940" v="6187" actId="14100"/>
          <ac:cxnSpMkLst>
            <pc:docMk/>
            <pc:sldMk cId="2936482709" sldId="256"/>
            <ac:cxnSpMk id="196" creationId="{ED911C35-FFDA-02C8-FD00-1AFE1500594B}"/>
          </ac:cxnSpMkLst>
        </pc:cxnChg>
        <pc:cxnChg chg="add mod">
          <ac:chgData name="Alexander von Lühmann" userId="4ffc4e2d339b4992" providerId="LiveId" clId="{7619ECA8-B982-4109-BE04-6E3A8004BC22}" dt="2024-01-19T13:48:34.302" v="6186" actId="14100"/>
          <ac:cxnSpMkLst>
            <pc:docMk/>
            <pc:sldMk cId="2936482709" sldId="256"/>
            <ac:cxnSpMk id="198" creationId="{93222D63-AE44-0197-BA10-A3DDB633AAFB}"/>
          </ac:cxnSpMkLst>
        </pc:cxnChg>
        <pc:cxnChg chg="add mod">
          <ac:chgData name="Alexander von Lühmann" userId="4ffc4e2d339b4992" providerId="LiveId" clId="{7619ECA8-B982-4109-BE04-6E3A8004BC22}" dt="2024-01-19T13:48:31.559" v="6185" actId="14100"/>
          <ac:cxnSpMkLst>
            <pc:docMk/>
            <pc:sldMk cId="2936482709" sldId="256"/>
            <ac:cxnSpMk id="200" creationId="{F87F873A-E7F9-2649-3FFB-4E8EC90B5D9D}"/>
          </ac:cxnSpMkLst>
        </pc:cxnChg>
        <pc:cxnChg chg="add mod">
          <ac:chgData name="Alexander von Lühmann" userId="4ffc4e2d339b4992" providerId="LiveId" clId="{7619ECA8-B982-4109-BE04-6E3A8004BC22}" dt="2024-01-19T13:48:30" v="6184" actId="14100"/>
          <ac:cxnSpMkLst>
            <pc:docMk/>
            <pc:sldMk cId="2936482709" sldId="256"/>
            <ac:cxnSpMk id="203" creationId="{2087EE58-2156-4144-95A4-CB09B2B34D3E}"/>
          </ac:cxnSpMkLst>
        </pc:cxnChg>
        <pc:cxnChg chg="add del mod">
          <ac:chgData name="Alexander von Lühmann" userId="4ffc4e2d339b4992" providerId="LiveId" clId="{7619ECA8-B982-4109-BE04-6E3A8004BC22}" dt="2024-01-19T11:39:18.886" v="3586" actId="478"/>
          <ac:cxnSpMkLst>
            <pc:docMk/>
            <pc:sldMk cId="2936482709" sldId="256"/>
            <ac:cxnSpMk id="205" creationId="{9EE63F00-CC2E-A099-193D-F3918E82287A}"/>
          </ac:cxnSpMkLst>
        </pc:cxnChg>
        <pc:cxnChg chg="add del mod">
          <ac:chgData name="Alexander von Lühmann" userId="4ffc4e2d339b4992" providerId="LiveId" clId="{7619ECA8-B982-4109-BE04-6E3A8004BC22}" dt="2024-01-19T13:46:33.077" v="6146" actId="478"/>
          <ac:cxnSpMkLst>
            <pc:docMk/>
            <pc:sldMk cId="2936482709" sldId="256"/>
            <ac:cxnSpMk id="207" creationId="{EC49B2FE-AC76-2EDB-00C6-B006486F6B38}"/>
          </ac:cxnSpMkLst>
        </pc:cxnChg>
        <pc:cxnChg chg="add mod">
          <ac:chgData name="Alexander von Lühmann" userId="4ffc4e2d339b4992" providerId="LiveId" clId="{7619ECA8-B982-4109-BE04-6E3A8004BC22}" dt="2024-01-19T13:47:14.487" v="6167" actId="14100"/>
          <ac:cxnSpMkLst>
            <pc:docMk/>
            <pc:sldMk cId="2936482709" sldId="256"/>
            <ac:cxnSpMk id="209" creationId="{1BD171F6-A235-ACFB-A7C7-083A7A482A27}"/>
          </ac:cxnSpMkLst>
        </pc:cxnChg>
        <pc:cxnChg chg="add mod">
          <ac:chgData name="Alexander von Lühmann" userId="4ffc4e2d339b4992" providerId="LiveId" clId="{7619ECA8-B982-4109-BE04-6E3A8004BC22}" dt="2024-01-19T13:47:12.342" v="6166" actId="14100"/>
          <ac:cxnSpMkLst>
            <pc:docMk/>
            <pc:sldMk cId="2936482709" sldId="256"/>
            <ac:cxnSpMk id="211" creationId="{7CA48A37-D165-27D7-0AF5-0DCFE8B3C407}"/>
          </ac:cxnSpMkLst>
        </pc:cxnChg>
        <pc:cxnChg chg="add mod">
          <ac:chgData name="Alexander von Lühmann" userId="4ffc4e2d339b4992" providerId="LiveId" clId="{7619ECA8-B982-4109-BE04-6E3A8004BC22}" dt="2024-01-19T11:46:07.396" v="3669" actId="1035"/>
          <ac:cxnSpMkLst>
            <pc:docMk/>
            <pc:sldMk cId="2936482709" sldId="256"/>
            <ac:cxnSpMk id="221" creationId="{CEA5DBF5-920B-45B7-0328-18B914A2819F}"/>
          </ac:cxnSpMkLst>
        </pc:cxnChg>
        <pc:cxnChg chg="add mod">
          <ac:chgData name="Alexander von Lühmann" userId="4ffc4e2d339b4992" providerId="LiveId" clId="{7619ECA8-B982-4109-BE04-6E3A8004BC22}" dt="2024-01-19T13:47:16.816" v="6168" actId="14100"/>
          <ac:cxnSpMkLst>
            <pc:docMk/>
            <pc:sldMk cId="2936482709" sldId="256"/>
            <ac:cxnSpMk id="226" creationId="{4688D31B-FE62-F866-8ACA-DB23956D3BC7}"/>
          </ac:cxnSpMkLst>
        </pc:cxnChg>
        <pc:cxnChg chg="add mod">
          <ac:chgData name="Alexander von Lühmann" userId="4ffc4e2d339b4992" providerId="LiveId" clId="{7619ECA8-B982-4109-BE04-6E3A8004BC22}" dt="2024-01-19T13:48:25.533" v="6183" actId="208"/>
          <ac:cxnSpMkLst>
            <pc:docMk/>
            <pc:sldMk cId="2936482709" sldId="256"/>
            <ac:cxnSpMk id="246" creationId="{6A029D84-56C2-D8EC-0DA5-AE597695321F}"/>
          </ac:cxnSpMkLst>
        </pc:cxnChg>
      </pc:sldChg>
      <pc:sldChg chg="addSp delSp modSp new mod">
        <pc:chgData name="Alexander von Lühmann" userId="4ffc4e2d339b4992" providerId="LiveId" clId="{7619ECA8-B982-4109-BE04-6E3A8004BC22}" dt="2024-01-19T13:49:46.977" v="6225" actId="14100"/>
        <pc:sldMkLst>
          <pc:docMk/>
          <pc:sldMk cId="1053014640" sldId="257"/>
        </pc:sldMkLst>
        <pc:spChg chg="del">
          <ac:chgData name="Alexander von Lühmann" userId="4ffc4e2d339b4992" providerId="LiveId" clId="{7619ECA8-B982-4109-BE04-6E3A8004BC22}" dt="2024-01-19T11:07:02.540" v="2725" actId="478"/>
          <ac:spMkLst>
            <pc:docMk/>
            <pc:sldMk cId="1053014640" sldId="257"/>
            <ac:spMk id="2" creationId="{0F64CB4D-4E11-9FD9-4702-B5646F704A02}"/>
          </ac:spMkLst>
        </pc:spChg>
        <pc:spChg chg="del">
          <ac:chgData name="Alexander von Lühmann" userId="4ffc4e2d339b4992" providerId="LiveId" clId="{7619ECA8-B982-4109-BE04-6E3A8004BC22}" dt="2024-01-19T11:07:03.259" v="2726" actId="478"/>
          <ac:spMkLst>
            <pc:docMk/>
            <pc:sldMk cId="1053014640" sldId="257"/>
            <ac:spMk id="3" creationId="{FB843774-BDD9-7C09-6C2E-A818F00151CB}"/>
          </ac:spMkLst>
        </pc:spChg>
        <pc:spChg chg="mod">
          <ac:chgData name="Alexander von Lühmann" userId="4ffc4e2d339b4992" providerId="LiveId" clId="{7619ECA8-B982-4109-BE04-6E3A8004BC22}" dt="2024-01-19T11:51:16.194" v="3987" actId="20577"/>
          <ac:spMkLst>
            <pc:docMk/>
            <pc:sldMk cId="1053014640" sldId="257"/>
            <ac:spMk id="13" creationId="{C318DCF9-7FF4-DA85-2D5A-13593F2B973C}"/>
          </ac:spMkLst>
        </pc:spChg>
        <pc:spChg chg="mod">
          <ac:chgData name="Alexander von Lühmann" userId="4ffc4e2d339b4992" providerId="LiveId" clId="{7619ECA8-B982-4109-BE04-6E3A8004BC22}" dt="2024-01-19T11:51:14.099" v="3986" actId="20577"/>
          <ac:spMkLst>
            <pc:docMk/>
            <pc:sldMk cId="1053014640" sldId="257"/>
            <ac:spMk id="16" creationId="{6E3A7D15-5382-057E-39D8-FE2ADB510E21}"/>
          </ac:spMkLst>
        </pc:spChg>
        <pc:spChg chg="mod">
          <ac:chgData name="Alexander von Lühmann" userId="4ffc4e2d339b4992" providerId="LiveId" clId="{7619ECA8-B982-4109-BE04-6E3A8004BC22}" dt="2024-01-19T11:51:20.402" v="3993" actId="20577"/>
          <ac:spMkLst>
            <pc:docMk/>
            <pc:sldMk cId="1053014640" sldId="257"/>
            <ac:spMk id="19" creationId="{CF5AA942-D19F-9D3A-FB67-0E7DD318B05C}"/>
          </ac:spMkLst>
        </pc:spChg>
        <pc:spChg chg="mod">
          <ac:chgData name="Alexander von Lühmann" userId="4ffc4e2d339b4992" providerId="LiveId" clId="{7619ECA8-B982-4109-BE04-6E3A8004BC22}" dt="2024-01-19T11:51:38.361" v="4011" actId="20577"/>
          <ac:spMkLst>
            <pc:docMk/>
            <pc:sldMk cId="1053014640" sldId="257"/>
            <ac:spMk id="22" creationId="{650271CD-210C-A584-B9EF-90824C350B27}"/>
          </ac:spMkLst>
        </pc:spChg>
        <pc:spChg chg="mod">
          <ac:chgData name="Alexander von Lühmann" userId="4ffc4e2d339b4992" providerId="LiveId" clId="{7619ECA8-B982-4109-BE04-6E3A8004BC22}" dt="2024-01-19T11:51:50.577" v="4023" actId="20577"/>
          <ac:spMkLst>
            <pc:docMk/>
            <pc:sldMk cId="1053014640" sldId="257"/>
            <ac:spMk id="25" creationId="{49010E8C-B588-A52E-7270-52C58738A98E}"/>
          </ac:spMkLst>
        </pc:spChg>
        <pc:spChg chg="mod">
          <ac:chgData name="Alexander von Lühmann" userId="4ffc4e2d339b4992" providerId="LiveId" clId="{7619ECA8-B982-4109-BE04-6E3A8004BC22}" dt="2024-01-19T11:52:03.433" v="4055" actId="20577"/>
          <ac:spMkLst>
            <pc:docMk/>
            <pc:sldMk cId="1053014640" sldId="257"/>
            <ac:spMk id="28" creationId="{B53A6BBD-AEA8-CE88-10F0-A425670D2BFD}"/>
          </ac:spMkLst>
        </pc:spChg>
        <pc:spChg chg="mod">
          <ac:chgData name="Alexander von Lühmann" userId="4ffc4e2d339b4992" providerId="LiveId" clId="{7619ECA8-B982-4109-BE04-6E3A8004BC22}" dt="2024-01-19T11:51:03.907" v="3963" actId="20577"/>
          <ac:spMkLst>
            <pc:docMk/>
            <pc:sldMk cId="1053014640" sldId="257"/>
            <ac:spMk id="31" creationId="{05D0A754-3AFC-CEEB-E5C3-6C068224A6BA}"/>
          </ac:spMkLst>
        </pc:spChg>
        <pc:spChg chg="mod">
          <ac:chgData name="Alexander von Lühmann" userId="4ffc4e2d339b4992" providerId="LiveId" clId="{7619ECA8-B982-4109-BE04-6E3A8004BC22}" dt="2024-01-19T11:45:27.954" v="3645"/>
          <ac:spMkLst>
            <pc:docMk/>
            <pc:sldMk cId="1053014640" sldId="257"/>
            <ac:spMk id="34" creationId="{6931BCC9-0BE0-ED48-828F-FD11A78E040E}"/>
          </ac:spMkLst>
        </pc:spChg>
        <pc:spChg chg="mod">
          <ac:chgData name="Alexander von Lühmann" userId="4ffc4e2d339b4992" providerId="LiveId" clId="{7619ECA8-B982-4109-BE04-6E3A8004BC22}" dt="2024-01-19T11:45:27.954" v="3645"/>
          <ac:spMkLst>
            <pc:docMk/>
            <pc:sldMk cId="1053014640" sldId="257"/>
            <ac:spMk id="37" creationId="{CD4C4B39-188B-BAA3-02B0-3D41386400B2}"/>
          </ac:spMkLst>
        </pc:spChg>
        <pc:spChg chg="add mod">
          <ac:chgData name="Alexander von Lühmann" userId="4ffc4e2d339b4992" providerId="LiveId" clId="{7619ECA8-B982-4109-BE04-6E3A8004BC22}" dt="2024-01-19T13:49:46.977" v="6225" actId="14100"/>
          <ac:spMkLst>
            <pc:docMk/>
            <pc:sldMk cId="1053014640" sldId="257"/>
            <ac:spMk id="39" creationId="{BDF61E74-6370-A323-E0D1-667E8980E361}"/>
          </ac:spMkLst>
        </pc:spChg>
        <pc:spChg chg="add mod ord">
          <ac:chgData name="Alexander von Lühmann" userId="4ffc4e2d339b4992" providerId="LiveId" clId="{7619ECA8-B982-4109-BE04-6E3A8004BC22}" dt="2024-01-19T13:21:19.728" v="4920" actId="1035"/>
          <ac:spMkLst>
            <pc:docMk/>
            <pc:sldMk cId="1053014640" sldId="257"/>
            <ac:spMk id="41" creationId="{2797136D-5987-E5B2-3FE7-4D97A4B549F3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42" creationId="{85250F88-8F04-611D-8C76-E4CAAE125451}"/>
          </ac:spMkLst>
        </pc:spChg>
        <pc:spChg chg="add mod">
          <ac:chgData name="Alexander von Lühmann" userId="4ffc4e2d339b4992" providerId="LiveId" clId="{7619ECA8-B982-4109-BE04-6E3A8004BC22}" dt="2024-01-19T13:25:30.930" v="5115" actId="1035"/>
          <ac:spMkLst>
            <pc:docMk/>
            <pc:sldMk cId="1053014640" sldId="257"/>
            <ac:spMk id="43" creationId="{2BFD64B9-4EB5-6187-5711-971BFC590ADA}"/>
          </ac:spMkLst>
        </pc:spChg>
        <pc:spChg chg="add del mod">
          <ac:chgData name="Alexander von Lühmann" userId="4ffc4e2d339b4992" providerId="LiveId" clId="{7619ECA8-B982-4109-BE04-6E3A8004BC22}" dt="2024-01-19T11:52:48.063" v="4086" actId="478"/>
          <ac:spMkLst>
            <pc:docMk/>
            <pc:sldMk cId="1053014640" sldId="257"/>
            <ac:spMk id="44" creationId="{25CBEB26-72E2-8043-850F-A3CF998F208E}"/>
          </ac:spMkLst>
        </pc:spChg>
        <pc:spChg chg="add mod ord">
          <ac:chgData name="Alexander von Lühmann" userId="4ffc4e2d339b4992" providerId="LiveId" clId="{7619ECA8-B982-4109-BE04-6E3A8004BC22}" dt="2024-01-19T13:21:23.959" v="4921" actId="1076"/>
          <ac:spMkLst>
            <pc:docMk/>
            <pc:sldMk cId="1053014640" sldId="257"/>
            <ac:spMk id="45" creationId="{BCB5702D-FC4B-B00E-2F91-BD424E981CBE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46" creationId="{3E608975-A8D5-0934-BDB1-22FE4A347FBC}"/>
          </ac:spMkLst>
        </pc:spChg>
        <pc:spChg chg="add mod ord">
          <ac:chgData name="Alexander von Lühmann" userId="4ffc4e2d339b4992" providerId="LiveId" clId="{7619ECA8-B982-4109-BE04-6E3A8004BC22}" dt="2024-01-19T13:21:43.089" v="4925" actId="1036"/>
          <ac:spMkLst>
            <pc:docMk/>
            <pc:sldMk cId="1053014640" sldId="257"/>
            <ac:spMk id="47" creationId="{323D2AD3-F8F3-0BE2-1821-95787F7F20AA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48" creationId="{16965301-E074-045D-E890-E52E3CF565A3}"/>
          </ac:spMkLst>
        </pc:spChg>
        <pc:spChg chg="add mod ord">
          <ac:chgData name="Alexander von Lühmann" userId="4ffc4e2d339b4992" providerId="LiveId" clId="{7619ECA8-B982-4109-BE04-6E3A8004BC22}" dt="2024-01-19T13:24:38.516" v="5059" actId="1076"/>
          <ac:spMkLst>
            <pc:docMk/>
            <pc:sldMk cId="1053014640" sldId="257"/>
            <ac:spMk id="49" creationId="{57AD185F-6981-5F34-D0A7-F36C20B709CC}"/>
          </ac:spMkLst>
        </pc:spChg>
        <pc:spChg chg="add mod ord">
          <ac:chgData name="Alexander von Lühmann" userId="4ffc4e2d339b4992" providerId="LiveId" clId="{7619ECA8-B982-4109-BE04-6E3A8004BC22}" dt="2024-01-19T13:24:38.516" v="5059" actId="1076"/>
          <ac:spMkLst>
            <pc:docMk/>
            <pc:sldMk cId="1053014640" sldId="257"/>
            <ac:spMk id="50" creationId="{512B449D-5F13-B279-276C-CCAC414A7FAC}"/>
          </ac:spMkLst>
        </pc:spChg>
        <pc:spChg chg="add mod ord">
          <ac:chgData name="Alexander von Lühmann" userId="4ffc4e2d339b4992" providerId="LiveId" clId="{7619ECA8-B982-4109-BE04-6E3A8004BC22}" dt="2024-01-19T13:21:33.317" v="4922" actId="1076"/>
          <ac:spMkLst>
            <pc:docMk/>
            <pc:sldMk cId="1053014640" sldId="257"/>
            <ac:spMk id="51" creationId="{6FE37264-2AAC-4EF6-9A1A-3C8AD88492AB}"/>
          </ac:spMkLst>
        </pc:spChg>
        <pc:spChg chg="add mod ord">
          <ac:chgData name="Alexander von Lühmann" userId="4ffc4e2d339b4992" providerId="LiveId" clId="{7619ECA8-B982-4109-BE04-6E3A8004BC22}" dt="2024-01-19T13:22:28.545" v="4948" actId="1038"/>
          <ac:spMkLst>
            <pc:docMk/>
            <pc:sldMk cId="1053014640" sldId="257"/>
            <ac:spMk id="52" creationId="{183461C3-8616-E6D3-8B00-E591D29BF625}"/>
          </ac:spMkLst>
        </pc:spChg>
        <pc:spChg chg="add del mod">
          <ac:chgData name="Alexander von Lühmann" userId="4ffc4e2d339b4992" providerId="LiveId" clId="{7619ECA8-B982-4109-BE04-6E3A8004BC22}" dt="2024-01-19T11:59:17.412" v="4364" actId="478"/>
          <ac:spMkLst>
            <pc:docMk/>
            <pc:sldMk cId="1053014640" sldId="257"/>
            <ac:spMk id="53" creationId="{B81B0E34-0C0B-DAE3-BCB7-C1410758E096}"/>
          </ac:spMkLst>
        </pc:spChg>
        <pc:spChg chg="add mod ord">
          <ac:chgData name="Alexander von Lühmann" userId="4ffc4e2d339b4992" providerId="LiveId" clId="{7619ECA8-B982-4109-BE04-6E3A8004BC22}" dt="2024-01-19T13:23:10.174" v="5018" actId="1035"/>
          <ac:spMkLst>
            <pc:docMk/>
            <pc:sldMk cId="1053014640" sldId="257"/>
            <ac:spMk id="54" creationId="{6C1136E8-3E3E-13DE-0993-9173CBE7B0F1}"/>
          </ac:spMkLst>
        </pc:spChg>
        <pc:spChg chg="add del mod">
          <ac:chgData name="Alexander von Lühmann" userId="4ffc4e2d339b4992" providerId="LiveId" clId="{7619ECA8-B982-4109-BE04-6E3A8004BC22}" dt="2024-01-19T11:59:16.327" v="4363" actId="478"/>
          <ac:spMkLst>
            <pc:docMk/>
            <pc:sldMk cId="1053014640" sldId="257"/>
            <ac:spMk id="55" creationId="{A6919733-DB34-2E2B-2B71-F3549856B9FD}"/>
          </ac:spMkLst>
        </pc:spChg>
        <pc:spChg chg="add mod ord">
          <ac:chgData name="Alexander von Lühmann" userId="4ffc4e2d339b4992" providerId="LiveId" clId="{7619ECA8-B982-4109-BE04-6E3A8004BC22}" dt="2024-01-19T13:23:07.582" v="5011" actId="1035"/>
          <ac:spMkLst>
            <pc:docMk/>
            <pc:sldMk cId="1053014640" sldId="257"/>
            <ac:spMk id="56" creationId="{3FA118DC-0C22-9F54-9134-884FF883C035}"/>
          </ac:spMkLst>
        </pc:spChg>
        <pc:spChg chg="add del mod">
          <ac:chgData name="Alexander von Lühmann" userId="4ffc4e2d339b4992" providerId="LiveId" clId="{7619ECA8-B982-4109-BE04-6E3A8004BC22}" dt="2024-01-19T11:59:21.845" v="4366" actId="478"/>
          <ac:spMkLst>
            <pc:docMk/>
            <pc:sldMk cId="1053014640" sldId="257"/>
            <ac:spMk id="57" creationId="{EBCB3F23-A7AB-E2AF-214F-7091B91AA3EB}"/>
          </ac:spMkLst>
        </pc:spChg>
        <pc:spChg chg="add mod ord">
          <ac:chgData name="Alexander von Lühmann" userId="4ffc4e2d339b4992" providerId="LiveId" clId="{7619ECA8-B982-4109-BE04-6E3A8004BC22}" dt="2024-01-19T13:22:59.557" v="4989" actId="1036"/>
          <ac:spMkLst>
            <pc:docMk/>
            <pc:sldMk cId="1053014640" sldId="257"/>
            <ac:spMk id="58" creationId="{2A3B0FE7-B27F-3AAF-93CE-E45685AC08F8}"/>
          </ac:spMkLst>
        </pc:spChg>
        <pc:spChg chg="add del mod">
          <ac:chgData name="Alexander von Lühmann" userId="4ffc4e2d339b4992" providerId="LiveId" clId="{7619ECA8-B982-4109-BE04-6E3A8004BC22}" dt="2024-01-19T11:59:19.156" v="4365" actId="478"/>
          <ac:spMkLst>
            <pc:docMk/>
            <pc:sldMk cId="1053014640" sldId="257"/>
            <ac:spMk id="59" creationId="{A38FFE35-829A-F09F-8EEE-11ECABF47C9E}"/>
          </ac:spMkLst>
        </pc:spChg>
        <pc:spChg chg="add mod ord">
          <ac:chgData name="Alexander von Lühmann" userId="4ffc4e2d339b4992" providerId="LiveId" clId="{7619ECA8-B982-4109-BE04-6E3A8004BC22}" dt="2024-01-19T13:22:36.303" v="4950" actId="1037"/>
          <ac:spMkLst>
            <pc:docMk/>
            <pc:sldMk cId="1053014640" sldId="257"/>
            <ac:spMk id="60" creationId="{E7BA27E5-7856-6AFF-7BE0-B0E7625D80C0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61" creationId="{99F28BB3-45ED-BB30-80D4-7B5E26A65111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62" creationId="{182E4799-E606-BE4E-F057-10EC394A4AAD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63" creationId="{AD5F2C81-463D-E19E-747C-88F89FDBCB32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192" creationId="{5350E6AE-3CBF-FCA6-D48E-5B91F29F96FA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193" creationId="{52C99E2F-4DF5-ADE9-3D3D-3157C591CA56}"/>
          </ac:spMkLst>
        </pc:spChg>
        <pc:spChg chg="add del mod ord">
          <ac:chgData name="Alexander von Lühmann" userId="4ffc4e2d339b4992" providerId="LiveId" clId="{7619ECA8-B982-4109-BE04-6E3A8004BC22}" dt="2024-01-19T13:24:31.834" v="5056" actId="478"/>
          <ac:spMkLst>
            <pc:docMk/>
            <pc:sldMk cId="1053014640" sldId="257"/>
            <ac:spMk id="194" creationId="{6FB09531-4F59-74DA-98E2-1601D18B48B9}"/>
          </ac:spMkLst>
        </pc:spChg>
        <pc:spChg chg="add del mod ord">
          <ac:chgData name="Alexander von Lühmann" userId="4ffc4e2d339b4992" providerId="LiveId" clId="{7619ECA8-B982-4109-BE04-6E3A8004BC22}" dt="2024-01-19T13:24:33.825" v="5057" actId="478"/>
          <ac:spMkLst>
            <pc:docMk/>
            <pc:sldMk cId="1053014640" sldId="257"/>
            <ac:spMk id="195" creationId="{769BF9EF-D80F-FBB0-FFF9-CA25936A0329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196" creationId="{14145DCC-666E-AE4E-2C93-7D0D9F1BECC8}"/>
          </ac:spMkLst>
        </pc:spChg>
        <pc:spChg chg="add del mod">
          <ac:chgData name="Alexander von Lühmann" userId="4ffc4e2d339b4992" providerId="LiveId" clId="{7619ECA8-B982-4109-BE04-6E3A8004BC22}" dt="2024-01-19T11:59:31.325" v="4367" actId="478"/>
          <ac:spMkLst>
            <pc:docMk/>
            <pc:sldMk cId="1053014640" sldId="257"/>
            <ac:spMk id="197" creationId="{A71863D4-7C86-5F93-E298-4E8A4CCEED80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198" creationId="{C9DD5D9B-2813-191E-179A-C64C313EC447}"/>
          </ac:spMkLst>
        </pc:spChg>
        <pc:spChg chg="add del mod">
          <ac:chgData name="Alexander von Lühmann" userId="4ffc4e2d339b4992" providerId="LiveId" clId="{7619ECA8-B982-4109-BE04-6E3A8004BC22}" dt="2024-01-19T11:59:32.309" v="4368" actId="478"/>
          <ac:spMkLst>
            <pc:docMk/>
            <pc:sldMk cId="1053014640" sldId="257"/>
            <ac:spMk id="199" creationId="{D80B8E63-769F-95DD-C877-149D6F39D017}"/>
          </ac:spMkLst>
        </pc:spChg>
        <pc:spChg chg="add mod ord">
          <ac:chgData name="Alexander von Lühmann" userId="4ffc4e2d339b4992" providerId="LiveId" clId="{7619ECA8-B982-4109-BE04-6E3A8004BC22}" dt="2024-01-19T13:22:44.342" v="4958" actId="1036"/>
          <ac:spMkLst>
            <pc:docMk/>
            <pc:sldMk cId="1053014640" sldId="257"/>
            <ac:spMk id="200" creationId="{F01FDEA7-8763-588D-EDF3-7259B556C806}"/>
          </ac:spMkLst>
        </pc:spChg>
        <pc:spChg chg="add del mod">
          <ac:chgData name="Alexander von Lühmann" userId="4ffc4e2d339b4992" providerId="LiveId" clId="{7619ECA8-B982-4109-BE04-6E3A8004BC22}" dt="2024-01-19T11:58:14.206" v="4319" actId="478"/>
          <ac:spMkLst>
            <pc:docMk/>
            <pc:sldMk cId="1053014640" sldId="257"/>
            <ac:spMk id="201" creationId="{8D82C64F-7E07-9C2A-6724-268CE953B9D5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02" creationId="{B9E493B4-593F-812D-F03A-8FCA5819F50E}"/>
          </ac:spMkLst>
        </pc:spChg>
        <pc:spChg chg="add del mod">
          <ac:chgData name="Alexander von Lühmann" userId="4ffc4e2d339b4992" providerId="LiveId" clId="{7619ECA8-B982-4109-BE04-6E3A8004BC22}" dt="2024-01-19T11:58:15.254" v="4321" actId="478"/>
          <ac:spMkLst>
            <pc:docMk/>
            <pc:sldMk cId="1053014640" sldId="257"/>
            <ac:spMk id="203" creationId="{5C6D0952-1ADB-4FA9-744A-350EDDBBF21E}"/>
          </ac:spMkLst>
        </pc:spChg>
        <pc:spChg chg="add mod ord">
          <ac:chgData name="Alexander von Lühmann" userId="4ffc4e2d339b4992" providerId="LiveId" clId="{7619ECA8-B982-4109-BE04-6E3A8004BC22}" dt="2024-01-19T13:23:04.014" v="5005" actId="1035"/>
          <ac:spMkLst>
            <pc:docMk/>
            <pc:sldMk cId="1053014640" sldId="257"/>
            <ac:spMk id="204" creationId="{51555534-0974-E14C-2D5A-149A1AFF5633}"/>
          </ac:spMkLst>
        </pc:spChg>
        <pc:spChg chg="add del mod">
          <ac:chgData name="Alexander von Lühmann" userId="4ffc4e2d339b4992" providerId="LiveId" clId="{7619ECA8-B982-4109-BE04-6E3A8004BC22}" dt="2024-01-19T11:58:17.062" v="4322" actId="478"/>
          <ac:spMkLst>
            <pc:docMk/>
            <pc:sldMk cId="1053014640" sldId="257"/>
            <ac:spMk id="205" creationId="{554CF9B9-1A11-61B1-A159-CA537F950D6A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06" creationId="{AF737D18-BAC2-B241-90B8-7C289D222036}"/>
          </ac:spMkLst>
        </pc:spChg>
        <pc:spChg chg="add del mod">
          <ac:chgData name="Alexander von Lühmann" userId="4ffc4e2d339b4992" providerId="LiveId" clId="{7619ECA8-B982-4109-BE04-6E3A8004BC22}" dt="2024-01-19T11:59:14.117" v="4362" actId="478"/>
          <ac:spMkLst>
            <pc:docMk/>
            <pc:sldMk cId="1053014640" sldId="257"/>
            <ac:spMk id="207" creationId="{F6971BEC-2B98-6271-E6C1-36D741C4B391}"/>
          </ac:spMkLst>
        </pc:spChg>
        <pc:spChg chg="add mod or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08" creationId="{CE0D6475-9C0A-9C9D-2184-6BDC891016D6}"/>
          </ac:spMkLst>
        </pc:spChg>
        <pc:spChg chg="add del mod">
          <ac:chgData name="Alexander von Lühmann" userId="4ffc4e2d339b4992" providerId="LiveId" clId="{7619ECA8-B982-4109-BE04-6E3A8004BC22}" dt="2024-01-19T11:59:01.798" v="4352" actId="478"/>
          <ac:spMkLst>
            <pc:docMk/>
            <pc:sldMk cId="1053014640" sldId="257"/>
            <ac:spMk id="209" creationId="{EE0821F1-0112-35CE-9536-5F9C26EFFF16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10" creationId="{198B9C6C-0C6E-0749-394E-C5A6B9FC45D0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11" creationId="{A5EB83A5-B1E9-E863-DDF2-D5EB574FDC48}"/>
          </ac:spMkLst>
        </pc:spChg>
        <pc:spChg chg="add mod or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12" creationId="{62E2307C-C64E-3F2E-B0B2-509F6A2FBBF0}"/>
          </ac:spMkLst>
        </pc:spChg>
        <pc:spChg chg="add del mod ord">
          <ac:chgData name="Alexander von Lühmann" userId="4ffc4e2d339b4992" providerId="LiveId" clId="{7619ECA8-B982-4109-BE04-6E3A8004BC22}" dt="2024-01-19T13:27:11.973" v="5219" actId="478"/>
          <ac:spMkLst>
            <pc:docMk/>
            <pc:sldMk cId="1053014640" sldId="257"/>
            <ac:spMk id="213" creationId="{4387ECB5-678D-6DAB-0D1D-EE5C27211916}"/>
          </ac:spMkLst>
        </pc:spChg>
        <pc:spChg chg="add mo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19" creationId="{10728EDE-EAB3-CF4B-57D8-7F22D31782AA}"/>
          </ac:spMkLst>
        </pc:spChg>
        <pc:spChg chg="add mo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21" creationId="{EC53B35A-56C8-3BF1-8D97-771CFD052737}"/>
          </ac:spMkLst>
        </pc:spChg>
        <pc:spChg chg="add mod">
          <ac:chgData name="Alexander von Lühmann" userId="4ffc4e2d339b4992" providerId="LiveId" clId="{7619ECA8-B982-4109-BE04-6E3A8004BC22}" dt="2024-01-19T13:23:56.412" v="5052" actId="1037"/>
          <ac:spMkLst>
            <pc:docMk/>
            <pc:sldMk cId="1053014640" sldId="257"/>
            <ac:spMk id="222" creationId="{51750482-D7E9-033B-29FD-52A01A99D371}"/>
          </ac:spMkLst>
        </pc:spChg>
        <pc:spChg chg="add mod">
          <ac:chgData name="Alexander von Lühmann" userId="4ffc4e2d339b4992" providerId="LiveId" clId="{7619ECA8-B982-4109-BE04-6E3A8004BC22}" dt="2024-01-19T13:24:00.748" v="5053" actId="1038"/>
          <ac:spMkLst>
            <pc:docMk/>
            <pc:sldMk cId="1053014640" sldId="257"/>
            <ac:spMk id="223" creationId="{24D0FE5B-238C-FE7B-D9D1-B806018E2EAC}"/>
          </ac:spMkLst>
        </pc:spChg>
        <pc:spChg chg="add del mod">
          <ac:chgData name="Alexander von Lühmann" userId="4ffc4e2d339b4992" providerId="LiveId" clId="{7619ECA8-B982-4109-BE04-6E3A8004BC22}" dt="2024-01-19T13:26:58.950" v="5218" actId="478"/>
          <ac:spMkLst>
            <pc:docMk/>
            <pc:sldMk cId="1053014640" sldId="257"/>
            <ac:spMk id="228" creationId="{5245A3C9-27A0-0317-7A17-819F161F74D9}"/>
          </ac:spMkLst>
        </pc:spChg>
        <pc:spChg chg="add mod">
          <ac:chgData name="Alexander von Lühmann" userId="4ffc4e2d339b4992" providerId="LiveId" clId="{7619ECA8-B982-4109-BE04-6E3A8004BC22}" dt="2024-01-19T13:25:30.930" v="5115" actId="1035"/>
          <ac:spMkLst>
            <pc:docMk/>
            <pc:sldMk cId="1053014640" sldId="257"/>
            <ac:spMk id="229" creationId="{E42CC961-004A-44DE-D3E4-830304A215B0}"/>
          </ac:spMkLst>
        </pc:spChg>
        <pc:spChg chg="add mod">
          <ac:chgData name="Alexander von Lühmann" userId="4ffc4e2d339b4992" providerId="LiveId" clId="{7619ECA8-B982-4109-BE04-6E3A8004BC22}" dt="2024-01-19T13:25:44.368" v="5119" actId="20577"/>
          <ac:spMkLst>
            <pc:docMk/>
            <pc:sldMk cId="1053014640" sldId="257"/>
            <ac:spMk id="230" creationId="{CD481DE3-7210-E7A4-CCFA-4DE86B4E7B2F}"/>
          </ac:spMkLst>
        </pc:spChg>
        <pc:spChg chg="add mod">
          <ac:chgData name="Alexander von Lühmann" userId="4ffc4e2d339b4992" providerId="LiveId" clId="{7619ECA8-B982-4109-BE04-6E3A8004BC22}" dt="2024-01-19T13:25:57.584" v="5155" actId="20577"/>
          <ac:spMkLst>
            <pc:docMk/>
            <pc:sldMk cId="1053014640" sldId="257"/>
            <ac:spMk id="231" creationId="{924857B7-E2A2-7D4B-EA39-11024990C2C2}"/>
          </ac:spMkLst>
        </pc:spChg>
        <pc:spChg chg="add mod">
          <ac:chgData name="Alexander von Lühmann" userId="4ffc4e2d339b4992" providerId="LiveId" clId="{7619ECA8-B982-4109-BE04-6E3A8004BC22}" dt="2024-01-19T13:26:17.238" v="5165" actId="20577"/>
          <ac:spMkLst>
            <pc:docMk/>
            <pc:sldMk cId="1053014640" sldId="257"/>
            <ac:spMk id="232" creationId="{4574C27E-2439-DDBF-A149-3EF887657A56}"/>
          </ac:spMkLst>
        </pc:spChg>
        <pc:spChg chg="add mod">
          <ac:chgData name="Alexander von Lühmann" userId="4ffc4e2d339b4992" providerId="LiveId" clId="{7619ECA8-B982-4109-BE04-6E3A8004BC22}" dt="2024-01-19T13:26:21.335" v="5180" actId="20577"/>
          <ac:spMkLst>
            <pc:docMk/>
            <pc:sldMk cId="1053014640" sldId="257"/>
            <ac:spMk id="233" creationId="{9C87BF8F-9EDE-D26D-7747-AA1088F3F423}"/>
          </ac:spMkLst>
        </pc:spChg>
        <pc:spChg chg="add mod">
          <ac:chgData name="Alexander von Lühmann" userId="4ffc4e2d339b4992" providerId="LiveId" clId="{7619ECA8-B982-4109-BE04-6E3A8004BC22}" dt="2024-01-19T13:26:47.094" v="5198" actId="20577"/>
          <ac:spMkLst>
            <pc:docMk/>
            <pc:sldMk cId="1053014640" sldId="257"/>
            <ac:spMk id="234" creationId="{72A60B41-2CFC-CC80-1B78-90C30C0650E8}"/>
          </ac:spMkLst>
        </pc:spChg>
        <pc:spChg chg="add mod">
          <ac:chgData name="Alexander von Lühmann" userId="4ffc4e2d339b4992" providerId="LiveId" clId="{7619ECA8-B982-4109-BE04-6E3A8004BC22}" dt="2024-01-19T13:26:43.198" v="5190" actId="20577"/>
          <ac:spMkLst>
            <pc:docMk/>
            <pc:sldMk cId="1053014640" sldId="257"/>
            <ac:spMk id="235" creationId="{ACB9D7EC-1642-268B-61B9-188B8059FFB9}"/>
          </ac:spMkLst>
        </pc:spChg>
        <pc:spChg chg="add mod">
          <ac:chgData name="Alexander von Lühmann" userId="4ffc4e2d339b4992" providerId="LiveId" clId="{7619ECA8-B982-4109-BE04-6E3A8004BC22}" dt="2024-01-19T13:26:53.455" v="5214" actId="20577"/>
          <ac:spMkLst>
            <pc:docMk/>
            <pc:sldMk cId="1053014640" sldId="257"/>
            <ac:spMk id="236" creationId="{71284766-9BDE-3FF5-4E12-FD75B0EB92D9}"/>
          </ac:spMkLst>
        </pc:spChg>
        <pc:spChg chg="add mod">
          <ac:chgData name="Alexander von Lühmann" userId="4ffc4e2d339b4992" providerId="LiveId" clId="{7619ECA8-B982-4109-BE04-6E3A8004BC22}" dt="2024-01-19T13:26:55.872" v="5217" actId="20577"/>
          <ac:spMkLst>
            <pc:docMk/>
            <pc:sldMk cId="1053014640" sldId="257"/>
            <ac:spMk id="237" creationId="{368121A0-D59B-CBC6-7EFD-D1312875457D}"/>
          </ac:spMkLst>
        </pc:spChg>
        <pc:spChg chg="add mod">
          <ac:chgData name="Alexander von Lühmann" userId="4ffc4e2d339b4992" providerId="LiveId" clId="{7619ECA8-B982-4109-BE04-6E3A8004BC22}" dt="2024-01-19T13:27:34.629" v="5234" actId="20577"/>
          <ac:spMkLst>
            <pc:docMk/>
            <pc:sldMk cId="1053014640" sldId="257"/>
            <ac:spMk id="238" creationId="{615AC1DF-35F1-E354-B917-1020E0E6B42D}"/>
          </ac:spMkLst>
        </pc:spChg>
        <pc:spChg chg="add mod">
          <ac:chgData name="Alexander von Lühmann" userId="4ffc4e2d339b4992" providerId="LiveId" clId="{7619ECA8-B982-4109-BE04-6E3A8004BC22}" dt="2024-01-19T13:27:41.899" v="5239" actId="20577"/>
          <ac:spMkLst>
            <pc:docMk/>
            <pc:sldMk cId="1053014640" sldId="257"/>
            <ac:spMk id="239" creationId="{A3D4E8E6-ACA7-5C76-D198-38E0F53805B5}"/>
          </ac:spMkLst>
        </pc:spChg>
        <pc:spChg chg="add mod">
          <ac:chgData name="Alexander von Lühmann" userId="4ffc4e2d339b4992" providerId="LiveId" clId="{7619ECA8-B982-4109-BE04-6E3A8004BC22}" dt="2024-01-19T13:27:51.420" v="5243" actId="20577"/>
          <ac:spMkLst>
            <pc:docMk/>
            <pc:sldMk cId="1053014640" sldId="257"/>
            <ac:spMk id="240" creationId="{D17CB1B7-31BC-E987-8630-C26E4AD02FEE}"/>
          </ac:spMkLst>
        </pc:spChg>
        <pc:spChg chg="add mod">
          <ac:chgData name="Alexander von Lühmann" userId="4ffc4e2d339b4992" providerId="LiveId" clId="{7619ECA8-B982-4109-BE04-6E3A8004BC22}" dt="2024-01-19T13:28:06.085" v="5249" actId="1035"/>
          <ac:spMkLst>
            <pc:docMk/>
            <pc:sldMk cId="1053014640" sldId="257"/>
            <ac:spMk id="241" creationId="{16D6AFEA-4336-E47E-7DEE-93F6AD5BAFBC}"/>
          </ac:spMkLst>
        </pc:spChg>
        <pc:spChg chg="add mod">
          <ac:chgData name="Alexander von Lühmann" userId="4ffc4e2d339b4992" providerId="LiveId" clId="{7619ECA8-B982-4109-BE04-6E3A8004BC22}" dt="2024-01-19T13:29:22.773" v="5297" actId="1038"/>
          <ac:spMkLst>
            <pc:docMk/>
            <pc:sldMk cId="1053014640" sldId="257"/>
            <ac:spMk id="242" creationId="{8765A960-6475-7C38-08DD-C10449CA5356}"/>
          </ac:spMkLst>
        </pc:spChg>
        <pc:spChg chg="add mod">
          <ac:chgData name="Alexander von Lühmann" userId="4ffc4e2d339b4992" providerId="LiveId" clId="{7619ECA8-B982-4109-BE04-6E3A8004BC22}" dt="2024-01-19T13:29:17.395" v="5294" actId="1038"/>
          <ac:spMkLst>
            <pc:docMk/>
            <pc:sldMk cId="1053014640" sldId="257"/>
            <ac:spMk id="243" creationId="{7FCE7085-2959-912B-C288-2E612BB7240D}"/>
          </ac:spMkLst>
        </pc:spChg>
        <pc:spChg chg="add mod">
          <ac:chgData name="Alexander von Lühmann" userId="4ffc4e2d339b4992" providerId="LiveId" clId="{7619ECA8-B982-4109-BE04-6E3A8004BC22}" dt="2024-01-19T13:29:20.452" v="5296" actId="1037"/>
          <ac:spMkLst>
            <pc:docMk/>
            <pc:sldMk cId="1053014640" sldId="257"/>
            <ac:spMk id="244" creationId="{93D79591-AA54-AAAB-0FA4-5A93F043C6CE}"/>
          </ac:spMkLst>
        </pc:spChg>
        <pc:spChg chg="add mod">
          <ac:chgData name="Alexander von Lühmann" userId="4ffc4e2d339b4992" providerId="LiveId" clId="{7619ECA8-B982-4109-BE04-6E3A8004BC22}" dt="2024-01-19T13:29:19.069" v="5295" actId="1038"/>
          <ac:spMkLst>
            <pc:docMk/>
            <pc:sldMk cId="1053014640" sldId="257"/>
            <ac:spMk id="245" creationId="{8957F922-45F3-8F22-B3E6-1C58D8CD5522}"/>
          </ac:spMkLst>
        </pc:spChg>
        <pc:spChg chg="add mod">
          <ac:chgData name="Alexander von Lühmann" userId="4ffc4e2d339b4992" providerId="LiveId" clId="{7619ECA8-B982-4109-BE04-6E3A8004BC22}" dt="2024-01-19T13:29:00.877" v="5285" actId="571"/>
          <ac:spMkLst>
            <pc:docMk/>
            <pc:sldMk cId="1053014640" sldId="257"/>
            <ac:spMk id="247" creationId="{29A7B883-B69F-2652-663E-F6F4C8BE9B40}"/>
          </ac:spMkLst>
        </pc:spChg>
        <pc:spChg chg="add mod">
          <ac:chgData name="Alexander von Lühmann" userId="4ffc4e2d339b4992" providerId="LiveId" clId="{7619ECA8-B982-4109-BE04-6E3A8004BC22}" dt="2024-01-19T13:29:00.877" v="5285" actId="571"/>
          <ac:spMkLst>
            <pc:docMk/>
            <pc:sldMk cId="1053014640" sldId="257"/>
            <ac:spMk id="248" creationId="{DBFBEF18-A775-6592-A89A-4A3CB182950F}"/>
          </ac:spMkLst>
        </pc:spChg>
        <pc:spChg chg="add mod">
          <ac:chgData name="Alexander von Lühmann" userId="4ffc4e2d339b4992" providerId="LiveId" clId="{7619ECA8-B982-4109-BE04-6E3A8004BC22}" dt="2024-01-19T13:29:31.354" v="5304" actId="20577"/>
          <ac:spMkLst>
            <pc:docMk/>
            <pc:sldMk cId="1053014640" sldId="257"/>
            <ac:spMk id="249" creationId="{E257577C-7E9E-93F7-CDA0-B88715D05843}"/>
          </ac:spMkLst>
        </pc:spChg>
        <pc:spChg chg="add mod">
          <ac:chgData name="Alexander von Lühmann" userId="4ffc4e2d339b4992" providerId="LiveId" clId="{7619ECA8-B982-4109-BE04-6E3A8004BC22}" dt="2024-01-19T13:29:27.306" v="5300" actId="20577"/>
          <ac:spMkLst>
            <pc:docMk/>
            <pc:sldMk cId="1053014640" sldId="257"/>
            <ac:spMk id="250" creationId="{42E3554E-CE1A-9C16-2373-0246DF61C15C}"/>
          </ac:spMkLst>
        </pc:spChg>
        <pc:spChg chg="add mod">
          <ac:chgData name="Alexander von Lühmann" userId="4ffc4e2d339b4992" providerId="LiveId" clId="{7619ECA8-B982-4109-BE04-6E3A8004BC22}" dt="2024-01-19T13:30:03.737" v="5319" actId="20577"/>
          <ac:spMkLst>
            <pc:docMk/>
            <pc:sldMk cId="1053014640" sldId="257"/>
            <ac:spMk id="251" creationId="{8573DBD5-592A-8E2B-6B7F-4C18CC76E3E9}"/>
          </ac:spMkLst>
        </pc:spChg>
        <pc:spChg chg="add mod">
          <ac:chgData name="Alexander von Lühmann" userId="4ffc4e2d339b4992" providerId="LiveId" clId="{7619ECA8-B982-4109-BE04-6E3A8004BC22}" dt="2024-01-19T13:29:43.841" v="5313" actId="20577"/>
          <ac:spMkLst>
            <pc:docMk/>
            <pc:sldMk cId="1053014640" sldId="257"/>
            <ac:spMk id="252" creationId="{98FCA6A7-950A-D89B-36B2-387D31FE5FF4}"/>
          </ac:spMkLst>
        </pc:spChg>
        <pc:spChg chg="add mod">
          <ac:chgData name="Alexander von Lühmann" userId="4ffc4e2d339b4992" providerId="LiveId" clId="{7619ECA8-B982-4109-BE04-6E3A8004BC22}" dt="2024-01-19T13:30:20.011" v="5327" actId="1036"/>
          <ac:spMkLst>
            <pc:docMk/>
            <pc:sldMk cId="1053014640" sldId="257"/>
            <ac:spMk id="253" creationId="{ED2124A5-0017-AA3A-C1B7-94A2CA5956D7}"/>
          </ac:spMkLst>
        </pc:spChg>
        <pc:spChg chg="add mod">
          <ac:chgData name="Alexander von Lühmann" userId="4ffc4e2d339b4992" providerId="LiveId" clId="{7619ECA8-B982-4109-BE04-6E3A8004BC22}" dt="2024-01-19T13:30:22.448" v="5332" actId="20577"/>
          <ac:spMkLst>
            <pc:docMk/>
            <pc:sldMk cId="1053014640" sldId="257"/>
            <ac:spMk id="254" creationId="{74238C55-CEAE-FCF9-E27A-6A9D2F8A6C2E}"/>
          </ac:spMkLst>
        </pc:spChg>
        <pc:spChg chg="add mod">
          <ac:chgData name="Alexander von Lühmann" userId="4ffc4e2d339b4992" providerId="LiveId" clId="{7619ECA8-B982-4109-BE04-6E3A8004BC22}" dt="2024-01-19T13:31:23.399" v="5344" actId="20577"/>
          <ac:spMkLst>
            <pc:docMk/>
            <pc:sldMk cId="1053014640" sldId="257"/>
            <ac:spMk id="255" creationId="{ED60778F-20B9-2EB8-C64B-D1B7A7E57EED}"/>
          </ac:spMkLst>
        </pc:spChg>
        <pc:spChg chg="add mod">
          <ac:chgData name="Alexander von Lühmann" userId="4ffc4e2d339b4992" providerId="LiveId" clId="{7619ECA8-B982-4109-BE04-6E3A8004BC22}" dt="2024-01-19T13:32:52.922" v="5490" actId="1076"/>
          <ac:spMkLst>
            <pc:docMk/>
            <pc:sldMk cId="1053014640" sldId="257"/>
            <ac:spMk id="256" creationId="{C935EC99-3750-673E-5075-7AC706C19B77}"/>
          </ac:spMkLst>
        </pc:spChg>
        <pc:spChg chg="add mod">
          <ac:chgData name="Alexander von Lühmann" userId="4ffc4e2d339b4992" providerId="LiveId" clId="{7619ECA8-B982-4109-BE04-6E3A8004BC22}" dt="2024-01-19T13:31:36.799" v="5366" actId="20577"/>
          <ac:spMkLst>
            <pc:docMk/>
            <pc:sldMk cId="1053014640" sldId="257"/>
            <ac:spMk id="257" creationId="{A3E1AE48-3406-C270-BA85-93EB93616801}"/>
          </ac:spMkLst>
        </pc:spChg>
        <pc:spChg chg="add mod">
          <ac:chgData name="Alexander von Lühmann" userId="4ffc4e2d339b4992" providerId="LiveId" clId="{7619ECA8-B982-4109-BE04-6E3A8004BC22}" dt="2024-01-19T13:33:17.895" v="5556" actId="1035"/>
          <ac:spMkLst>
            <pc:docMk/>
            <pc:sldMk cId="1053014640" sldId="257"/>
            <ac:spMk id="258" creationId="{03E1C71B-6F22-4113-4E3B-F1703A5438EE}"/>
          </ac:spMkLst>
        </pc:spChg>
        <pc:spChg chg="add mod">
          <ac:chgData name="Alexander von Lühmann" userId="4ffc4e2d339b4992" providerId="LiveId" clId="{7619ECA8-B982-4109-BE04-6E3A8004BC22}" dt="2024-01-19T13:31:53.718" v="5409" actId="20577"/>
          <ac:spMkLst>
            <pc:docMk/>
            <pc:sldMk cId="1053014640" sldId="257"/>
            <ac:spMk id="259" creationId="{865A1A53-9724-0ABD-C659-E53C24510456}"/>
          </ac:spMkLst>
        </pc:spChg>
        <pc:spChg chg="add mod">
          <ac:chgData name="Alexander von Lühmann" userId="4ffc4e2d339b4992" providerId="LiveId" clId="{7619ECA8-B982-4109-BE04-6E3A8004BC22}" dt="2024-01-19T13:31:49.790" v="5393" actId="20577"/>
          <ac:spMkLst>
            <pc:docMk/>
            <pc:sldMk cId="1053014640" sldId="257"/>
            <ac:spMk id="260" creationId="{4BF44D2D-634C-8C1F-B64F-0F8E71CF803C}"/>
          </ac:spMkLst>
        </pc:spChg>
        <pc:spChg chg="add mod">
          <ac:chgData name="Alexander von Lühmann" userId="4ffc4e2d339b4992" providerId="LiveId" clId="{7619ECA8-B982-4109-BE04-6E3A8004BC22}" dt="2024-01-19T13:32:22.430" v="5464" actId="20577"/>
          <ac:spMkLst>
            <pc:docMk/>
            <pc:sldMk cId="1053014640" sldId="257"/>
            <ac:spMk id="261" creationId="{BD42C606-58D2-3E1F-65C7-5B884B371659}"/>
          </ac:spMkLst>
        </pc:spChg>
        <pc:spChg chg="add mod">
          <ac:chgData name="Alexander von Lühmann" userId="4ffc4e2d339b4992" providerId="LiveId" clId="{7619ECA8-B982-4109-BE04-6E3A8004BC22}" dt="2024-01-19T13:32:00.253" v="5416" actId="20577"/>
          <ac:spMkLst>
            <pc:docMk/>
            <pc:sldMk cId="1053014640" sldId="257"/>
            <ac:spMk id="262" creationId="{799DA4F1-1E21-8B18-E066-5B1CF2D84807}"/>
          </ac:spMkLst>
        </pc:spChg>
        <pc:spChg chg="add mod">
          <ac:chgData name="Alexander von Lühmann" userId="4ffc4e2d339b4992" providerId="LiveId" clId="{7619ECA8-B982-4109-BE04-6E3A8004BC22}" dt="2024-01-19T13:32:31.557" v="5480" actId="20577"/>
          <ac:spMkLst>
            <pc:docMk/>
            <pc:sldMk cId="1053014640" sldId="257"/>
            <ac:spMk id="263" creationId="{59E65B8A-49FE-6F64-C30D-11AFB16B030D}"/>
          </ac:spMkLst>
        </pc:spChg>
        <pc:spChg chg="add mod">
          <ac:chgData name="Alexander von Lühmann" userId="4ffc4e2d339b4992" providerId="LiveId" clId="{7619ECA8-B982-4109-BE04-6E3A8004BC22}" dt="2024-01-19T13:32:27.453" v="5471" actId="20577"/>
          <ac:spMkLst>
            <pc:docMk/>
            <pc:sldMk cId="1053014640" sldId="257"/>
            <ac:spMk id="264" creationId="{85FF7DA9-0AF8-767C-C86E-1AB8858ECA64}"/>
          </ac:spMkLst>
        </pc:spChg>
        <pc:spChg chg="add mod">
          <ac:chgData name="Alexander von Lühmann" userId="4ffc4e2d339b4992" providerId="LiveId" clId="{7619ECA8-B982-4109-BE04-6E3A8004BC22}" dt="2024-01-19T13:32:40.156" v="5488" actId="20577"/>
          <ac:spMkLst>
            <pc:docMk/>
            <pc:sldMk cId="1053014640" sldId="257"/>
            <ac:spMk id="265" creationId="{198CD063-504A-08F4-16B0-1D47E6046DFA}"/>
          </ac:spMkLst>
        </pc:spChg>
        <pc:spChg chg="add mod">
          <ac:chgData name="Alexander von Lühmann" userId="4ffc4e2d339b4992" providerId="LiveId" clId="{7619ECA8-B982-4109-BE04-6E3A8004BC22}" dt="2024-01-19T13:32:37.716" v="5483" actId="20577"/>
          <ac:spMkLst>
            <pc:docMk/>
            <pc:sldMk cId="1053014640" sldId="257"/>
            <ac:spMk id="266" creationId="{1CFA84F5-59EB-4A29-53EB-C3FBABA790A5}"/>
          </ac:spMkLst>
        </pc:spChg>
        <pc:spChg chg="add mod">
          <ac:chgData name="Alexander von Lühmann" userId="4ffc4e2d339b4992" providerId="LiveId" clId="{7619ECA8-B982-4109-BE04-6E3A8004BC22}" dt="2024-01-19T13:33:06.283" v="5524" actId="20577"/>
          <ac:spMkLst>
            <pc:docMk/>
            <pc:sldMk cId="1053014640" sldId="257"/>
            <ac:spMk id="267" creationId="{912FC4EE-D683-D00C-DEF4-5073A44093F7}"/>
          </ac:spMkLst>
        </pc:spChg>
        <pc:spChg chg="add mod">
          <ac:chgData name="Alexander von Lühmann" userId="4ffc4e2d339b4992" providerId="LiveId" clId="{7619ECA8-B982-4109-BE04-6E3A8004BC22}" dt="2024-01-19T13:33:12.372" v="5545" actId="20577"/>
          <ac:spMkLst>
            <pc:docMk/>
            <pc:sldMk cId="1053014640" sldId="257"/>
            <ac:spMk id="268" creationId="{CD31BB90-7493-3C54-F984-CEB8B61D4BE9}"/>
          </ac:spMkLst>
        </pc:spChg>
        <pc:spChg chg="add mod">
          <ac:chgData name="Alexander von Lühmann" userId="4ffc4e2d339b4992" providerId="LiveId" clId="{7619ECA8-B982-4109-BE04-6E3A8004BC22}" dt="2024-01-19T13:33:26.260" v="5560" actId="20577"/>
          <ac:spMkLst>
            <pc:docMk/>
            <pc:sldMk cId="1053014640" sldId="257"/>
            <ac:spMk id="269" creationId="{A9812257-3A8F-3946-60A6-061C7BE85260}"/>
          </ac:spMkLst>
        </pc:spChg>
        <pc:spChg chg="add mod">
          <ac:chgData name="Alexander von Lühmann" userId="4ffc4e2d339b4992" providerId="LiveId" clId="{7619ECA8-B982-4109-BE04-6E3A8004BC22}" dt="2024-01-19T13:33:31.572" v="5573" actId="20577"/>
          <ac:spMkLst>
            <pc:docMk/>
            <pc:sldMk cId="1053014640" sldId="257"/>
            <ac:spMk id="270" creationId="{C6EBADF6-E99E-A577-8D12-A01DB7D03D6B}"/>
          </ac:spMkLst>
        </pc:spChg>
        <pc:spChg chg="add mod">
          <ac:chgData name="Alexander von Lühmann" userId="4ffc4e2d339b4992" providerId="LiveId" clId="{7619ECA8-B982-4109-BE04-6E3A8004BC22}" dt="2024-01-19T13:33:48.923" v="5581" actId="20577"/>
          <ac:spMkLst>
            <pc:docMk/>
            <pc:sldMk cId="1053014640" sldId="257"/>
            <ac:spMk id="271" creationId="{16B30909-6907-EEF8-A642-DCC92F1C945A}"/>
          </ac:spMkLst>
        </pc:spChg>
        <pc:spChg chg="add mod">
          <ac:chgData name="Alexander von Lühmann" userId="4ffc4e2d339b4992" providerId="LiveId" clId="{7619ECA8-B982-4109-BE04-6E3A8004BC22}" dt="2024-01-19T13:35:48.444" v="5646" actId="1035"/>
          <ac:spMkLst>
            <pc:docMk/>
            <pc:sldMk cId="1053014640" sldId="257"/>
            <ac:spMk id="272" creationId="{27AA3E7F-99EC-E1A8-410D-24520A8139B3}"/>
          </ac:spMkLst>
        </pc:spChg>
        <pc:spChg chg="add mod">
          <ac:chgData name="Alexander von Lühmann" userId="4ffc4e2d339b4992" providerId="LiveId" clId="{7619ECA8-B982-4109-BE04-6E3A8004BC22}" dt="2024-01-19T13:34:25.698" v="5604" actId="20577"/>
          <ac:spMkLst>
            <pc:docMk/>
            <pc:sldMk cId="1053014640" sldId="257"/>
            <ac:spMk id="273" creationId="{0CD96A98-A159-F150-A751-18C979918A81}"/>
          </ac:spMkLst>
        </pc:spChg>
        <pc:spChg chg="add mod">
          <ac:chgData name="Alexander von Lühmann" userId="4ffc4e2d339b4992" providerId="LiveId" clId="{7619ECA8-B982-4109-BE04-6E3A8004BC22}" dt="2024-01-19T13:35:00.193" v="5613" actId="20577"/>
          <ac:spMkLst>
            <pc:docMk/>
            <pc:sldMk cId="1053014640" sldId="257"/>
            <ac:spMk id="274" creationId="{14D143DC-5AE3-59DB-EE92-41E66E56BDD4}"/>
          </ac:spMkLst>
        </pc:spChg>
        <pc:spChg chg="add del mod">
          <ac:chgData name="Alexander von Lühmann" userId="4ffc4e2d339b4992" providerId="LiveId" clId="{7619ECA8-B982-4109-BE04-6E3A8004BC22}" dt="2024-01-19T13:35:10.104" v="5615" actId="478"/>
          <ac:spMkLst>
            <pc:docMk/>
            <pc:sldMk cId="1053014640" sldId="257"/>
            <ac:spMk id="275" creationId="{35953630-D5B0-E02F-CE5F-7BE93FD41486}"/>
          </ac:spMkLst>
        </pc:spChg>
        <pc:spChg chg="add del mod">
          <ac:chgData name="Alexander von Lühmann" userId="4ffc4e2d339b4992" providerId="LiveId" clId="{7619ECA8-B982-4109-BE04-6E3A8004BC22}" dt="2024-01-19T13:35:10.104" v="5615" actId="478"/>
          <ac:spMkLst>
            <pc:docMk/>
            <pc:sldMk cId="1053014640" sldId="257"/>
            <ac:spMk id="276" creationId="{28DCCB6E-3DBE-AE41-5FFF-B44DB6EACD10}"/>
          </ac:spMkLst>
        </pc:spChg>
        <pc:spChg chg="add mod">
          <ac:chgData name="Alexander von Lühmann" userId="4ffc4e2d339b4992" providerId="LiveId" clId="{7619ECA8-B982-4109-BE04-6E3A8004BC22}" dt="2024-01-19T13:35:29.112" v="5628" actId="20577"/>
          <ac:spMkLst>
            <pc:docMk/>
            <pc:sldMk cId="1053014640" sldId="257"/>
            <ac:spMk id="277" creationId="{7674AF26-4B64-6933-AEF1-4486E9BC78EC}"/>
          </ac:spMkLst>
        </pc:spChg>
        <pc:spChg chg="add mod">
          <ac:chgData name="Alexander von Lühmann" userId="4ffc4e2d339b4992" providerId="LiveId" clId="{7619ECA8-B982-4109-BE04-6E3A8004BC22}" dt="2024-01-19T13:35:26.113" v="5625" actId="20577"/>
          <ac:spMkLst>
            <pc:docMk/>
            <pc:sldMk cId="1053014640" sldId="257"/>
            <ac:spMk id="278" creationId="{0939E466-489C-D56C-E671-15DCFEFA9490}"/>
          </ac:spMkLst>
        </pc:spChg>
        <pc:spChg chg="add mod">
          <ac:chgData name="Alexander von Lühmann" userId="4ffc4e2d339b4992" providerId="LiveId" clId="{7619ECA8-B982-4109-BE04-6E3A8004BC22}" dt="2024-01-19T13:36:20.735" v="5669" actId="20577"/>
          <ac:spMkLst>
            <pc:docMk/>
            <pc:sldMk cId="1053014640" sldId="257"/>
            <ac:spMk id="279" creationId="{4FF698C2-2BD7-6FD3-34F9-BAB608E69A74}"/>
          </ac:spMkLst>
        </pc:spChg>
        <pc:spChg chg="add mod">
          <ac:chgData name="Alexander von Lühmann" userId="4ffc4e2d339b4992" providerId="LiveId" clId="{7619ECA8-B982-4109-BE04-6E3A8004BC22}" dt="2024-01-19T13:35:37.088" v="5629" actId="571"/>
          <ac:spMkLst>
            <pc:docMk/>
            <pc:sldMk cId="1053014640" sldId="257"/>
            <ac:spMk id="280" creationId="{FD255DE2-9431-6852-C875-E26E8BF42699}"/>
          </ac:spMkLst>
        </pc:spChg>
        <pc:spChg chg="add mod">
          <ac:chgData name="Alexander von Lühmann" userId="4ffc4e2d339b4992" providerId="LiveId" clId="{7619ECA8-B982-4109-BE04-6E3A8004BC22}" dt="2024-01-19T13:36:17.112" v="5665" actId="6549"/>
          <ac:spMkLst>
            <pc:docMk/>
            <pc:sldMk cId="1053014640" sldId="257"/>
            <ac:spMk id="281" creationId="{5BE047A8-72B4-2D17-BF94-A3DC2DA7C96A}"/>
          </ac:spMkLst>
        </pc:spChg>
        <pc:spChg chg="add mod">
          <ac:chgData name="Alexander von Lühmann" userId="4ffc4e2d339b4992" providerId="LiveId" clId="{7619ECA8-B982-4109-BE04-6E3A8004BC22}" dt="2024-01-19T13:36:06.071" v="5657" actId="6549"/>
          <ac:spMkLst>
            <pc:docMk/>
            <pc:sldMk cId="1053014640" sldId="257"/>
            <ac:spMk id="282" creationId="{0A06E420-B6FB-CE97-A6A4-E63F4A544ACD}"/>
          </ac:spMkLst>
        </pc:spChg>
        <pc:spChg chg="add mod">
          <ac:chgData name="Alexander von Lühmann" userId="4ffc4e2d339b4992" providerId="LiveId" clId="{7619ECA8-B982-4109-BE04-6E3A8004BC22}" dt="2024-01-19T13:36:12.727" v="5664" actId="20577"/>
          <ac:spMkLst>
            <pc:docMk/>
            <pc:sldMk cId="1053014640" sldId="257"/>
            <ac:spMk id="283" creationId="{D35FB037-D4CD-1FB7-A78F-FE03AE7A5027}"/>
          </ac:spMkLst>
        </pc:spChg>
        <pc:spChg chg="add mod">
          <ac:chgData name="Alexander von Lühmann" userId="4ffc4e2d339b4992" providerId="LiveId" clId="{7619ECA8-B982-4109-BE04-6E3A8004BC22}" dt="2024-01-19T13:35:56.748" v="5651" actId="1036"/>
          <ac:spMkLst>
            <pc:docMk/>
            <pc:sldMk cId="1053014640" sldId="257"/>
            <ac:spMk id="284" creationId="{59B78AB4-1BBA-3BFE-3AFB-36D3593DFEAB}"/>
          </ac:spMkLst>
        </pc:spChg>
        <pc:spChg chg="add mod">
          <ac:chgData name="Alexander von Lühmann" userId="4ffc4e2d339b4992" providerId="LiveId" clId="{7619ECA8-B982-4109-BE04-6E3A8004BC22}" dt="2024-01-19T13:37:04.291" v="5690" actId="1037"/>
          <ac:spMkLst>
            <pc:docMk/>
            <pc:sldMk cId="1053014640" sldId="257"/>
            <ac:spMk id="285" creationId="{E8D423A7-34A3-DC3E-48EE-3E3E9C8F5CA4}"/>
          </ac:spMkLst>
        </pc:spChg>
        <pc:spChg chg="add mod">
          <ac:chgData name="Alexander von Lühmann" userId="4ffc4e2d339b4992" providerId="LiveId" clId="{7619ECA8-B982-4109-BE04-6E3A8004BC22}" dt="2024-01-19T13:36:51.438" v="5687" actId="20577"/>
          <ac:spMkLst>
            <pc:docMk/>
            <pc:sldMk cId="1053014640" sldId="257"/>
            <ac:spMk id="286" creationId="{13E481B7-849F-1788-47AB-9DCAF932B927}"/>
          </ac:spMkLst>
        </pc:spChg>
        <pc:spChg chg="add mod">
          <ac:chgData name="Alexander von Lühmann" userId="4ffc4e2d339b4992" providerId="LiveId" clId="{7619ECA8-B982-4109-BE04-6E3A8004BC22}" dt="2024-01-19T13:37:42.844" v="5728" actId="20577"/>
          <ac:spMkLst>
            <pc:docMk/>
            <pc:sldMk cId="1053014640" sldId="257"/>
            <ac:spMk id="287" creationId="{589DCA0B-F40A-D7CF-FBB2-4A696E28551B}"/>
          </ac:spMkLst>
        </pc:spChg>
        <pc:spChg chg="add mod">
          <ac:chgData name="Alexander von Lühmann" userId="4ffc4e2d339b4992" providerId="LiveId" clId="{7619ECA8-B982-4109-BE04-6E3A8004BC22}" dt="2024-01-19T13:37:24.653" v="5715" actId="1076"/>
          <ac:spMkLst>
            <pc:docMk/>
            <pc:sldMk cId="1053014640" sldId="257"/>
            <ac:spMk id="288" creationId="{2ADCFE9D-6D57-9D69-42B7-64665947098F}"/>
          </ac:spMkLst>
        </pc:spChg>
        <pc:spChg chg="add mod">
          <ac:chgData name="Alexander von Lühmann" userId="4ffc4e2d339b4992" providerId="LiveId" clId="{7619ECA8-B982-4109-BE04-6E3A8004BC22}" dt="2024-01-19T13:37:45.396" v="5730" actId="20577"/>
          <ac:spMkLst>
            <pc:docMk/>
            <pc:sldMk cId="1053014640" sldId="257"/>
            <ac:spMk id="289" creationId="{46B8D098-6956-5B3A-F33A-22272D219573}"/>
          </ac:spMkLst>
        </pc:spChg>
        <pc:spChg chg="add mod">
          <ac:chgData name="Alexander von Lühmann" userId="4ffc4e2d339b4992" providerId="LiveId" clId="{7619ECA8-B982-4109-BE04-6E3A8004BC22}" dt="2024-01-19T13:37:38.987" v="5724" actId="1036"/>
          <ac:spMkLst>
            <pc:docMk/>
            <pc:sldMk cId="1053014640" sldId="257"/>
            <ac:spMk id="290" creationId="{9B6C2296-193C-E626-867F-0A35BD5C868B}"/>
          </ac:spMkLst>
        </pc:spChg>
        <pc:spChg chg="add mod">
          <ac:chgData name="Alexander von Lühmann" userId="4ffc4e2d339b4992" providerId="LiveId" clId="{7619ECA8-B982-4109-BE04-6E3A8004BC22}" dt="2024-01-19T13:38:03.380" v="5736" actId="1076"/>
          <ac:spMkLst>
            <pc:docMk/>
            <pc:sldMk cId="1053014640" sldId="257"/>
            <ac:spMk id="291" creationId="{52417243-41CF-DEA5-972B-BF38A257E0D1}"/>
          </ac:spMkLst>
        </pc:spChg>
        <pc:spChg chg="add mod">
          <ac:chgData name="Alexander von Lühmann" userId="4ffc4e2d339b4992" providerId="LiveId" clId="{7619ECA8-B982-4109-BE04-6E3A8004BC22}" dt="2024-01-19T13:38:14.802" v="5748" actId="1035"/>
          <ac:spMkLst>
            <pc:docMk/>
            <pc:sldMk cId="1053014640" sldId="257"/>
            <ac:spMk id="292" creationId="{F976DC77-54E6-793A-33E9-3F9D5C846639}"/>
          </ac:spMkLst>
        </pc:spChg>
        <pc:spChg chg="add del mod">
          <ac:chgData name="Alexander von Lühmann" userId="4ffc4e2d339b4992" providerId="LiveId" clId="{7619ECA8-B982-4109-BE04-6E3A8004BC22}" dt="2024-01-19T13:40:26.615" v="5863" actId="478"/>
          <ac:spMkLst>
            <pc:docMk/>
            <pc:sldMk cId="1053014640" sldId="257"/>
            <ac:spMk id="293" creationId="{62FA7B5C-690F-F308-F40E-5B50A5948B2D}"/>
          </ac:spMkLst>
        </pc:spChg>
        <pc:spChg chg="add mod">
          <ac:chgData name="Alexander von Lühmann" userId="4ffc4e2d339b4992" providerId="LiveId" clId="{7619ECA8-B982-4109-BE04-6E3A8004BC22}" dt="2024-01-19T13:39:07.466" v="5764" actId="1076"/>
          <ac:spMkLst>
            <pc:docMk/>
            <pc:sldMk cId="1053014640" sldId="257"/>
            <ac:spMk id="294" creationId="{A496C0B0-E349-EEA3-F50A-B8C94D54E60B}"/>
          </ac:spMkLst>
        </pc:spChg>
        <pc:spChg chg="add mod">
          <ac:chgData name="Alexander von Lühmann" userId="4ffc4e2d339b4992" providerId="LiveId" clId="{7619ECA8-B982-4109-BE04-6E3A8004BC22}" dt="2024-01-19T13:39:48" v="5798" actId="1076"/>
          <ac:spMkLst>
            <pc:docMk/>
            <pc:sldMk cId="1053014640" sldId="257"/>
            <ac:spMk id="295" creationId="{CCE3BB1F-405C-83E5-CFCC-F7F2792A42CD}"/>
          </ac:spMkLst>
        </pc:spChg>
        <pc:spChg chg="add mod">
          <ac:chgData name="Alexander von Lühmann" userId="4ffc4e2d339b4992" providerId="LiveId" clId="{7619ECA8-B982-4109-BE04-6E3A8004BC22}" dt="2024-01-19T13:39:57.724" v="5816" actId="1036"/>
          <ac:spMkLst>
            <pc:docMk/>
            <pc:sldMk cId="1053014640" sldId="257"/>
            <ac:spMk id="296" creationId="{F0211FC7-41F3-FC04-0A56-B4DBDE51289D}"/>
          </ac:spMkLst>
        </pc:spChg>
        <pc:spChg chg="add mod">
          <ac:chgData name="Alexander von Lühmann" userId="4ffc4e2d339b4992" providerId="LiveId" clId="{7619ECA8-B982-4109-BE04-6E3A8004BC22}" dt="2024-01-19T13:40:24.398" v="5862" actId="1037"/>
          <ac:spMkLst>
            <pc:docMk/>
            <pc:sldMk cId="1053014640" sldId="257"/>
            <ac:spMk id="297" creationId="{5D64977D-53DC-A021-0684-4779C34F09B0}"/>
          </ac:spMkLst>
        </pc:spChg>
        <pc:spChg chg="add mod">
          <ac:chgData name="Alexander von Lühmann" userId="4ffc4e2d339b4992" providerId="LiveId" clId="{7619ECA8-B982-4109-BE04-6E3A8004BC22}" dt="2024-01-19T13:42:19.526" v="5953" actId="20577"/>
          <ac:spMkLst>
            <pc:docMk/>
            <pc:sldMk cId="1053014640" sldId="257"/>
            <ac:spMk id="298" creationId="{4C07DBBB-887D-FDBD-481A-9B11A1EF74D9}"/>
          </ac:spMkLst>
        </pc:spChg>
        <pc:spChg chg="add mod">
          <ac:chgData name="Alexander von Lühmann" userId="4ffc4e2d339b4992" providerId="LiveId" clId="{7619ECA8-B982-4109-BE04-6E3A8004BC22}" dt="2024-01-19T13:42:17.978" v="5952" actId="164"/>
          <ac:spMkLst>
            <pc:docMk/>
            <pc:sldMk cId="1053014640" sldId="257"/>
            <ac:spMk id="300" creationId="{AB741F49-9702-DAE8-EE71-54EC4238331F}"/>
          </ac:spMkLst>
        </pc:spChg>
        <pc:spChg chg="add mod">
          <ac:chgData name="Alexander von Lühmann" userId="4ffc4e2d339b4992" providerId="LiveId" clId="{7619ECA8-B982-4109-BE04-6E3A8004BC22}" dt="2024-01-19T13:49:44.278" v="6224" actId="1037"/>
          <ac:spMkLst>
            <pc:docMk/>
            <pc:sldMk cId="1053014640" sldId="257"/>
            <ac:spMk id="330" creationId="{F35114B6-0472-6C41-2550-FCBA89122D2A}"/>
          </ac:spMkLst>
        </pc:spChg>
        <pc:grpChg chg="add mod">
          <ac:chgData name="Alexander von Lühmann" userId="4ffc4e2d339b4992" providerId="LiveId" clId="{7619ECA8-B982-4109-BE04-6E3A8004BC22}" dt="2024-01-19T13:20:41.729" v="4827" actId="1037"/>
          <ac:grpSpMkLst>
            <pc:docMk/>
            <pc:sldMk cId="1053014640" sldId="257"/>
            <ac:grpSpMk id="11" creationId="{888EA3D6-799E-4680-B377-B33020115A59}"/>
          </ac:grpSpMkLst>
        </pc:grpChg>
        <pc:grpChg chg="add mod">
          <ac:chgData name="Alexander von Lühmann" userId="4ffc4e2d339b4992" providerId="LiveId" clId="{7619ECA8-B982-4109-BE04-6E3A8004BC22}" dt="2024-01-19T13:20:45.601" v="4850" actId="1037"/>
          <ac:grpSpMkLst>
            <pc:docMk/>
            <pc:sldMk cId="1053014640" sldId="257"/>
            <ac:grpSpMk id="14" creationId="{A00AAA08-F853-825E-9243-BA1F96428C55}"/>
          </ac:grpSpMkLst>
        </pc:grpChg>
        <pc:grpChg chg="add mod">
          <ac:chgData name="Alexander von Lühmann" userId="4ffc4e2d339b4992" providerId="LiveId" clId="{7619ECA8-B982-4109-BE04-6E3A8004BC22}" dt="2024-01-19T13:20:47.848" v="4862" actId="1038"/>
          <ac:grpSpMkLst>
            <pc:docMk/>
            <pc:sldMk cId="1053014640" sldId="257"/>
            <ac:grpSpMk id="17" creationId="{844F66B3-1EE7-2B6E-7D7E-3E93107C539F}"/>
          </ac:grpSpMkLst>
        </pc:grpChg>
        <pc:grpChg chg="add mod">
          <ac:chgData name="Alexander von Lühmann" userId="4ffc4e2d339b4992" providerId="LiveId" clId="{7619ECA8-B982-4109-BE04-6E3A8004BC22}" dt="2024-01-19T13:20:51.970" v="4880" actId="1037"/>
          <ac:grpSpMkLst>
            <pc:docMk/>
            <pc:sldMk cId="1053014640" sldId="257"/>
            <ac:grpSpMk id="20" creationId="{EC2D62FA-D5DD-9B84-03A0-5F425CA22111}"/>
          </ac:grpSpMkLst>
        </pc:grpChg>
        <pc:grpChg chg="add mod">
          <ac:chgData name="Alexander von Lühmann" userId="4ffc4e2d339b4992" providerId="LiveId" clId="{7619ECA8-B982-4109-BE04-6E3A8004BC22}" dt="2024-01-19T13:20:56.288" v="4907" actId="1038"/>
          <ac:grpSpMkLst>
            <pc:docMk/>
            <pc:sldMk cId="1053014640" sldId="257"/>
            <ac:grpSpMk id="23" creationId="{3D40F9EE-6CB5-3AB3-93BD-D875DAA5DAE6}"/>
          </ac:grpSpMkLst>
        </pc:grpChg>
        <pc:grpChg chg="add mod">
          <ac:chgData name="Alexander von Lühmann" userId="4ffc4e2d339b4992" providerId="LiveId" clId="{7619ECA8-B982-4109-BE04-6E3A8004BC22}" dt="2024-01-19T13:20:58.147" v="4910" actId="1037"/>
          <ac:grpSpMkLst>
            <pc:docMk/>
            <pc:sldMk cId="1053014640" sldId="257"/>
            <ac:grpSpMk id="26" creationId="{5890025B-B212-5998-2F14-18C8CAD7A2FD}"/>
          </ac:grpSpMkLst>
        </pc:grpChg>
        <pc:grpChg chg="add mod">
          <ac:chgData name="Alexander von Lühmann" userId="4ffc4e2d339b4992" providerId="LiveId" clId="{7619ECA8-B982-4109-BE04-6E3A8004BC22}" dt="2024-01-19T11:46:23.507" v="3695" actId="1035"/>
          <ac:grpSpMkLst>
            <pc:docMk/>
            <pc:sldMk cId="1053014640" sldId="257"/>
            <ac:grpSpMk id="29" creationId="{7955570C-5EEA-C17E-7C28-DEB96BFC3DF4}"/>
          </ac:grpSpMkLst>
        </pc:grpChg>
        <pc:grpChg chg="add del mod">
          <ac:chgData name="Alexander von Lühmann" userId="4ffc4e2d339b4992" providerId="LiveId" clId="{7619ECA8-B982-4109-BE04-6E3A8004BC22}" dt="2024-01-19T11:46:14.058" v="3670" actId="478"/>
          <ac:grpSpMkLst>
            <pc:docMk/>
            <pc:sldMk cId="1053014640" sldId="257"/>
            <ac:grpSpMk id="32" creationId="{E5BAFE8D-1047-BA86-DC0D-E64595D1DBC8}"/>
          </ac:grpSpMkLst>
        </pc:grpChg>
        <pc:grpChg chg="add del mod">
          <ac:chgData name="Alexander von Lühmann" userId="4ffc4e2d339b4992" providerId="LiveId" clId="{7619ECA8-B982-4109-BE04-6E3A8004BC22}" dt="2024-01-19T11:50:22.315" v="3948" actId="478"/>
          <ac:grpSpMkLst>
            <pc:docMk/>
            <pc:sldMk cId="1053014640" sldId="257"/>
            <ac:grpSpMk id="35" creationId="{468E1F6A-2F13-4033-F622-5B1710DD1961}"/>
          </ac:grpSpMkLst>
        </pc:grpChg>
        <pc:grpChg chg="add mod">
          <ac:chgData name="Alexander von Lühmann" userId="4ffc4e2d339b4992" providerId="LiveId" clId="{7619ECA8-B982-4109-BE04-6E3A8004BC22}" dt="2024-01-19T13:42:24.524" v="5970" actId="1038"/>
          <ac:grpSpMkLst>
            <pc:docMk/>
            <pc:sldMk cId="1053014640" sldId="257"/>
            <ac:grpSpMk id="301" creationId="{36F447EE-F74D-34D4-4AD9-EDFE9E6508DB}"/>
          </ac:grpSpMkLst>
        </pc:grpChg>
        <pc:picChg chg="add del mod">
          <ac:chgData name="Alexander von Lühmann" userId="4ffc4e2d339b4992" providerId="LiveId" clId="{7619ECA8-B982-4109-BE04-6E3A8004BC22}" dt="2024-01-19T12:57:45.580" v="4633" actId="478"/>
          <ac:picMkLst>
            <pc:docMk/>
            <pc:sldMk cId="1053014640" sldId="257"/>
            <ac:picMk id="5" creationId="{55477524-2308-3A04-4ED2-182CE14630EF}"/>
          </ac:picMkLst>
        </pc:picChg>
        <pc:picChg chg="add del mod">
          <ac:chgData name="Alexander von Lühmann" userId="4ffc4e2d339b4992" providerId="LiveId" clId="{7619ECA8-B982-4109-BE04-6E3A8004BC22}" dt="2024-01-19T11:44:41.998" v="3632" actId="478"/>
          <ac:picMkLst>
            <pc:docMk/>
            <pc:sldMk cId="1053014640" sldId="257"/>
            <ac:picMk id="7" creationId="{36B22A0E-5666-6336-1822-E8C48A0913AB}"/>
          </ac:picMkLst>
        </pc:picChg>
        <pc:picChg chg="add del mod">
          <ac:chgData name="Alexander von Lühmann" userId="4ffc4e2d339b4992" providerId="LiveId" clId="{7619ECA8-B982-4109-BE04-6E3A8004BC22}" dt="2024-01-19T11:44:45.772" v="3635" actId="21"/>
          <ac:picMkLst>
            <pc:docMk/>
            <pc:sldMk cId="1053014640" sldId="257"/>
            <ac:picMk id="9" creationId="{959F2173-27FC-FEDB-7B3E-579AEBEF7656}"/>
          </ac:picMkLst>
        </pc:picChg>
        <pc:picChg chg="add del mod">
          <ac:chgData name="Alexander von Lühmann" userId="4ffc4e2d339b4992" providerId="LiveId" clId="{7619ECA8-B982-4109-BE04-6E3A8004BC22}" dt="2024-01-19T13:01:41.375" v="4645" actId="478"/>
          <ac:picMkLst>
            <pc:docMk/>
            <pc:sldMk cId="1053014640" sldId="257"/>
            <ac:picMk id="215" creationId="{20193404-6EFA-8926-EC38-6EBBC0FD933F}"/>
          </ac:picMkLst>
        </pc:picChg>
        <pc:picChg chg="add del mod">
          <ac:chgData name="Alexander von Lühmann" userId="4ffc4e2d339b4992" providerId="LiveId" clId="{7619ECA8-B982-4109-BE04-6E3A8004BC22}" dt="2024-01-19T13:19:47.185" v="4797" actId="478"/>
          <ac:picMkLst>
            <pc:docMk/>
            <pc:sldMk cId="1053014640" sldId="257"/>
            <ac:picMk id="217" creationId="{82EB0977-519F-1067-86BD-A56FA2094952}"/>
          </ac:picMkLst>
        </pc:picChg>
        <pc:picChg chg="add mod ord">
          <ac:chgData name="Alexander von Lühmann" userId="4ffc4e2d339b4992" providerId="LiveId" clId="{7619ECA8-B982-4109-BE04-6E3A8004BC22}" dt="2024-01-19T13:02:14.745" v="4651" actId="1076"/>
          <ac:picMkLst>
            <pc:docMk/>
            <pc:sldMk cId="1053014640" sldId="257"/>
            <ac:picMk id="220" creationId="{959F2173-27FC-FEDB-7B3E-579AEBEF7656}"/>
          </ac:picMkLst>
        </pc:picChg>
        <pc:picChg chg="add del mod ord">
          <ac:chgData name="Alexander von Lühmann" userId="4ffc4e2d339b4992" providerId="LiveId" clId="{7619ECA8-B982-4109-BE04-6E3A8004BC22}" dt="2024-01-19T13:20:14.648" v="4809" actId="478"/>
          <ac:picMkLst>
            <pc:docMk/>
            <pc:sldMk cId="1053014640" sldId="257"/>
            <ac:picMk id="225" creationId="{D20F700E-A7F5-2857-D8BE-68FAD2E6D9E6}"/>
          </ac:picMkLst>
        </pc:picChg>
        <pc:picChg chg="add mod ord">
          <ac:chgData name="Alexander von Lühmann" userId="4ffc4e2d339b4992" providerId="LiveId" clId="{7619ECA8-B982-4109-BE04-6E3A8004BC22}" dt="2024-01-19T13:22:57.742" v="4985" actId="1035"/>
          <ac:picMkLst>
            <pc:docMk/>
            <pc:sldMk cId="1053014640" sldId="257"/>
            <ac:picMk id="227" creationId="{D8FFDFD5-8FF1-F80B-B410-19987B1E14B5}"/>
          </ac:picMkLst>
        </pc:picChg>
        <pc:picChg chg="add mod">
          <ac:chgData name="Alexander von Lühmann" userId="4ffc4e2d339b4992" providerId="LiveId" clId="{7619ECA8-B982-4109-BE04-6E3A8004BC22}" dt="2024-01-19T13:29:00.877" v="5285" actId="571"/>
          <ac:picMkLst>
            <pc:docMk/>
            <pc:sldMk cId="1053014640" sldId="257"/>
            <ac:picMk id="246" creationId="{40E71523-6404-6BAF-42D7-8EF4599BA15E}"/>
          </ac:picMkLst>
        </pc:picChg>
        <pc:cxnChg chg="add mod">
          <ac:chgData name="Alexander von Lühmann" userId="4ffc4e2d339b4992" providerId="LiveId" clId="{7619ECA8-B982-4109-BE04-6E3A8004BC22}" dt="2024-01-19T13:03:15.994" v="4744" actId="14100"/>
          <ac:cxnSpMkLst>
            <pc:docMk/>
            <pc:sldMk cId="1053014640" sldId="257"/>
            <ac:cxnSpMk id="10" creationId="{691B73FF-A94E-5E19-E115-9AB15FC2F67B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12" creationId="{D74A6468-2BC8-57A2-8A8A-062A4AFE90B2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15" creationId="{AD4E5D9A-A77D-9717-643A-D8C3CD289BD1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18" creationId="{111E0620-693D-F006-2BBE-738FA03CB6FC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21" creationId="{D00F2CEA-CE08-F6D1-49C5-454736CF8049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24" creationId="{53A19FAD-D1B4-B753-12A9-97A6ABE99BD5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27" creationId="{058C7601-0D82-288C-1203-6DAA9A0F5EF5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30" creationId="{8FE5EFCE-3DF7-6A58-CDC7-323A8416322B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33" creationId="{44312010-BC9B-0944-F042-2D508E2C5D9E}"/>
          </ac:cxnSpMkLst>
        </pc:cxnChg>
        <pc:cxnChg chg="mod">
          <ac:chgData name="Alexander von Lühmann" userId="4ffc4e2d339b4992" providerId="LiveId" clId="{7619ECA8-B982-4109-BE04-6E3A8004BC22}" dt="2024-01-19T11:45:27.954" v="3645"/>
          <ac:cxnSpMkLst>
            <pc:docMk/>
            <pc:sldMk cId="1053014640" sldId="257"/>
            <ac:cxnSpMk id="36" creationId="{76F0BF43-6580-783D-EE84-231A1D182A90}"/>
          </ac:cxnSpMkLst>
        </pc:cxnChg>
        <pc:cxnChg chg="add mod">
          <ac:chgData name="Alexander von Lühmann" userId="4ffc4e2d339b4992" providerId="LiveId" clId="{7619ECA8-B982-4109-BE04-6E3A8004BC22}" dt="2024-01-19T13:42:37.340" v="5975" actId="14100"/>
          <ac:cxnSpMkLst>
            <pc:docMk/>
            <pc:sldMk cId="1053014640" sldId="257"/>
            <ac:cxnSpMk id="299" creationId="{F1CA0500-D2B8-6801-02F7-45D0F7ED7A40}"/>
          </ac:cxnSpMkLst>
        </pc:cxnChg>
        <pc:cxnChg chg="add mod">
          <ac:chgData name="Alexander von Lühmann" userId="4ffc4e2d339b4992" providerId="LiveId" clId="{7619ECA8-B982-4109-BE04-6E3A8004BC22}" dt="2024-01-19T13:44:15.023" v="6013" actId="14100"/>
          <ac:cxnSpMkLst>
            <pc:docMk/>
            <pc:sldMk cId="1053014640" sldId="257"/>
            <ac:cxnSpMk id="306" creationId="{E8670B92-73AA-3858-4AB4-2C92CA3FB7FE}"/>
          </ac:cxnSpMkLst>
        </pc:cxnChg>
        <pc:cxnChg chg="add mod">
          <ac:chgData name="Alexander von Lühmann" userId="4ffc4e2d339b4992" providerId="LiveId" clId="{7619ECA8-B982-4109-BE04-6E3A8004BC22}" dt="2024-01-19T13:42:57.878" v="5983" actId="14100"/>
          <ac:cxnSpMkLst>
            <pc:docMk/>
            <pc:sldMk cId="1053014640" sldId="257"/>
            <ac:cxnSpMk id="308" creationId="{9E52918D-B1EB-EA52-5397-92A2D9055638}"/>
          </ac:cxnSpMkLst>
        </pc:cxnChg>
        <pc:cxnChg chg="add mod">
          <ac:chgData name="Alexander von Lühmann" userId="4ffc4e2d339b4992" providerId="LiveId" clId="{7619ECA8-B982-4109-BE04-6E3A8004BC22}" dt="2024-01-19T13:44:06.513" v="6011" actId="14100"/>
          <ac:cxnSpMkLst>
            <pc:docMk/>
            <pc:sldMk cId="1053014640" sldId="257"/>
            <ac:cxnSpMk id="312" creationId="{933643B7-93B6-CD97-7772-FE8D545B8190}"/>
          </ac:cxnSpMkLst>
        </pc:cxnChg>
        <pc:cxnChg chg="add del mod">
          <ac:chgData name="Alexander von Lühmann" userId="4ffc4e2d339b4992" providerId="LiveId" clId="{7619ECA8-B982-4109-BE04-6E3A8004BC22}" dt="2024-01-19T13:43:23.434" v="5996" actId="478"/>
          <ac:cxnSpMkLst>
            <pc:docMk/>
            <pc:sldMk cId="1053014640" sldId="257"/>
            <ac:cxnSpMk id="315" creationId="{4B81B92F-C5FB-576C-56B6-0C4234343F87}"/>
          </ac:cxnSpMkLst>
        </pc:cxnChg>
        <pc:cxnChg chg="add mod">
          <ac:chgData name="Alexander von Lühmann" userId="4ffc4e2d339b4992" providerId="LiveId" clId="{7619ECA8-B982-4109-BE04-6E3A8004BC22}" dt="2024-01-19T13:43:57.315" v="6007" actId="14100"/>
          <ac:cxnSpMkLst>
            <pc:docMk/>
            <pc:sldMk cId="1053014640" sldId="257"/>
            <ac:cxnSpMk id="316" creationId="{3A6B2B45-AA03-D089-4708-D86D47AD014D}"/>
          </ac:cxnSpMkLst>
        </pc:cxnChg>
      </pc:sldChg>
      <pc:sldChg chg="addSp delSp modSp new mod">
        <pc:chgData name="Alexander von Lühmann" userId="4ffc4e2d339b4992" providerId="LiveId" clId="{7619ECA8-B982-4109-BE04-6E3A8004BC22}" dt="2024-01-19T15:46:18.335" v="7406"/>
        <pc:sldMkLst>
          <pc:docMk/>
          <pc:sldMk cId="324498471" sldId="258"/>
        </pc:sldMkLst>
        <pc:spChg chg="del">
          <ac:chgData name="Alexander von Lühmann" userId="4ffc4e2d339b4992" providerId="LiveId" clId="{7619ECA8-B982-4109-BE04-6E3A8004BC22}" dt="2024-01-19T13:50:17.831" v="6229" actId="478"/>
          <ac:spMkLst>
            <pc:docMk/>
            <pc:sldMk cId="324498471" sldId="258"/>
            <ac:spMk id="2" creationId="{8B499126-0E8C-571C-BCA9-59F9604C0913}"/>
          </ac:spMkLst>
        </pc:spChg>
        <pc:spChg chg="del">
          <ac:chgData name="Alexander von Lühmann" userId="4ffc4e2d339b4992" providerId="LiveId" clId="{7619ECA8-B982-4109-BE04-6E3A8004BC22}" dt="2024-01-19T13:50:17.831" v="6229" actId="478"/>
          <ac:spMkLst>
            <pc:docMk/>
            <pc:sldMk cId="324498471" sldId="258"/>
            <ac:spMk id="3" creationId="{14F5DE75-73E8-1D65-DBF3-193CD79025F6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8" creationId="{950B9406-59F8-B984-E03E-9FE1402AB3DB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0" creationId="{D47AEC29-CBB1-0CFA-47AB-BB1D5A196564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1" creationId="{BE755E28-FD5B-9DC6-6FA7-D17AFBD921AE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2" creationId="{24977A16-8A6B-C80D-68DE-03E0B12FCEE7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3" creationId="{5CA4D869-2160-2C0A-EE6C-B5C5544C7664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4" creationId="{7E94A974-D5B6-516E-666A-D1D138EEFF07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5" creationId="{C68D3F8E-47EE-7C36-D3A9-3D65D9F6436B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6" creationId="{1DAFC0F3-7EA0-7FD1-BAAD-A45938350AD2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7" creationId="{18F3D69C-FBF2-1A61-B7B4-CB2C6D0B6626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8" creationId="{98183703-874B-D5D6-034D-EB6F627BD27C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19" creationId="{EADE9047-AD3E-4C51-98DE-EA8E0DF6D16D}"/>
          </ac:spMkLst>
        </pc:spChg>
        <pc:spChg chg="add mod">
          <ac:chgData name="Alexander von Lühmann" userId="4ffc4e2d339b4992" providerId="LiveId" clId="{7619ECA8-B982-4109-BE04-6E3A8004BC22}" dt="2024-01-19T14:38:10.860" v="6707" actId="1076"/>
          <ac:spMkLst>
            <pc:docMk/>
            <pc:sldMk cId="324498471" sldId="258"/>
            <ac:spMk id="20" creationId="{A46CC370-169B-579D-67BC-7826B321D828}"/>
          </ac:spMkLst>
        </pc:spChg>
        <pc:spChg chg="add mod">
          <ac:chgData name="Alexander von Lühmann" userId="4ffc4e2d339b4992" providerId="LiveId" clId="{7619ECA8-B982-4109-BE04-6E3A8004BC22}" dt="2024-01-19T15:34:46.204" v="7127"/>
          <ac:spMkLst>
            <pc:docMk/>
            <pc:sldMk cId="324498471" sldId="258"/>
            <ac:spMk id="21" creationId="{EBB52A30-AE51-4688-F388-B8B81CE1CC5A}"/>
          </ac:spMkLst>
        </pc:spChg>
        <pc:spChg chg="add del mod">
          <ac:chgData name="Alexander von Lühmann" userId="4ffc4e2d339b4992" providerId="LiveId" clId="{7619ECA8-B982-4109-BE04-6E3A8004BC22}" dt="2024-01-19T14:43:46.876" v="6747" actId="47"/>
          <ac:spMkLst>
            <pc:docMk/>
            <pc:sldMk cId="324498471" sldId="258"/>
            <ac:spMk id="22" creationId="{B06A4D99-03AD-D747-4E4E-0E33841A8420}"/>
          </ac:spMkLst>
        </pc:spChg>
        <pc:spChg chg="add del mod">
          <ac:chgData name="Alexander von Lühmann" userId="4ffc4e2d339b4992" providerId="LiveId" clId="{7619ECA8-B982-4109-BE04-6E3A8004BC22}" dt="2024-01-19T14:43:45.153" v="6744" actId="478"/>
          <ac:spMkLst>
            <pc:docMk/>
            <pc:sldMk cId="324498471" sldId="258"/>
            <ac:spMk id="23" creationId="{78C6498A-E64B-6FD5-C634-41831D4F33AE}"/>
          </ac:spMkLst>
        </pc:spChg>
        <pc:spChg chg="add mod">
          <ac:chgData name="Alexander von Lühmann" userId="4ffc4e2d339b4992" providerId="LiveId" clId="{7619ECA8-B982-4109-BE04-6E3A8004BC22}" dt="2024-01-19T15:40:32.861" v="7268" actId="20577"/>
          <ac:spMkLst>
            <pc:docMk/>
            <pc:sldMk cId="324498471" sldId="258"/>
            <ac:spMk id="24" creationId="{A0D37EA9-22E2-056A-C7F1-DA21DEBD2DCB}"/>
          </ac:spMkLst>
        </pc:spChg>
        <pc:spChg chg="add mod">
          <ac:chgData name="Alexander von Lühmann" userId="4ffc4e2d339b4992" providerId="LiveId" clId="{7619ECA8-B982-4109-BE04-6E3A8004BC22}" dt="2024-01-19T15:34:54.002" v="7131" actId="1076"/>
          <ac:spMkLst>
            <pc:docMk/>
            <pc:sldMk cId="324498471" sldId="258"/>
            <ac:spMk id="29" creationId="{A6B81D0C-D4A1-47D2-7CB2-963C9CB187F9}"/>
          </ac:spMkLst>
        </pc:spChg>
        <pc:spChg chg="add mod">
          <ac:chgData name="Alexander von Lühmann" userId="4ffc4e2d339b4992" providerId="LiveId" clId="{7619ECA8-B982-4109-BE04-6E3A8004BC22}" dt="2024-01-19T15:34:31.471" v="7125" actId="1076"/>
          <ac:spMkLst>
            <pc:docMk/>
            <pc:sldMk cId="324498471" sldId="258"/>
            <ac:spMk id="30" creationId="{79F7AA63-9887-1599-C740-37C8384CE0A7}"/>
          </ac:spMkLst>
        </pc:spChg>
        <pc:spChg chg="add mod">
          <ac:chgData name="Alexander von Lühmann" userId="4ffc4e2d339b4992" providerId="LiveId" clId="{7619ECA8-B982-4109-BE04-6E3A8004BC22}" dt="2024-01-19T15:36:15.639" v="7187" actId="1076"/>
          <ac:spMkLst>
            <pc:docMk/>
            <pc:sldMk cId="324498471" sldId="258"/>
            <ac:spMk id="31" creationId="{FF6F6E49-71F6-CD14-16D1-C83198E4A077}"/>
          </ac:spMkLst>
        </pc:spChg>
        <pc:spChg chg="add del mod">
          <ac:chgData name="Alexander von Lühmann" userId="4ffc4e2d339b4992" providerId="LiveId" clId="{7619ECA8-B982-4109-BE04-6E3A8004BC22}" dt="2024-01-19T15:23:58.621" v="6907" actId="478"/>
          <ac:spMkLst>
            <pc:docMk/>
            <pc:sldMk cId="324498471" sldId="258"/>
            <ac:spMk id="32" creationId="{95F976E0-327C-626E-51E8-62B83887ADB7}"/>
          </ac:spMkLst>
        </pc:spChg>
        <pc:spChg chg="add mod">
          <ac:chgData name="Alexander von Lühmann" userId="4ffc4e2d339b4992" providerId="LiveId" clId="{7619ECA8-B982-4109-BE04-6E3A8004BC22}" dt="2024-01-19T15:36:00.314" v="7182" actId="20577"/>
          <ac:spMkLst>
            <pc:docMk/>
            <pc:sldMk cId="324498471" sldId="258"/>
            <ac:spMk id="33" creationId="{9E4F6DF0-32E9-F3AE-08C2-585822F6627B}"/>
          </ac:spMkLst>
        </pc:spChg>
        <pc:spChg chg="add del mod">
          <ac:chgData name="Alexander von Lühmann" userId="4ffc4e2d339b4992" providerId="LiveId" clId="{7619ECA8-B982-4109-BE04-6E3A8004BC22}" dt="2024-01-19T15:30:09.996" v="7067" actId="478"/>
          <ac:spMkLst>
            <pc:docMk/>
            <pc:sldMk cId="324498471" sldId="258"/>
            <ac:spMk id="42" creationId="{46446D87-276E-91E8-7710-FB7D825DE117}"/>
          </ac:spMkLst>
        </pc:spChg>
        <pc:spChg chg="add del">
          <ac:chgData name="Alexander von Lühmann" userId="4ffc4e2d339b4992" providerId="LiveId" clId="{7619ECA8-B982-4109-BE04-6E3A8004BC22}" dt="2024-01-19T15:30:30.547" v="7070" actId="478"/>
          <ac:spMkLst>
            <pc:docMk/>
            <pc:sldMk cId="324498471" sldId="258"/>
            <ac:spMk id="43" creationId="{6602025E-E3C4-F570-CF37-EA21CCD63C23}"/>
          </ac:spMkLst>
        </pc:spChg>
        <pc:spChg chg="add del mod">
          <ac:chgData name="Alexander von Lühmann" userId="4ffc4e2d339b4992" providerId="LiveId" clId="{7619ECA8-B982-4109-BE04-6E3A8004BC22}" dt="2024-01-19T15:32:56.727" v="7097" actId="478"/>
          <ac:spMkLst>
            <pc:docMk/>
            <pc:sldMk cId="324498471" sldId="258"/>
            <ac:spMk id="44" creationId="{3CEA74FA-655B-DFF5-20D4-54A7C4020C19}"/>
          </ac:spMkLst>
        </pc:spChg>
        <pc:spChg chg="add del mod">
          <ac:chgData name="Alexander von Lühmann" userId="4ffc4e2d339b4992" providerId="LiveId" clId="{7619ECA8-B982-4109-BE04-6E3A8004BC22}" dt="2024-01-19T15:32:57.643" v="7098" actId="478"/>
          <ac:spMkLst>
            <pc:docMk/>
            <pc:sldMk cId="324498471" sldId="258"/>
            <ac:spMk id="45" creationId="{C82DEF2C-068C-F1E6-4CD0-B0FF15DB0469}"/>
          </ac:spMkLst>
        </pc:spChg>
        <pc:spChg chg="add del mod">
          <ac:chgData name="Alexander von Lühmann" userId="4ffc4e2d339b4992" providerId="LiveId" clId="{7619ECA8-B982-4109-BE04-6E3A8004BC22}" dt="2024-01-19T15:32:58.797" v="7099" actId="478"/>
          <ac:spMkLst>
            <pc:docMk/>
            <pc:sldMk cId="324498471" sldId="258"/>
            <ac:spMk id="46" creationId="{75B946DC-18F8-24AA-0C45-BC52179B8A1C}"/>
          </ac:spMkLst>
        </pc:spChg>
        <pc:spChg chg="add del mod">
          <ac:chgData name="Alexander von Lühmann" userId="4ffc4e2d339b4992" providerId="LiveId" clId="{7619ECA8-B982-4109-BE04-6E3A8004BC22}" dt="2024-01-19T15:33:00.559" v="7100" actId="478"/>
          <ac:spMkLst>
            <pc:docMk/>
            <pc:sldMk cId="324498471" sldId="258"/>
            <ac:spMk id="47" creationId="{25697699-2127-1FA7-19C5-BA74DC1DC2D1}"/>
          </ac:spMkLst>
        </pc:spChg>
        <pc:spChg chg="add del mod">
          <ac:chgData name="Alexander von Lühmann" userId="4ffc4e2d339b4992" providerId="LiveId" clId="{7619ECA8-B982-4109-BE04-6E3A8004BC22}" dt="2024-01-19T15:33:03.054" v="7101" actId="478"/>
          <ac:spMkLst>
            <pc:docMk/>
            <pc:sldMk cId="324498471" sldId="258"/>
            <ac:spMk id="48" creationId="{97B29807-0621-5512-3F68-1BEFA518A4D3}"/>
          </ac:spMkLst>
        </pc:spChg>
        <pc:spChg chg="add mod">
          <ac:chgData name="Alexander von Lühmann" userId="4ffc4e2d339b4992" providerId="LiveId" clId="{7619ECA8-B982-4109-BE04-6E3A8004BC22}" dt="2024-01-19T15:33:50.233" v="7110" actId="14100"/>
          <ac:spMkLst>
            <pc:docMk/>
            <pc:sldMk cId="324498471" sldId="258"/>
            <ac:spMk id="49" creationId="{6D6BA177-158C-E83E-CFAB-719EF2BE9642}"/>
          </ac:spMkLst>
        </pc:spChg>
        <pc:spChg chg="add mod">
          <ac:chgData name="Alexander von Lühmann" userId="4ffc4e2d339b4992" providerId="LiveId" clId="{7619ECA8-B982-4109-BE04-6E3A8004BC22}" dt="2024-01-19T15:34:15.732" v="7120" actId="1037"/>
          <ac:spMkLst>
            <pc:docMk/>
            <pc:sldMk cId="324498471" sldId="258"/>
            <ac:spMk id="50" creationId="{3F0C339C-21FD-4D91-552B-E923B0A16372}"/>
          </ac:spMkLst>
        </pc:spChg>
        <pc:spChg chg="add mod">
          <ac:chgData name="Alexander von Lühmann" userId="4ffc4e2d339b4992" providerId="LiveId" clId="{7619ECA8-B982-4109-BE04-6E3A8004BC22}" dt="2024-01-19T15:34:17.149" v="7122" actId="1037"/>
          <ac:spMkLst>
            <pc:docMk/>
            <pc:sldMk cId="324498471" sldId="258"/>
            <ac:spMk id="51" creationId="{A8C7627B-1D1F-39B6-E9DC-6FD4D5772732}"/>
          </ac:spMkLst>
        </pc:spChg>
        <pc:spChg chg="add mod">
          <ac:chgData name="Alexander von Lühmann" userId="4ffc4e2d339b4992" providerId="LiveId" clId="{7619ECA8-B982-4109-BE04-6E3A8004BC22}" dt="2024-01-19T15:34:25.709" v="7124" actId="14100"/>
          <ac:spMkLst>
            <pc:docMk/>
            <pc:sldMk cId="324498471" sldId="258"/>
            <ac:spMk id="52" creationId="{B3BD2250-28C3-AE1A-5906-E5FDCEA5D347}"/>
          </ac:spMkLst>
        </pc:spChg>
        <pc:spChg chg="add del mod">
          <ac:chgData name="Alexander von Lühmann" userId="4ffc4e2d339b4992" providerId="LiveId" clId="{7619ECA8-B982-4109-BE04-6E3A8004BC22}" dt="2024-01-19T15:39:38.956" v="7237" actId="478"/>
          <ac:spMkLst>
            <pc:docMk/>
            <pc:sldMk cId="324498471" sldId="258"/>
            <ac:spMk id="54" creationId="{18A559E2-3932-0A21-9C97-BACA6927B7A2}"/>
          </ac:spMkLst>
        </pc:spChg>
        <pc:spChg chg="add mod">
          <ac:chgData name="Alexander von Lühmann" userId="4ffc4e2d339b4992" providerId="LiveId" clId="{7619ECA8-B982-4109-BE04-6E3A8004BC22}" dt="2024-01-19T15:35:07.542" v="7164" actId="20577"/>
          <ac:spMkLst>
            <pc:docMk/>
            <pc:sldMk cId="324498471" sldId="258"/>
            <ac:spMk id="55" creationId="{56154DB6-7BE9-3D64-9635-666ADBDFE222}"/>
          </ac:spMkLst>
        </pc:spChg>
        <pc:spChg chg="add mod">
          <ac:chgData name="Alexander von Lühmann" userId="4ffc4e2d339b4992" providerId="LiveId" clId="{7619ECA8-B982-4109-BE04-6E3A8004BC22}" dt="2024-01-19T15:36:09.649" v="7184" actId="20577"/>
          <ac:spMkLst>
            <pc:docMk/>
            <pc:sldMk cId="324498471" sldId="258"/>
            <ac:spMk id="58" creationId="{D47F8101-51FB-D90A-E8CF-94EB0F6BCB58}"/>
          </ac:spMkLst>
        </pc:spChg>
        <pc:spChg chg="add mod">
          <ac:chgData name="Alexander von Lühmann" userId="4ffc4e2d339b4992" providerId="LiveId" clId="{7619ECA8-B982-4109-BE04-6E3A8004BC22}" dt="2024-01-19T15:36:57.665" v="7195" actId="207"/>
          <ac:spMkLst>
            <pc:docMk/>
            <pc:sldMk cId="324498471" sldId="258"/>
            <ac:spMk id="61" creationId="{77C597BB-1175-3AE5-12AC-41514AB63BBF}"/>
          </ac:spMkLst>
        </pc:spChg>
        <pc:spChg chg="add mod">
          <ac:chgData name="Alexander von Lühmann" userId="4ffc4e2d339b4992" providerId="LiveId" clId="{7619ECA8-B982-4109-BE04-6E3A8004BC22}" dt="2024-01-19T15:36:57.665" v="7195" actId="207"/>
          <ac:spMkLst>
            <pc:docMk/>
            <pc:sldMk cId="324498471" sldId="258"/>
            <ac:spMk id="62" creationId="{79298421-85FF-002C-A5A3-37A3972AE8CA}"/>
          </ac:spMkLst>
        </pc:spChg>
        <pc:spChg chg="add mod">
          <ac:chgData name="Alexander von Lühmann" userId="4ffc4e2d339b4992" providerId="LiveId" clId="{7619ECA8-B982-4109-BE04-6E3A8004BC22}" dt="2024-01-19T15:37:26.849" v="7205" actId="1038"/>
          <ac:spMkLst>
            <pc:docMk/>
            <pc:sldMk cId="324498471" sldId="258"/>
            <ac:spMk id="63" creationId="{DD5AED0A-12FD-2A65-83B2-6BF228957040}"/>
          </ac:spMkLst>
        </pc:spChg>
        <pc:spChg chg="add mod">
          <ac:chgData name="Alexander von Lühmann" userId="4ffc4e2d339b4992" providerId="LiveId" clId="{7619ECA8-B982-4109-BE04-6E3A8004BC22}" dt="2024-01-19T15:37:26.104" v="7204" actId="1038"/>
          <ac:spMkLst>
            <pc:docMk/>
            <pc:sldMk cId="324498471" sldId="258"/>
            <ac:spMk id="64" creationId="{1047CA5A-FDB4-9D14-966D-22A6A5501CE8}"/>
          </ac:spMkLst>
        </pc:spChg>
        <pc:spChg chg="add mod">
          <ac:chgData name="Alexander von Lühmann" userId="4ffc4e2d339b4992" providerId="LiveId" clId="{7619ECA8-B982-4109-BE04-6E3A8004BC22}" dt="2024-01-19T15:37:24.472" v="7202" actId="1038"/>
          <ac:spMkLst>
            <pc:docMk/>
            <pc:sldMk cId="324498471" sldId="258"/>
            <ac:spMk id="65" creationId="{8B391269-48C9-F496-8F3B-3E9A7C0DD5AD}"/>
          </ac:spMkLst>
        </pc:spChg>
        <pc:spChg chg="add mod">
          <ac:chgData name="Alexander von Lühmann" userId="4ffc4e2d339b4992" providerId="LiveId" clId="{7619ECA8-B982-4109-BE04-6E3A8004BC22}" dt="2024-01-19T15:38:04.211" v="7210" actId="207"/>
          <ac:spMkLst>
            <pc:docMk/>
            <pc:sldMk cId="324498471" sldId="258"/>
            <ac:spMk id="66" creationId="{CCB1FA22-9C86-4B8A-C3FF-5D97A5A56D8E}"/>
          </ac:spMkLst>
        </pc:spChg>
        <pc:spChg chg="add mod">
          <ac:chgData name="Alexander von Lühmann" userId="4ffc4e2d339b4992" providerId="LiveId" clId="{7619ECA8-B982-4109-BE04-6E3A8004BC22}" dt="2024-01-19T15:38:13.671" v="7212" actId="14100"/>
          <ac:spMkLst>
            <pc:docMk/>
            <pc:sldMk cId="324498471" sldId="258"/>
            <ac:spMk id="67" creationId="{AFB4BB60-387A-D786-4828-8FD0381A3CA6}"/>
          </ac:spMkLst>
        </pc:spChg>
        <pc:spChg chg="add mod">
          <ac:chgData name="Alexander von Lühmann" userId="4ffc4e2d339b4992" providerId="LiveId" clId="{7619ECA8-B982-4109-BE04-6E3A8004BC22}" dt="2024-01-19T15:38:37.240" v="7217" actId="14100"/>
          <ac:spMkLst>
            <pc:docMk/>
            <pc:sldMk cId="324498471" sldId="258"/>
            <ac:spMk id="68" creationId="{C0F1493B-36BD-3F8C-B219-7A59E3149FBE}"/>
          </ac:spMkLst>
        </pc:spChg>
        <pc:spChg chg="add del mod">
          <ac:chgData name="Alexander von Lühmann" userId="4ffc4e2d339b4992" providerId="LiveId" clId="{7619ECA8-B982-4109-BE04-6E3A8004BC22}" dt="2024-01-19T15:38:19.030" v="7214" actId="478"/>
          <ac:spMkLst>
            <pc:docMk/>
            <pc:sldMk cId="324498471" sldId="258"/>
            <ac:spMk id="69" creationId="{C737C1AC-A860-B8A5-A809-E25299A1D672}"/>
          </ac:spMkLst>
        </pc:spChg>
        <pc:spChg chg="add mod">
          <ac:chgData name="Alexander von Lühmann" userId="4ffc4e2d339b4992" providerId="LiveId" clId="{7619ECA8-B982-4109-BE04-6E3A8004BC22}" dt="2024-01-19T15:38:51.335" v="7228" actId="1038"/>
          <ac:spMkLst>
            <pc:docMk/>
            <pc:sldMk cId="324498471" sldId="258"/>
            <ac:spMk id="70" creationId="{2A15DBC3-8017-318B-DD4D-742927A1FC5F}"/>
          </ac:spMkLst>
        </pc:spChg>
        <pc:spChg chg="add mod">
          <ac:chgData name="Alexander von Lühmann" userId="4ffc4e2d339b4992" providerId="LiveId" clId="{7619ECA8-B982-4109-BE04-6E3A8004BC22}" dt="2024-01-19T15:38:59.275" v="7230" actId="14100"/>
          <ac:spMkLst>
            <pc:docMk/>
            <pc:sldMk cId="324498471" sldId="258"/>
            <ac:spMk id="71" creationId="{6B8E4E21-9815-076E-5923-C6EBAA04F69E}"/>
          </ac:spMkLst>
        </pc:spChg>
        <pc:spChg chg="add mod">
          <ac:chgData name="Alexander von Lühmann" userId="4ffc4e2d339b4992" providerId="LiveId" clId="{7619ECA8-B982-4109-BE04-6E3A8004BC22}" dt="2024-01-19T15:39:14.193" v="7232" actId="207"/>
          <ac:spMkLst>
            <pc:docMk/>
            <pc:sldMk cId="324498471" sldId="258"/>
            <ac:spMk id="72" creationId="{42BAA75D-84A5-7459-2DD6-A7426BB50BAB}"/>
          </ac:spMkLst>
        </pc:spChg>
        <pc:spChg chg="add mod">
          <ac:chgData name="Alexander von Lühmann" userId="4ffc4e2d339b4992" providerId="LiveId" clId="{7619ECA8-B982-4109-BE04-6E3A8004BC22}" dt="2024-01-19T15:39:29.541" v="7236" actId="207"/>
          <ac:spMkLst>
            <pc:docMk/>
            <pc:sldMk cId="324498471" sldId="258"/>
            <ac:spMk id="73" creationId="{3F3AF0FF-A72C-B8DD-4FB8-A0A19DB8B2AB}"/>
          </ac:spMkLst>
        </pc:spChg>
        <pc:spChg chg="add mod">
          <ac:chgData name="Alexander von Lühmann" userId="4ffc4e2d339b4992" providerId="LiveId" clId="{7619ECA8-B982-4109-BE04-6E3A8004BC22}" dt="2024-01-19T15:44:56.810" v="7378" actId="1076"/>
          <ac:spMkLst>
            <pc:docMk/>
            <pc:sldMk cId="324498471" sldId="258"/>
            <ac:spMk id="74" creationId="{46B07396-5745-2021-142C-E9AEBB147968}"/>
          </ac:spMkLst>
        </pc:spChg>
        <pc:spChg chg="add mod">
          <ac:chgData name="Alexander von Lühmann" userId="4ffc4e2d339b4992" providerId="LiveId" clId="{7619ECA8-B982-4109-BE04-6E3A8004BC22}" dt="2024-01-19T15:44:31.657" v="7373" actId="1076"/>
          <ac:spMkLst>
            <pc:docMk/>
            <pc:sldMk cId="324498471" sldId="258"/>
            <ac:spMk id="75" creationId="{C38B4575-6391-F7B3-F2EC-10E473F28648}"/>
          </ac:spMkLst>
        </pc:spChg>
        <pc:spChg chg="add mod">
          <ac:chgData name="Alexander von Lühmann" userId="4ffc4e2d339b4992" providerId="LiveId" clId="{7619ECA8-B982-4109-BE04-6E3A8004BC22}" dt="2024-01-19T15:44:34.649" v="7374" actId="1076"/>
          <ac:spMkLst>
            <pc:docMk/>
            <pc:sldMk cId="324498471" sldId="258"/>
            <ac:spMk id="76" creationId="{BDFBBCDA-7104-FA03-19E7-D48C4BC9D7F1}"/>
          </ac:spMkLst>
        </pc:spChg>
        <pc:spChg chg="add mod">
          <ac:chgData name="Alexander von Lühmann" userId="4ffc4e2d339b4992" providerId="LiveId" clId="{7619ECA8-B982-4109-BE04-6E3A8004BC22}" dt="2024-01-19T15:44:40.152" v="7375" actId="1076"/>
          <ac:spMkLst>
            <pc:docMk/>
            <pc:sldMk cId="324498471" sldId="258"/>
            <ac:spMk id="77" creationId="{C3072F85-BA80-0207-CA91-92CAEA134A80}"/>
          </ac:spMkLst>
        </pc:spChg>
        <pc:spChg chg="add mod">
          <ac:chgData name="Alexander von Lühmann" userId="4ffc4e2d339b4992" providerId="LiveId" clId="{7619ECA8-B982-4109-BE04-6E3A8004BC22}" dt="2024-01-19T15:44:45.822" v="7376" actId="1076"/>
          <ac:spMkLst>
            <pc:docMk/>
            <pc:sldMk cId="324498471" sldId="258"/>
            <ac:spMk id="78" creationId="{489C0EE7-4FB4-C5F1-B44F-38AFC5E1568C}"/>
          </ac:spMkLst>
        </pc:spChg>
        <pc:spChg chg="add mod">
          <ac:chgData name="Alexander von Lühmann" userId="4ffc4e2d339b4992" providerId="LiveId" clId="{7619ECA8-B982-4109-BE04-6E3A8004BC22}" dt="2024-01-19T15:44:51.592" v="7377" actId="1076"/>
          <ac:spMkLst>
            <pc:docMk/>
            <pc:sldMk cId="324498471" sldId="258"/>
            <ac:spMk id="79" creationId="{608A8E4F-0391-C196-1206-B54BE929C41A}"/>
          </ac:spMkLst>
        </pc:spChg>
        <pc:spChg chg="add del mod">
          <ac:chgData name="Alexander von Lühmann" userId="4ffc4e2d339b4992" providerId="LiveId" clId="{7619ECA8-B982-4109-BE04-6E3A8004BC22}" dt="2024-01-19T15:45:33.699" v="7385" actId="478"/>
          <ac:spMkLst>
            <pc:docMk/>
            <pc:sldMk cId="324498471" sldId="258"/>
            <ac:spMk id="82" creationId="{C70B0652-66A0-980C-FEB5-594AA3553B44}"/>
          </ac:spMkLst>
        </pc:spChg>
        <pc:spChg chg="add del mod">
          <ac:chgData name="Alexander von Lühmann" userId="4ffc4e2d339b4992" providerId="LiveId" clId="{7619ECA8-B982-4109-BE04-6E3A8004BC22}" dt="2024-01-19T15:46:18.335" v="7406"/>
          <ac:spMkLst>
            <pc:docMk/>
            <pc:sldMk cId="324498471" sldId="258"/>
            <ac:spMk id="83" creationId="{661DD877-CD90-6FAD-6FA5-ABF25B263C8D}"/>
          </ac:spMkLst>
        </pc:spChg>
        <pc:spChg chg="add mod">
          <ac:chgData name="Alexander von Lühmann" userId="4ffc4e2d339b4992" providerId="LiveId" clId="{7619ECA8-B982-4109-BE04-6E3A8004BC22}" dt="2024-01-19T15:46:17.731" v="7404" actId="1038"/>
          <ac:spMkLst>
            <pc:docMk/>
            <pc:sldMk cId="324498471" sldId="258"/>
            <ac:spMk id="84" creationId="{0D375CB1-CAB5-97A4-89F4-1764B332D512}"/>
          </ac:spMkLst>
        </pc:spChg>
        <pc:picChg chg="add mod">
          <ac:chgData name="Alexander von Lühmann" userId="4ffc4e2d339b4992" providerId="LiveId" clId="{7619ECA8-B982-4109-BE04-6E3A8004BC22}" dt="2024-01-19T15:44:26.023" v="7372" actId="1076"/>
          <ac:picMkLst>
            <pc:docMk/>
            <pc:sldMk cId="324498471" sldId="258"/>
            <ac:picMk id="5" creationId="{4C5631B7-2125-9493-F9D6-86A13C5EF4C5}"/>
          </ac:picMkLst>
        </pc:picChg>
        <pc:picChg chg="add del mod">
          <ac:chgData name="Alexander von Lühmann" userId="4ffc4e2d339b4992" providerId="LiveId" clId="{7619ECA8-B982-4109-BE04-6E3A8004BC22}" dt="2024-01-19T14:04:25.251" v="6654" actId="478"/>
          <ac:picMkLst>
            <pc:docMk/>
            <pc:sldMk cId="324498471" sldId="258"/>
            <ac:picMk id="7" creationId="{C5B1A7A6-6BCE-E17F-076B-C0377CFEE06E}"/>
          </ac:picMkLst>
        </pc:picChg>
        <pc:picChg chg="add del mod">
          <ac:chgData name="Alexander von Lühmann" userId="4ffc4e2d339b4992" providerId="LiveId" clId="{7619ECA8-B982-4109-BE04-6E3A8004BC22}" dt="2024-01-19T13:57:35.523" v="6393" actId="478"/>
          <ac:picMkLst>
            <pc:docMk/>
            <pc:sldMk cId="324498471" sldId="258"/>
            <ac:picMk id="9" creationId="{3CFB5D1B-2C5F-2ED2-97AF-F703F1013B10}"/>
          </ac:picMkLst>
        </pc:picChg>
        <pc:picChg chg="add del mod">
          <ac:chgData name="Alexander von Lühmann" userId="4ffc4e2d339b4992" providerId="LiveId" clId="{7619ECA8-B982-4109-BE04-6E3A8004BC22}" dt="2024-01-19T15:21:37.473" v="6833" actId="478"/>
          <ac:picMkLst>
            <pc:docMk/>
            <pc:sldMk cId="324498471" sldId="258"/>
            <ac:picMk id="26" creationId="{BCA0B3D3-DA83-A2C4-4734-D39B315E56FC}"/>
          </ac:picMkLst>
        </pc:picChg>
        <pc:picChg chg="add mod">
          <ac:chgData name="Alexander von Lühmann" userId="4ffc4e2d339b4992" providerId="LiveId" clId="{7619ECA8-B982-4109-BE04-6E3A8004BC22}" dt="2024-01-19T15:36:13.092" v="7186" actId="1076"/>
          <ac:picMkLst>
            <pc:docMk/>
            <pc:sldMk cId="324498471" sldId="258"/>
            <ac:picMk id="28" creationId="{80ACBBEE-3F12-C81A-9CBC-303676AA50B6}"/>
          </ac:picMkLst>
        </pc:picChg>
        <pc:cxnChg chg="add del mod">
          <ac:chgData name="Alexander von Lühmann" userId="4ffc4e2d339b4992" providerId="LiveId" clId="{7619ECA8-B982-4109-BE04-6E3A8004BC22}" dt="2024-01-19T15:35:53.674" v="7175" actId="478"/>
          <ac:cxnSpMkLst>
            <pc:docMk/>
            <pc:sldMk cId="324498471" sldId="258"/>
            <ac:cxnSpMk id="34" creationId="{AE783D84-E73C-5482-E49E-EE6887DD2FB6}"/>
          </ac:cxnSpMkLst>
        </pc:cxnChg>
        <pc:cxnChg chg="add del mod">
          <ac:chgData name="Alexander von Lühmann" userId="4ffc4e2d339b4992" providerId="LiveId" clId="{7619ECA8-B982-4109-BE04-6E3A8004BC22}" dt="2024-01-19T15:35:19.546" v="7166" actId="478"/>
          <ac:cxnSpMkLst>
            <pc:docMk/>
            <pc:sldMk cId="324498471" sldId="258"/>
            <ac:cxnSpMk id="35" creationId="{99C2FA90-AD41-06C7-CD14-9A2167181E33}"/>
          </ac:cxnSpMkLst>
        </pc:cxnChg>
        <pc:cxnChg chg="add mod">
          <ac:chgData name="Alexander von Lühmann" userId="4ffc4e2d339b4992" providerId="LiveId" clId="{7619ECA8-B982-4109-BE04-6E3A8004BC22}" dt="2024-01-19T15:33:10.003" v="7102" actId="1076"/>
          <ac:cxnSpMkLst>
            <pc:docMk/>
            <pc:sldMk cId="324498471" sldId="258"/>
            <ac:cxnSpMk id="39" creationId="{F9E2BA56-AE1B-3071-DC33-C13438DF50E4}"/>
          </ac:cxnSpMkLst>
        </pc:cxnChg>
        <pc:cxnChg chg="add mod">
          <ac:chgData name="Alexander von Lühmann" userId="4ffc4e2d339b4992" providerId="LiveId" clId="{7619ECA8-B982-4109-BE04-6E3A8004BC22}" dt="2024-01-19T15:35:26.655" v="7168" actId="14100"/>
          <ac:cxnSpMkLst>
            <pc:docMk/>
            <pc:sldMk cId="324498471" sldId="258"/>
            <ac:cxnSpMk id="56" creationId="{28333EC4-8A69-031B-907C-15A36A74CD8B}"/>
          </ac:cxnSpMkLst>
        </pc:cxnChg>
        <pc:cxnChg chg="add mod">
          <ac:chgData name="Alexander von Lühmann" userId="4ffc4e2d339b4992" providerId="LiveId" clId="{7619ECA8-B982-4109-BE04-6E3A8004BC22}" dt="2024-01-19T15:36:21.041" v="7189" actId="14100"/>
          <ac:cxnSpMkLst>
            <pc:docMk/>
            <pc:sldMk cId="324498471" sldId="258"/>
            <ac:cxnSpMk id="59" creationId="{F5A58F5F-40A2-9BE2-F95D-850694A40132}"/>
          </ac:cxnSpMkLst>
        </pc:cxnChg>
        <pc:cxnChg chg="add del mod">
          <ac:chgData name="Alexander von Lühmann" userId="4ffc4e2d339b4992" providerId="LiveId" clId="{7619ECA8-B982-4109-BE04-6E3A8004BC22}" dt="2024-01-19T15:43:06.423" v="7364" actId="478"/>
          <ac:cxnSpMkLst>
            <pc:docMk/>
            <pc:sldMk cId="324498471" sldId="258"/>
            <ac:cxnSpMk id="81" creationId="{78A010A1-2B99-8BBD-83B6-B348AD1B472A}"/>
          </ac:cxnSpMkLst>
        </pc:cxnChg>
      </pc:sldChg>
      <pc:sldMasterChg chg="modSp modSldLayout">
        <pc:chgData name="Alexander von Lühmann" userId="4ffc4e2d339b4992" providerId="LiveId" clId="{7619ECA8-B982-4109-BE04-6E3A8004BC22}" dt="2024-01-19T11:20:18.061" v="2762"/>
        <pc:sldMasterMkLst>
          <pc:docMk/>
          <pc:sldMasterMk cId="2857466579" sldId="2147483648"/>
        </pc:sldMasterMkLst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2" creationId="{AAD456CE-A223-9B6D-510B-1890539A7173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3" creationId="{D87B39DF-8BD2-96B8-BBAE-61E41148B967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4" creationId="{4F32428F-9A3E-CEE7-A4E9-855DFA57F542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5" creationId="{2A86C47B-0D81-087F-B84D-6AF19ADF862E}"/>
          </ac:spMkLst>
        </pc:spChg>
        <pc:spChg chg="mod">
          <ac:chgData name="Alexander von Lühmann" userId="4ffc4e2d339b4992" providerId="LiveId" clId="{7619ECA8-B982-4109-BE04-6E3A8004BC22}" dt="2024-01-19T11:20:18.061" v="2762"/>
          <ac:spMkLst>
            <pc:docMk/>
            <pc:sldMasterMk cId="2857466579" sldId="2147483648"/>
            <ac:spMk id="6" creationId="{97BFE0F7-5815-A481-7D25-F4698EF662BE}"/>
          </ac:spMkLst>
        </pc:sp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1901624774" sldId="2147483649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1901624774" sldId="2147483649"/>
              <ac:spMk id="2" creationId="{085907BD-0F4A-B8A2-5940-97D427C89AC0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1901624774" sldId="2147483649"/>
              <ac:spMk id="3" creationId="{1C163DBC-0871-5B01-1B30-0455CDF29208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792378518" sldId="2147483651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792378518" sldId="2147483651"/>
              <ac:spMk id="2" creationId="{7D6C0B69-F2AD-BDD5-8943-4D6DD8A0D000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792378518" sldId="2147483651"/>
              <ac:spMk id="3" creationId="{1707B01C-D971-56BA-3775-5E0FD990EC9F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842302579" sldId="2147483652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842302579" sldId="2147483652"/>
              <ac:spMk id="3" creationId="{CA7CA5AE-09D3-6D41-CC71-D23BD47AB961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842302579" sldId="2147483652"/>
              <ac:spMk id="4" creationId="{CCF953A5-811A-5A75-E0B2-D2BCBA45E2C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2840653515" sldId="2147483653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2" creationId="{4D212D5B-CCD7-B6CB-E244-266B8E7920F9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3" creationId="{A7D591DA-4972-5DAD-A584-79F1E89F0EB7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4" creationId="{CED91A31-0B5D-7AAA-0E22-393864C49482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5" creationId="{F9AE2E2A-448B-0012-9FFC-55198873E075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840653515" sldId="2147483653"/>
              <ac:spMk id="6" creationId="{00755A8B-2A2C-8BEC-7CEC-8069E74BAE87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3478595443" sldId="2147483656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478595443" sldId="2147483656"/>
              <ac:spMk id="2" creationId="{17A87F4E-D1E8-2E8D-353E-887E4C340B84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478595443" sldId="2147483656"/>
              <ac:spMk id="3" creationId="{3C594710-BEED-09E7-AF21-B8707405CB4E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478595443" sldId="2147483656"/>
              <ac:spMk id="4" creationId="{DD63AE9E-7C57-02AA-5173-808F2C0C564E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314457141" sldId="2147483657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14457141" sldId="2147483657"/>
              <ac:spMk id="2" creationId="{F88568D7-4C03-E633-527F-E77AA7A6F98A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14457141" sldId="2147483657"/>
              <ac:spMk id="3" creationId="{E3D2E027-006D-9809-24E6-DE8388425B99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314457141" sldId="2147483657"/>
              <ac:spMk id="4" creationId="{7CC6B776-519A-AECB-5705-63E07BE8B40F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18.061" v="2762"/>
          <pc:sldLayoutMkLst>
            <pc:docMk/>
            <pc:sldMasterMk cId="2857466579" sldId="2147483648"/>
            <pc:sldLayoutMk cId="2426369188" sldId="2147483659"/>
          </pc:sldLayoutMkLst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426369188" sldId="2147483659"/>
              <ac:spMk id="2" creationId="{FBF4F41A-A31B-1BC2-207E-638A0C70C2A7}"/>
            </ac:spMkLst>
          </pc:spChg>
          <pc:spChg chg="mod">
            <ac:chgData name="Alexander von Lühmann" userId="4ffc4e2d339b4992" providerId="LiveId" clId="{7619ECA8-B982-4109-BE04-6E3A8004BC22}" dt="2024-01-19T11:20:18.061" v="2762"/>
            <ac:spMkLst>
              <pc:docMk/>
              <pc:sldMasterMk cId="2857466579" sldId="2147483648"/>
              <pc:sldLayoutMk cId="2426369188" sldId="2147483659"/>
              <ac:spMk id="3" creationId="{767BA96A-8905-4B2A-87F1-05B295E74674}"/>
            </ac:spMkLst>
          </pc:spChg>
        </pc:sldLayoutChg>
      </pc:sldMasterChg>
      <pc:sldMasterChg chg="modSp modSldLayout">
        <pc:chgData name="Alexander von Lühmann" userId="4ffc4e2d339b4992" providerId="LiveId" clId="{7619ECA8-B982-4109-BE04-6E3A8004BC22}" dt="2024-01-19T11:20:42.894" v="2763"/>
        <pc:sldMasterMkLst>
          <pc:docMk/>
          <pc:sldMasterMk cId="406241497" sldId="2147483660"/>
        </pc:sldMasterMkLst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2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3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4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5" creationId="{00000000-0000-0000-0000-000000000000}"/>
          </ac:spMkLst>
        </pc:spChg>
        <pc:spChg chg="mod">
          <ac:chgData name="Alexander von Lühmann" userId="4ffc4e2d339b4992" providerId="LiveId" clId="{7619ECA8-B982-4109-BE04-6E3A8004BC22}" dt="2024-01-19T11:20:42.894" v="2763"/>
          <ac:spMkLst>
            <pc:docMk/>
            <pc:sldMasterMk cId="406241497" sldId="2147483660"/>
            <ac:spMk id="6" creationId="{00000000-0000-0000-0000-000000000000}"/>
          </ac:spMkLst>
        </pc:sp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3657989216" sldId="2147483661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3657989216" sldId="2147483661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3657989216" sldId="2147483661"/>
              <ac:spMk id="3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773414508" sldId="2147483663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773414508" sldId="2147483663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773414508" sldId="2147483663"/>
              <ac:spMk id="3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213248426" sldId="2147483664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213248426" sldId="2147483664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213248426" sldId="2147483664"/>
              <ac:spMk id="4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629080909" sldId="2147483665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4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5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629080909" sldId="2147483665"/>
              <ac:spMk id="6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4208977689" sldId="2147483668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4208977689" sldId="2147483668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4208977689" sldId="2147483668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4208977689" sldId="2147483668"/>
              <ac:spMk id="4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28520637" sldId="2147483669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28520637" sldId="2147483669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28520637" sldId="2147483669"/>
              <ac:spMk id="3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28520637" sldId="2147483669"/>
              <ac:spMk id="4" creationId="{00000000-0000-0000-0000-000000000000}"/>
            </ac:spMkLst>
          </pc:spChg>
        </pc:sldLayoutChg>
        <pc:sldLayoutChg chg="modSp">
          <pc:chgData name="Alexander von Lühmann" userId="4ffc4e2d339b4992" providerId="LiveId" clId="{7619ECA8-B982-4109-BE04-6E3A8004BC22}" dt="2024-01-19T11:20:42.894" v="2763"/>
          <pc:sldLayoutMkLst>
            <pc:docMk/>
            <pc:sldMasterMk cId="406241497" sldId="2147483660"/>
            <pc:sldLayoutMk cId="1964993073" sldId="2147483671"/>
          </pc:sldLayoutMkLst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964993073" sldId="2147483671"/>
              <ac:spMk id="2" creationId="{00000000-0000-0000-0000-000000000000}"/>
            </ac:spMkLst>
          </pc:spChg>
          <pc:spChg chg="mod">
            <ac:chgData name="Alexander von Lühmann" userId="4ffc4e2d339b4992" providerId="LiveId" clId="{7619ECA8-B982-4109-BE04-6E3A8004BC22}" dt="2024-01-19T11:20:42.894" v="2763"/>
            <ac:spMkLst>
              <pc:docMk/>
              <pc:sldMasterMk cId="406241497" sldId="2147483660"/>
              <pc:sldLayoutMk cId="1964993073" sldId="2147483671"/>
              <ac:spMk id="3" creationId="{00000000-0000-0000-0000-000000000000}"/>
            </ac:spMkLst>
          </pc:spChg>
        </pc:sldLayoutChg>
      </pc:sldMasterChg>
    </pc:docChg>
  </pc:docChgLst>
  <pc:docChgLst>
    <pc:chgData name="Alexander von Lühmann" userId="4ffc4e2d339b4992" providerId="LiveId" clId="{04C89652-2929-448C-BA61-03F910F75776}"/>
    <pc:docChg chg="modSld">
      <pc:chgData name="Alexander von Lühmann" userId="4ffc4e2d339b4992" providerId="LiveId" clId="{04C89652-2929-448C-BA61-03F910F75776}" dt="2024-01-19T16:24:37.076" v="11" actId="20577"/>
      <pc:docMkLst>
        <pc:docMk/>
      </pc:docMkLst>
      <pc:sldChg chg="modSp mod">
        <pc:chgData name="Alexander von Lühmann" userId="4ffc4e2d339b4992" providerId="LiveId" clId="{04C89652-2929-448C-BA61-03F910F75776}" dt="2024-01-19T16:24:37.076" v="11" actId="20577"/>
        <pc:sldMkLst>
          <pc:docMk/>
          <pc:sldMk cId="2936482709" sldId="256"/>
        </pc:sldMkLst>
        <pc:spChg chg="mod">
          <ac:chgData name="Alexander von Lühmann" userId="4ffc4e2d339b4992" providerId="LiveId" clId="{04C89652-2929-448C-BA61-03F910F75776}" dt="2024-01-19T16:24:23.846" v="1" actId="20577"/>
          <ac:spMkLst>
            <pc:docMk/>
            <pc:sldMk cId="2936482709" sldId="256"/>
            <ac:spMk id="68" creationId="{84FB9B3B-D531-8747-A722-B69730CDAA43}"/>
          </ac:spMkLst>
        </pc:spChg>
        <pc:spChg chg="mod">
          <ac:chgData name="Alexander von Lühmann" userId="4ffc4e2d339b4992" providerId="LiveId" clId="{04C89652-2929-448C-BA61-03F910F75776}" dt="2024-01-19T16:24:27.020" v="3" actId="20577"/>
          <ac:spMkLst>
            <pc:docMk/>
            <pc:sldMk cId="2936482709" sldId="256"/>
            <ac:spMk id="71" creationId="{DF9D9501-00D2-0BF6-638C-69BC42C50F61}"/>
          </ac:spMkLst>
        </pc:spChg>
        <pc:spChg chg="mod">
          <ac:chgData name="Alexander von Lühmann" userId="4ffc4e2d339b4992" providerId="LiveId" clId="{04C89652-2929-448C-BA61-03F910F75776}" dt="2024-01-19T16:24:29.363" v="5" actId="20577"/>
          <ac:spMkLst>
            <pc:docMk/>
            <pc:sldMk cId="2936482709" sldId="256"/>
            <ac:spMk id="72" creationId="{0BB2265E-7345-CF89-4F71-AEF237B65A03}"/>
          </ac:spMkLst>
        </pc:spChg>
        <pc:spChg chg="mod">
          <ac:chgData name="Alexander von Lühmann" userId="4ffc4e2d339b4992" providerId="LiveId" clId="{04C89652-2929-448C-BA61-03F910F75776}" dt="2024-01-19T16:24:31.804" v="7" actId="20577"/>
          <ac:spMkLst>
            <pc:docMk/>
            <pc:sldMk cId="2936482709" sldId="256"/>
            <ac:spMk id="73" creationId="{1646FCBC-8528-9F8C-98D6-433B372E0D3E}"/>
          </ac:spMkLst>
        </pc:spChg>
        <pc:spChg chg="mod">
          <ac:chgData name="Alexander von Lühmann" userId="4ffc4e2d339b4992" providerId="LiveId" clId="{04C89652-2929-448C-BA61-03F910F75776}" dt="2024-01-19T16:24:34.174" v="9" actId="20577"/>
          <ac:spMkLst>
            <pc:docMk/>
            <pc:sldMk cId="2936482709" sldId="256"/>
            <ac:spMk id="74" creationId="{ABFF5A30-592F-15C8-51CF-EA660729F693}"/>
          </ac:spMkLst>
        </pc:spChg>
        <pc:spChg chg="mod">
          <ac:chgData name="Alexander von Lühmann" userId="4ffc4e2d339b4992" providerId="LiveId" clId="{04C89652-2929-448C-BA61-03F910F75776}" dt="2024-01-19T16:24:37.076" v="11" actId="20577"/>
          <ac:spMkLst>
            <pc:docMk/>
            <pc:sldMk cId="2936482709" sldId="256"/>
            <ac:spMk id="75" creationId="{2081AF33-988C-4318-A859-1673B8668FF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1767462"/>
            <a:ext cx="12240181" cy="375991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5672376"/>
            <a:ext cx="10800160" cy="2607442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65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35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574987"/>
            <a:ext cx="3105046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574987"/>
            <a:ext cx="9135135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312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09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2692444"/>
            <a:ext cx="12420184" cy="44924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7227345"/>
            <a:ext cx="12420184" cy="2362447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2070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2874937"/>
            <a:ext cx="6120091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566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574990"/>
            <a:ext cx="12420184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2647443"/>
            <a:ext cx="6091964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3944914"/>
            <a:ext cx="6091964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2647443"/>
            <a:ext cx="6121966" cy="129747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3944914"/>
            <a:ext cx="612196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603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5601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6215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1554968"/>
            <a:ext cx="7290108" cy="767483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5749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19984"/>
            <a:ext cx="4644444" cy="2519945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1554968"/>
            <a:ext cx="7290108" cy="767483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3239929"/>
            <a:ext cx="4644444" cy="6002369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864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574990"/>
            <a:ext cx="12420184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2874937"/>
            <a:ext cx="12420184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75875-2B1D-47EB-BBAD-BDAD7646A0A4}" type="datetimeFigureOut">
              <a:rPr lang="de-DE" smtClean="0"/>
              <a:t>19.01.2024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0009783"/>
            <a:ext cx="4860072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0009783"/>
            <a:ext cx="3240048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D3B466-9327-42D8-8B69-2A3BF299B9E6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6956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E10A35-077E-4FB9-AD1D-879CBDA7E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766" y="3453575"/>
            <a:ext cx="11230844" cy="5372119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D57E5FA-5049-1916-89E9-4D154A9ED650}"/>
              </a:ext>
            </a:extLst>
          </p:cNvPr>
          <p:cNvCxnSpPr>
            <a:cxnSpLocks/>
          </p:cNvCxnSpPr>
          <p:nvPr/>
        </p:nvCxnSpPr>
        <p:spPr>
          <a:xfrm>
            <a:off x="1288550" y="9165999"/>
            <a:ext cx="11475308" cy="0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99907A4-8038-B28D-DFC1-945C5E68518F}"/>
              </a:ext>
            </a:extLst>
          </p:cNvPr>
          <p:cNvGrpSpPr/>
          <p:nvPr/>
        </p:nvGrpSpPr>
        <p:grpSpPr>
          <a:xfrm>
            <a:off x="3869824" y="9077701"/>
            <a:ext cx="1447800" cy="539063"/>
            <a:chOff x="96021" y="5947719"/>
            <a:chExt cx="1447800" cy="53906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585C393-C48C-877F-D02E-60293BB6D8C8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5694BEC-C059-AAC6-B7FE-F2BA97019CC3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Resampling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26D2B88-2468-88D4-068F-516D059C6043}"/>
              </a:ext>
            </a:extLst>
          </p:cNvPr>
          <p:cNvGrpSpPr/>
          <p:nvPr/>
        </p:nvGrpSpPr>
        <p:grpSpPr>
          <a:xfrm>
            <a:off x="5279524" y="9077701"/>
            <a:ext cx="1181100" cy="539063"/>
            <a:chOff x="96021" y="5947719"/>
            <a:chExt cx="1181100" cy="539063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6152696-0441-B829-E5A5-DC67241DB759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5DEFB0-4589-2A2D-89C5-85AAFE2972B0}"/>
                </a:ext>
              </a:extLst>
            </p:cNvPr>
            <p:cNvSpPr txBox="1"/>
            <p:nvPr/>
          </p:nvSpPr>
          <p:spPr>
            <a:xfrm>
              <a:off x="96021" y="6117450"/>
              <a:ext cx="11811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Filtering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F793A5F-C372-1D6D-425E-EAB13C472010}"/>
              </a:ext>
            </a:extLst>
          </p:cNvPr>
          <p:cNvGrpSpPr/>
          <p:nvPr/>
        </p:nvGrpSpPr>
        <p:grpSpPr>
          <a:xfrm>
            <a:off x="6651126" y="9077703"/>
            <a:ext cx="1381125" cy="816062"/>
            <a:chOff x="96021" y="5947719"/>
            <a:chExt cx="1381125" cy="81606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58C3EFB-0236-A442-0BD3-6D0907D450CE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35315F-8254-5828-566A-6BE949C8300A}"/>
                </a:ext>
              </a:extLst>
            </p:cNvPr>
            <p:cNvSpPr txBox="1"/>
            <p:nvPr/>
          </p:nvSpPr>
          <p:spPr>
            <a:xfrm>
              <a:off x="96021" y="6117450"/>
              <a:ext cx="1381125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Physio.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Preproc.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2FE589-33B8-6F34-DB1B-61546DFCEFBD}"/>
              </a:ext>
            </a:extLst>
          </p:cNvPr>
          <p:cNvGrpSpPr/>
          <p:nvPr/>
        </p:nvGrpSpPr>
        <p:grpSpPr>
          <a:xfrm>
            <a:off x="8032250" y="9077703"/>
            <a:ext cx="1333498" cy="816062"/>
            <a:chOff x="96021" y="5947719"/>
            <a:chExt cx="1333498" cy="816062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557D509-2FED-0CF0-E0C7-6F60D133E912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9FA3BBA-3F0C-8FED-90F1-C25286BC3836}"/>
                </a:ext>
              </a:extLst>
            </p:cNvPr>
            <p:cNvSpPr txBox="1"/>
            <p:nvPr/>
          </p:nvSpPr>
          <p:spPr>
            <a:xfrm>
              <a:off x="96021" y="61174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Estimation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C4D2554-6302-77C2-9A06-17E30A88263E}"/>
              </a:ext>
            </a:extLst>
          </p:cNvPr>
          <p:cNvGrpSpPr/>
          <p:nvPr/>
        </p:nvGrpSpPr>
        <p:grpSpPr>
          <a:xfrm>
            <a:off x="9280024" y="9077702"/>
            <a:ext cx="1571622" cy="816062"/>
            <a:chOff x="96021" y="5947719"/>
            <a:chExt cx="1571622" cy="816062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497E36A-2948-A9CE-88A6-A4694A5C7756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55E49AA-AE1F-DCE2-0445-461329EB6C29}"/>
                </a:ext>
              </a:extLst>
            </p:cNvPr>
            <p:cNvSpPr txBox="1"/>
            <p:nvPr/>
          </p:nvSpPr>
          <p:spPr>
            <a:xfrm>
              <a:off x="96021" y="6117450"/>
              <a:ext cx="157162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Solvers / Modifiers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89E9F82-A5B5-2438-192A-9D11480DF2DC}"/>
              </a:ext>
            </a:extLst>
          </p:cNvPr>
          <p:cNvGrpSpPr/>
          <p:nvPr/>
        </p:nvGrpSpPr>
        <p:grpSpPr>
          <a:xfrm>
            <a:off x="10765924" y="9087227"/>
            <a:ext cx="1381124" cy="816062"/>
            <a:chOff x="96021" y="5947719"/>
            <a:chExt cx="1381124" cy="816062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ECADCE0-C9A9-D1B5-8E88-6F28FC575773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BBB128A-A5D5-9525-76A3-B09F41FBA7AA}"/>
                </a:ext>
              </a:extLst>
            </p:cNvPr>
            <p:cNvSpPr txBox="1"/>
            <p:nvPr/>
          </p:nvSpPr>
          <p:spPr>
            <a:xfrm>
              <a:off x="96021" y="61174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HRF Regressors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ED948801-8A3B-CB8D-E0B0-C140B1ED1E4C}"/>
              </a:ext>
            </a:extLst>
          </p:cNvPr>
          <p:cNvSpPr txBox="1"/>
          <p:nvPr/>
        </p:nvSpPr>
        <p:spPr>
          <a:xfrm rot="16200000">
            <a:off x="1036307" y="437897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32.9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27FDB-2DA8-FD99-F3B3-CF136D910A90}"/>
              </a:ext>
            </a:extLst>
          </p:cNvPr>
          <p:cNvSpPr txBox="1"/>
          <p:nvPr/>
        </p:nvSpPr>
        <p:spPr>
          <a:xfrm rot="16200000">
            <a:off x="1036304" y="548382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35.7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C448791-27E2-D020-0D00-1737C01C0EC9}"/>
              </a:ext>
            </a:extLst>
          </p:cNvPr>
          <p:cNvSpPr txBox="1"/>
          <p:nvPr/>
        </p:nvSpPr>
        <p:spPr>
          <a:xfrm rot="16200000">
            <a:off x="1036306" y="649771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34.3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A3CDDB-EC1F-EE01-99BE-50C4BE7BBE32}"/>
              </a:ext>
            </a:extLst>
          </p:cNvPr>
          <p:cNvSpPr txBox="1"/>
          <p:nvPr/>
        </p:nvSpPr>
        <p:spPr>
          <a:xfrm rot="16200000">
            <a:off x="1036305" y="800507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24.3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1A2BE51-377A-5B64-EC1B-D33DB0C043DD}"/>
              </a:ext>
            </a:extLst>
          </p:cNvPr>
          <p:cNvSpPr txBox="1"/>
          <p:nvPr/>
        </p:nvSpPr>
        <p:spPr>
          <a:xfrm rot="16200000">
            <a:off x="1084395" y="847450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B1D648C-068C-4D3F-0653-73B7CE7510CD}"/>
              </a:ext>
            </a:extLst>
          </p:cNvPr>
          <p:cNvSpPr txBox="1"/>
          <p:nvPr/>
        </p:nvSpPr>
        <p:spPr>
          <a:xfrm rot="16200000">
            <a:off x="1036305" y="735015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25.7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3E2B5ED-1E81-38E3-1E7A-74838DC65FF0}"/>
              </a:ext>
            </a:extLst>
          </p:cNvPr>
          <p:cNvSpPr txBox="1"/>
          <p:nvPr/>
        </p:nvSpPr>
        <p:spPr>
          <a:xfrm>
            <a:off x="1404817" y="4273936"/>
            <a:ext cx="80182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Manual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Pruning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EFDF77F-F6E4-4D4E-8C7E-FEBD1A84208E}"/>
              </a:ext>
            </a:extLst>
          </p:cNvPr>
          <p:cNvSpPr txBox="1"/>
          <p:nvPr/>
        </p:nvSpPr>
        <p:spPr>
          <a:xfrm>
            <a:off x="1404817" y="5376738"/>
            <a:ext cx="9548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SNR 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Threshold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13D8ADB-DEA1-E220-7D56-2CB704686D30}"/>
              </a:ext>
            </a:extLst>
          </p:cNvPr>
          <p:cNvSpPr txBox="1"/>
          <p:nvPr/>
        </p:nvSpPr>
        <p:spPr>
          <a:xfrm>
            <a:off x="1404817" y="6471692"/>
            <a:ext cx="45717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SCI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64D01F-70CE-9CA9-425E-3E3556FC019E}"/>
              </a:ext>
            </a:extLst>
          </p:cNvPr>
          <p:cNvSpPr txBox="1"/>
          <p:nvPr/>
        </p:nvSpPr>
        <p:spPr>
          <a:xfrm>
            <a:off x="1400278" y="8004405"/>
            <a:ext cx="49404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PSP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5307F2-5602-8B3E-0BDB-4085769B92C3}"/>
              </a:ext>
            </a:extLst>
          </p:cNvPr>
          <p:cNvSpPr txBox="1"/>
          <p:nvPr/>
        </p:nvSpPr>
        <p:spPr>
          <a:xfrm>
            <a:off x="1400278" y="7250863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23BAED-C373-E87B-0B1A-FB29D6A72981}"/>
              </a:ext>
            </a:extLst>
          </p:cNvPr>
          <p:cNvSpPr txBox="1"/>
          <p:nvPr/>
        </p:nvSpPr>
        <p:spPr>
          <a:xfrm>
            <a:off x="1400278" y="8470265"/>
            <a:ext cx="10389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Pruning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AFE8B62-952A-939E-8F35-0E92B7F7072D}"/>
              </a:ext>
            </a:extLst>
          </p:cNvPr>
          <p:cNvSpPr txBox="1"/>
          <p:nvPr/>
        </p:nvSpPr>
        <p:spPr>
          <a:xfrm>
            <a:off x="2809497" y="3362620"/>
            <a:ext cx="1364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Method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1558FE-BEAA-099C-025D-5B71E609A5D1}"/>
              </a:ext>
            </a:extLst>
          </p:cNvPr>
          <p:cNvSpPr txBox="1"/>
          <p:nvPr/>
        </p:nvSpPr>
        <p:spPr>
          <a:xfrm>
            <a:off x="2788468" y="3622770"/>
            <a:ext cx="879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Targeted 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5055AE-CF9C-BF7B-298D-992345A9D5E5}"/>
              </a:ext>
            </a:extLst>
          </p:cNvPr>
          <p:cNvSpPr txBox="1"/>
          <p:nvPr/>
        </p:nvSpPr>
        <p:spPr>
          <a:xfrm>
            <a:off x="2786080" y="4165043"/>
            <a:ext cx="5661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CBSI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0CF24B-7670-D6D7-0493-ECF07E4247FD}"/>
              </a:ext>
            </a:extLst>
          </p:cNvPr>
          <p:cNvSpPr txBox="1"/>
          <p:nvPr/>
        </p:nvSpPr>
        <p:spPr>
          <a:xfrm>
            <a:off x="2779608" y="4860328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TDDR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3547C35-885F-FA93-AE76-FC67F24E5EF6}"/>
              </a:ext>
            </a:extLst>
          </p:cNvPr>
          <p:cNvSpPr txBox="1"/>
          <p:nvPr/>
        </p:nvSpPr>
        <p:spPr>
          <a:xfrm>
            <a:off x="2784196" y="5628910"/>
            <a:ext cx="93487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SG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FD37A34-7266-C685-3118-CB4E9E433213}"/>
              </a:ext>
            </a:extLst>
          </p:cNvPr>
          <p:cNvSpPr txBox="1"/>
          <p:nvPr/>
        </p:nvSpPr>
        <p:spPr>
          <a:xfrm>
            <a:off x="2787443" y="5955780"/>
            <a:ext cx="806888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Hybrid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E9C3597-DB71-298B-A4B0-49101886540F}"/>
              </a:ext>
            </a:extLst>
          </p:cNvPr>
          <p:cNvSpPr txBox="1"/>
          <p:nvPr/>
        </p:nvSpPr>
        <p:spPr>
          <a:xfrm>
            <a:off x="2784860" y="6752162"/>
            <a:ext cx="84375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Wavelet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Filter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1A91EC9-E29E-4F9D-67B2-C1BDECC26C36}"/>
              </a:ext>
            </a:extLst>
          </p:cNvPr>
          <p:cNvSpPr txBox="1"/>
          <p:nvPr/>
        </p:nvSpPr>
        <p:spPr>
          <a:xfrm>
            <a:off x="2779606" y="7324922"/>
            <a:ext cx="12810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Trial Rejection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B333BE8-AA9D-D78E-6B65-B9A1E410B9B6}"/>
              </a:ext>
            </a:extLst>
          </p:cNvPr>
          <p:cNvSpPr txBox="1"/>
          <p:nvPr/>
        </p:nvSpPr>
        <p:spPr>
          <a:xfrm>
            <a:off x="2779447" y="7651326"/>
            <a:ext cx="121065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Spline Interp.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D5C7010-3CC8-BF26-18D4-E2C188D2F223}"/>
              </a:ext>
            </a:extLst>
          </p:cNvPr>
          <p:cNvSpPr txBox="1"/>
          <p:nvPr/>
        </p:nvSpPr>
        <p:spPr>
          <a:xfrm>
            <a:off x="2779446" y="7947933"/>
            <a:ext cx="155760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Monotonic Interp.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6C0C1E7-1642-B57B-EE72-66D1EA3A70C2}"/>
              </a:ext>
            </a:extLst>
          </p:cNvPr>
          <p:cNvSpPr txBox="1"/>
          <p:nvPr/>
        </p:nvSpPr>
        <p:spPr>
          <a:xfrm>
            <a:off x="2779447" y="8257713"/>
            <a:ext cx="110049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Artefact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Removal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93C0FD8-80A1-8D2B-69E2-AA9D3D97042D}"/>
              </a:ext>
            </a:extLst>
          </p:cNvPr>
          <p:cNvSpPr txBox="1"/>
          <p:nvPr/>
        </p:nvSpPr>
        <p:spPr>
          <a:xfrm>
            <a:off x="4135753" y="6614337"/>
            <a:ext cx="110158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Resampling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4FB9B3B-D531-8747-A722-B69730CDAA43}"/>
              </a:ext>
            </a:extLst>
          </p:cNvPr>
          <p:cNvSpPr txBox="1"/>
          <p:nvPr/>
        </p:nvSpPr>
        <p:spPr>
          <a:xfrm>
            <a:off x="4126228" y="3867201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1Hz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F9D9501-00D2-0BF6-638C-69BC42C50F61}"/>
              </a:ext>
            </a:extLst>
          </p:cNvPr>
          <p:cNvSpPr txBox="1"/>
          <p:nvPr/>
        </p:nvSpPr>
        <p:spPr>
          <a:xfrm>
            <a:off x="4126228" y="4021089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2Hz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BB2265E-7345-CF89-4F71-AEF237B65A03}"/>
              </a:ext>
            </a:extLst>
          </p:cNvPr>
          <p:cNvSpPr txBox="1"/>
          <p:nvPr/>
        </p:nvSpPr>
        <p:spPr>
          <a:xfrm>
            <a:off x="4126228" y="4163630"/>
            <a:ext cx="50045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3HZ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646FCBC-8528-9F8C-98D6-433B372E0D3E}"/>
              </a:ext>
            </a:extLst>
          </p:cNvPr>
          <p:cNvSpPr txBox="1"/>
          <p:nvPr/>
        </p:nvSpPr>
        <p:spPr>
          <a:xfrm>
            <a:off x="4126228" y="4400706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4Hz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BFF5A30-592F-15C8-51CF-EA660729F693}"/>
              </a:ext>
            </a:extLst>
          </p:cNvPr>
          <p:cNvSpPr txBox="1"/>
          <p:nvPr/>
        </p:nvSpPr>
        <p:spPr>
          <a:xfrm>
            <a:off x="4126228" y="4696890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5Hz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081AF33-988C-4318-A859-1673B8668FF4}"/>
              </a:ext>
            </a:extLst>
          </p:cNvPr>
          <p:cNvSpPr txBox="1"/>
          <p:nvPr/>
        </p:nvSpPr>
        <p:spPr>
          <a:xfrm>
            <a:off x="4126228" y="4883829"/>
            <a:ext cx="48603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8Hz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8BA2908-C898-B07A-269A-49FE7AC46EFE}"/>
              </a:ext>
            </a:extLst>
          </p:cNvPr>
          <p:cNvSpPr txBox="1"/>
          <p:nvPr/>
        </p:nvSpPr>
        <p:spPr>
          <a:xfrm>
            <a:off x="5523178" y="5701127"/>
            <a:ext cx="590226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Band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Pass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1E6161B-7547-0B1F-B5C4-B75452E2D767}"/>
              </a:ext>
            </a:extLst>
          </p:cNvPr>
          <p:cNvSpPr txBox="1"/>
          <p:nvPr/>
        </p:nvSpPr>
        <p:spPr>
          <a:xfrm>
            <a:off x="5534593" y="7510435"/>
            <a:ext cx="55213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Low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Pass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89FA8E6-C58D-AA15-D29B-726876274125}"/>
              </a:ext>
            </a:extLst>
          </p:cNvPr>
          <p:cNvSpPr txBox="1"/>
          <p:nvPr/>
        </p:nvSpPr>
        <p:spPr>
          <a:xfrm>
            <a:off x="5536987" y="8497486"/>
            <a:ext cx="8399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Filter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222DDE1-1470-BEB3-C263-C6FD42BDC7F8}"/>
              </a:ext>
            </a:extLst>
          </p:cNvPr>
          <p:cNvSpPr txBox="1"/>
          <p:nvPr/>
        </p:nvSpPr>
        <p:spPr>
          <a:xfrm>
            <a:off x="5522605" y="8246886"/>
            <a:ext cx="94487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High Pass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EEA97C6-8B01-68E8-0BA8-E3BB456A82F6}"/>
              </a:ext>
            </a:extLst>
          </p:cNvPr>
          <p:cNvSpPr txBox="1"/>
          <p:nvPr/>
        </p:nvSpPr>
        <p:spPr>
          <a:xfrm>
            <a:off x="6903187" y="4227769"/>
            <a:ext cx="51866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BB6D735-C0B0-43F5-B2E7-597790FF5A24}"/>
              </a:ext>
            </a:extLst>
          </p:cNvPr>
          <p:cNvSpPr txBox="1"/>
          <p:nvPr/>
        </p:nvSpPr>
        <p:spPr>
          <a:xfrm>
            <a:off x="6903189" y="5037714"/>
            <a:ext cx="77777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Method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042EEA5-D6AF-48D6-17D4-792A6728A10D}"/>
              </a:ext>
            </a:extLst>
          </p:cNvPr>
          <p:cNvSpPr txBox="1"/>
          <p:nvPr/>
        </p:nvSpPr>
        <p:spPr>
          <a:xfrm>
            <a:off x="6917347" y="7375474"/>
            <a:ext cx="6046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None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B165B9A-F187-4718-14AE-7748483DF8B7}"/>
              </a:ext>
            </a:extLst>
          </p:cNvPr>
          <p:cNvSpPr txBox="1"/>
          <p:nvPr/>
        </p:nvSpPr>
        <p:spPr>
          <a:xfrm>
            <a:off x="8311255" y="6127753"/>
            <a:ext cx="54213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F9AF9C1-54D8-16B5-0A0C-E5D828398D9F}"/>
              </a:ext>
            </a:extLst>
          </p:cNvPr>
          <p:cNvSpPr txBox="1"/>
          <p:nvPr/>
        </p:nvSpPr>
        <p:spPr>
          <a:xfrm>
            <a:off x="8301729" y="7878308"/>
            <a:ext cx="79329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Block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Average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60ABA83-DE06-5747-C498-C89B85C40DDC}"/>
              </a:ext>
            </a:extLst>
          </p:cNvPr>
          <p:cNvSpPr txBox="1"/>
          <p:nvPr/>
        </p:nvSpPr>
        <p:spPr>
          <a:xfrm>
            <a:off x="8327681" y="8516706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D1F8B63-F41B-21F3-80C2-A6B7363481BB}"/>
              </a:ext>
            </a:extLst>
          </p:cNvPr>
          <p:cNvSpPr txBox="1"/>
          <p:nvPr/>
        </p:nvSpPr>
        <p:spPr>
          <a:xfrm>
            <a:off x="9537936" y="5005607"/>
            <a:ext cx="50687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OLS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8AAB3E-A53F-D878-56AF-687FC9405FBD}"/>
              </a:ext>
            </a:extLst>
          </p:cNvPr>
          <p:cNvSpPr txBox="1"/>
          <p:nvPr/>
        </p:nvSpPr>
        <p:spPr>
          <a:xfrm>
            <a:off x="9549442" y="6657500"/>
            <a:ext cx="80663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AR-IRLS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55C933-0BF3-D739-D59B-76AB0A7D0C18}"/>
              </a:ext>
            </a:extLst>
          </p:cNvPr>
          <p:cNvSpPr txBox="1"/>
          <p:nvPr/>
        </p:nvSpPr>
        <p:spPr>
          <a:xfrm>
            <a:off x="11024840" y="4180141"/>
            <a:ext cx="9204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Consec.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Gaussian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37FD03D-178B-8262-6F18-0159D860929D}"/>
              </a:ext>
            </a:extLst>
          </p:cNvPr>
          <p:cNvSpPr txBox="1"/>
          <p:nvPr/>
        </p:nvSpPr>
        <p:spPr>
          <a:xfrm>
            <a:off x="11024841" y="5075817"/>
            <a:ext cx="53091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SPM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A4BF886-17B1-D2CB-D4A8-1D0612DA38CB}"/>
              </a:ext>
            </a:extLst>
          </p:cNvPr>
          <p:cNvSpPr txBox="1"/>
          <p:nvPr/>
        </p:nvSpPr>
        <p:spPr>
          <a:xfrm>
            <a:off x="11024841" y="5888458"/>
            <a:ext cx="81144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Gamma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ADB292-4D45-B0D2-19A8-C67533BBD6B7}"/>
              </a:ext>
            </a:extLst>
          </p:cNvPr>
          <p:cNvSpPr txBox="1"/>
          <p:nvPr/>
        </p:nvSpPr>
        <p:spPr>
          <a:xfrm>
            <a:off x="11012344" y="6733115"/>
            <a:ext cx="9835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Canonical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52B4FC2-F0C8-B078-74D6-39CA7583DB58}"/>
              </a:ext>
            </a:extLst>
          </p:cNvPr>
          <p:cNvSpPr txBox="1"/>
          <p:nvPr/>
        </p:nvSpPr>
        <p:spPr>
          <a:xfrm>
            <a:off x="11017118" y="7169120"/>
            <a:ext cx="6893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Glover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8E81BDA-265E-836A-6572-50FF07DD8012}"/>
              </a:ext>
            </a:extLst>
          </p:cNvPr>
          <p:cNvSpPr txBox="1"/>
          <p:nvPr/>
        </p:nvSpPr>
        <p:spPr>
          <a:xfrm>
            <a:off x="11016558" y="7401784"/>
            <a:ext cx="43473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FIR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4291E7F-C8E5-7FEE-B3B3-193BF6D72F53}"/>
              </a:ext>
            </a:extLst>
          </p:cNvPr>
          <p:cNvSpPr txBox="1"/>
          <p:nvPr/>
        </p:nvSpPr>
        <p:spPr>
          <a:xfrm>
            <a:off x="12358793" y="5136916"/>
            <a:ext cx="931665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Short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Channels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(SC)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15C9A60-924D-2455-1637-19E4AC59141A}"/>
              </a:ext>
            </a:extLst>
          </p:cNvPr>
          <p:cNvSpPr txBox="1"/>
          <p:nvPr/>
        </p:nvSpPr>
        <p:spPr>
          <a:xfrm>
            <a:off x="12355060" y="3931625"/>
            <a:ext cx="1048364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Polynomial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Drift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213A133-4022-812E-6CA0-5AF9AEB58C0E}"/>
              </a:ext>
            </a:extLst>
          </p:cNvPr>
          <p:cNvSpPr txBox="1"/>
          <p:nvPr/>
        </p:nvSpPr>
        <p:spPr>
          <a:xfrm>
            <a:off x="12361389" y="6494435"/>
            <a:ext cx="113159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Cosine Drift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0F8EBDF-D6C6-E192-3720-F40625B1800B}"/>
              </a:ext>
            </a:extLst>
          </p:cNvPr>
          <p:cNvSpPr txBox="1"/>
          <p:nvPr/>
        </p:nvSpPr>
        <p:spPr>
          <a:xfrm>
            <a:off x="12370078" y="6767099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PCA of SC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F514462-6AE0-0B3A-0B5B-8537D3C6372F}"/>
              </a:ext>
            </a:extLst>
          </p:cNvPr>
          <p:cNvSpPr txBox="1"/>
          <p:nvPr/>
        </p:nvSpPr>
        <p:spPr>
          <a:xfrm>
            <a:off x="12368975" y="7241755"/>
            <a:ext cx="964310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D126B86-8A89-4EFF-5CBE-517E6A5F7D44}"/>
              </a:ext>
            </a:extLst>
          </p:cNvPr>
          <p:cNvSpPr txBox="1"/>
          <p:nvPr/>
        </p:nvSpPr>
        <p:spPr>
          <a:xfrm>
            <a:off x="2178257" y="336361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4B60D85-A133-E370-1EA4-7CA3615A3A53}"/>
              </a:ext>
            </a:extLst>
          </p:cNvPr>
          <p:cNvSpPr txBox="1"/>
          <p:nvPr/>
        </p:nvSpPr>
        <p:spPr>
          <a:xfrm rot="16200000">
            <a:off x="2418436" y="372706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10.0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875F132-347B-CA40-A33D-116E46BDB969}"/>
              </a:ext>
            </a:extLst>
          </p:cNvPr>
          <p:cNvSpPr txBox="1"/>
          <p:nvPr/>
        </p:nvSpPr>
        <p:spPr>
          <a:xfrm rot="16200000">
            <a:off x="2466217" y="485280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E45ACAD-B433-8694-E5E8-297020CBB4A7}"/>
              </a:ext>
            </a:extLst>
          </p:cNvPr>
          <p:cNvSpPr txBox="1"/>
          <p:nvPr/>
        </p:nvSpPr>
        <p:spPr>
          <a:xfrm rot="16200000">
            <a:off x="2468296" y="614518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A4D80A8-B768-1809-2E8E-C77AAD85C4DC}"/>
              </a:ext>
            </a:extLst>
          </p:cNvPr>
          <p:cNvSpPr txBox="1"/>
          <p:nvPr/>
        </p:nvSpPr>
        <p:spPr>
          <a:xfrm rot="16200000">
            <a:off x="2424175" y="682551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14.3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26EEF2E-3248-EDFB-2481-8510BEDCEBCD}"/>
              </a:ext>
            </a:extLst>
          </p:cNvPr>
          <p:cNvSpPr txBox="1"/>
          <p:nvPr/>
        </p:nvSpPr>
        <p:spPr>
          <a:xfrm rot="16200000">
            <a:off x="2464022" y="731762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707A68B-6709-A447-E7FB-0627B1312F82}"/>
              </a:ext>
            </a:extLst>
          </p:cNvPr>
          <p:cNvSpPr txBox="1"/>
          <p:nvPr/>
        </p:nvSpPr>
        <p:spPr>
          <a:xfrm rot="16200000">
            <a:off x="2466217" y="763877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5.7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632ACAC-386B-C3D5-23A0-ACAB8FBBA1FD}"/>
              </a:ext>
            </a:extLst>
          </p:cNvPr>
          <p:cNvSpPr txBox="1"/>
          <p:nvPr/>
        </p:nvSpPr>
        <p:spPr>
          <a:xfrm rot="16200000">
            <a:off x="2418129" y="8368012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BF0F018-93A4-5E50-FD4D-E2BED7B05389}"/>
              </a:ext>
            </a:extLst>
          </p:cNvPr>
          <p:cNvSpPr txBox="1"/>
          <p:nvPr/>
        </p:nvSpPr>
        <p:spPr>
          <a:xfrm rot="16200000">
            <a:off x="3771581" y="670572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84.3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006DF99-CF9C-B8A3-A32A-7E093467DC58}"/>
              </a:ext>
            </a:extLst>
          </p:cNvPr>
          <p:cNvSpPr txBox="1"/>
          <p:nvPr/>
        </p:nvSpPr>
        <p:spPr>
          <a:xfrm rot="16200000">
            <a:off x="5168446" y="584131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70.0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64D9D4E-F7E6-A5E5-C6A7-0B867F154DF7}"/>
              </a:ext>
            </a:extLst>
          </p:cNvPr>
          <p:cNvSpPr txBox="1"/>
          <p:nvPr/>
        </p:nvSpPr>
        <p:spPr>
          <a:xfrm rot="16200000">
            <a:off x="5171004" y="7619162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20.0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9974D51-22E4-437E-90B1-428562D3EE7C}"/>
              </a:ext>
            </a:extLst>
          </p:cNvPr>
          <p:cNvSpPr txBox="1"/>
          <p:nvPr/>
        </p:nvSpPr>
        <p:spPr>
          <a:xfrm rot="16200000">
            <a:off x="7933414" y="612775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78.6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B2CC075-23E7-FB71-3996-5582ECCAA208}"/>
              </a:ext>
            </a:extLst>
          </p:cNvPr>
          <p:cNvSpPr txBox="1"/>
          <p:nvPr/>
        </p:nvSpPr>
        <p:spPr>
          <a:xfrm rot="16200000">
            <a:off x="6553803" y="7383747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61.4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91D68A9-D3F8-37A8-4AF2-14384F7F5875}"/>
              </a:ext>
            </a:extLst>
          </p:cNvPr>
          <p:cNvSpPr txBox="1"/>
          <p:nvPr/>
        </p:nvSpPr>
        <p:spPr>
          <a:xfrm rot="16200000">
            <a:off x="7940371" y="7974561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20.0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B9BCEA0-738A-CFBA-8CFD-D5F66C14FEEE}"/>
              </a:ext>
            </a:extLst>
          </p:cNvPr>
          <p:cNvSpPr txBox="1"/>
          <p:nvPr/>
        </p:nvSpPr>
        <p:spPr>
          <a:xfrm rot="16200000">
            <a:off x="10646552" y="6749715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17.1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C1C66BB-399B-BBAD-9451-F0FA74806845}"/>
              </a:ext>
            </a:extLst>
          </p:cNvPr>
          <p:cNvSpPr txBox="1"/>
          <p:nvPr/>
        </p:nvSpPr>
        <p:spPr>
          <a:xfrm>
            <a:off x="9540033" y="7672570"/>
            <a:ext cx="17211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Baseline Correction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2E4BCC4-334C-CA6B-AC16-E0FC509C0498}"/>
              </a:ext>
            </a:extLst>
          </p:cNvPr>
          <p:cNvSpPr txBox="1"/>
          <p:nvPr/>
        </p:nvSpPr>
        <p:spPr>
          <a:xfrm>
            <a:off x="9534447" y="7947955"/>
            <a:ext cx="104143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Detrending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A4366F3-75FF-B17D-C5E0-CE590BFDEE86}"/>
              </a:ext>
            </a:extLst>
          </p:cNvPr>
          <p:cNvSpPr txBox="1"/>
          <p:nvPr/>
        </p:nvSpPr>
        <p:spPr>
          <a:xfrm>
            <a:off x="9534447" y="8320653"/>
            <a:ext cx="12770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Correction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8CE237F-B9ED-A9A7-CD19-D93469744CCE}"/>
              </a:ext>
            </a:extLst>
          </p:cNvPr>
          <p:cNvSpPr txBox="1"/>
          <p:nvPr/>
        </p:nvSpPr>
        <p:spPr>
          <a:xfrm rot="16200000">
            <a:off x="9226378" y="832622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7.1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D41C16E-5B74-7F30-6739-6109DBA3CA5F}"/>
              </a:ext>
            </a:extLst>
          </p:cNvPr>
          <p:cNvSpPr txBox="1"/>
          <p:nvPr/>
        </p:nvSpPr>
        <p:spPr>
          <a:xfrm rot="16200000">
            <a:off x="9236662" y="7943865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5.7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6A00B194-EFAF-A459-B1F5-B60CE4542BA8}"/>
              </a:ext>
            </a:extLst>
          </p:cNvPr>
          <p:cNvSpPr txBox="1"/>
          <p:nvPr/>
        </p:nvSpPr>
        <p:spPr>
          <a:xfrm rot="16200000">
            <a:off x="9226378" y="765637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8.6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6C777AB-7D1A-A002-5366-CDE8FAB727C4}"/>
              </a:ext>
            </a:extLst>
          </p:cNvPr>
          <p:cNvSpPr txBox="1"/>
          <p:nvPr/>
        </p:nvSpPr>
        <p:spPr>
          <a:xfrm rot="16200000">
            <a:off x="10656077" y="589197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15.7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1DB9BB8-D527-6C12-44F2-312E8D49768D}"/>
              </a:ext>
            </a:extLst>
          </p:cNvPr>
          <p:cNvSpPr txBox="1"/>
          <p:nvPr/>
        </p:nvSpPr>
        <p:spPr>
          <a:xfrm rot="16200000">
            <a:off x="10657564" y="5082513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656D3B3F-6AF9-124C-294F-D8883FA500C8}"/>
              </a:ext>
            </a:extLst>
          </p:cNvPr>
          <p:cNvSpPr txBox="1"/>
          <p:nvPr/>
        </p:nvSpPr>
        <p:spPr>
          <a:xfrm rot="16200000">
            <a:off x="10646552" y="4309261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21.4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9B1EEE31-5A57-F3F8-3563-9C5A9E1768AE}"/>
              </a:ext>
            </a:extLst>
          </p:cNvPr>
          <p:cNvSpPr txBox="1"/>
          <p:nvPr/>
        </p:nvSpPr>
        <p:spPr>
          <a:xfrm rot="16200000">
            <a:off x="10680127" y="715717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8.6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4E152D36-4D70-341A-FDFF-25A07E350CDB}"/>
              </a:ext>
            </a:extLst>
          </p:cNvPr>
          <p:cNvSpPr txBox="1"/>
          <p:nvPr/>
        </p:nvSpPr>
        <p:spPr>
          <a:xfrm rot="16200000">
            <a:off x="10680128" y="748961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E6FCEE6-2478-FFD8-4ABD-AE9E5FE4AA82}"/>
              </a:ext>
            </a:extLst>
          </p:cNvPr>
          <p:cNvSpPr txBox="1"/>
          <p:nvPr/>
        </p:nvSpPr>
        <p:spPr>
          <a:xfrm rot="16200000">
            <a:off x="9178290" y="4953994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32.9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D939F3E0-19EA-90B8-BB3F-B223BFD9E9CB}"/>
              </a:ext>
            </a:extLst>
          </p:cNvPr>
          <p:cNvSpPr txBox="1"/>
          <p:nvPr/>
        </p:nvSpPr>
        <p:spPr>
          <a:xfrm rot="16200000">
            <a:off x="9178290" y="6642503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45.7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3AD64D7-7CF7-2403-CBDF-715E011050D9}"/>
              </a:ext>
            </a:extLst>
          </p:cNvPr>
          <p:cNvSpPr txBox="1"/>
          <p:nvPr/>
        </p:nvSpPr>
        <p:spPr>
          <a:xfrm rot="16200000">
            <a:off x="6520940" y="5212249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27.1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4CB7B7D-D189-8F7F-0101-4C2264FF60CA}"/>
              </a:ext>
            </a:extLst>
          </p:cNvPr>
          <p:cNvSpPr txBox="1"/>
          <p:nvPr/>
        </p:nvSpPr>
        <p:spPr>
          <a:xfrm rot="16200000">
            <a:off x="11994904" y="532721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70.0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2A57B6D-476B-2AA0-947A-8F302E4CDC38}"/>
              </a:ext>
            </a:extLst>
          </p:cNvPr>
          <p:cNvSpPr txBox="1"/>
          <p:nvPr/>
        </p:nvSpPr>
        <p:spPr>
          <a:xfrm rot="16200000">
            <a:off x="11993450" y="405240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737D1200-5A3C-D231-F27E-9A0371DDF1BE}"/>
              </a:ext>
            </a:extLst>
          </p:cNvPr>
          <p:cNvSpPr txBox="1"/>
          <p:nvPr/>
        </p:nvSpPr>
        <p:spPr>
          <a:xfrm rot="16200000">
            <a:off x="11992482" y="726129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4D91E386-BF81-B81F-F750-0FA381266EF1}"/>
              </a:ext>
            </a:extLst>
          </p:cNvPr>
          <p:cNvSpPr txBox="1"/>
          <p:nvPr/>
        </p:nvSpPr>
        <p:spPr>
          <a:xfrm rot="16200000">
            <a:off x="11992627" y="678702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11.4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76B0C42-D62E-A043-E5CB-B6816DA4B571}"/>
              </a:ext>
            </a:extLst>
          </p:cNvPr>
          <p:cNvSpPr txBox="1"/>
          <p:nvPr/>
        </p:nvSpPr>
        <p:spPr>
          <a:xfrm rot="16200000">
            <a:off x="12038439" y="641509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F7ECD3-34A4-B1D4-8253-BAAE571F0021}"/>
              </a:ext>
            </a:extLst>
          </p:cNvPr>
          <p:cNvSpPr txBox="1"/>
          <p:nvPr/>
        </p:nvSpPr>
        <p:spPr>
          <a:xfrm rot="16200000">
            <a:off x="2472259" y="564209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6F4A3D-7977-70B9-2F17-BBEA06F7E790}"/>
              </a:ext>
            </a:extLst>
          </p:cNvPr>
          <p:cNvSpPr txBox="1"/>
          <p:nvPr/>
        </p:nvSpPr>
        <p:spPr>
          <a:xfrm rot="16200000">
            <a:off x="2468495" y="7926469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5.7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2839FF0-0890-5296-FD76-FD35D6248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9935339">
            <a:off x="7802066" y="873455"/>
            <a:ext cx="2969168" cy="297190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054E999-208D-2DA9-D5CB-30806B541FB6}"/>
              </a:ext>
            </a:extLst>
          </p:cNvPr>
          <p:cNvGrpSpPr/>
          <p:nvPr/>
        </p:nvGrpSpPr>
        <p:grpSpPr>
          <a:xfrm>
            <a:off x="1288550" y="9082697"/>
            <a:ext cx="2681287" cy="816062"/>
            <a:chOff x="-1137466" y="5947719"/>
            <a:chExt cx="2681287" cy="816062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70ECFE5-B5EF-5496-B0B5-3F6742F4A76A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84852CE-9DC1-5F92-EB69-CE7B8919F74F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Motion Artefacts</a:t>
              </a:r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EA5DBF5-920B-45B7-0328-18B914A2819F}"/>
                </a:ext>
              </a:extLst>
            </p:cNvPr>
            <p:cNvCxnSpPr/>
            <p:nvPr/>
          </p:nvCxnSpPr>
          <p:spPr>
            <a:xfrm>
              <a:off x="-1137466" y="595224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18BD645-7B4F-0C1D-D4FD-17B2EBA637B5}"/>
              </a:ext>
            </a:extLst>
          </p:cNvPr>
          <p:cNvSpPr txBox="1"/>
          <p:nvPr/>
        </p:nvSpPr>
        <p:spPr>
          <a:xfrm>
            <a:off x="1172346" y="9255052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Pruning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B9AFAA1E-1390-9BDB-CE95-E1B6FB91ECCF}"/>
              </a:ext>
            </a:extLst>
          </p:cNvPr>
          <p:cNvGrpSpPr/>
          <p:nvPr/>
        </p:nvGrpSpPr>
        <p:grpSpPr>
          <a:xfrm>
            <a:off x="12106634" y="9087226"/>
            <a:ext cx="1381124" cy="816062"/>
            <a:chOff x="96021" y="5947719"/>
            <a:chExt cx="1381124" cy="816062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CC0829A-0A00-2DE6-1283-AB95BE13D8F7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91CD7B3-E94F-EDEB-E103-D24747067FBC}"/>
                </a:ext>
              </a:extLst>
            </p:cNvPr>
            <p:cNvSpPr txBox="1"/>
            <p:nvPr/>
          </p:nvSpPr>
          <p:spPr>
            <a:xfrm>
              <a:off x="96021" y="6117450"/>
              <a:ext cx="1381124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Other Regressors</a:t>
              </a:r>
            </a:p>
          </p:txBody>
        </p:sp>
      </p:grpSp>
      <p:sp>
        <p:nvSpPr>
          <p:cNvPr id="147" name="TextBox 146">
            <a:extLst>
              <a:ext uri="{FF2B5EF4-FFF2-40B4-BE49-F238E27FC236}">
                <a16:creationId xmlns:a16="http://schemas.microsoft.com/office/drawing/2014/main" id="{97A814FD-D33D-8B30-533A-F5D86C664865}"/>
              </a:ext>
            </a:extLst>
          </p:cNvPr>
          <p:cNvSpPr txBox="1"/>
          <p:nvPr/>
        </p:nvSpPr>
        <p:spPr>
          <a:xfrm>
            <a:off x="11290298" y="1334000"/>
            <a:ext cx="2833431" cy="289310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OpenPoTATo 	1.43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Nilearn	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NIRFAST(ER)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NeuroDOT		2.86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 Toolbox	4.29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NIRS-SPM		4.29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AtlasViewer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Satori	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RStudio		5.71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Homer2		8.57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Python (custom)	8.57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ADB81C6-6A0D-9573-B3B9-B75B31E3F55A}"/>
              </a:ext>
            </a:extLst>
          </p:cNvPr>
          <p:cNvSpPr txBox="1"/>
          <p:nvPr/>
        </p:nvSpPr>
        <p:spPr>
          <a:xfrm>
            <a:off x="9056426" y="1268048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Homer3 42.86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8319DF0-9CEA-E376-0CA5-B4325105684E}"/>
              </a:ext>
            </a:extLst>
          </p:cNvPr>
          <p:cNvSpPr txBox="1"/>
          <p:nvPr/>
        </p:nvSpPr>
        <p:spPr>
          <a:xfrm>
            <a:off x="8061765" y="1467777"/>
            <a:ext cx="1010087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Matlab 25.71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EEC6F86F-EF19-B718-7E80-C63C89FC6E28}"/>
              </a:ext>
            </a:extLst>
          </p:cNvPr>
          <p:cNvSpPr txBox="1"/>
          <p:nvPr/>
        </p:nvSpPr>
        <p:spPr>
          <a:xfrm>
            <a:off x="7944689" y="2230844"/>
            <a:ext cx="1010087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AnalyzIR 25.71</a:t>
            </a:r>
          </a:p>
          <a:p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56B4087-CBB8-73D6-2D99-9A378C9B2D50}"/>
              </a:ext>
            </a:extLst>
          </p:cNvPr>
          <p:cNvSpPr txBox="1"/>
          <p:nvPr/>
        </p:nvSpPr>
        <p:spPr>
          <a:xfrm>
            <a:off x="8301729" y="2952702"/>
            <a:ext cx="73141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MNE 18.57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66ADE04-1243-8AF6-4E22-762F8C844C77}"/>
              </a:ext>
            </a:extLst>
          </p:cNvPr>
          <p:cNvSpPr txBox="1"/>
          <p:nvPr/>
        </p:nvSpPr>
        <p:spPr>
          <a:xfrm>
            <a:off x="8858388" y="3101275"/>
            <a:ext cx="620683" cy="738664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QT 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NIRS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15.71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770AA82-D659-EEC6-42EE-F75270DB6EEA}"/>
              </a:ext>
            </a:extLst>
          </p:cNvPr>
          <p:cNvSpPr txBox="1"/>
          <p:nvPr/>
        </p:nvSpPr>
        <p:spPr>
          <a:xfrm>
            <a:off x="9375707" y="3256123"/>
            <a:ext cx="62709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Other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11.43</a:t>
            </a:r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CF085501-6C78-85B6-A7AA-DE83F72C645C}"/>
              </a:ext>
            </a:extLst>
          </p:cNvPr>
          <p:cNvCxnSpPr>
            <a:cxnSpLocks/>
          </p:cNvCxnSpPr>
          <p:nvPr/>
        </p:nvCxnSpPr>
        <p:spPr>
          <a:xfrm>
            <a:off x="10537128" y="1576370"/>
            <a:ext cx="800547" cy="116069"/>
          </a:xfrm>
          <a:prstGeom prst="bentConnector3">
            <a:avLst>
              <a:gd name="adj1" fmla="val 8966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7D430F1D-43D9-98CE-5E7E-171CA4281FE1}"/>
              </a:ext>
            </a:extLst>
          </p:cNvPr>
          <p:cNvCxnSpPr>
            <a:cxnSpLocks/>
          </p:cNvCxnSpPr>
          <p:nvPr/>
        </p:nvCxnSpPr>
        <p:spPr>
          <a:xfrm>
            <a:off x="10612739" y="1687595"/>
            <a:ext cx="732476" cy="212568"/>
          </a:xfrm>
          <a:prstGeom prst="bentConnector3">
            <a:avLst>
              <a:gd name="adj1" fmla="val 76875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46894F4-231A-7232-5AD8-3A4621AF5B1A}"/>
              </a:ext>
            </a:extLst>
          </p:cNvPr>
          <p:cNvCxnSpPr>
            <a:cxnSpLocks/>
          </p:cNvCxnSpPr>
          <p:nvPr/>
        </p:nvCxnSpPr>
        <p:spPr>
          <a:xfrm>
            <a:off x="10670381" y="1808525"/>
            <a:ext cx="677069" cy="325075"/>
          </a:xfrm>
          <a:prstGeom prst="bentConnector3">
            <a:avLst>
              <a:gd name="adj1" fmla="val 62192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ED911C35-FFDA-02C8-FD00-1AFE1500594B}"/>
              </a:ext>
            </a:extLst>
          </p:cNvPr>
          <p:cNvCxnSpPr>
            <a:cxnSpLocks/>
          </p:cNvCxnSpPr>
          <p:nvPr/>
        </p:nvCxnSpPr>
        <p:spPr>
          <a:xfrm>
            <a:off x="10716984" y="1972225"/>
            <a:ext cx="620691" cy="354265"/>
          </a:xfrm>
          <a:prstGeom prst="bentConnector3">
            <a:avLst>
              <a:gd name="adj1" fmla="val 4693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93222D63-AE44-0197-BA10-A3DDB633AAFB}"/>
              </a:ext>
            </a:extLst>
          </p:cNvPr>
          <p:cNvCxnSpPr>
            <a:cxnSpLocks/>
          </p:cNvCxnSpPr>
          <p:nvPr/>
        </p:nvCxnSpPr>
        <p:spPr>
          <a:xfrm>
            <a:off x="10754915" y="2181107"/>
            <a:ext cx="582760" cy="369178"/>
          </a:xfrm>
          <a:prstGeom prst="bentConnector3">
            <a:avLst>
              <a:gd name="adj1" fmla="val 31476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Connector: Elbow 199">
            <a:extLst>
              <a:ext uri="{FF2B5EF4-FFF2-40B4-BE49-F238E27FC236}">
                <a16:creationId xmlns:a16="http://schemas.microsoft.com/office/drawing/2014/main" id="{F87F873A-E7F9-2649-3FFB-4E8EC90B5D9D}"/>
              </a:ext>
            </a:extLst>
          </p:cNvPr>
          <p:cNvCxnSpPr>
            <a:cxnSpLocks/>
          </p:cNvCxnSpPr>
          <p:nvPr/>
        </p:nvCxnSpPr>
        <p:spPr>
          <a:xfrm>
            <a:off x="10754915" y="2394384"/>
            <a:ext cx="590300" cy="354265"/>
          </a:xfrm>
          <a:prstGeom prst="bentConnector3">
            <a:avLst>
              <a:gd name="adj1" fmla="val 17729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2087EE58-2156-4144-95A4-CB09B2B34D3E}"/>
              </a:ext>
            </a:extLst>
          </p:cNvPr>
          <p:cNvCxnSpPr>
            <a:cxnSpLocks/>
          </p:cNvCxnSpPr>
          <p:nvPr/>
        </p:nvCxnSpPr>
        <p:spPr>
          <a:xfrm>
            <a:off x="10724512" y="2692060"/>
            <a:ext cx="631944" cy="280860"/>
          </a:xfrm>
          <a:prstGeom prst="bentConnector3">
            <a:avLst>
              <a:gd name="adj1" fmla="val 10812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1BD171F6-A235-ACFB-A7C7-083A7A482A27}"/>
              </a:ext>
            </a:extLst>
          </p:cNvPr>
          <p:cNvCxnSpPr>
            <a:cxnSpLocks/>
          </p:cNvCxnSpPr>
          <p:nvPr/>
        </p:nvCxnSpPr>
        <p:spPr>
          <a:xfrm>
            <a:off x="10475692" y="3242362"/>
            <a:ext cx="880764" cy="153990"/>
          </a:xfrm>
          <a:prstGeom prst="bentConnector3">
            <a:avLst>
              <a:gd name="adj1" fmla="val 8184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7CA48A37-D165-27D7-0AF5-0DCFE8B3C407}"/>
              </a:ext>
            </a:extLst>
          </p:cNvPr>
          <p:cNvCxnSpPr>
            <a:cxnSpLocks/>
          </p:cNvCxnSpPr>
          <p:nvPr/>
        </p:nvCxnSpPr>
        <p:spPr>
          <a:xfrm>
            <a:off x="10166856" y="3553702"/>
            <a:ext cx="1189600" cy="64996"/>
          </a:xfrm>
          <a:prstGeom prst="bentConnector3">
            <a:avLst>
              <a:gd name="adj1" fmla="val 1210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DBD00D56-FE4B-6149-3A7F-57E1956A854F}"/>
              </a:ext>
            </a:extLst>
          </p:cNvPr>
          <p:cNvSpPr txBox="1"/>
          <p:nvPr/>
        </p:nvSpPr>
        <p:spPr>
          <a:xfrm>
            <a:off x="986987" y="844966"/>
            <a:ext cx="5823389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Signal Processing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C22C7CE-8954-9169-1E0C-881729223047}"/>
              </a:ext>
            </a:extLst>
          </p:cNvPr>
          <p:cNvSpPr txBox="1"/>
          <p:nvPr/>
        </p:nvSpPr>
        <p:spPr>
          <a:xfrm>
            <a:off x="10344274" y="851216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688D31B-FE62-F866-8ACA-DB23956D3BC7}"/>
              </a:ext>
            </a:extLst>
          </p:cNvPr>
          <p:cNvCxnSpPr>
            <a:cxnSpLocks/>
          </p:cNvCxnSpPr>
          <p:nvPr/>
        </p:nvCxnSpPr>
        <p:spPr>
          <a:xfrm>
            <a:off x="10639151" y="2962967"/>
            <a:ext cx="729519" cy="221050"/>
          </a:xfrm>
          <a:prstGeom prst="bentConnector3">
            <a:avLst>
              <a:gd name="adj1" fmla="val 996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6A029D84-56C2-D8EC-0DA5-AE597695321F}"/>
              </a:ext>
            </a:extLst>
          </p:cNvPr>
          <p:cNvCxnSpPr/>
          <p:nvPr/>
        </p:nvCxnSpPr>
        <p:spPr>
          <a:xfrm>
            <a:off x="10471380" y="1471803"/>
            <a:ext cx="873835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49A2FEC-5F24-8A29-31F3-A0F1A7034FBE}"/>
              </a:ext>
            </a:extLst>
          </p:cNvPr>
          <p:cNvSpPr txBox="1"/>
          <p:nvPr/>
        </p:nvSpPr>
        <p:spPr>
          <a:xfrm>
            <a:off x="2162982" y="416369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19D6E6-59A0-F155-3257-772104CC4384}"/>
              </a:ext>
            </a:extLst>
          </p:cNvPr>
          <p:cNvSpPr txBox="1"/>
          <p:nvPr/>
        </p:nvSpPr>
        <p:spPr>
          <a:xfrm>
            <a:off x="4907430" y="823275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52BDF-0BD8-9CDD-FEB0-50D043877550}"/>
              </a:ext>
            </a:extLst>
          </p:cNvPr>
          <p:cNvSpPr txBox="1"/>
          <p:nvPr/>
        </p:nvSpPr>
        <p:spPr>
          <a:xfrm>
            <a:off x="4907430" y="8500736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F0C18B-3836-3C45-0413-34EB4A37AC42}"/>
              </a:ext>
            </a:extLst>
          </p:cNvPr>
          <p:cNvSpPr txBox="1"/>
          <p:nvPr/>
        </p:nvSpPr>
        <p:spPr>
          <a:xfrm>
            <a:off x="6275340" y="423733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173CF8-79A3-1EC8-6A73-DA7F1E9E1158}"/>
              </a:ext>
            </a:extLst>
          </p:cNvPr>
          <p:cNvSpPr txBox="1"/>
          <p:nvPr/>
        </p:nvSpPr>
        <p:spPr>
          <a:xfrm>
            <a:off x="7669138" y="851193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92A405-896C-3070-56E0-B471EB5EB8BE}"/>
              </a:ext>
            </a:extLst>
          </p:cNvPr>
          <p:cNvSpPr txBox="1"/>
          <p:nvPr/>
        </p:nvSpPr>
        <p:spPr>
          <a:xfrm>
            <a:off x="3495397" y="4027637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D31A2-64AC-4F04-157A-D22A01B3BAF8}"/>
              </a:ext>
            </a:extLst>
          </p:cNvPr>
          <p:cNvSpPr txBox="1"/>
          <p:nvPr/>
        </p:nvSpPr>
        <p:spPr>
          <a:xfrm>
            <a:off x="3498571" y="4151683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985A4D-4C65-D934-C83F-8C448F20EABE}"/>
              </a:ext>
            </a:extLst>
          </p:cNvPr>
          <p:cNvSpPr txBox="1"/>
          <p:nvPr/>
        </p:nvSpPr>
        <p:spPr>
          <a:xfrm>
            <a:off x="3517059" y="4894185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CE584A-C060-04DC-8F7D-250D792F0AB5}"/>
              </a:ext>
            </a:extLst>
          </p:cNvPr>
          <p:cNvSpPr txBox="1"/>
          <p:nvPr/>
        </p:nvSpPr>
        <p:spPr>
          <a:xfrm>
            <a:off x="3513150" y="4688592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A0554-E14D-D4D5-1062-8CD45E8990AE}"/>
              </a:ext>
            </a:extLst>
          </p:cNvPr>
          <p:cNvSpPr txBox="1"/>
          <p:nvPr/>
        </p:nvSpPr>
        <p:spPr>
          <a:xfrm>
            <a:off x="3493129" y="3865159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1AEB98-7BC8-1429-1D93-4FDD4AC95626}"/>
              </a:ext>
            </a:extLst>
          </p:cNvPr>
          <p:cNvSpPr txBox="1"/>
          <p:nvPr/>
        </p:nvSpPr>
        <p:spPr>
          <a:xfrm>
            <a:off x="3505424" y="439519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4.3</a:t>
            </a:r>
          </a:p>
        </p:txBody>
      </p:sp>
    </p:spTree>
    <p:extLst>
      <p:ext uri="{BB962C8B-B14F-4D97-AF65-F5344CB8AC3E}">
        <p14:creationId xmlns:p14="http://schemas.microsoft.com/office/powerpoint/2010/main" val="2936482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>
            <a:extLst>
              <a:ext uri="{FF2B5EF4-FFF2-40B4-BE49-F238E27FC236}">
                <a16:creationId xmlns:a16="http://schemas.microsoft.com/office/drawing/2014/main" id="{D8FFDFD5-8FF1-F80B-B410-19987B1E1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65" y="2549172"/>
            <a:ext cx="9860622" cy="5625013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91B73FF-A94E-5E19-E115-9AB15FC2F67B}"/>
              </a:ext>
            </a:extLst>
          </p:cNvPr>
          <p:cNvCxnSpPr>
            <a:cxnSpLocks/>
          </p:cNvCxnSpPr>
          <p:nvPr/>
        </p:nvCxnSpPr>
        <p:spPr>
          <a:xfrm>
            <a:off x="1493015" y="8319526"/>
            <a:ext cx="10178285" cy="10106"/>
          </a:xfrm>
          <a:prstGeom prst="straightConnector1">
            <a:avLst/>
          </a:prstGeom>
          <a:ln w="76200">
            <a:solidFill>
              <a:srgbClr val="40609D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8EA3D6-799E-4680-B377-B33020115A59}"/>
              </a:ext>
            </a:extLst>
          </p:cNvPr>
          <p:cNvGrpSpPr/>
          <p:nvPr/>
        </p:nvGrpSpPr>
        <p:grpSpPr>
          <a:xfrm>
            <a:off x="3758217" y="8227883"/>
            <a:ext cx="1447800" cy="816062"/>
            <a:chOff x="96021" y="5947719"/>
            <a:chExt cx="1447800" cy="816062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4A6468-2BC8-57A2-8A8A-062A4AFE90B2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318DCF9-7FF4-DA85-2D5A-13593F2B973C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</a:t>
              </a:r>
              <a:b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</a:br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Type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00AAA08-F853-825E-9243-BA1F96428C55}"/>
              </a:ext>
            </a:extLst>
          </p:cNvPr>
          <p:cNvGrpSpPr/>
          <p:nvPr/>
        </p:nvGrpSpPr>
        <p:grpSpPr>
          <a:xfrm>
            <a:off x="5024148" y="8233054"/>
            <a:ext cx="1181100" cy="816062"/>
            <a:chOff x="96021" y="5947719"/>
            <a:chExt cx="1181100" cy="81606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4E5D9A-A77D-9717-643A-D8C3CD289BD1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3A7D15-5382-057E-39D8-FE2ADB510E21}"/>
                </a:ext>
              </a:extLst>
            </p:cNvPr>
            <p:cNvSpPr txBox="1"/>
            <p:nvPr/>
          </p:nvSpPr>
          <p:spPr>
            <a:xfrm>
              <a:off x="96021" y="6117450"/>
              <a:ext cx="11811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Signal Space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44F66B3-1EE7-2B6E-7D7E-3E93107C539F}"/>
              </a:ext>
            </a:extLst>
          </p:cNvPr>
          <p:cNvGrpSpPr/>
          <p:nvPr/>
        </p:nvGrpSpPr>
        <p:grpSpPr>
          <a:xfrm>
            <a:off x="6509516" y="8227706"/>
            <a:ext cx="1381125" cy="539063"/>
            <a:chOff x="96021" y="5947719"/>
            <a:chExt cx="1381125" cy="539063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11E0620-693D-F006-2BBE-738FA03CB6FC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5AA942-D19F-9D3A-FB67-0E7DD318B05C}"/>
                </a:ext>
              </a:extLst>
            </p:cNvPr>
            <p:cNvSpPr txBox="1"/>
            <p:nvPr/>
          </p:nvSpPr>
          <p:spPr>
            <a:xfrm>
              <a:off x="96021" y="6117450"/>
              <a:ext cx="138112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Metric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C2D62FA-D5DD-9B84-03A0-5F425CA22111}"/>
              </a:ext>
            </a:extLst>
          </p:cNvPr>
          <p:cNvGrpSpPr/>
          <p:nvPr/>
        </p:nvGrpSpPr>
        <p:grpSpPr>
          <a:xfrm>
            <a:off x="7992507" y="8230287"/>
            <a:ext cx="1333498" cy="816062"/>
            <a:chOff x="96021" y="5947719"/>
            <a:chExt cx="1333498" cy="816062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0F2CEA-CE08-F6D1-49C5-454736CF8049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50271CD-210C-A584-B9EF-90824C350B27}"/>
                </a:ext>
              </a:extLst>
            </p:cNvPr>
            <p:cNvSpPr txBox="1"/>
            <p:nvPr/>
          </p:nvSpPr>
          <p:spPr>
            <a:xfrm>
              <a:off x="96021" y="6117450"/>
              <a:ext cx="133349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Test for Normality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D40F9EE-6CB5-3AB3-93BD-D875DAA5DAE6}"/>
              </a:ext>
            </a:extLst>
          </p:cNvPr>
          <p:cNvGrpSpPr/>
          <p:nvPr/>
        </p:nvGrpSpPr>
        <p:grpSpPr>
          <a:xfrm>
            <a:off x="9480223" y="8224061"/>
            <a:ext cx="1571622" cy="539063"/>
            <a:chOff x="96021" y="5947719"/>
            <a:chExt cx="1571622" cy="539063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3A19FAD-D1B4-B753-12A9-97A6ABE99BD5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9010E8C-B588-A52E-7270-52C58738A98E}"/>
                </a:ext>
              </a:extLst>
            </p:cNvPr>
            <p:cNvSpPr txBox="1"/>
            <p:nvPr/>
          </p:nvSpPr>
          <p:spPr>
            <a:xfrm>
              <a:off x="96021" y="6117450"/>
              <a:ext cx="15716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p-Val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890025B-B212-5998-2F14-18C8CAD7A2FD}"/>
              </a:ext>
            </a:extLst>
          </p:cNvPr>
          <p:cNvGrpSpPr/>
          <p:nvPr/>
        </p:nvGrpSpPr>
        <p:grpSpPr>
          <a:xfrm>
            <a:off x="10973026" y="8230413"/>
            <a:ext cx="1777982" cy="1093061"/>
            <a:chOff x="96021" y="5947719"/>
            <a:chExt cx="1777982" cy="1093061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58C7601-0D82-288C-1203-6DAA9A0F5EF5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53A6BBD-AEA8-CE88-10F0-A425670D2BFD}"/>
                </a:ext>
              </a:extLst>
            </p:cNvPr>
            <p:cNvSpPr txBox="1"/>
            <p:nvPr/>
          </p:nvSpPr>
          <p:spPr>
            <a:xfrm>
              <a:off x="96021" y="6117450"/>
              <a:ext cx="1777982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Multiple Comparisons</a:t>
              </a:r>
            </a:p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Correction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55570C-5EEA-C17E-7C28-DEB96BFC3DF4}"/>
              </a:ext>
            </a:extLst>
          </p:cNvPr>
          <p:cNvGrpSpPr/>
          <p:nvPr/>
        </p:nvGrpSpPr>
        <p:grpSpPr>
          <a:xfrm>
            <a:off x="1350139" y="8230413"/>
            <a:ext cx="1447800" cy="816062"/>
            <a:chOff x="96021" y="5947719"/>
            <a:chExt cx="1447800" cy="816062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FE5EFCE-3DF7-6A58-CDC7-323A8416322B}"/>
                </a:ext>
              </a:extLst>
            </p:cNvPr>
            <p:cNvCxnSpPr/>
            <p:nvPr/>
          </p:nvCxnSpPr>
          <p:spPr>
            <a:xfrm>
              <a:off x="238897" y="5947719"/>
              <a:ext cx="0" cy="197708"/>
            </a:xfrm>
            <a:prstGeom prst="line">
              <a:avLst/>
            </a:prstGeom>
            <a:ln w="57150">
              <a:solidFill>
                <a:srgbClr val="40609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5D0A754-3AFC-CEEB-E5C3-6C068224A6BA}"/>
                </a:ext>
              </a:extLst>
            </p:cNvPr>
            <p:cNvSpPr txBox="1"/>
            <p:nvPr/>
          </p:nvSpPr>
          <p:spPr>
            <a:xfrm>
              <a:off x="96021" y="6117450"/>
              <a:ext cx="144780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2">
                      <a:lumMod val="25000"/>
                    </a:schemeClr>
                  </a:solidFill>
                </a:rPr>
                <a:t>Stat. Method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DF61E74-6370-A323-E0D1-667E8980E361}"/>
              </a:ext>
            </a:extLst>
          </p:cNvPr>
          <p:cNvSpPr txBox="1"/>
          <p:nvPr/>
        </p:nvSpPr>
        <p:spPr>
          <a:xfrm>
            <a:off x="1244339" y="941673"/>
            <a:ext cx="5751547" cy="135421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Statistical Analysis Pipeline:</a:t>
            </a:r>
            <a:br>
              <a:rPr lang="en-US" sz="3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Statistics of Methods used</a:t>
            </a:r>
          </a:p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All numbers in %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FD64B9-4EB5-6187-5711-971BFC590ADA}"/>
              </a:ext>
            </a:extLst>
          </p:cNvPr>
          <p:cNvSpPr txBox="1"/>
          <p:nvPr/>
        </p:nvSpPr>
        <p:spPr>
          <a:xfrm rot="16200000">
            <a:off x="1317739" y="7005218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7.4</a:t>
            </a:r>
          </a:p>
        </p:txBody>
      </p:sp>
      <p:pic>
        <p:nvPicPr>
          <p:cNvPr id="220" name="Picture 219">
            <a:extLst>
              <a:ext uri="{FF2B5EF4-FFF2-40B4-BE49-F238E27FC236}">
                <a16:creationId xmlns:a16="http://schemas.microsoft.com/office/drawing/2014/main" id="{959F2173-27FC-FEDB-7B3E-579AEBEF7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297173">
            <a:off x="9393272" y="1095832"/>
            <a:ext cx="2970759" cy="29734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2797136D-5987-E5B2-3FE7-4D97A4B549F3}"/>
              </a:ext>
            </a:extLst>
          </p:cNvPr>
          <p:cNvSpPr txBox="1"/>
          <p:nvPr/>
        </p:nvSpPr>
        <p:spPr>
          <a:xfrm rot="16200000">
            <a:off x="1260826" y="283398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29.4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250F88-8F04-611D-8C76-E4CAAE125451}"/>
              </a:ext>
            </a:extLst>
          </p:cNvPr>
          <p:cNvSpPr txBox="1"/>
          <p:nvPr/>
        </p:nvSpPr>
        <p:spPr>
          <a:xfrm>
            <a:off x="1626166" y="2833988"/>
            <a:ext cx="112902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Paired t-Test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CB5702D-FC4B-B00E-2F91-BD424E981CBE}"/>
              </a:ext>
            </a:extLst>
          </p:cNvPr>
          <p:cNvSpPr txBox="1"/>
          <p:nvPr/>
        </p:nvSpPr>
        <p:spPr>
          <a:xfrm rot="16200000">
            <a:off x="1260826" y="3726508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29.4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E608975-A8D5-0934-BDB1-22FE4A347FBC}"/>
              </a:ext>
            </a:extLst>
          </p:cNvPr>
          <p:cNvSpPr txBox="1"/>
          <p:nvPr/>
        </p:nvSpPr>
        <p:spPr>
          <a:xfrm>
            <a:off x="1626166" y="3726507"/>
            <a:ext cx="161884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One-Sample</a:t>
            </a: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 t-Test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23D2AD3-F8F3-0BE2-1821-95787F7F20AA}"/>
              </a:ext>
            </a:extLst>
          </p:cNvPr>
          <p:cNvSpPr txBox="1"/>
          <p:nvPr/>
        </p:nvSpPr>
        <p:spPr>
          <a:xfrm rot="16200000">
            <a:off x="1260124" y="4712386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13.2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6965301-E074-045D-E890-E52E3CF565A3}"/>
              </a:ext>
            </a:extLst>
          </p:cNvPr>
          <p:cNvSpPr txBox="1"/>
          <p:nvPr/>
        </p:nvSpPr>
        <p:spPr>
          <a:xfrm>
            <a:off x="1625464" y="4712385"/>
            <a:ext cx="129926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Mixed Effects*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AD185F-6981-5F34-D0A7-F36C20B709CC}"/>
              </a:ext>
            </a:extLst>
          </p:cNvPr>
          <p:cNvSpPr txBox="1"/>
          <p:nvPr/>
        </p:nvSpPr>
        <p:spPr>
          <a:xfrm rot="16200000">
            <a:off x="1260124" y="517398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17.6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12B449D-5F13-B279-276C-CCAC414A7FAC}"/>
              </a:ext>
            </a:extLst>
          </p:cNvPr>
          <p:cNvSpPr txBox="1"/>
          <p:nvPr/>
        </p:nvSpPr>
        <p:spPr>
          <a:xfrm>
            <a:off x="1625464" y="5173988"/>
            <a:ext cx="173688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Linear Mixed Effects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E37264-2AAC-4EF6-9A1A-3C8AD88492AB}"/>
              </a:ext>
            </a:extLst>
          </p:cNvPr>
          <p:cNvSpPr txBox="1"/>
          <p:nvPr/>
        </p:nvSpPr>
        <p:spPr>
          <a:xfrm rot="16200000">
            <a:off x="1260826" y="426748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10.3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461C3-8616-E6D3-8B00-E591D29BF625}"/>
              </a:ext>
            </a:extLst>
          </p:cNvPr>
          <p:cNvSpPr txBox="1"/>
          <p:nvPr/>
        </p:nvSpPr>
        <p:spPr>
          <a:xfrm>
            <a:off x="1626166" y="4267483"/>
            <a:ext cx="16012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Two-Sample t-Test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1136E8-3E3E-13DE-0993-9173CBE7B0F1}"/>
              </a:ext>
            </a:extLst>
          </p:cNvPr>
          <p:cNvSpPr txBox="1"/>
          <p:nvPr/>
        </p:nvSpPr>
        <p:spPr>
          <a:xfrm>
            <a:off x="1626244" y="6340873"/>
            <a:ext cx="190308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Multiple Comparisons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A118DC-0C22-9F54-9134-884FF883C035}"/>
              </a:ext>
            </a:extLst>
          </p:cNvPr>
          <p:cNvSpPr txBox="1"/>
          <p:nvPr/>
        </p:nvSpPr>
        <p:spPr>
          <a:xfrm>
            <a:off x="1626244" y="6167884"/>
            <a:ext cx="181485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Bootstrap Estimation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A3B0FE7-B27F-3AAF-93CE-E45685AC08F8}"/>
              </a:ext>
            </a:extLst>
          </p:cNvPr>
          <p:cNvSpPr txBox="1"/>
          <p:nvPr/>
        </p:nvSpPr>
        <p:spPr>
          <a:xfrm>
            <a:off x="1630509" y="5849013"/>
            <a:ext cx="143539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Hotelling T2 test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7BA27E5-7856-6AFF-7BE0-B0E7625D80C0}"/>
              </a:ext>
            </a:extLst>
          </p:cNvPr>
          <p:cNvSpPr txBox="1"/>
          <p:nvPr/>
        </p:nvSpPr>
        <p:spPr>
          <a:xfrm>
            <a:off x="1626244" y="6008362"/>
            <a:ext cx="1489126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Permutation Test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F01FDEA7-8763-588D-EDF3-7259B556C806}"/>
              </a:ext>
            </a:extLst>
          </p:cNvPr>
          <p:cNvSpPr txBox="1"/>
          <p:nvPr/>
        </p:nvSpPr>
        <p:spPr>
          <a:xfrm>
            <a:off x="1626699" y="5492853"/>
            <a:ext cx="18079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Robust Mixed Effects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1555534-0974-E14C-2D5A-149A1AFF5633}"/>
              </a:ext>
            </a:extLst>
          </p:cNvPr>
          <p:cNvSpPr txBox="1"/>
          <p:nvPr/>
        </p:nvSpPr>
        <p:spPr>
          <a:xfrm>
            <a:off x="1626699" y="5692203"/>
            <a:ext cx="166237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Fixed Mixed Effects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CE0D6475-9C0A-9C9D-2184-6BDC891016D6}"/>
              </a:ext>
            </a:extLst>
          </p:cNvPr>
          <p:cNvSpPr txBox="1"/>
          <p:nvPr/>
        </p:nvSpPr>
        <p:spPr>
          <a:xfrm>
            <a:off x="1001981" y="564358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62E2307C-C64E-3F2E-B0B2-509F6A2FBBF0}"/>
              </a:ext>
            </a:extLst>
          </p:cNvPr>
          <p:cNvSpPr txBox="1"/>
          <p:nvPr/>
        </p:nvSpPr>
        <p:spPr>
          <a:xfrm>
            <a:off x="1004561" y="5492452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10728EDE-EAB3-CF4B-57D8-7F22D31782AA}"/>
              </a:ext>
            </a:extLst>
          </p:cNvPr>
          <p:cNvSpPr txBox="1"/>
          <p:nvPr/>
        </p:nvSpPr>
        <p:spPr>
          <a:xfrm>
            <a:off x="997716" y="583512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C53B35A-56C8-3BF1-8D97-771CFD052737}"/>
              </a:ext>
            </a:extLst>
          </p:cNvPr>
          <p:cNvSpPr txBox="1"/>
          <p:nvPr/>
        </p:nvSpPr>
        <p:spPr>
          <a:xfrm>
            <a:off x="998016" y="6014252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51750482-D7E9-033B-29FD-52A01A99D371}"/>
              </a:ext>
            </a:extLst>
          </p:cNvPr>
          <p:cNvSpPr txBox="1"/>
          <p:nvPr/>
        </p:nvSpPr>
        <p:spPr>
          <a:xfrm>
            <a:off x="997716" y="6194020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24D0FE5B-238C-FE7B-D9D1-B806018E2EAC}"/>
              </a:ext>
            </a:extLst>
          </p:cNvPr>
          <p:cNvSpPr txBox="1"/>
          <p:nvPr/>
        </p:nvSpPr>
        <p:spPr>
          <a:xfrm>
            <a:off x="992410" y="6356928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E42CC961-004A-44DE-D3E4-830304A215B0}"/>
              </a:ext>
            </a:extLst>
          </p:cNvPr>
          <p:cNvSpPr txBox="1"/>
          <p:nvPr/>
        </p:nvSpPr>
        <p:spPr>
          <a:xfrm>
            <a:off x="1625464" y="7002779"/>
            <a:ext cx="189513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Wilcoxon Signed Rank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CD481DE3-7210-E7A4-CCFA-4DE86B4E7B2F}"/>
              </a:ext>
            </a:extLst>
          </p:cNvPr>
          <p:cNvSpPr txBox="1"/>
          <p:nvPr/>
        </p:nvSpPr>
        <p:spPr>
          <a:xfrm rot="16200000">
            <a:off x="1308214" y="6624114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924857B7-E2A2-7D4B-EA39-11024990C2C2}"/>
              </a:ext>
            </a:extLst>
          </p:cNvPr>
          <p:cNvSpPr txBox="1"/>
          <p:nvPr/>
        </p:nvSpPr>
        <p:spPr>
          <a:xfrm>
            <a:off x="1615939" y="6621675"/>
            <a:ext cx="103733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 Statistics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4574C27E-2439-DDBF-A149-3EF887657A56}"/>
              </a:ext>
            </a:extLst>
          </p:cNvPr>
          <p:cNvSpPr txBox="1"/>
          <p:nvPr/>
        </p:nvSpPr>
        <p:spPr>
          <a:xfrm rot="16200000">
            <a:off x="1308916" y="7791594"/>
            <a:ext cx="4283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7.4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9C87BF8F-9EDE-D26D-7747-AA1088F3F423}"/>
              </a:ext>
            </a:extLst>
          </p:cNvPr>
          <p:cNvSpPr txBox="1"/>
          <p:nvPr/>
        </p:nvSpPr>
        <p:spPr>
          <a:xfrm>
            <a:off x="1626166" y="7791593"/>
            <a:ext cx="149739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 / Other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72A60B41-2CFC-CC80-1B78-90C30C0650E8}"/>
              </a:ext>
            </a:extLst>
          </p:cNvPr>
          <p:cNvSpPr txBox="1"/>
          <p:nvPr/>
        </p:nvSpPr>
        <p:spPr>
          <a:xfrm>
            <a:off x="1615939" y="7302571"/>
            <a:ext cx="78810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ANOVA 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ACB9D7EC-1642-268B-61B9-188B8059FFB9}"/>
              </a:ext>
            </a:extLst>
          </p:cNvPr>
          <p:cNvSpPr txBox="1"/>
          <p:nvPr/>
        </p:nvSpPr>
        <p:spPr>
          <a:xfrm>
            <a:off x="993801" y="7302170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4.4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71284766-9BDE-3FF5-4E12-FD75B0EB92D9}"/>
              </a:ext>
            </a:extLst>
          </p:cNvPr>
          <p:cNvSpPr txBox="1"/>
          <p:nvPr/>
        </p:nvSpPr>
        <p:spPr>
          <a:xfrm>
            <a:off x="1615939" y="7521204"/>
            <a:ext cx="164262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Rep. Meas. ANOVA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368121A0-D59B-CBC6-7EFD-D1312875457D}"/>
              </a:ext>
            </a:extLst>
          </p:cNvPr>
          <p:cNvSpPr txBox="1"/>
          <p:nvPr/>
        </p:nvSpPr>
        <p:spPr>
          <a:xfrm>
            <a:off x="993801" y="7520803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4.4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615AC1DF-35F1-E354-B917-1020E0E6B42D}"/>
              </a:ext>
            </a:extLst>
          </p:cNvPr>
          <p:cNvSpPr txBox="1"/>
          <p:nvPr/>
        </p:nvSpPr>
        <p:spPr>
          <a:xfrm rot="16200000">
            <a:off x="3613829" y="528358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54.4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3D4E8E6-ACA7-5C76-D198-38E0F53805B5}"/>
              </a:ext>
            </a:extLst>
          </p:cNvPr>
          <p:cNvSpPr txBox="1"/>
          <p:nvPr/>
        </p:nvSpPr>
        <p:spPr>
          <a:xfrm rot="16200000">
            <a:off x="3638841" y="705330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44.1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17CB1B7-31BC-E987-8630-C26E4AD02FEE}"/>
              </a:ext>
            </a:extLst>
          </p:cNvPr>
          <p:cNvSpPr txBox="1"/>
          <p:nvPr/>
        </p:nvSpPr>
        <p:spPr>
          <a:xfrm rot="16200000">
            <a:off x="3661919" y="439872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16D6AFEA-4336-E47E-7DEE-93F6AD5BAFBC}"/>
              </a:ext>
            </a:extLst>
          </p:cNvPr>
          <p:cNvSpPr txBox="1"/>
          <p:nvPr/>
        </p:nvSpPr>
        <p:spPr>
          <a:xfrm rot="16200000">
            <a:off x="3686932" y="6264306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1.5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8765A960-6475-7C38-08DD-C10449CA5356}"/>
              </a:ext>
            </a:extLst>
          </p:cNvPr>
          <p:cNvSpPr txBox="1"/>
          <p:nvPr/>
        </p:nvSpPr>
        <p:spPr>
          <a:xfrm>
            <a:off x="3980016" y="4404608"/>
            <a:ext cx="62709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FCE7085-2959-912B-C288-2E612BB7240D}"/>
              </a:ext>
            </a:extLst>
          </p:cNvPr>
          <p:cNvSpPr txBox="1"/>
          <p:nvPr/>
        </p:nvSpPr>
        <p:spPr>
          <a:xfrm>
            <a:off x="3992895" y="5305595"/>
            <a:ext cx="90762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only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3D79591-AA54-AAAB-0FA4-5A93F043C6CE}"/>
              </a:ext>
            </a:extLst>
          </p:cNvPr>
          <p:cNvSpPr txBox="1"/>
          <p:nvPr/>
        </p:nvSpPr>
        <p:spPr>
          <a:xfrm>
            <a:off x="4017090" y="7069128"/>
            <a:ext cx="10695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HbO &amp; HbR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957F922-45F3-8F22-B3E6-1C58D8CD5522}"/>
              </a:ext>
            </a:extLst>
          </p:cNvPr>
          <p:cNvSpPr txBox="1"/>
          <p:nvPr/>
        </p:nvSpPr>
        <p:spPr>
          <a:xfrm>
            <a:off x="4010254" y="6290389"/>
            <a:ext cx="88517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HbR only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E257577C-7E9E-93F7-CDA0-B88715D05843}"/>
              </a:ext>
            </a:extLst>
          </p:cNvPr>
          <p:cNvSpPr txBox="1"/>
          <p:nvPr/>
        </p:nvSpPr>
        <p:spPr>
          <a:xfrm rot="16200000">
            <a:off x="4902499" y="5283588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70.6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42E3554E-CE1A-9C16-2373-0246DF61C15C}"/>
              </a:ext>
            </a:extLst>
          </p:cNvPr>
          <p:cNvSpPr txBox="1"/>
          <p:nvPr/>
        </p:nvSpPr>
        <p:spPr>
          <a:xfrm>
            <a:off x="5268686" y="5305595"/>
            <a:ext cx="4694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ROI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8573DBD5-592A-8E2B-6B7F-4C18CC76E3E9}"/>
              </a:ext>
            </a:extLst>
          </p:cNvPr>
          <p:cNvSpPr txBox="1"/>
          <p:nvPr/>
        </p:nvSpPr>
        <p:spPr>
          <a:xfrm rot="16200000">
            <a:off x="4902348" y="6970157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44.1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98FCA6A7-950A-D89B-36B2-387D31FE5FF4}"/>
              </a:ext>
            </a:extLst>
          </p:cNvPr>
          <p:cNvSpPr txBox="1"/>
          <p:nvPr/>
        </p:nvSpPr>
        <p:spPr>
          <a:xfrm>
            <a:off x="5268535" y="6992164"/>
            <a:ext cx="8451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Channel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ED2124A5-0017-AA3A-C1B7-94A2CA5956D7}"/>
              </a:ext>
            </a:extLst>
          </p:cNvPr>
          <p:cNvSpPr txBox="1"/>
          <p:nvPr/>
        </p:nvSpPr>
        <p:spPr>
          <a:xfrm rot="16200000">
            <a:off x="4950438" y="7820518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2.9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74238C55-CEAE-FCF9-E27A-6A9D2F8A6C2E}"/>
              </a:ext>
            </a:extLst>
          </p:cNvPr>
          <p:cNvSpPr txBox="1"/>
          <p:nvPr/>
        </p:nvSpPr>
        <p:spPr>
          <a:xfrm>
            <a:off x="5268535" y="7842525"/>
            <a:ext cx="66101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Image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D60778F-20B9-2EB8-C64B-D1B7A7E57EED}"/>
              </a:ext>
            </a:extLst>
          </p:cNvPr>
          <p:cNvSpPr txBox="1"/>
          <p:nvPr/>
        </p:nvSpPr>
        <p:spPr>
          <a:xfrm rot="16200000">
            <a:off x="6381094" y="5103761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69.1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935EC99-3750-673E-5075-7AC706C19B77}"/>
              </a:ext>
            </a:extLst>
          </p:cNvPr>
          <p:cNvSpPr txBox="1"/>
          <p:nvPr/>
        </p:nvSpPr>
        <p:spPr>
          <a:xfrm>
            <a:off x="6747281" y="4981014"/>
            <a:ext cx="109966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GLM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Beta Values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A3E1AE48-3406-C270-BA85-93EB93616801}"/>
              </a:ext>
            </a:extLst>
          </p:cNvPr>
          <p:cNvSpPr txBox="1"/>
          <p:nvPr/>
        </p:nvSpPr>
        <p:spPr>
          <a:xfrm rot="16200000">
            <a:off x="6381094" y="6768286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27.9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3E1C71B-6F22-4113-4E3B-F1703A5438EE}"/>
              </a:ext>
            </a:extLst>
          </p:cNvPr>
          <p:cNvSpPr txBox="1"/>
          <p:nvPr/>
        </p:nvSpPr>
        <p:spPr>
          <a:xfrm>
            <a:off x="6747281" y="6691233"/>
            <a:ext cx="1100942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Signal Amp.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(windowed)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865A1A53-9724-0ABD-C659-E53C24510456}"/>
              </a:ext>
            </a:extLst>
          </p:cNvPr>
          <p:cNvSpPr txBox="1"/>
          <p:nvPr/>
        </p:nvSpPr>
        <p:spPr>
          <a:xfrm>
            <a:off x="6747281" y="7386852"/>
            <a:ext cx="139461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Laterality Index 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4BF44D2D-634C-8C1F-B64F-0F8E71CF803C}"/>
              </a:ext>
            </a:extLst>
          </p:cNvPr>
          <p:cNvSpPr txBox="1"/>
          <p:nvPr/>
        </p:nvSpPr>
        <p:spPr>
          <a:xfrm>
            <a:off x="6125143" y="738645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BD42C606-58D2-3E1F-65C7-5B884B371659}"/>
              </a:ext>
            </a:extLst>
          </p:cNvPr>
          <p:cNvSpPr txBox="1"/>
          <p:nvPr/>
        </p:nvSpPr>
        <p:spPr>
          <a:xfrm>
            <a:off x="6733509" y="7606356"/>
            <a:ext cx="1327608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Binned Amplit.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799DA4F1-1E21-8B18-E066-5B1CF2D84807}"/>
              </a:ext>
            </a:extLst>
          </p:cNvPr>
          <p:cNvSpPr txBox="1"/>
          <p:nvPr/>
        </p:nvSpPr>
        <p:spPr>
          <a:xfrm>
            <a:off x="6111371" y="7605955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9E65B8A-49FE-6F64-C30D-11AFB16B030D}"/>
              </a:ext>
            </a:extLst>
          </p:cNvPr>
          <p:cNvSpPr txBox="1"/>
          <p:nvPr/>
        </p:nvSpPr>
        <p:spPr>
          <a:xfrm>
            <a:off x="6733509" y="7786272"/>
            <a:ext cx="1016625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HRF slope 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85FF7DA9-0AF8-767C-C86E-1AB8858ECA64}"/>
              </a:ext>
            </a:extLst>
          </p:cNvPr>
          <p:cNvSpPr txBox="1"/>
          <p:nvPr/>
        </p:nvSpPr>
        <p:spPr>
          <a:xfrm>
            <a:off x="6111371" y="778587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198CD063-504A-08F4-16B0-1D47E6046DFA}"/>
              </a:ext>
            </a:extLst>
          </p:cNvPr>
          <p:cNvSpPr txBox="1"/>
          <p:nvPr/>
        </p:nvSpPr>
        <p:spPr>
          <a:xfrm>
            <a:off x="6740931" y="7966126"/>
            <a:ext cx="66396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Other 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1CFA84F5-59EB-4A29-53EB-C3FBABA790A5}"/>
              </a:ext>
            </a:extLst>
          </p:cNvPr>
          <p:cNvSpPr txBox="1"/>
          <p:nvPr/>
        </p:nvSpPr>
        <p:spPr>
          <a:xfrm>
            <a:off x="6118793" y="7965725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912FC4EE-D683-D00C-DEF4-5073A44093F7}"/>
              </a:ext>
            </a:extLst>
          </p:cNvPr>
          <p:cNvSpPr txBox="1"/>
          <p:nvPr/>
        </p:nvSpPr>
        <p:spPr>
          <a:xfrm rot="16200000">
            <a:off x="7892644" y="5636519"/>
            <a:ext cx="52450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83.8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D31BB90-7493-3C54-F984-CEB8B61D4BE9}"/>
              </a:ext>
            </a:extLst>
          </p:cNvPr>
          <p:cNvSpPr txBox="1"/>
          <p:nvPr/>
        </p:nvSpPr>
        <p:spPr>
          <a:xfrm>
            <a:off x="8258831" y="5513772"/>
            <a:ext cx="100534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Test for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Normality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A9812257-3A8F-3946-60A6-061C7BE85260}"/>
              </a:ext>
            </a:extLst>
          </p:cNvPr>
          <p:cNvSpPr txBox="1"/>
          <p:nvPr/>
        </p:nvSpPr>
        <p:spPr>
          <a:xfrm rot="16200000">
            <a:off x="7935421" y="7239937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8.8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C6EBADF6-E99E-A577-8D12-A01DB7D03D6B}"/>
              </a:ext>
            </a:extLst>
          </p:cNvPr>
          <p:cNvSpPr txBox="1"/>
          <p:nvPr/>
        </p:nvSpPr>
        <p:spPr>
          <a:xfrm>
            <a:off x="8253518" y="7261944"/>
            <a:ext cx="1229824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Shapiro-Wilk.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16B30909-6907-EEF8-A642-DCC92F1C945A}"/>
              </a:ext>
            </a:extLst>
          </p:cNvPr>
          <p:cNvSpPr txBox="1"/>
          <p:nvPr/>
        </p:nvSpPr>
        <p:spPr>
          <a:xfrm rot="16200000">
            <a:off x="7929414" y="7696685"/>
            <a:ext cx="4283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7.4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7AA3E7F-99EC-E1A8-410D-24520A8139B3}"/>
              </a:ext>
            </a:extLst>
          </p:cNvPr>
          <p:cNvSpPr txBox="1"/>
          <p:nvPr/>
        </p:nvSpPr>
        <p:spPr>
          <a:xfrm>
            <a:off x="8247511" y="7604392"/>
            <a:ext cx="820930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Kolmog.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-Smirn.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0CD96A98-A159-F150-A751-18C979918A81}"/>
              </a:ext>
            </a:extLst>
          </p:cNvPr>
          <p:cNvSpPr txBox="1"/>
          <p:nvPr/>
        </p:nvSpPr>
        <p:spPr>
          <a:xfrm rot="16200000">
            <a:off x="9338991" y="5789169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83.8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14D143DC-5AE3-59DB-EE92-41E66E56BDD4}"/>
              </a:ext>
            </a:extLst>
          </p:cNvPr>
          <p:cNvSpPr txBox="1"/>
          <p:nvPr/>
        </p:nvSpPr>
        <p:spPr>
          <a:xfrm>
            <a:off x="9704331" y="5789168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=0.05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7674AF26-4B64-6933-AEF1-4486E9BC78EC}"/>
              </a:ext>
            </a:extLst>
          </p:cNvPr>
          <p:cNvSpPr txBox="1"/>
          <p:nvPr/>
        </p:nvSpPr>
        <p:spPr>
          <a:xfrm>
            <a:off x="9692654" y="7490143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=0.001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0939E466-489C-D56C-E671-15DCFEFA9490}"/>
              </a:ext>
            </a:extLst>
          </p:cNvPr>
          <p:cNvSpPr txBox="1"/>
          <p:nvPr/>
        </p:nvSpPr>
        <p:spPr>
          <a:xfrm>
            <a:off x="9083029" y="7494211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4FF698C2-2BD7-6FD3-34F9-BAB608E69A74}"/>
              </a:ext>
            </a:extLst>
          </p:cNvPr>
          <p:cNvSpPr txBox="1"/>
          <p:nvPr/>
        </p:nvSpPr>
        <p:spPr>
          <a:xfrm>
            <a:off x="9692654" y="7649168"/>
            <a:ext cx="8178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=0.025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FD255DE2-9431-6852-C875-E26E8BF42699}"/>
              </a:ext>
            </a:extLst>
          </p:cNvPr>
          <p:cNvSpPr txBox="1"/>
          <p:nvPr/>
        </p:nvSpPr>
        <p:spPr>
          <a:xfrm>
            <a:off x="9083029" y="765323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5BE047A8-72B4-2D17-BF94-A3DC2DA7C96A}"/>
              </a:ext>
            </a:extLst>
          </p:cNvPr>
          <p:cNvSpPr txBox="1"/>
          <p:nvPr/>
        </p:nvSpPr>
        <p:spPr>
          <a:xfrm>
            <a:off x="9697675" y="7809608"/>
            <a:ext cx="72167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l-GR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α</a:t>
            </a: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=0.01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0A06E420-B6FB-CE97-A6A4-E63F4A544ACD}"/>
              </a:ext>
            </a:extLst>
          </p:cNvPr>
          <p:cNvSpPr txBox="1"/>
          <p:nvPr/>
        </p:nvSpPr>
        <p:spPr>
          <a:xfrm>
            <a:off x="9088050" y="7813676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2.9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D35FB037-D4CD-1FB7-A78F-FE03AE7A5027}"/>
              </a:ext>
            </a:extLst>
          </p:cNvPr>
          <p:cNvSpPr txBox="1"/>
          <p:nvPr/>
        </p:nvSpPr>
        <p:spPr>
          <a:xfrm>
            <a:off x="9692654" y="7978479"/>
            <a:ext cx="920317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Unknown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59B78AB4-1BBA-3BFE-3AFB-36D3593DFEAB}"/>
              </a:ext>
            </a:extLst>
          </p:cNvPr>
          <p:cNvSpPr txBox="1"/>
          <p:nvPr/>
        </p:nvSpPr>
        <p:spPr>
          <a:xfrm>
            <a:off x="9083029" y="7982547"/>
            <a:ext cx="428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1.5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E8D423A7-34A3-DC3E-48EE-3E3E9C8F5CA4}"/>
              </a:ext>
            </a:extLst>
          </p:cNvPr>
          <p:cNvSpPr txBox="1"/>
          <p:nvPr/>
        </p:nvSpPr>
        <p:spPr>
          <a:xfrm rot="16200000">
            <a:off x="10854902" y="502010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51.5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3E481B7-849F-1788-47AB-9DCAF932B927}"/>
              </a:ext>
            </a:extLst>
          </p:cNvPr>
          <p:cNvSpPr txBox="1"/>
          <p:nvPr/>
        </p:nvSpPr>
        <p:spPr>
          <a:xfrm>
            <a:off x="11235482" y="5020099"/>
            <a:ext cx="1277081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Correction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589DCA0B-F40A-D7CF-FBB2-4A696E28551B}"/>
              </a:ext>
            </a:extLst>
          </p:cNvPr>
          <p:cNvSpPr txBox="1"/>
          <p:nvPr/>
        </p:nvSpPr>
        <p:spPr>
          <a:xfrm rot="16200000">
            <a:off x="10862522" y="6263672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13.2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2ADCFE9D-6D57-9D69-42B7-64665947098F}"/>
              </a:ext>
            </a:extLst>
          </p:cNvPr>
          <p:cNvSpPr txBox="1"/>
          <p:nvPr/>
        </p:nvSpPr>
        <p:spPr>
          <a:xfrm>
            <a:off x="11227417" y="6163784"/>
            <a:ext cx="1027845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Benjamini-</a:t>
            </a:r>
            <a:b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Hochberg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46B8D098-6956-5B3A-F33A-22272D219573}"/>
              </a:ext>
            </a:extLst>
          </p:cNvPr>
          <p:cNvSpPr txBox="1"/>
          <p:nvPr/>
        </p:nvSpPr>
        <p:spPr>
          <a:xfrm rot="16200000">
            <a:off x="10934031" y="7193425"/>
            <a:ext cx="377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25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B6C2296-193C-E626-867F-0A35BD5C868B}"/>
              </a:ext>
            </a:extLst>
          </p:cNvPr>
          <p:cNvSpPr txBox="1"/>
          <p:nvPr/>
        </p:nvSpPr>
        <p:spPr>
          <a:xfrm>
            <a:off x="11240873" y="7193424"/>
            <a:ext cx="511679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FDR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2417243-41CF-DEA5-972B-BF38A257E0D1}"/>
              </a:ext>
            </a:extLst>
          </p:cNvPr>
          <p:cNvSpPr txBox="1"/>
          <p:nvPr/>
        </p:nvSpPr>
        <p:spPr>
          <a:xfrm rot="16200000">
            <a:off x="10861003" y="7826477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dist="50800" dir="5400000" sx="106000" sy="106000" algn="ctr" rotWithShape="0">
                    <a:schemeClr val="bg1"/>
                  </a:outerShdw>
                </a:effectLst>
              </a:rPr>
              <a:t>14.7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F976DC77-54E6-793A-33E9-3F9D5C846639}"/>
              </a:ext>
            </a:extLst>
          </p:cNvPr>
          <p:cNvSpPr txBox="1"/>
          <p:nvPr/>
        </p:nvSpPr>
        <p:spPr>
          <a:xfrm>
            <a:off x="11227417" y="7841463"/>
            <a:ext cx="997453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de-DE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Bonferroni</a:t>
            </a:r>
            <a:endParaRPr lang="en-US" sz="1400" dirty="0">
              <a:effectLst>
                <a:outerShdw blurRad="88900" sx="106000" sy="106000" algn="ctr" rotWithShape="0">
                  <a:schemeClr val="bg1"/>
                </a:outerShdw>
              </a:effectLst>
            </a:endParaRP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A496C0B0-E349-EEA3-F50A-B8C94D54E60B}"/>
              </a:ext>
            </a:extLst>
          </p:cNvPr>
          <p:cNvSpPr txBox="1"/>
          <p:nvPr/>
        </p:nvSpPr>
        <p:spPr>
          <a:xfrm>
            <a:off x="10981744" y="2766164"/>
            <a:ext cx="101008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Matlab 58.82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CCE3BB1F-405C-83E5-CFCC-F7F2792A42CD}"/>
              </a:ext>
            </a:extLst>
          </p:cNvPr>
          <p:cNvSpPr txBox="1"/>
          <p:nvPr/>
        </p:nvSpPr>
        <p:spPr>
          <a:xfrm>
            <a:off x="10028899" y="1305771"/>
            <a:ext cx="814647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Homer3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11.76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F0211FC7-41F3-FC04-0A56-B4DBDE51289D}"/>
              </a:ext>
            </a:extLst>
          </p:cNvPr>
          <p:cNvSpPr txBox="1"/>
          <p:nvPr/>
        </p:nvSpPr>
        <p:spPr>
          <a:xfrm>
            <a:off x="10781318" y="1315289"/>
            <a:ext cx="848309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AnalyzIR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14.71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5D64977D-53DC-A021-0684-4779C34F09B0}"/>
              </a:ext>
            </a:extLst>
          </p:cNvPr>
          <p:cNvSpPr txBox="1"/>
          <p:nvPr/>
        </p:nvSpPr>
        <p:spPr>
          <a:xfrm>
            <a:off x="9527361" y="1787114"/>
            <a:ext cx="79701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RStudio</a:t>
            </a:r>
            <a:b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11.76</a:t>
            </a:r>
          </a:p>
        </p:txBody>
      </p:sp>
      <p:cxnSp>
        <p:nvCxnSpPr>
          <p:cNvPr id="299" name="Connector: Elbow 298">
            <a:extLst>
              <a:ext uri="{FF2B5EF4-FFF2-40B4-BE49-F238E27FC236}">
                <a16:creationId xmlns:a16="http://schemas.microsoft.com/office/drawing/2014/main" id="{F1CA0500-D2B8-6801-02F7-45D0F7ED7A40}"/>
              </a:ext>
            </a:extLst>
          </p:cNvPr>
          <p:cNvCxnSpPr>
            <a:cxnSpLocks/>
          </p:cNvCxnSpPr>
          <p:nvPr/>
        </p:nvCxnSpPr>
        <p:spPr>
          <a:xfrm>
            <a:off x="8715138" y="3554786"/>
            <a:ext cx="1350029" cy="267861"/>
          </a:xfrm>
          <a:prstGeom prst="bentConnector3">
            <a:avLst>
              <a:gd name="adj1" fmla="val 12606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1" name="Group 300">
            <a:extLst>
              <a:ext uri="{FF2B5EF4-FFF2-40B4-BE49-F238E27FC236}">
                <a16:creationId xmlns:a16="http://schemas.microsoft.com/office/drawing/2014/main" id="{36F447EE-F74D-34D4-4AD9-EDFE9E6508DB}"/>
              </a:ext>
            </a:extLst>
          </p:cNvPr>
          <p:cNvGrpSpPr/>
          <p:nvPr/>
        </p:nvGrpSpPr>
        <p:grpSpPr>
          <a:xfrm>
            <a:off x="6392917" y="2557630"/>
            <a:ext cx="2370961" cy="1169552"/>
            <a:chOff x="6764392" y="2557630"/>
            <a:chExt cx="2370961" cy="1169552"/>
          </a:xfrm>
        </p:grpSpPr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4C07DBBB-887D-FDBD-481A-9B11A1EF74D9}"/>
                </a:ext>
              </a:extLst>
            </p:cNvPr>
            <p:cNvSpPr txBox="1"/>
            <p:nvPr/>
          </p:nvSpPr>
          <p:spPr>
            <a:xfrm>
              <a:off x="7890641" y="2557631"/>
              <a:ext cx="1244712" cy="1169551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Python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JASP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Satori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Homer2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Open PoTATo</a:t>
              </a:r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AB741F49-9702-DAE8-EE71-54EC4238331F}"/>
                </a:ext>
              </a:extLst>
            </p:cNvPr>
            <p:cNvSpPr txBox="1"/>
            <p:nvPr/>
          </p:nvSpPr>
          <p:spPr>
            <a:xfrm>
              <a:off x="6764392" y="2557630"/>
              <a:ext cx="1244712" cy="1169551"/>
            </a:xfrm>
            <a:prstGeom prst="rect">
              <a:avLst/>
            </a:prstGeom>
            <a:noFill/>
            <a:effectLst>
              <a:glow rad="63500">
                <a:schemeClr val="accent1">
                  <a:satMod val="175000"/>
                  <a:alpha val="40000"/>
                </a:schemeClr>
              </a:glow>
            </a:effectLst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8.82</a:t>
              </a:r>
              <a:b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</a:br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5.88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5.88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2.94</a:t>
              </a:r>
            </a:p>
            <a:p>
              <a:pPr algn="r"/>
              <a:r>
                <a:rPr lang="en-US" sz="1400" dirty="0">
                  <a:effectLst>
                    <a:outerShdw blurRad="88900" sx="106000" sy="106000" algn="ctr" rotWithShape="0">
                      <a:schemeClr val="bg1"/>
                    </a:outerShdw>
                  </a:effectLst>
                </a:rPr>
                <a:t>1.47</a:t>
              </a:r>
            </a:p>
          </p:txBody>
        </p:sp>
      </p:grpSp>
      <p:cxnSp>
        <p:nvCxnSpPr>
          <p:cNvPr id="306" name="Connector: Elbow 305">
            <a:extLst>
              <a:ext uri="{FF2B5EF4-FFF2-40B4-BE49-F238E27FC236}">
                <a16:creationId xmlns:a16="http://schemas.microsoft.com/office/drawing/2014/main" id="{E8670B92-73AA-3858-4AB4-2C92CA3FB7FE}"/>
              </a:ext>
            </a:extLst>
          </p:cNvPr>
          <p:cNvCxnSpPr>
            <a:cxnSpLocks/>
          </p:cNvCxnSpPr>
          <p:nvPr/>
        </p:nvCxnSpPr>
        <p:spPr>
          <a:xfrm>
            <a:off x="8715138" y="3355377"/>
            <a:ext cx="1167050" cy="335561"/>
          </a:xfrm>
          <a:prstGeom prst="bentConnector3">
            <a:avLst>
              <a:gd name="adj1" fmla="val 25515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Connector: Elbow 307">
            <a:extLst>
              <a:ext uri="{FF2B5EF4-FFF2-40B4-BE49-F238E27FC236}">
                <a16:creationId xmlns:a16="http://schemas.microsoft.com/office/drawing/2014/main" id="{9E52918D-B1EB-EA52-5397-92A2D9055638}"/>
              </a:ext>
            </a:extLst>
          </p:cNvPr>
          <p:cNvCxnSpPr>
            <a:cxnSpLocks/>
          </p:cNvCxnSpPr>
          <p:nvPr/>
        </p:nvCxnSpPr>
        <p:spPr>
          <a:xfrm>
            <a:off x="8715138" y="3139786"/>
            <a:ext cx="989193" cy="350840"/>
          </a:xfrm>
          <a:prstGeom prst="bentConnector3">
            <a:avLst>
              <a:gd name="adj1" fmla="val 44223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or: Elbow 311">
            <a:extLst>
              <a:ext uri="{FF2B5EF4-FFF2-40B4-BE49-F238E27FC236}">
                <a16:creationId xmlns:a16="http://schemas.microsoft.com/office/drawing/2014/main" id="{933643B7-93B6-CD97-7772-FE8D545B8190}"/>
              </a:ext>
            </a:extLst>
          </p:cNvPr>
          <p:cNvCxnSpPr>
            <a:cxnSpLocks/>
          </p:cNvCxnSpPr>
          <p:nvPr/>
        </p:nvCxnSpPr>
        <p:spPr>
          <a:xfrm>
            <a:off x="8715138" y="2924175"/>
            <a:ext cx="732216" cy="88106"/>
          </a:xfrm>
          <a:prstGeom prst="bentConnector3">
            <a:avLst>
              <a:gd name="adj1" fmla="val 59431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3A6B2B45-AA03-D089-4708-D86D47AD014D}"/>
              </a:ext>
            </a:extLst>
          </p:cNvPr>
          <p:cNvCxnSpPr>
            <a:cxnSpLocks/>
          </p:cNvCxnSpPr>
          <p:nvPr/>
        </p:nvCxnSpPr>
        <p:spPr>
          <a:xfrm>
            <a:off x="8715138" y="2725625"/>
            <a:ext cx="672702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F35114B6-0472-6C41-2550-FCBA89122D2A}"/>
              </a:ext>
            </a:extLst>
          </p:cNvPr>
          <p:cNvSpPr txBox="1"/>
          <p:nvPr/>
        </p:nvSpPr>
        <p:spPr>
          <a:xfrm>
            <a:off x="8152115" y="943238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Toolboxes Used</a:t>
            </a:r>
          </a:p>
        </p:txBody>
      </p:sp>
    </p:spTree>
    <p:extLst>
      <p:ext uri="{BB962C8B-B14F-4D97-AF65-F5344CB8AC3E}">
        <p14:creationId xmlns:p14="http://schemas.microsoft.com/office/powerpoint/2010/main" val="1053014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sizes and shapes&#10;&#10;Description automatically generated with medium confidence">
            <a:extLst>
              <a:ext uri="{FF2B5EF4-FFF2-40B4-BE49-F238E27FC236}">
                <a16:creationId xmlns:a16="http://schemas.microsoft.com/office/drawing/2014/main" id="{4C5631B7-2125-9493-F9D6-86A13C5EF4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9776" y="2473573"/>
            <a:ext cx="10404568" cy="54262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50B9406-59F8-B984-E03E-9FE1402AB3DB}"/>
              </a:ext>
            </a:extLst>
          </p:cNvPr>
          <p:cNvSpPr/>
          <p:nvPr/>
        </p:nvSpPr>
        <p:spPr>
          <a:xfrm rot="10800000">
            <a:off x="2908081" y="6361265"/>
            <a:ext cx="1351732" cy="161926"/>
          </a:xfrm>
          <a:prstGeom prst="rect">
            <a:avLst/>
          </a:prstGeom>
          <a:gradFill>
            <a:gsLst>
              <a:gs pos="30000">
                <a:srgbClr val="8B9FDB"/>
              </a:gs>
              <a:gs pos="29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7AEC29-CBB1-0CFA-47AB-BB1D5A196564}"/>
              </a:ext>
            </a:extLst>
          </p:cNvPr>
          <p:cNvSpPr/>
          <p:nvPr/>
        </p:nvSpPr>
        <p:spPr>
          <a:xfrm rot="10800000">
            <a:off x="2908081" y="5709462"/>
            <a:ext cx="1351732" cy="161926"/>
          </a:xfrm>
          <a:prstGeom prst="rect">
            <a:avLst/>
          </a:prstGeom>
          <a:gradFill>
            <a:gsLst>
              <a:gs pos="12000">
                <a:srgbClr val="8B9FDB"/>
              </a:gs>
              <a:gs pos="11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755E28-FD5B-9DC6-6FA7-D17AFBD921AE}"/>
              </a:ext>
            </a:extLst>
          </p:cNvPr>
          <p:cNvSpPr/>
          <p:nvPr/>
        </p:nvSpPr>
        <p:spPr>
          <a:xfrm rot="10800000">
            <a:off x="2908081" y="5396252"/>
            <a:ext cx="1351732" cy="161926"/>
          </a:xfrm>
          <a:prstGeom prst="rect">
            <a:avLst/>
          </a:prstGeom>
          <a:gradFill>
            <a:gsLst>
              <a:gs pos="4000">
                <a:srgbClr val="8B9FDB"/>
              </a:gs>
              <a:gs pos="3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977A16-8A6B-C80D-68DE-03E0B12FCEE7}"/>
              </a:ext>
            </a:extLst>
          </p:cNvPr>
          <p:cNvSpPr/>
          <p:nvPr/>
        </p:nvSpPr>
        <p:spPr>
          <a:xfrm rot="10800000">
            <a:off x="2908081" y="6037636"/>
            <a:ext cx="1351732" cy="161926"/>
          </a:xfrm>
          <a:prstGeom prst="rect">
            <a:avLst/>
          </a:prstGeom>
          <a:gradFill>
            <a:gsLst>
              <a:gs pos="29000">
                <a:srgbClr val="8B9FDB"/>
              </a:gs>
              <a:gs pos="28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A4D869-2160-2C0A-EE6C-B5C5544C7664}"/>
              </a:ext>
            </a:extLst>
          </p:cNvPr>
          <p:cNvSpPr/>
          <p:nvPr/>
        </p:nvSpPr>
        <p:spPr>
          <a:xfrm rot="10800000">
            <a:off x="2908081" y="6681073"/>
            <a:ext cx="1351732" cy="161926"/>
          </a:xfrm>
          <a:prstGeom prst="rect">
            <a:avLst/>
          </a:prstGeom>
          <a:gradFill>
            <a:gsLst>
              <a:gs pos="45000">
                <a:srgbClr val="8B9FDB"/>
              </a:gs>
              <a:gs pos="44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4A974-D5B6-516E-666A-D1D138EEFF07}"/>
              </a:ext>
            </a:extLst>
          </p:cNvPr>
          <p:cNvSpPr/>
          <p:nvPr/>
        </p:nvSpPr>
        <p:spPr>
          <a:xfrm rot="10800000">
            <a:off x="2908081" y="7006770"/>
            <a:ext cx="1351732" cy="161926"/>
          </a:xfrm>
          <a:prstGeom prst="rect">
            <a:avLst/>
          </a:prstGeom>
          <a:gradFill>
            <a:gsLst>
              <a:gs pos="48000">
                <a:srgbClr val="8B9FDB"/>
              </a:gs>
              <a:gs pos="47000">
                <a:schemeClr val="tx1"/>
              </a:gs>
              <a:gs pos="100000">
                <a:srgbClr val="8B9FDB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8D3F8E-47EE-7C36-D3A9-3D65D9F6436B}"/>
              </a:ext>
            </a:extLst>
          </p:cNvPr>
          <p:cNvSpPr txBox="1"/>
          <p:nvPr/>
        </p:nvSpPr>
        <p:spPr>
          <a:xfrm>
            <a:off x="2912402" y="6933844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47.1%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DAFC0F3-7EA0-7FD1-BAAD-A45938350AD2}"/>
              </a:ext>
            </a:extLst>
          </p:cNvPr>
          <p:cNvSpPr txBox="1"/>
          <p:nvPr/>
        </p:nvSpPr>
        <p:spPr>
          <a:xfrm>
            <a:off x="2908081" y="6608147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44.3%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8F3D69C-FBF2-1A61-B7B4-CB2C6D0B6626}"/>
              </a:ext>
            </a:extLst>
          </p:cNvPr>
          <p:cNvSpPr txBox="1"/>
          <p:nvPr/>
        </p:nvSpPr>
        <p:spPr>
          <a:xfrm>
            <a:off x="2908080" y="6288339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28.6%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183703-874B-D5D6-034D-EB6F627BD27C}"/>
              </a:ext>
            </a:extLst>
          </p:cNvPr>
          <p:cNvSpPr txBox="1"/>
          <p:nvPr/>
        </p:nvSpPr>
        <p:spPr>
          <a:xfrm>
            <a:off x="2908080" y="5958900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28.6%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DE9047-AD3E-4C51-98DE-EA8E0DF6D16D}"/>
              </a:ext>
            </a:extLst>
          </p:cNvPr>
          <p:cNvSpPr txBox="1"/>
          <p:nvPr/>
        </p:nvSpPr>
        <p:spPr>
          <a:xfrm>
            <a:off x="2908079" y="5636536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11.4%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6CC370-169B-579D-67BC-7826B321D828}"/>
              </a:ext>
            </a:extLst>
          </p:cNvPr>
          <p:cNvSpPr txBox="1"/>
          <p:nvPr/>
        </p:nvSpPr>
        <p:spPr>
          <a:xfrm>
            <a:off x="2908078" y="5318514"/>
            <a:ext cx="57740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2.9%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BB52A30-AE51-4688-F388-B8B81CE1CC5A}"/>
              </a:ext>
            </a:extLst>
          </p:cNvPr>
          <p:cNvSpPr/>
          <p:nvPr/>
        </p:nvSpPr>
        <p:spPr>
          <a:xfrm>
            <a:off x="4427310" y="2396671"/>
            <a:ext cx="6400800" cy="495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none</a:t>
            </a:r>
            <a:endParaRPr lang="de-DE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06A4D99-03AD-D747-4E4E-0E33841A8420}"/>
              </a:ext>
            </a:extLst>
          </p:cNvPr>
          <p:cNvSpPr txBox="1"/>
          <p:nvPr/>
        </p:nvSpPr>
        <p:spPr>
          <a:xfrm>
            <a:off x="2908078" y="4841902"/>
            <a:ext cx="19432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D37EA9-22E2-056A-C7F1-DA21DEBD2DCB}"/>
              </a:ext>
            </a:extLst>
          </p:cNvPr>
          <p:cNvSpPr txBox="1"/>
          <p:nvPr/>
        </p:nvSpPr>
        <p:spPr>
          <a:xfrm>
            <a:off x="2768363" y="4755926"/>
            <a:ext cx="2596416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Frequency of use of “default” </a:t>
            </a:r>
          </a:p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settings per method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0ACBBEE-3F12-C81A-9CBC-303676AA5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006" y="3080529"/>
            <a:ext cx="1387082" cy="138708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6B81D0C-D4A1-47D2-7CB2-963C9CB187F9}"/>
              </a:ext>
            </a:extLst>
          </p:cNvPr>
          <p:cNvSpPr txBox="1"/>
          <p:nvPr/>
        </p:nvSpPr>
        <p:spPr>
          <a:xfrm>
            <a:off x="3875353" y="3325665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27.1%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9F7AA63-9887-1599-C740-37C8384CE0A7}"/>
              </a:ext>
            </a:extLst>
          </p:cNvPr>
          <p:cNvSpPr txBox="1"/>
          <p:nvPr/>
        </p:nvSpPr>
        <p:spPr>
          <a:xfrm>
            <a:off x="3236177" y="3325665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24.3%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6F6E49-71F6-CD14-16D1-C83198E4A077}"/>
              </a:ext>
            </a:extLst>
          </p:cNvPr>
          <p:cNvSpPr txBox="1"/>
          <p:nvPr/>
        </p:nvSpPr>
        <p:spPr>
          <a:xfrm>
            <a:off x="3177452" y="3851843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18.6%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4F6DF0-32E9-F3AE-08C2-585822F6627B}"/>
              </a:ext>
            </a:extLst>
          </p:cNvPr>
          <p:cNvSpPr txBox="1"/>
          <p:nvPr/>
        </p:nvSpPr>
        <p:spPr>
          <a:xfrm>
            <a:off x="4572923" y="3773095"/>
            <a:ext cx="577402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2.9%</a:t>
            </a:r>
          </a:p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5.7%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9E2BA56-AE1B-3071-DC33-C13438DF50E4}"/>
              </a:ext>
            </a:extLst>
          </p:cNvPr>
          <p:cNvCxnSpPr>
            <a:cxnSpLocks/>
          </p:cNvCxnSpPr>
          <p:nvPr/>
        </p:nvCxnSpPr>
        <p:spPr>
          <a:xfrm>
            <a:off x="4451128" y="4142427"/>
            <a:ext cx="195614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6D6BA177-158C-E83E-CFAB-719EF2BE9642}"/>
              </a:ext>
            </a:extLst>
          </p:cNvPr>
          <p:cNvSpPr/>
          <p:nvPr/>
        </p:nvSpPr>
        <p:spPr>
          <a:xfrm rot="16200000">
            <a:off x="5314162" y="4069086"/>
            <a:ext cx="1914843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F0C339C-21FD-4D91-552B-E923B0A16372}"/>
              </a:ext>
            </a:extLst>
          </p:cNvPr>
          <p:cNvSpPr/>
          <p:nvPr/>
        </p:nvSpPr>
        <p:spPr>
          <a:xfrm rot="16200000">
            <a:off x="6298695" y="4704879"/>
            <a:ext cx="643255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8C7627B-1D1F-39B6-E9DC-6FD4D5772732}"/>
              </a:ext>
            </a:extLst>
          </p:cNvPr>
          <p:cNvSpPr/>
          <p:nvPr/>
        </p:nvSpPr>
        <p:spPr>
          <a:xfrm rot="16200000">
            <a:off x="6542660" y="4600104"/>
            <a:ext cx="852804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3BD2250-28C3-AE1A-5906-E5FDCEA5D347}"/>
              </a:ext>
            </a:extLst>
          </p:cNvPr>
          <p:cNvSpPr/>
          <p:nvPr/>
        </p:nvSpPr>
        <p:spPr>
          <a:xfrm rot="16200000">
            <a:off x="7205724" y="4914428"/>
            <a:ext cx="224154" cy="196521"/>
          </a:xfrm>
          <a:prstGeom prst="rect">
            <a:avLst/>
          </a:prstGeom>
          <a:solidFill>
            <a:srgbClr val="5777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6154DB6-7BE9-3D64-9635-666ADBDFE222}"/>
              </a:ext>
            </a:extLst>
          </p:cNvPr>
          <p:cNvSpPr txBox="1"/>
          <p:nvPr/>
        </p:nvSpPr>
        <p:spPr>
          <a:xfrm>
            <a:off x="4617826" y="3126044"/>
            <a:ext cx="930063" cy="523220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no use of </a:t>
            </a:r>
            <a:b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</a:br>
            <a:r>
              <a:rPr lang="en-US" sz="1400" dirty="0">
                <a:effectLst>
                  <a:outerShdw blurRad="88900" sx="106000" sy="106000" algn="ctr" rotWithShape="0">
                    <a:schemeClr val="bg1"/>
                  </a:outerShdw>
                </a:effectLst>
              </a:rPr>
              <a:t>defaults</a:t>
            </a:r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28333EC4-8A69-031B-907C-15A36A74CD8B}"/>
              </a:ext>
            </a:extLst>
          </p:cNvPr>
          <p:cNvCxnSpPr>
            <a:cxnSpLocks/>
          </p:cNvCxnSpPr>
          <p:nvPr/>
        </p:nvCxnSpPr>
        <p:spPr>
          <a:xfrm flipV="1">
            <a:off x="4404910" y="3300504"/>
            <a:ext cx="282267" cy="73567"/>
          </a:xfrm>
          <a:prstGeom prst="bentConnector3">
            <a:avLst>
              <a:gd name="adj1" fmla="val 50000"/>
            </a:avLst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47F8101-51FB-D90A-E8CF-94EB0F6BCB58}"/>
              </a:ext>
            </a:extLst>
          </p:cNvPr>
          <p:cNvSpPr txBox="1"/>
          <p:nvPr/>
        </p:nvSpPr>
        <p:spPr>
          <a:xfrm>
            <a:off x="3708657" y="4028601"/>
            <a:ext cx="67358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effectLst>
                  <a:outerShdw blurRad="88900" sx="106000" sy="106000" algn="ctr" rotWithShape="0">
                    <a:schemeClr val="tx1"/>
                  </a:outerShdw>
                </a:effectLst>
              </a:rPr>
              <a:t>21.4%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5A58F5F-40A2-9BE2-F95D-850694A40132}"/>
              </a:ext>
            </a:extLst>
          </p:cNvPr>
          <p:cNvCxnSpPr>
            <a:cxnSpLocks/>
          </p:cNvCxnSpPr>
          <p:nvPr/>
        </p:nvCxnSpPr>
        <p:spPr>
          <a:xfrm>
            <a:off x="4546043" y="3923352"/>
            <a:ext cx="100699" cy="0"/>
          </a:xfrm>
          <a:prstGeom prst="line">
            <a:avLst/>
          </a:prstGeom>
          <a:ln>
            <a:solidFill>
              <a:srgbClr val="40609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77C597BB-1175-3AE5-12AC-41514AB63BBF}"/>
              </a:ext>
            </a:extLst>
          </p:cNvPr>
          <p:cNvSpPr/>
          <p:nvPr/>
        </p:nvSpPr>
        <p:spPr>
          <a:xfrm rot="16200000">
            <a:off x="7457949" y="4809655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9298421-85FF-002C-A5A3-37A3972AE8CA}"/>
              </a:ext>
            </a:extLst>
          </p:cNvPr>
          <p:cNvSpPr/>
          <p:nvPr/>
        </p:nvSpPr>
        <p:spPr>
          <a:xfrm rot="16200000">
            <a:off x="7802070" y="4809655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D5AED0A-12FD-2A65-83B2-6BF228957040}"/>
              </a:ext>
            </a:extLst>
          </p:cNvPr>
          <p:cNvSpPr/>
          <p:nvPr/>
        </p:nvSpPr>
        <p:spPr>
          <a:xfrm rot="16200000">
            <a:off x="8150665" y="4809655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047CA5A-FDB4-9D14-966D-22A6A5501CE8}"/>
              </a:ext>
            </a:extLst>
          </p:cNvPr>
          <p:cNvSpPr/>
          <p:nvPr/>
        </p:nvSpPr>
        <p:spPr>
          <a:xfrm rot="16200000">
            <a:off x="8182301" y="4491041"/>
            <a:ext cx="1070925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B391269-48C9-F496-8F3B-3E9A7C0DD5AD}"/>
              </a:ext>
            </a:extLst>
          </p:cNvPr>
          <p:cNvSpPr/>
          <p:nvPr/>
        </p:nvSpPr>
        <p:spPr>
          <a:xfrm rot="16200000">
            <a:off x="8848209" y="4809654"/>
            <a:ext cx="433699" cy="196521"/>
          </a:xfrm>
          <a:prstGeom prst="rect">
            <a:avLst/>
          </a:prstGeom>
          <a:solidFill>
            <a:srgbClr val="1832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CB1FA22-9C86-4B8A-C3FF-5D97A5A56D8E}"/>
              </a:ext>
            </a:extLst>
          </p:cNvPr>
          <p:cNvSpPr/>
          <p:nvPr/>
        </p:nvSpPr>
        <p:spPr>
          <a:xfrm rot="16200000">
            <a:off x="9553152" y="4805801"/>
            <a:ext cx="433699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B4BB60-387A-D786-4828-8FD0381A3CA6}"/>
              </a:ext>
            </a:extLst>
          </p:cNvPr>
          <p:cNvSpPr/>
          <p:nvPr/>
        </p:nvSpPr>
        <p:spPr>
          <a:xfrm rot="16200000">
            <a:off x="10001759" y="4912045"/>
            <a:ext cx="228913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0F1493B-36BD-3F8C-B219-7A59E3149FBE}"/>
              </a:ext>
            </a:extLst>
          </p:cNvPr>
          <p:cNvSpPr/>
          <p:nvPr/>
        </p:nvSpPr>
        <p:spPr>
          <a:xfrm rot="16200000">
            <a:off x="8673163" y="4278915"/>
            <a:ext cx="1487469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A15DBC3-8017-318B-DD4D-742927A1FC5F}"/>
              </a:ext>
            </a:extLst>
          </p:cNvPr>
          <p:cNvSpPr/>
          <p:nvPr/>
        </p:nvSpPr>
        <p:spPr>
          <a:xfrm rot="16200000">
            <a:off x="10603264" y="4813376"/>
            <a:ext cx="433699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8E4E21-9815-076E-5923-C6EBAA04F69E}"/>
              </a:ext>
            </a:extLst>
          </p:cNvPr>
          <p:cNvSpPr/>
          <p:nvPr/>
        </p:nvSpPr>
        <p:spPr>
          <a:xfrm rot="16200000">
            <a:off x="10149620" y="4702950"/>
            <a:ext cx="639400" cy="196521"/>
          </a:xfrm>
          <a:prstGeom prst="rect">
            <a:avLst/>
          </a:prstGeom>
          <a:solidFill>
            <a:srgbClr val="1925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2BAA75D-84A5-7459-2DD6-A7426BB50BAB}"/>
              </a:ext>
            </a:extLst>
          </p:cNvPr>
          <p:cNvSpPr/>
          <p:nvPr/>
        </p:nvSpPr>
        <p:spPr>
          <a:xfrm rot="16200000">
            <a:off x="11295979" y="4813376"/>
            <a:ext cx="433699" cy="196521"/>
          </a:xfrm>
          <a:prstGeom prst="rect">
            <a:avLst/>
          </a:prstGeom>
          <a:solidFill>
            <a:srgbClr val="DBE6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F3AF0FF-A72C-B8DD-4FB8-A0A19DB8B2AB}"/>
              </a:ext>
            </a:extLst>
          </p:cNvPr>
          <p:cNvSpPr/>
          <p:nvPr/>
        </p:nvSpPr>
        <p:spPr>
          <a:xfrm rot="16200000">
            <a:off x="10740376" y="4601963"/>
            <a:ext cx="856524" cy="196521"/>
          </a:xfrm>
          <a:prstGeom prst="rect">
            <a:avLst/>
          </a:prstGeom>
          <a:solidFill>
            <a:srgbClr val="4A8D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6B07396-5745-2021-142C-E9AEBB147968}"/>
              </a:ext>
            </a:extLst>
          </p:cNvPr>
          <p:cNvSpPr txBox="1"/>
          <p:nvPr/>
        </p:nvSpPr>
        <p:spPr>
          <a:xfrm>
            <a:off x="6750381" y="2891971"/>
            <a:ext cx="449982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Intersection sizes: Multiple uses of “default” settings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38B4575-6391-F7B3-F2EC-10E473F28648}"/>
              </a:ext>
            </a:extLst>
          </p:cNvPr>
          <p:cNvSpPr txBox="1"/>
          <p:nvPr/>
        </p:nvSpPr>
        <p:spPr>
          <a:xfrm>
            <a:off x="6701587" y="3157430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40609D"/>
                </a:solidFill>
              </a:rPr>
              <a:t>1x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DFBBCDA-7104-FA03-19E7-D48C4BC9D7F1}"/>
              </a:ext>
            </a:extLst>
          </p:cNvPr>
          <p:cNvSpPr txBox="1"/>
          <p:nvPr/>
        </p:nvSpPr>
        <p:spPr>
          <a:xfrm>
            <a:off x="8224297" y="3146615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8321A"/>
                </a:solidFill>
              </a:rPr>
              <a:t>2x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3072F85-BA80-0207-CA91-92CAEA134A80}"/>
              </a:ext>
            </a:extLst>
          </p:cNvPr>
          <p:cNvSpPr txBox="1"/>
          <p:nvPr/>
        </p:nvSpPr>
        <p:spPr>
          <a:xfrm>
            <a:off x="10002047" y="3163446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19253D"/>
                </a:solidFill>
              </a:rPr>
              <a:t>3x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89C0EE7-4FB4-C5F1-B44F-38AFC5E1568C}"/>
              </a:ext>
            </a:extLst>
          </p:cNvPr>
          <p:cNvSpPr txBox="1"/>
          <p:nvPr/>
        </p:nvSpPr>
        <p:spPr>
          <a:xfrm>
            <a:off x="10979530" y="3182186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4A8D4B"/>
                </a:solidFill>
              </a:rPr>
              <a:t>4x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8A8E4F-0391-C196-1206-B54BE929C41A}"/>
              </a:ext>
            </a:extLst>
          </p:cNvPr>
          <p:cNvSpPr txBox="1"/>
          <p:nvPr/>
        </p:nvSpPr>
        <p:spPr>
          <a:xfrm>
            <a:off x="11348542" y="3182544"/>
            <a:ext cx="369012" cy="307777"/>
          </a:xfrm>
          <a:prstGeom prst="rect">
            <a:avLst/>
          </a:prstGeom>
          <a:noFill/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BDD147"/>
                </a:solidFill>
              </a:rPr>
              <a:t>5x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D375CB1-CAB5-97A4-89F4-1764B332D512}"/>
              </a:ext>
            </a:extLst>
          </p:cNvPr>
          <p:cNvSpPr txBox="1"/>
          <p:nvPr/>
        </p:nvSpPr>
        <p:spPr>
          <a:xfrm>
            <a:off x="3681952" y="352175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solidFill>
                  <a:schemeClr val="bg1"/>
                </a:solidFill>
              </a:rPr>
              <a:t>∑</a:t>
            </a:r>
          </a:p>
        </p:txBody>
      </p:sp>
    </p:spTree>
    <p:extLst>
      <p:ext uri="{BB962C8B-B14F-4D97-AF65-F5344CB8AC3E}">
        <p14:creationId xmlns:p14="http://schemas.microsoft.com/office/powerpoint/2010/main" val="32449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504</Words>
  <Application>Microsoft Office PowerPoint</Application>
  <PresentationFormat>Custom</PresentationFormat>
  <Paragraphs>260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von Lühmann</dc:creator>
  <cp:lastModifiedBy>Alexander von Lühmann</cp:lastModifiedBy>
  <cp:revision>1</cp:revision>
  <dcterms:created xsi:type="dcterms:W3CDTF">2024-01-17T14:51:41Z</dcterms:created>
  <dcterms:modified xsi:type="dcterms:W3CDTF">2024-01-19T16:24:38Z</dcterms:modified>
</cp:coreProperties>
</file>