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6" r:id="rId3"/>
    <p:sldId id="259" r:id="rId4"/>
    <p:sldId id="260" r:id="rId5"/>
    <p:sldId id="261" r:id="rId6"/>
    <p:sldId id="262" r:id="rId7"/>
    <p:sldId id="263" r:id="rId8"/>
    <p:sldId id="267" r:id="rId9"/>
    <p:sldId id="268" r:id="rId10"/>
    <p:sldId id="264" r:id="rId11"/>
    <p:sldId id="265"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F8BB96-D5BE-43DA-B113-36F472C94031}"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855942C5-9136-4C6A-BC8A-54B4ECD55897}">
      <dgm:prSet phldrT="[Text]"/>
      <dgm:spPr/>
      <dgm:t>
        <a:bodyPr/>
        <a:lstStyle/>
        <a:p>
          <a:r>
            <a:rPr lang="en-US" dirty="0" smtClean="0"/>
            <a:t>Start</a:t>
          </a:r>
          <a:endParaRPr lang="en-US" dirty="0"/>
        </a:p>
      </dgm:t>
    </dgm:pt>
    <dgm:pt modelId="{8A380386-9078-4EC7-9324-93DAE3E0B102}" type="parTrans" cxnId="{55301196-1661-4970-BDC2-682D4CE18EBA}">
      <dgm:prSet/>
      <dgm:spPr/>
      <dgm:t>
        <a:bodyPr/>
        <a:lstStyle/>
        <a:p>
          <a:endParaRPr lang="en-US"/>
        </a:p>
      </dgm:t>
    </dgm:pt>
    <dgm:pt modelId="{24AC164C-DB73-4071-BA5E-3F4226C26E17}" type="sibTrans" cxnId="{55301196-1661-4970-BDC2-682D4CE18EBA}">
      <dgm:prSet/>
      <dgm:spPr/>
      <dgm:t>
        <a:bodyPr/>
        <a:lstStyle/>
        <a:p>
          <a:endParaRPr lang="en-US"/>
        </a:p>
      </dgm:t>
    </dgm:pt>
    <dgm:pt modelId="{1BE64FF4-493A-4223-B749-A533005F2DCA}" type="asst">
      <dgm:prSet phldrT="[Text]"/>
      <dgm:spPr/>
      <dgm:t>
        <a:bodyPr/>
        <a:lstStyle/>
        <a:p>
          <a:r>
            <a:rPr lang="en-US" dirty="0" smtClean="0"/>
            <a:t>Menu</a:t>
          </a:r>
          <a:endParaRPr lang="en-US" dirty="0"/>
        </a:p>
      </dgm:t>
    </dgm:pt>
    <dgm:pt modelId="{EB738921-87A0-4905-B706-235D381932A7}" type="parTrans" cxnId="{ADA5FFFC-7826-4734-B5DA-4F1BE72027C2}">
      <dgm:prSet/>
      <dgm:spPr/>
      <dgm:t>
        <a:bodyPr/>
        <a:lstStyle/>
        <a:p>
          <a:endParaRPr lang="en-US"/>
        </a:p>
      </dgm:t>
    </dgm:pt>
    <dgm:pt modelId="{987830E3-8971-48DE-A8CC-F87BD263820C}" type="sibTrans" cxnId="{ADA5FFFC-7826-4734-B5DA-4F1BE72027C2}">
      <dgm:prSet/>
      <dgm:spPr/>
      <dgm:t>
        <a:bodyPr/>
        <a:lstStyle/>
        <a:p>
          <a:endParaRPr lang="en-US"/>
        </a:p>
      </dgm:t>
    </dgm:pt>
    <dgm:pt modelId="{0843F6C3-573E-4BEA-8206-40E9387E7654}">
      <dgm:prSet phldrT="[Text]"/>
      <dgm:spPr/>
      <dgm:t>
        <a:bodyPr/>
        <a:lstStyle/>
        <a:p>
          <a:r>
            <a:rPr lang="en-US" dirty="0" smtClean="0"/>
            <a:t>Sign up</a:t>
          </a:r>
          <a:endParaRPr lang="en-US" dirty="0"/>
        </a:p>
      </dgm:t>
    </dgm:pt>
    <dgm:pt modelId="{3D7AE5D0-AD82-4913-A3A5-CDAD8CC8B3D6}" type="parTrans" cxnId="{FC676E8F-0E0A-4CBC-93EC-0226E5AE3690}">
      <dgm:prSet/>
      <dgm:spPr/>
      <dgm:t>
        <a:bodyPr/>
        <a:lstStyle/>
        <a:p>
          <a:endParaRPr lang="en-US"/>
        </a:p>
      </dgm:t>
    </dgm:pt>
    <dgm:pt modelId="{E5A2B8C3-31B8-43AB-8642-AF00E193E3E1}" type="sibTrans" cxnId="{FC676E8F-0E0A-4CBC-93EC-0226E5AE3690}">
      <dgm:prSet/>
      <dgm:spPr/>
      <dgm:t>
        <a:bodyPr/>
        <a:lstStyle/>
        <a:p>
          <a:endParaRPr lang="en-US"/>
        </a:p>
      </dgm:t>
    </dgm:pt>
    <dgm:pt modelId="{6D27A49C-F0FC-4C10-B888-281F6B1AEAB6}">
      <dgm:prSet phldrT="[Text]"/>
      <dgm:spPr/>
      <dgm:t>
        <a:bodyPr/>
        <a:lstStyle/>
        <a:p>
          <a:r>
            <a:rPr lang="en-US" dirty="0" smtClean="0"/>
            <a:t>Log in</a:t>
          </a:r>
          <a:endParaRPr lang="en-US" dirty="0"/>
        </a:p>
      </dgm:t>
    </dgm:pt>
    <dgm:pt modelId="{F742E505-05FB-4035-A8F4-6036B26210FD}" type="parTrans" cxnId="{5BA53DA6-2491-4C22-87F8-78ACDAB23B9F}">
      <dgm:prSet/>
      <dgm:spPr/>
      <dgm:t>
        <a:bodyPr/>
        <a:lstStyle/>
        <a:p>
          <a:endParaRPr lang="en-US"/>
        </a:p>
      </dgm:t>
    </dgm:pt>
    <dgm:pt modelId="{D516BDAA-12A4-4A4F-8233-34CD5DF554B4}" type="sibTrans" cxnId="{5BA53DA6-2491-4C22-87F8-78ACDAB23B9F}">
      <dgm:prSet/>
      <dgm:spPr/>
      <dgm:t>
        <a:bodyPr/>
        <a:lstStyle/>
        <a:p>
          <a:endParaRPr lang="en-US"/>
        </a:p>
      </dgm:t>
    </dgm:pt>
    <dgm:pt modelId="{E0909371-A5A0-45F8-A5AD-FCCDA7F3B518}">
      <dgm:prSet phldrT="[Text]"/>
      <dgm:spPr/>
      <dgm:t>
        <a:bodyPr/>
        <a:lstStyle/>
        <a:p>
          <a:r>
            <a:rPr lang="en-US" dirty="0" smtClean="0"/>
            <a:t>View Flight</a:t>
          </a:r>
          <a:endParaRPr lang="en-US" dirty="0"/>
        </a:p>
      </dgm:t>
    </dgm:pt>
    <dgm:pt modelId="{97FD3EBC-139D-4070-BF99-DA5FDED48811}" type="parTrans" cxnId="{60FBD071-C02C-4543-99E2-2455F6B8A2D9}">
      <dgm:prSet/>
      <dgm:spPr/>
      <dgm:t>
        <a:bodyPr/>
        <a:lstStyle/>
        <a:p>
          <a:endParaRPr lang="en-US"/>
        </a:p>
      </dgm:t>
    </dgm:pt>
    <dgm:pt modelId="{A509DE7D-9C1B-4446-8269-13DCF1B73A7B}" type="sibTrans" cxnId="{60FBD071-C02C-4543-99E2-2455F6B8A2D9}">
      <dgm:prSet/>
      <dgm:spPr/>
      <dgm:t>
        <a:bodyPr/>
        <a:lstStyle/>
        <a:p>
          <a:endParaRPr lang="en-US"/>
        </a:p>
      </dgm:t>
    </dgm:pt>
    <dgm:pt modelId="{E83972ED-017E-4655-8F41-6FE1E10D6955}">
      <dgm:prSet/>
      <dgm:spPr/>
      <dgm:t>
        <a:bodyPr/>
        <a:lstStyle/>
        <a:p>
          <a:r>
            <a:rPr lang="en-US" dirty="0" smtClean="0"/>
            <a:t>Search Flight</a:t>
          </a:r>
          <a:endParaRPr lang="en-US" dirty="0"/>
        </a:p>
      </dgm:t>
    </dgm:pt>
    <dgm:pt modelId="{0F65EB27-6C82-4522-8731-EE3530FCAA8E}" type="parTrans" cxnId="{F3F602A1-DCA2-47C1-88D6-08786640B7F3}">
      <dgm:prSet/>
      <dgm:spPr/>
      <dgm:t>
        <a:bodyPr/>
        <a:lstStyle/>
        <a:p>
          <a:endParaRPr lang="en-US"/>
        </a:p>
      </dgm:t>
    </dgm:pt>
    <dgm:pt modelId="{B56D7484-51A4-4877-AE3B-61FC0CB6B554}" type="sibTrans" cxnId="{F3F602A1-DCA2-47C1-88D6-08786640B7F3}">
      <dgm:prSet/>
      <dgm:spPr/>
      <dgm:t>
        <a:bodyPr/>
        <a:lstStyle/>
        <a:p>
          <a:endParaRPr lang="en-US"/>
        </a:p>
      </dgm:t>
    </dgm:pt>
    <dgm:pt modelId="{76EDE3A0-4BFC-4AE8-A083-1BDF5D91E559}">
      <dgm:prSet/>
      <dgm:spPr/>
      <dgm:t>
        <a:bodyPr/>
        <a:lstStyle/>
        <a:p>
          <a:r>
            <a:rPr lang="en-US" dirty="0" smtClean="0"/>
            <a:t>Book Flight</a:t>
          </a:r>
          <a:endParaRPr lang="en-US" dirty="0"/>
        </a:p>
      </dgm:t>
    </dgm:pt>
    <dgm:pt modelId="{E011043D-FA97-480A-9866-7CB314446E99}" type="parTrans" cxnId="{2673D2C0-2CB1-4130-9034-6A2F31666B86}">
      <dgm:prSet/>
      <dgm:spPr/>
      <dgm:t>
        <a:bodyPr/>
        <a:lstStyle/>
        <a:p>
          <a:endParaRPr lang="en-US"/>
        </a:p>
      </dgm:t>
    </dgm:pt>
    <dgm:pt modelId="{40DEF655-6BF0-4FC3-BE2D-8AE672EFBD19}" type="sibTrans" cxnId="{2673D2C0-2CB1-4130-9034-6A2F31666B86}">
      <dgm:prSet/>
      <dgm:spPr/>
      <dgm:t>
        <a:bodyPr/>
        <a:lstStyle/>
        <a:p>
          <a:endParaRPr lang="en-US"/>
        </a:p>
      </dgm:t>
    </dgm:pt>
    <dgm:pt modelId="{F3D26B56-CE46-4AB6-AC98-8527541A056F}">
      <dgm:prSet/>
      <dgm:spPr/>
      <dgm:t>
        <a:bodyPr/>
        <a:lstStyle/>
        <a:p>
          <a:r>
            <a:rPr lang="en-US" dirty="0" smtClean="0"/>
            <a:t>View Account</a:t>
          </a:r>
          <a:endParaRPr lang="en-US" dirty="0"/>
        </a:p>
      </dgm:t>
    </dgm:pt>
    <dgm:pt modelId="{0A60C7A5-B6D2-4C93-870B-6B85DFECCDC2}" type="parTrans" cxnId="{6726E99C-AA83-43DE-8F24-279E2B5A486A}">
      <dgm:prSet/>
      <dgm:spPr/>
      <dgm:t>
        <a:bodyPr/>
        <a:lstStyle/>
        <a:p>
          <a:endParaRPr lang="en-US"/>
        </a:p>
      </dgm:t>
    </dgm:pt>
    <dgm:pt modelId="{17B04828-79CE-4388-B5FA-3E17E789478A}" type="sibTrans" cxnId="{6726E99C-AA83-43DE-8F24-279E2B5A486A}">
      <dgm:prSet/>
      <dgm:spPr/>
      <dgm:t>
        <a:bodyPr/>
        <a:lstStyle/>
        <a:p>
          <a:endParaRPr lang="en-US"/>
        </a:p>
      </dgm:t>
    </dgm:pt>
    <dgm:pt modelId="{EACC98AB-5651-407A-84EE-A33CAF273DDB}">
      <dgm:prSet/>
      <dgm:spPr/>
      <dgm:t>
        <a:bodyPr/>
        <a:lstStyle/>
        <a:p>
          <a:r>
            <a:rPr lang="en-US" dirty="0" smtClean="0"/>
            <a:t>Help Line</a:t>
          </a:r>
          <a:endParaRPr lang="en-US" dirty="0"/>
        </a:p>
      </dgm:t>
    </dgm:pt>
    <dgm:pt modelId="{12B59F26-FFEF-4D0F-941F-DCBF384C5471}" type="parTrans" cxnId="{66C88267-836F-4ABA-8C6A-C44A0022C828}">
      <dgm:prSet/>
      <dgm:spPr/>
      <dgm:t>
        <a:bodyPr/>
        <a:lstStyle/>
        <a:p>
          <a:endParaRPr lang="en-US"/>
        </a:p>
      </dgm:t>
    </dgm:pt>
    <dgm:pt modelId="{E6E3266D-16FE-4A3A-9C9C-1FA55B4AE43F}" type="sibTrans" cxnId="{66C88267-836F-4ABA-8C6A-C44A0022C828}">
      <dgm:prSet/>
      <dgm:spPr/>
      <dgm:t>
        <a:bodyPr/>
        <a:lstStyle/>
        <a:p>
          <a:endParaRPr lang="en-US"/>
        </a:p>
      </dgm:t>
    </dgm:pt>
    <dgm:pt modelId="{083E35DD-AB33-43B5-9EDC-AB9AD5893A75}" type="pres">
      <dgm:prSet presAssocID="{87F8BB96-D5BE-43DA-B113-36F472C94031}" presName="hierChild1" presStyleCnt="0">
        <dgm:presLayoutVars>
          <dgm:orgChart val="1"/>
          <dgm:chPref val="1"/>
          <dgm:dir/>
          <dgm:animOne val="branch"/>
          <dgm:animLvl val="lvl"/>
          <dgm:resizeHandles/>
        </dgm:presLayoutVars>
      </dgm:prSet>
      <dgm:spPr/>
      <dgm:t>
        <a:bodyPr/>
        <a:lstStyle/>
        <a:p>
          <a:endParaRPr lang="en-US"/>
        </a:p>
      </dgm:t>
    </dgm:pt>
    <dgm:pt modelId="{CCF68D74-0E99-4A76-ADAA-36CAE2E6AEC4}" type="pres">
      <dgm:prSet presAssocID="{855942C5-9136-4C6A-BC8A-54B4ECD55897}" presName="hierRoot1" presStyleCnt="0">
        <dgm:presLayoutVars>
          <dgm:hierBranch val="init"/>
        </dgm:presLayoutVars>
      </dgm:prSet>
      <dgm:spPr/>
    </dgm:pt>
    <dgm:pt modelId="{82A38B69-8C0E-4271-A7E4-EC59CD66C63D}" type="pres">
      <dgm:prSet presAssocID="{855942C5-9136-4C6A-BC8A-54B4ECD55897}" presName="rootComposite1" presStyleCnt="0"/>
      <dgm:spPr/>
    </dgm:pt>
    <dgm:pt modelId="{DE984FE4-E115-4CBD-993B-D5E4CD8979BD}" type="pres">
      <dgm:prSet presAssocID="{855942C5-9136-4C6A-BC8A-54B4ECD55897}" presName="rootText1" presStyleLbl="node0" presStyleIdx="0" presStyleCnt="1">
        <dgm:presLayoutVars>
          <dgm:chPref val="3"/>
        </dgm:presLayoutVars>
      </dgm:prSet>
      <dgm:spPr/>
      <dgm:t>
        <a:bodyPr/>
        <a:lstStyle/>
        <a:p>
          <a:endParaRPr lang="en-US"/>
        </a:p>
      </dgm:t>
    </dgm:pt>
    <dgm:pt modelId="{3B99AA39-8750-438B-86D0-63C3E04959D1}" type="pres">
      <dgm:prSet presAssocID="{855942C5-9136-4C6A-BC8A-54B4ECD55897}" presName="rootConnector1" presStyleLbl="node1" presStyleIdx="0" presStyleCnt="0"/>
      <dgm:spPr/>
      <dgm:t>
        <a:bodyPr/>
        <a:lstStyle/>
        <a:p>
          <a:endParaRPr lang="en-US"/>
        </a:p>
      </dgm:t>
    </dgm:pt>
    <dgm:pt modelId="{32A5B654-2C54-44C1-9B8E-27A8A8FFAF05}" type="pres">
      <dgm:prSet presAssocID="{855942C5-9136-4C6A-BC8A-54B4ECD55897}" presName="hierChild2" presStyleCnt="0"/>
      <dgm:spPr/>
    </dgm:pt>
    <dgm:pt modelId="{B3204671-2154-4B44-8901-6092F872C95E}" type="pres">
      <dgm:prSet presAssocID="{3D7AE5D0-AD82-4913-A3A5-CDAD8CC8B3D6}" presName="Name64" presStyleLbl="parChTrans1D2" presStyleIdx="0" presStyleCnt="8"/>
      <dgm:spPr/>
      <dgm:t>
        <a:bodyPr/>
        <a:lstStyle/>
        <a:p>
          <a:endParaRPr lang="en-US"/>
        </a:p>
      </dgm:t>
    </dgm:pt>
    <dgm:pt modelId="{94B4BFDA-505C-4284-B4F7-9C78FA001227}" type="pres">
      <dgm:prSet presAssocID="{0843F6C3-573E-4BEA-8206-40E9387E7654}" presName="hierRoot2" presStyleCnt="0">
        <dgm:presLayoutVars>
          <dgm:hierBranch val="init"/>
        </dgm:presLayoutVars>
      </dgm:prSet>
      <dgm:spPr/>
    </dgm:pt>
    <dgm:pt modelId="{31146B17-8687-4259-BC39-EF161B8D6965}" type="pres">
      <dgm:prSet presAssocID="{0843F6C3-573E-4BEA-8206-40E9387E7654}" presName="rootComposite" presStyleCnt="0"/>
      <dgm:spPr/>
    </dgm:pt>
    <dgm:pt modelId="{B0032D82-7DAB-48B7-8784-26E98909D69E}" type="pres">
      <dgm:prSet presAssocID="{0843F6C3-573E-4BEA-8206-40E9387E7654}" presName="rootText" presStyleLbl="node2" presStyleIdx="0" presStyleCnt="7">
        <dgm:presLayoutVars>
          <dgm:chPref val="3"/>
        </dgm:presLayoutVars>
      </dgm:prSet>
      <dgm:spPr/>
      <dgm:t>
        <a:bodyPr/>
        <a:lstStyle/>
        <a:p>
          <a:endParaRPr lang="en-US"/>
        </a:p>
      </dgm:t>
    </dgm:pt>
    <dgm:pt modelId="{2F1A4F61-CB1B-42D1-AE8C-BED14F0D0721}" type="pres">
      <dgm:prSet presAssocID="{0843F6C3-573E-4BEA-8206-40E9387E7654}" presName="rootConnector" presStyleLbl="node2" presStyleIdx="0" presStyleCnt="7"/>
      <dgm:spPr/>
      <dgm:t>
        <a:bodyPr/>
        <a:lstStyle/>
        <a:p>
          <a:endParaRPr lang="en-US"/>
        </a:p>
      </dgm:t>
    </dgm:pt>
    <dgm:pt modelId="{34E62197-B9C6-4B1E-9E4F-98265543D595}" type="pres">
      <dgm:prSet presAssocID="{0843F6C3-573E-4BEA-8206-40E9387E7654}" presName="hierChild4" presStyleCnt="0"/>
      <dgm:spPr/>
    </dgm:pt>
    <dgm:pt modelId="{6CDE49CA-34F2-485E-A146-4649CEFBF3A0}" type="pres">
      <dgm:prSet presAssocID="{0843F6C3-573E-4BEA-8206-40E9387E7654}" presName="hierChild5" presStyleCnt="0"/>
      <dgm:spPr/>
    </dgm:pt>
    <dgm:pt modelId="{E7908457-4ED8-44A3-9CB4-49798DB6EED0}" type="pres">
      <dgm:prSet presAssocID="{F742E505-05FB-4035-A8F4-6036B26210FD}" presName="Name64" presStyleLbl="parChTrans1D2" presStyleIdx="1" presStyleCnt="8"/>
      <dgm:spPr/>
      <dgm:t>
        <a:bodyPr/>
        <a:lstStyle/>
        <a:p>
          <a:endParaRPr lang="en-US"/>
        </a:p>
      </dgm:t>
    </dgm:pt>
    <dgm:pt modelId="{1ACA9930-EFFA-4068-908A-C2D19968846F}" type="pres">
      <dgm:prSet presAssocID="{6D27A49C-F0FC-4C10-B888-281F6B1AEAB6}" presName="hierRoot2" presStyleCnt="0">
        <dgm:presLayoutVars>
          <dgm:hierBranch val="init"/>
        </dgm:presLayoutVars>
      </dgm:prSet>
      <dgm:spPr/>
    </dgm:pt>
    <dgm:pt modelId="{5453C10C-4FD1-457E-85CC-9E889E22D415}" type="pres">
      <dgm:prSet presAssocID="{6D27A49C-F0FC-4C10-B888-281F6B1AEAB6}" presName="rootComposite" presStyleCnt="0"/>
      <dgm:spPr/>
    </dgm:pt>
    <dgm:pt modelId="{534A0373-0F88-45A4-AE47-79CBD67C3D63}" type="pres">
      <dgm:prSet presAssocID="{6D27A49C-F0FC-4C10-B888-281F6B1AEAB6}" presName="rootText" presStyleLbl="node2" presStyleIdx="1" presStyleCnt="7">
        <dgm:presLayoutVars>
          <dgm:chPref val="3"/>
        </dgm:presLayoutVars>
      </dgm:prSet>
      <dgm:spPr/>
      <dgm:t>
        <a:bodyPr/>
        <a:lstStyle/>
        <a:p>
          <a:endParaRPr lang="en-US"/>
        </a:p>
      </dgm:t>
    </dgm:pt>
    <dgm:pt modelId="{CDBB146B-05D2-4B0F-BD4D-F02CE0A32607}" type="pres">
      <dgm:prSet presAssocID="{6D27A49C-F0FC-4C10-B888-281F6B1AEAB6}" presName="rootConnector" presStyleLbl="node2" presStyleIdx="1" presStyleCnt="7"/>
      <dgm:spPr/>
      <dgm:t>
        <a:bodyPr/>
        <a:lstStyle/>
        <a:p>
          <a:endParaRPr lang="en-US"/>
        </a:p>
      </dgm:t>
    </dgm:pt>
    <dgm:pt modelId="{CDA6806B-D49F-4B5B-91CA-37DB0DD4429F}" type="pres">
      <dgm:prSet presAssocID="{6D27A49C-F0FC-4C10-B888-281F6B1AEAB6}" presName="hierChild4" presStyleCnt="0"/>
      <dgm:spPr/>
    </dgm:pt>
    <dgm:pt modelId="{123E1674-30CB-4F9C-814B-FBB97A1F6721}" type="pres">
      <dgm:prSet presAssocID="{6D27A49C-F0FC-4C10-B888-281F6B1AEAB6}" presName="hierChild5" presStyleCnt="0"/>
      <dgm:spPr/>
    </dgm:pt>
    <dgm:pt modelId="{689F5A0C-A3F5-4F30-9724-8D144DA3A796}" type="pres">
      <dgm:prSet presAssocID="{97FD3EBC-139D-4070-BF99-DA5FDED48811}" presName="Name64" presStyleLbl="parChTrans1D2" presStyleIdx="2" presStyleCnt="8"/>
      <dgm:spPr/>
      <dgm:t>
        <a:bodyPr/>
        <a:lstStyle/>
        <a:p>
          <a:endParaRPr lang="en-US"/>
        </a:p>
      </dgm:t>
    </dgm:pt>
    <dgm:pt modelId="{08874B3B-83EC-4772-BB64-9FDA18A08F6C}" type="pres">
      <dgm:prSet presAssocID="{E0909371-A5A0-45F8-A5AD-FCCDA7F3B518}" presName="hierRoot2" presStyleCnt="0">
        <dgm:presLayoutVars>
          <dgm:hierBranch val="init"/>
        </dgm:presLayoutVars>
      </dgm:prSet>
      <dgm:spPr/>
    </dgm:pt>
    <dgm:pt modelId="{3DE7D294-1E0B-41B3-9B26-8681F5002055}" type="pres">
      <dgm:prSet presAssocID="{E0909371-A5A0-45F8-A5AD-FCCDA7F3B518}" presName="rootComposite" presStyleCnt="0"/>
      <dgm:spPr/>
    </dgm:pt>
    <dgm:pt modelId="{27E53A0B-C0F6-4E3F-8E14-44E777EBA703}" type="pres">
      <dgm:prSet presAssocID="{E0909371-A5A0-45F8-A5AD-FCCDA7F3B518}" presName="rootText" presStyleLbl="node2" presStyleIdx="2" presStyleCnt="7">
        <dgm:presLayoutVars>
          <dgm:chPref val="3"/>
        </dgm:presLayoutVars>
      </dgm:prSet>
      <dgm:spPr/>
      <dgm:t>
        <a:bodyPr/>
        <a:lstStyle/>
        <a:p>
          <a:endParaRPr lang="en-US"/>
        </a:p>
      </dgm:t>
    </dgm:pt>
    <dgm:pt modelId="{9A3AE94F-A724-489E-AE6D-1477E3C76154}" type="pres">
      <dgm:prSet presAssocID="{E0909371-A5A0-45F8-A5AD-FCCDA7F3B518}" presName="rootConnector" presStyleLbl="node2" presStyleIdx="2" presStyleCnt="7"/>
      <dgm:spPr/>
      <dgm:t>
        <a:bodyPr/>
        <a:lstStyle/>
        <a:p>
          <a:endParaRPr lang="en-US"/>
        </a:p>
      </dgm:t>
    </dgm:pt>
    <dgm:pt modelId="{4BCFF03A-FEBE-41A8-94B9-21E83222BED3}" type="pres">
      <dgm:prSet presAssocID="{E0909371-A5A0-45F8-A5AD-FCCDA7F3B518}" presName="hierChild4" presStyleCnt="0"/>
      <dgm:spPr/>
    </dgm:pt>
    <dgm:pt modelId="{AF3497A5-2A47-428B-A7F8-91251627805D}" type="pres">
      <dgm:prSet presAssocID="{E0909371-A5A0-45F8-A5AD-FCCDA7F3B518}" presName="hierChild5" presStyleCnt="0"/>
      <dgm:spPr/>
    </dgm:pt>
    <dgm:pt modelId="{3488F372-9F51-4277-95FC-8ECDC50450C1}" type="pres">
      <dgm:prSet presAssocID="{0F65EB27-6C82-4522-8731-EE3530FCAA8E}" presName="Name64" presStyleLbl="parChTrans1D2" presStyleIdx="3" presStyleCnt="8"/>
      <dgm:spPr/>
      <dgm:t>
        <a:bodyPr/>
        <a:lstStyle/>
        <a:p>
          <a:endParaRPr lang="en-US"/>
        </a:p>
      </dgm:t>
    </dgm:pt>
    <dgm:pt modelId="{95465745-9262-41D6-B217-4D8936F0288E}" type="pres">
      <dgm:prSet presAssocID="{E83972ED-017E-4655-8F41-6FE1E10D6955}" presName="hierRoot2" presStyleCnt="0">
        <dgm:presLayoutVars>
          <dgm:hierBranch val="init"/>
        </dgm:presLayoutVars>
      </dgm:prSet>
      <dgm:spPr/>
    </dgm:pt>
    <dgm:pt modelId="{2A73831A-85F8-4465-ABFB-964F72CC3F6D}" type="pres">
      <dgm:prSet presAssocID="{E83972ED-017E-4655-8F41-6FE1E10D6955}" presName="rootComposite" presStyleCnt="0"/>
      <dgm:spPr/>
    </dgm:pt>
    <dgm:pt modelId="{5F28C615-87B9-4B45-A443-73CB064A1A40}" type="pres">
      <dgm:prSet presAssocID="{E83972ED-017E-4655-8F41-6FE1E10D6955}" presName="rootText" presStyleLbl="node2" presStyleIdx="3" presStyleCnt="7">
        <dgm:presLayoutVars>
          <dgm:chPref val="3"/>
        </dgm:presLayoutVars>
      </dgm:prSet>
      <dgm:spPr/>
      <dgm:t>
        <a:bodyPr/>
        <a:lstStyle/>
        <a:p>
          <a:endParaRPr lang="en-US"/>
        </a:p>
      </dgm:t>
    </dgm:pt>
    <dgm:pt modelId="{B61C2243-655E-4A81-9230-63AD06BD6AD9}" type="pres">
      <dgm:prSet presAssocID="{E83972ED-017E-4655-8F41-6FE1E10D6955}" presName="rootConnector" presStyleLbl="node2" presStyleIdx="3" presStyleCnt="7"/>
      <dgm:spPr/>
      <dgm:t>
        <a:bodyPr/>
        <a:lstStyle/>
        <a:p>
          <a:endParaRPr lang="en-US"/>
        </a:p>
      </dgm:t>
    </dgm:pt>
    <dgm:pt modelId="{9C4861DE-0933-4C68-9435-4B11541C0BD4}" type="pres">
      <dgm:prSet presAssocID="{E83972ED-017E-4655-8F41-6FE1E10D6955}" presName="hierChild4" presStyleCnt="0"/>
      <dgm:spPr/>
    </dgm:pt>
    <dgm:pt modelId="{0CCEBFF1-B4A4-41FE-A9E1-01406C36F02A}" type="pres">
      <dgm:prSet presAssocID="{E83972ED-017E-4655-8F41-6FE1E10D6955}" presName="hierChild5" presStyleCnt="0"/>
      <dgm:spPr/>
    </dgm:pt>
    <dgm:pt modelId="{26A001AD-DE2D-4C2D-A0EF-56B2D96877F5}" type="pres">
      <dgm:prSet presAssocID="{E011043D-FA97-480A-9866-7CB314446E99}" presName="Name64" presStyleLbl="parChTrans1D2" presStyleIdx="4" presStyleCnt="8"/>
      <dgm:spPr/>
      <dgm:t>
        <a:bodyPr/>
        <a:lstStyle/>
        <a:p>
          <a:endParaRPr lang="en-US"/>
        </a:p>
      </dgm:t>
    </dgm:pt>
    <dgm:pt modelId="{C62E9594-35BD-4B78-95FF-2404FE78C362}" type="pres">
      <dgm:prSet presAssocID="{76EDE3A0-4BFC-4AE8-A083-1BDF5D91E559}" presName="hierRoot2" presStyleCnt="0">
        <dgm:presLayoutVars>
          <dgm:hierBranch val="init"/>
        </dgm:presLayoutVars>
      </dgm:prSet>
      <dgm:spPr/>
    </dgm:pt>
    <dgm:pt modelId="{ED6DE2F2-C8C7-483E-9639-79DE298A6A8B}" type="pres">
      <dgm:prSet presAssocID="{76EDE3A0-4BFC-4AE8-A083-1BDF5D91E559}" presName="rootComposite" presStyleCnt="0"/>
      <dgm:spPr/>
    </dgm:pt>
    <dgm:pt modelId="{90829513-F5C3-4C29-937C-558102E55A10}" type="pres">
      <dgm:prSet presAssocID="{76EDE3A0-4BFC-4AE8-A083-1BDF5D91E559}" presName="rootText" presStyleLbl="node2" presStyleIdx="4" presStyleCnt="7">
        <dgm:presLayoutVars>
          <dgm:chPref val="3"/>
        </dgm:presLayoutVars>
      </dgm:prSet>
      <dgm:spPr/>
      <dgm:t>
        <a:bodyPr/>
        <a:lstStyle/>
        <a:p>
          <a:endParaRPr lang="en-US"/>
        </a:p>
      </dgm:t>
    </dgm:pt>
    <dgm:pt modelId="{B9417181-166D-406E-A4D5-F59F6E02097C}" type="pres">
      <dgm:prSet presAssocID="{76EDE3A0-4BFC-4AE8-A083-1BDF5D91E559}" presName="rootConnector" presStyleLbl="node2" presStyleIdx="4" presStyleCnt="7"/>
      <dgm:spPr/>
      <dgm:t>
        <a:bodyPr/>
        <a:lstStyle/>
        <a:p>
          <a:endParaRPr lang="en-US"/>
        </a:p>
      </dgm:t>
    </dgm:pt>
    <dgm:pt modelId="{72AB630C-ACAE-4FFA-A55D-7CA44C372D74}" type="pres">
      <dgm:prSet presAssocID="{76EDE3A0-4BFC-4AE8-A083-1BDF5D91E559}" presName="hierChild4" presStyleCnt="0"/>
      <dgm:spPr/>
    </dgm:pt>
    <dgm:pt modelId="{CB781103-5F60-45D7-BBB5-B3672A7E4519}" type="pres">
      <dgm:prSet presAssocID="{76EDE3A0-4BFC-4AE8-A083-1BDF5D91E559}" presName="hierChild5" presStyleCnt="0"/>
      <dgm:spPr/>
    </dgm:pt>
    <dgm:pt modelId="{928E737C-6F63-4E15-9599-7A6AF62A3D23}" type="pres">
      <dgm:prSet presAssocID="{0A60C7A5-B6D2-4C93-870B-6B85DFECCDC2}" presName="Name64" presStyleLbl="parChTrans1D2" presStyleIdx="5" presStyleCnt="8"/>
      <dgm:spPr/>
      <dgm:t>
        <a:bodyPr/>
        <a:lstStyle/>
        <a:p>
          <a:endParaRPr lang="en-US"/>
        </a:p>
      </dgm:t>
    </dgm:pt>
    <dgm:pt modelId="{2DE5C75F-3248-47C2-9451-6BB3018D594A}" type="pres">
      <dgm:prSet presAssocID="{F3D26B56-CE46-4AB6-AC98-8527541A056F}" presName="hierRoot2" presStyleCnt="0">
        <dgm:presLayoutVars>
          <dgm:hierBranch val="init"/>
        </dgm:presLayoutVars>
      </dgm:prSet>
      <dgm:spPr/>
    </dgm:pt>
    <dgm:pt modelId="{67ED0B68-8BCD-450F-8239-B78069AD6783}" type="pres">
      <dgm:prSet presAssocID="{F3D26B56-CE46-4AB6-AC98-8527541A056F}" presName="rootComposite" presStyleCnt="0"/>
      <dgm:spPr/>
    </dgm:pt>
    <dgm:pt modelId="{BE334373-57E9-4AE7-8D5B-23BB53BEB045}" type="pres">
      <dgm:prSet presAssocID="{F3D26B56-CE46-4AB6-AC98-8527541A056F}" presName="rootText" presStyleLbl="node2" presStyleIdx="5" presStyleCnt="7">
        <dgm:presLayoutVars>
          <dgm:chPref val="3"/>
        </dgm:presLayoutVars>
      </dgm:prSet>
      <dgm:spPr/>
      <dgm:t>
        <a:bodyPr/>
        <a:lstStyle/>
        <a:p>
          <a:endParaRPr lang="en-US"/>
        </a:p>
      </dgm:t>
    </dgm:pt>
    <dgm:pt modelId="{7D143F9D-9004-45C5-9258-46746D4AE1CB}" type="pres">
      <dgm:prSet presAssocID="{F3D26B56-CE46-4AB6-AC98-8527541A056F}" presName="rootConnector" presStyleLbl="node2" presStyleIdx="5" presStyleCnt="7"/>
      <dgm:spPr/>
      <dgm:t>
        <a:bodyPr/>
        <a:lstStyle/>
        <a:p>
          <a:endParaRPr lang="en-US"/>
        </a:p>
      </dgm:t>
    </dgm:pt>
    <dgm:pt modelId="{DFED99F2-B0FC-47FC-B37A-0BE8188AF288}" type="pres">
      <dgm:prSet presAssocID="{F3D26B56-CE46-4AB6-AC98-8527541A056F}" presName="hierChild4" presStyleCnt="0"/>
      <dgm:spPr/>
    </dgm:pt>
    <dgm:pt modelId="{00DE7026-5EE4-4C47-B44C-8044F38B88B9}" type="pres">
      <dgm:prSet presAssocID="{F3D26B56-CE46-4AB6-AC98-8527541A056F}" presName="hierChild5" presStyleCnt="0"/>
      <dgm:spPr/>
    </dgm:pt>
    <dgm:pt modelId="{5CA1D9DA-F4D0-4CB0-8DFF-6DAAE36C73C7}" type="pres">
      <dgm:prSet presAssocID="{12B59F26-FFEF-4D0F-941F-DCBF384C5471}" presName="Name64" presStyleLbl="parChTrans1D2" presStyleIdx="6" presStyleCnt="8"/>
      <dgm:spPr/>
      <dgm:t>
        <a:bodyPr/>
        <a:lstStyle/>
        <a:p>
          <a:endParaRPr lang="en-US"/>
        </a:p>
      </dgm:t>
    </dgm:pt>
    <dgm:pt modelId="{E6E77B90-F7F4-4A33-824A-92A0B3011BD2}" type="pres">
      <dgm:prSet presAssocID="{EACC98AB-5651-407A-84EE-A33CAF273DDB}" presName="hierRoot2" presStyleCnt="0">
        <dgm:presLayoutVars>
          <dgm:hierBranch val="init"/>
        </dgm:presLayoutVars>
      </dgm:prSet>
      <dgm:spPr/>
    </dgm:pt>
    <dgm:pt modelId="{2239D359-1537-493C-ADE3-26ADA6F82A3F}" type="pres">
      <dgm:prSet presAssocID="{EACC98AB-5651-407A-84EE-A33CAF273DDB}" presName="rootComposite" presStyleCnt="0"/>
      <dgm:spPr/>
    </dgm:pt>
    <dgm:pt modelId="{627B98D4-0FB7-4CE6-8511-DFA59D8E9637}" type="pres">
      <dgm:prSet presAssocID="{EACC98AB-5651-407A-84EE-A33CAF273DDB}" presName="rootText" presStyleLbl="node2" presStyleIdx="6" presStyleCnt="7">
        <dgm:presLayoutVars>
          <dgm:chPref val="3"/>
        </dgm:presLayoutVars>
      </dgm:prSet>
      <dgm:spPr/>
      <dgm:t>
        <a:bodyPr/>
        <a:lstStyle/>
        <a:p>
          <a:endParaRPr lang="en-US"/>
        </a:p>
      </dgm:t>
    </dgm:pt>
    <dgm:pt modelId="{CA34E9C7-1FCF-4651-9673-FBE4BB641B87}" type="pres">
      <dgm:prSet presAssocID="{EACC98AB-5651-407A-84EE-A33CAF273DDB}" presName="rootConnector" presStyleLbl="node2" presStyleIdx="6" presStyleCnt="7"/>
      <dgm:spPr/>
      <dgm:t>
        <a:bodyPr/>
        <a:lstStyle/>
        <a:p>
          <a:endParaRPr lang="en-US"/>
        </a:p>
      </dgm:t>
    </dgm:pt>
    <dgm:pt modelId="{18ADD349-FCA3-4CF9-A4C5-5B91DCC28025}" type="pres">
      <dgm:prSet presAssocID="{EACC98AB-5651-407A-84EE-A33CAF273DDB}" presName="hierChild4" presStyleCnt="0"/>
      <dgm:spPr/>
    </dgm:pt>
    <dgm:pt modelId="{A4FF8F08-055E-42DB-903C-2025BBA23674}" type="pres">
      <dgm:prSet presAssocID="{EACC98AB-5651-407A-84EE-A33CAF273DDB}" presName="hierChild5" presStyleCnt="0"/>
      <dgm:spPr/>
    </dgm:pt>
    <dgm:pt modelId="{FCEC137F-D7C5-4A71-B635-7027FE39460F}" type="pres">
      <dgm:prSet presAssocID="{855942C5-9136-4C6A-BC8A-54B4ECD55897}" presName="hierChild3" presStyleCnt="0"/>
      <dgm:spPr/>
    </dgm:pt>
    <dgm:pt modelId="{437F11CB-B1A8-40AA-AA0A-597A5C4664FC}" type="pres">
      <dgm:prSet presAssocID="{EB738921-87A0-4905-B706-235D381932A7}" presName="Name115" presStyleLbl="parChTrans1D2" presStyleIdx="7" presStyleCnt="8"/>
      <dgm:spPr/>
      <dgm:t>
        <a:bodyPr/>
        <a:lstStyle/>
        <a:p>
          <a:endParaRPr lang="en-US"/>
        </a:p>
      </dgm:t>
    </dgm:pt>
    <dgm:pt modelId="{B9B5BF7D-8838-4D37-AD29-23BC71CECDC8}" type="pres">
      <dgm:prSet presAssocID="{1BE64FF4-493A-4223-B749-A533005F2DCA}" presName="hierRoot3" presStyleCnt="0">
        <dgm:presLayoutVars>
          <dgm:hierBranch val="init"/>
        </dgm:presLayoutVars>
      </dgm:prSet>
      <dgm:spPr/>
    </dgm:pt>
    <dgm:pt modelId="{9A8D726C-412C-4523-99A1-18EA2305C61B}" type="pres">
      <dgm:prSet presAssocID="{1BE64FF4-493A-4223-B749-A533005F2DCA}" presName="rootComposite3" presStyleCnt="0"/>
      <dgm:spPr/>
    </dgm:pt>
    <dgm:pt modelId="{0278879B-7C78-47A6-9C27-7CA6D6B4E6AF}" type="pres">
      <dgm:prSet presAssocID="{1BE64FF4-493A-4223-B749-A533005F2DCA}" presName="rootText3" presStyleLbl="asst1" presStyleIdx="0" presStyleCnt="1">
        <dgm:presLayoutVars>
          <dgm:chPref val="3"/>
        </dgm:presLayoutVars>
      </dgm:prSet>
      <dgm:spPr/>
      <dgm:t>
        <a:bodyPr/>
        <a:lstStyle/>
        <a:p>
          <a:endParaRPr lang="en-US"/>
        </a:p>
      </dgm:t>
    </dgm:pt>
    <dgm:pt modelId="{61D8ADE5-6DD1-407A-83D0-AF7D085E648D}" type="pres">
      <dgm:prSet presAssocID="{1BE64FF4-493A-4223-B749-A533005F2DCA}" presName="rootConnector3" presStyleLbl="asst1" presStyleIdx="0" presStyleCnt="1"/>
      <dgm:spPr/>
      <dgm:t>
        <a:bodyPr/>
        <a:lstStyle/>
        <a:p>
          <a:endParaRPr lang="en-US"/>
        </a:p>
      </dgm:t>
    </dgm:pt>
    <dgm:pt modelId="{612639E7-D5D1-4B74-9737-A75BF7C1B296}" type="pres">
      <dgm:prSet presAssocID="{1BE64FF4-493A-4223-B749-A533005F2DCA}" presName="hierChild6" presStyleCnt="0"/>
      <dgm:spPr/>
    </dgm:pt>
    <dgm:pt modelId="{D8AC4AC5-3380-4D27-94FB-402E311C23FA}" type="pres">
      <dgm:prSet presAssocID="{1BE64FF4-493A-4223-B749-A533005F2DCA}" presName="hierChild7" presStyleCnt="0"/>
      <dgm:spPr/>
    </dgm:pt>
  </dgm:ptLst>
  <dgm:cxnLst>
    <dgm:cxn modelId="{7576A597-0872-4AA4-82BA-C41E8C57BA54}" type="presOf" srcId="{E83972ED-017E-4655-8F41-6FE1E10D6955}" destId="{5F28C615-87B9-4B45-A443-73CB064A1A40}" srcOrd="0" destOrd="0" presId="urn:microsoft.com/office/officeart/2009/3/layout/HorizontalOrganizationChart"/>
    <dgm:cxn modelId="{3C0C60FF-2104-416A-B344-6247F9FEB772}" type="presOf" srcId="{6D27A49C-F0FC-4C10-B888-281F6B1AEAB6}" destId="{534A0373-0F88-45A4-AE47-79CBD67C3D63}" srcOrd="0" destOrd="0" presId="urn:microsoft.com/office/officeart/2009/3/layout/HorizontalOrganizationChart"/>
    <dgm:cxn modelId="{3311AB01-FA17-4748-BDD0-AF3E5A498F00}" type="presOf" srcId="{0843F6C3-573E-4BEA-8206-40E9387E7654}" destId="{2F1A4F61-CB1B-42D1-AE8C-BED14F0D0721}" srcOrd="1" destOrd="0" presId="urn:microsoft.com/office/officeart/2009/3/layout/HorizontalOrganizationChart"/>
    <dgm:cxn modelId="{AFAEE774-062C-451D-9425-3AE7B50D4A6B}" type="presOf" srcId="{3D7AE5D0-AD82-4913-A3A5-CDAD8CC8B3D6}" destId="{B3204671-2154-4B44-8901-6092F872C95E}" srcOrd="0" destOrd="0" presId="urn:microsoft.com/office/officeart/2009/3/layout/HorizontalOrganizationChart"/>
    <dgm:cxn modelId="{11DDA0C2-377B-4AFB-A431-7458AFAE85FE}" type="presOf" srcId="{0843F6C3-573E-4BEA-8206-40E9387E7654}" destId="{B0032D82-7DAB-48B7-8784-26E98909D69E}" srcOrd="0" destOrd="0" presId="urn:microsoft.com/office/officeart/2009/3/layout/HorizontalOrganizationChart"/>
    <dgm:cxn modelId="{0385A543-5628-4A28-A47F-A707BAF665F4}" type="presOf" srcId="{855942C5-9136-4C6A-BC8A-54B4ECD55897}" destId="{DE984FE4-E115-4CBD-993B-D5E4CD8979BD}" srcOrd="0" destOrd="0" presId="urn:microsoft.com/office/officeart/2009/3/layout/HorizontalOrganizationChart"/>
    <dgm:cxn modelId="{60FBD071-C02C-4543-99E2-2455F6B8A2D9}" srcId="{855942C5-9136-4C6A-BC8A-54B4ECD55897}" destId="{E0909371-A5A0-45F8-A5AD-FCCDA7F3B518}" srcOrd="3" destOrd="0" parTransId="{97FD3EBC-139D-4070-BF99-DA5FDED48811}" sibTransId="{A509DE7D-9C1B-4446-8269-13DCF1B73A7B}"/>
    <dgm:cxn modelId="{11430CD0-D89F-4C3C-AD69-BD8785643EC8}" type="presOf" srcId="{12B59F26-FFEF-4D0F-941F-DCBF384C5471}" destId="{5CA1D9DA-F4D0-4CB0-8DFF-6DAAE36C73C7}" srcOrd="0" destOrd="0" presId="urn:microsoft.com/office/officeart/2009/3/layout/HorizontalOrganizationChart"/>
    <dgm:cxn modelId="{5BA53DA6-2491-4C22-87F8-78ACDAB23B9F}" srcId="{855942C5-9136-4C6A-BC8A-54B4ECD55897}" destId="{6D27A49C-F0FC-4C10-B888-281F6B1AEAB6}" srcOrd="2" destOrd="0" parTransId="{F742E505-05FB-4035-A8F4-6036B26210FD}" sibTransId="{D516BDAA-12A4-4A4F-8233-34CD5DF554B4}"/>
    <dgm:cxn modelId="{FC676E8F-0E0A-4CBC-93EC-0226E5AE3690}" srcId="{855942C5-9136-4C6A-BC8A-54B4ECD55897}" destId="{0843F6C3-573E-4BEA-8206-40E9387E7654}" srcOrd="1" destOrd="0" parTransId="{3D7AE5D0-AD82-4913-A3A5-CDAD8CC8B3D6}" sibTransId="{E5A2B8C3-31B8-43AB-8642-AF00E193E3E1}"/>
    <dgm:cxn modelId="{3EBC0898-6B99-43E3-8C1C-A8FA1B5D05A5}" type="presOf" srcId="{EACC98AB-5651-407A-84EE-A33CAF273DDB}" destId="{627B98D4-0FB7-4CE6-8511-DFA59D8E9637}" srcOrd="0" destOrd="0" presId="urn:microsoft.com/office/officeart/2009/3/layout/HorizontalOrganizationChart"/>
    <dgm:cxn modelId="{7A451479-F0BB-410B-B137-C687DE914F2A}" type="presOf" srcId="{E011043D-FA97-480A-9866-7CB314446E99}" destId="{26A001AD-DE2D-4C2D-A0EF-56B2D96877F5}" srcOrd="0" destOrd="0" presId="urn:microsoft.com/office/officeart/2009/3/layout/HorizontalOrganizationChart"/>
    <dgm:cxn modelId="{222A6EA3-AB3E-415C-B5F5-2D07B81DB31A}" type="presOf" srcId="{F3D26B56-CE46-4AB6-AC98-8527541A056F}" destId="{BE334373-57E9-4AE7-8D5B-23BB53BEB045}" srcOrd="0" destOrd="0" presId="urn:microsoft.com/office/officeart/2009/3/layout/HorizontalOrganizationChart"/>
    <dgm:cxn modelId="{7EAA2DFA-77AE-467D-8D67-F378E54C7EB1}" type="presOf" srcId="{855942C5-9136-4C6A-BC8A-54B4ECD55897}" destId="{3B99AA39-8750-438B-86D0-63C3E04959D1}" srcOrd="1" destOrd="0" presId="urn:microsoft.com/office/officeart/2009/3/layout/HorizontalOrganizationChart"/>
    <dgm:cxn modelId="{37253301-7D19-4200-98D9-54C7D72A799D}" type="presOf" srcId="{F742E505-05FB-4035-A8F4-6036B26210FD}" destId="{E7908457-4ED8-44A3-9CB4-49798DB6EED0}" srcOrd="0" destOrd="0" presId="urn:microsoft.com/office/officeart/2009/3/layout/HorizontalOrganizationChart"/>
    <dgm:cxn modelId="{F418EAA7-4EF0-4B67-8E48-E0358A6F26AA}" type="presOf" srcId="{76EDE3A0-4BFC-4AE8-A083-1BDF5D91E559}" destId="{B9417181-166D-406E-A4D5-F59F6E02097C}" srcOrd="1" destOrd="0" presId="urn:microsoft.com/office/officeart/2009/3/layout/HorizontalOrganizationChart"/>
    <dgm:cxn modelId="{A7B4D4DA-E64B-4827-9605-1ED1B321A6AD}" type="presOf" srcId="{1BE64FF4-493A-4223-B749-A533005F2DCA}" destId="{0278879B-7C78-47A6-9C27-7CA6D6B4E6AF}" srcOrd="0" destOrd="0" presId="urn:microsoft.com/office/officeart/2009/3/layout/HorizontalOrganizationChart"/>
    <dgm:cxn modelId="{C2C4A1AE-B8C4-4F98-8F71-0C9986C6DD21}" type="presOf" srcId="{87F8BB96-D5BE-43DA-B113-36F472C94031}" destId="{083E35DD-AB33-43B5-9EDC-AB9AD5893A75}" srcOrd="0" destOrd="0" presId="urn:microsoft.com/office/officeart/2009/3/layout/HorizontalOrganizationChart"/>
    <dgm:cxn modelId="{09F8A0DE-F01A-4B23-AE5B-950BABB24413}" type="presOf" srcId="{EACC98AB-5651-407A-84EE-A33CAF273DDB}" destId="{CA34E9C7-1FCF-4651-9673-FBE4BB641B87}" srcOrd="1" destOrd="0" presId="urn:microsoft.com/office/officeart/2009/3/layout/HorizontalOrganizationChart"/>
    <dgm:cxn modelId="{0ED3FA43-A528-4DFD-A956-7573F4BD8077}" type="presOf" srcId="{76EDE3A0-4BFC-4AE8-A083-1BDF5D91E559}" destId="{90829513-F5C3-4C29-937C-558102E55A10}" srcOrd="0" destOrd="0" presId="urn:microsoft.com/office/officeart/2009/3/layout/HorizontalOrganizationChart"/>
    <dgm:cxn modelId="{735C7CB4-4129-4645-9384-683D6CEFEB64}" type="presOf" srcId="{EB738921-87A0-4905-B706-235D381932A7}" destId="{437F11CB-B1A8-40AA-AA0A-597A5C4664FC}" srcOrd="0" destOrd="0" presId="urn:microsoft.com/office/officeart/2009/3/layout/HorizontalOrganizationChart"/>
    <dgm:cxn modelId="{66C88267-836F-4ABA-8C6A-C44A0022C828}" srcId="{855942C5-9136-4C6A-BC8A-54B4ECD55897}" destId="{EACC98AB-5651-407A-84EE-A33CAF273DDB}" srcOrd="7" destOrd="0" parTransId="{12B59F26-FFEF-4D0F-941F-DCBF384C5471}" sibTransId="{E6E3266D-16FE-4A3A-9C9C-1FA55B4AE43F}"/>
    <dgm:cxn modelId="{933B1869-F0A6-45CE-B0AA-E17A72E50260}" type="presOf" srcId="{0F65EB27-6C82-4522-8731-EE3530FCAA8E}" destId="{3488F372-9F51-4277-95FC-8ECDC50450C1}" srcOrd="0" destOrd="0" presId="urn:microsoft.com/office/officeart/2009/3/layout/HorizontalOrganizationChart"/>
    <dgm:cxn modelId="{79952A18-CEE4-4CF3-8F80-A5447F3EA32A}" type="presOf" srcId="{E0909371-A5A0-45F8-A5AD-FCCDA7F3B518}" destId="{9A3AE94F-A724-489E-AE6D-1477E3C76154}" srcOrd="1" destOrd="0" presId="urn:microsoft.com/office/officeart/2009/3/layout/HorizontalOrganizationChart"/>
    <dgm:cxn modelId="{55301196-1661-4970-BDC2-682D4CE18EBA}" srcId="{87F8BB96-D5BE-43DA-B113-36F472C94031}" destId="{855942C5-9136-4C6A-BC8A-54B4ECD55897}" srcOrd="0" destOrd="0" parTransId="{8A380386-9078-4EC7-9324-93DAE3E0B102}" sibTransId="{24AC164C-DB73-4071-BA5E-3F4226C26E17}"/>
    <dgm:cxn modelId="{F3F602A1-DCA2-47C1-88D6-08786640B7F3}" srcId="{855942C5-9136-4C6A-BC8A-54B4ECD55897}" destId="{E83972ED-017E-4655-8F41-6FE1E10D6955}" srcOrd="4" destOrd="0" parTransId="{0F65EB27-6C82-4522-8731-EE3530FCAA8E}" sibTransId="{B56D7484-51A4-4877-AE3B-61FC0CB6B554}"/>
    <dgm:cxn modelId="{171E2005-FE3A-406F-8DDA-934A369986EE}" type="presOf" srcId="{6D27A49C-F0FC-4C10-B888-281F6B1AEAB6}" destId="{CDBB146B-05D2-4B0F-BD4D-F02CE0A32607}" srcOrd="1" destOrd="0" presId="urn:microsoft.com/office/officeart/2009/3/layout/HorizontalOrganizationChart"/>
    <dgm:cxn modelId="{2673D2C0-2CB1-4130-9034-6A2F31666B86}" srcId="{855942C5-9136-4C6A-BC8A-54B4ECD55897}" destId="{76EDE3A0-4BFC-4AE8-A083-1BDF5D91E559}" srcOrd="5" destOrd="0" parTransId="{E011043D-FA97-480A-9866-7CB314446E99}" sibTransId="{40DEF655-6BF0-4FC3-BE2D-8AE672EFBD19}"/>
    <dgm:cxn modelId="{B85250A5-72BB-430A-AA87-AE09BF3C6C85}" type="presOf" srcId="{1BE64FF4-493A-4223-B749-A533005F2DCA}" destId="{61D8ADE5-6DD1-407A-83D0-AF7D085E648D}" srcOrd="1" destOrd="0" presId="urn:microsoft.com/office/officeart/2009/3/layout/HorizontalOrganizationChart"/>
    <dgm:cxn modelId="{001F6897-9421-40A8-BC14-A926F9269B17}" type="presOf" srcId="{E0909371-A5A0-45F8-A5AD-FCCDA7F3B518}" destId="{27E53A0B-C0F6-4E3F-8E14-44E777EBA703}" srcOrd="0" destOrd="0" presId="urn:microsoft.com/office/officeart/2009/3/layout/HorizontalOrganizationChart"/>
    <dgm:cxn modelId="{2EB71D1B-4D22-4929-BFC8-1050CF885249}" type="presOf" srcId="{0A60C7A5-B6D2-4C93-870B-6B85DFECCDC2}" destId="{928E737C-6F63-4E15-9599-7A6AF62A3D23}" srcOrd="0" destOrd="0" presId="urn:microsoft.com/office/officeart/2009/3/layout/HorizontalOrganizationChart"/>
    <dgm:cxn modelId="{ADA5FFFC-7826-4734-B5DA-4F1BE72027C2}" srcId="{855942C5-9136-4C6A-BC8A-54B4ECD55897}" destId="{1BE64FF4-493A-4223-B749-A533005F2DCA}" srcOrd="0" destOrd="0" parTransId="{EB738921-87A0-4905-B706-235D381932A7}" sibTransId="{987830E3-8971-48DE-A8CC-F87BD263820C}"/>
    <dgm:cxn modelId="{12BC45C1-FC9B-4F54-88A1-D9A699309B03}" type="presOf" srcId="{F3D26B56-CE46-4AB6-AC98-8527541A056F}" destId="{7D143F9D-9004-45C5-9258-46746D4AE1CB}" srcOrd="1" destOrd="0" presId="urn:microsoft.com/office/officeart/2009/3/layout/HorizontalOrganizationChart"/>
    <dgm:cxn modelId="{6726E99C-AA83-43DE-8F24-279E2B5A486A}" srcId="{855942C5-9136-4C6A-BC8A-54B4ECD55897}" destId="{F3D26B56-CE46-4AB6-AC98-8527541A056F}" srcOrd="6" destOrd="0" parTransId="{0A60C7A5-B6D2-4C93-870B-6B85DFECCDC2}" sibTransId="{17B04828-79CE-4388-B5FA-3E17E789478A}"/>
    <dgm:cxn modelId="{6CDC2504-61D2-475E-A643-2F79564F6CB4}" type="presOf" srcId="{97FD3EBC-139D-4070-BF99-DA5FDED48811}" destId="{689F5A0C-A3F5-4F30-9724-8D144DA3A796}" srcOrd="0" destOrd="0" presId="urn:microsoft.com/office/officeart/2009/3/layout/HorizontalOrganizationChart"/>
    <dgm:cxn modelId="{D128F1AA-30EA-4683-BE84-6EFEF5FB509B}" type="presOf" srcId="{E83972ED-017E-4655-8F41-6FE1E10D6955}" destId="{B61C2243-655E-4A81-9230-63AD06BD6AD9}" srcOrd="1" destOrd="0" presId="urn:microsoft.com/office/officeart/2009/3/layout/HorizontalOrganizationChart"/>
    <dgm:cxn modelId="{A73E25E1-E4E3-4D43-8D21-E2D7EB5D1362}" type="presParOf" srcId="{083E35DD-AB33-43B5-9EDC-AB9AD5893A75}" destId="{CCF68D74-0E99-4A76-ADAA-36CAE2E6AEC4}" srcOrd="0" destOrd="0" presId="urn:microsoft.com/office/officeart/2009/3/layout/HorizontalOrganizationChart"/>
    <dgm:cxn modelId="{94E2D8CC-2D2E-4B4B-8725-A7CF114C8F0A}" type="presParOf" srcId="{CCF68D74-0E99-4A76-ADAA-36CAE2E6AEC4}" destId="{82A38B69-8C0E-4271-A7E4-EC59CD66C63D}" srcOrd="0" destOrd="0" presId="urn:microsoft.com/office/officeart/2009/3/layout/HorizontalOrganizationChart"/>
    <dgm:cxn modelId="{72BA4E16-EF2B-4D9B-AA16-1D38FC24BAC0}" type="presParOf" srcId="{82A38B69-8C0E-4271-A7E4-EC59CD66C63D}" destId="{DE984FE4-E115-4CBD-993B-D5E4CD8979BD}" srcOrd="0" destOrd="0" presId="urn:microsoft.com/office/officeart/2009/3/layout/HorizontalOrganizationChart"/>
    <dgm:cxn modelId="{BC3FC617-1F2E-4E9F-955B-752122046501}" type="presParOf" srcId="{82A38B69-8C0E-4271-A7E4-EC59CD66C63D}" destId="{3B99AA39-8750-438B-86D0-63C3E04959D1}" srcOrd="1" destOrd="0" presId="urn:microsoft.com/office/officeart/2009/3/layout/HorizontalOrganizationChart"/>
    <dgm:cxn modelId="{65F826AC-692D-4F60-92A6-8762A34277D7}" type="presParOf" srcId="{CCF68D74-0E99-4A76-ADAA-36CAE2E6AEC4}" destId="{32A5B654-2C54-44C1-9B8E-27A8A8FFAF05}" srcOrd="1" destOrd="0" presId="urn:microsoft.com/office/officeart/2009/3/layout/HorizontalOrganizationChart"/>
    <dgm:cxn modelId="{4B87E770-4923-4CB3-A3C1-30A697280A50}" type="presParOf" srcId="{32A5B654-2C54-44C1-9B8E-27A8A8FFAF05}" destId="{B3204671-2154-4B44-8901-6092F872C95E}" srcOrd="0" destOrd="0" presId="urn:microsoft.com/office/officeart/2009/3/layout/HorizontalOrganizationChart"/>
    <dgm:cxn modelId="{78E68E75-74FF-42CC-8B9F-7F930D5901AD}" type="presParOf" srcId="{32A5B654-2C54-44C1-9B8E-27A8A8FFAF05}" destId="{94B4BFDA-505C-4284-B4F7-9C78FA001227}" srcOrd="1" destOrd="0" presId="urn:microsoft.com/office/officeart/2009/3/layout/HorizontalOrganizationChart"/>
    <dgm:cxn modelId="{3A9D0981-9ABF-4EF7-B403-E3C56FB0826F}" type="presParOf" srcId="{94B4BFDA-505C-4284-B4F7-9C78FA001227}" destId="{31146B17-8687-4259-BC39-EF161B8D6965}" srcOrd="0" destOrd="0" presId="urn:microsoft.com/office/officeart/2009/3/layout/HorizontalOrganizationChart"/>
    <dgm:cxn modelId="{9212734B-FB1F-4A66-BFB5-E87A46254A18}" type="presParOf" srcId="{31146B17-8687-4259-BC39-EF161B8D6965}" destId="{B0032D82-7DAB-48B7-8784-26E98909D69E}" srcOrd="0" destOrd="0" presId="urn:microsoft.com/office/officeart/2009/3/layout/HorizontalOrganizationChart"/>
    <dgm:cxn modelId="{0F6DABEF-2970-4EB8-A7F4-005379FD90F7}" type="presParOf" srcId="{31146B17-8687-4259-BC39-EF161B8D6965}" destId="{2F1A4F61-CB1B-42D1-AE8C-BED14F0D0721}" srcOrd="1" destOrd="0" presId="urn:microsoft.com/office/officeart/2009/3/layout/HorizontalOrganizationChart"/>
    <dgm:cxn modelId="{9539DF22-4983-4F05-AE8A-9808BBCA1055}" type="presParOf" srcId="{94B4BFDA-505C-4284-B4F7-9C78FA001227}" destId="{34E62197-B9C6-4B1E-9E4F-98265543D595}" srcOrd="1" destOrd="0" presId="urn:microsoft.com/office/officeart/2009/3/layout/HorizontalOrganizationChart"/>
    <dgm:cxn modelId="{B1A46370-FEF4-400B-8251-EC7FBE89157F}" type="presParOf" srcId="{94B4BFDA-505C-4284-B4F7-9C78FA001227}" destId="{6CDE49CA-34F2-485E-A146-4649CEFBF3A0}" srcOrd="2" destOrd="0" presId="urn:microsoft.com/office/officeart/2009/3/layout/HorizontalOrganizationChart"/>
    <dgm:cxn modelId="{7D41AB46-D31E-4455-A1EA-043C43CB47BE}" type="presParOf" srcId="{32A5B654-2C54-44C1-9B8E-27A8A8FFAF05}" destId="{E7908457-4ED8-44A3-9CB4-49798DB6EED0}" srcOrd="2" destOrd="0" presId="urn:microsoft.com/office/officeart/2009/3/layout/HorizontalOrganizationChart"/>
    <dgm:cxn modelId="{6327AFD2-F9F6-4B9C-93D6-DEB352DB583B}" type="presParOf" srcId="{32A5B654-2C54-44C1-9B8E-27A8A8FFAF05}" destId="{1ACA9930-EFFA-4068-908A-C2D19968846F}" srcOrd="3" destOrd="0" presId="urn:microsoft.com/office/officeart/2009/3/layout/HorizontalOrganizationChart"/>
    <dgm:cxn modelId="{963CD80C-0AA4-4D1D-A6E5-F465496D8CF0}" type="presParOf" srcId="{1ACA9930-EFFA-4068-908A-C2D19968846F}" destId="{5453C10C-4FD1-457E-85CC-9E889E22D415}" srcOrd="0" destOrd="0" presId="urn:microsoft.com/office/officeart/2009/3/layout/HorizontalOrganizationChart"/>
    <dgm:cxn modelId="{1A82A974-6ECF-47FE-A0F1-36C649B62B0E}" type="presParOf" srcId="{5453C10C-4FD1-457E-85CC-9E889E22D415}" destId="{534A0373-0F88-45A4-AE47-79CBD67C3D63}" srcOrd="0" destOrd="0" presId="urn:microsoft.com/office/officeart/2009/3/layout/HorizontalOrganizationChart"/>
    <dgm:cxn modelId="{99346FAA-998F-4B1C-9A36-97760C97DAED}" type="presParOf" srcId="{5453C10C-4FD1-457E-85CC-9E889E22D415}" destId="{CDBB146B-05D2-4B0F-BD4D-F02CE0A32607}" srcOrd="1" destOrd="0" presId="urn:microsoft.com/office/officeart/2009/3/layout/HorizontalOrganizationChart"/>
    <dgm:cxn modelId="{F37999B3-4468-4F7E-9EB6-9D021EEF142A}" type="presParOf" srcId="{1ACA9930-EFFA-4068-908A-C2D19968846F}" destId="{CDA6806B-D49F-4B5B-91CA-37DB0DD4429F}" srcOrd="1" destOrd="0" presId="urn:microsoft.com/office/officeart/2009/3/layout/HorizontalOrganizationChart"/>
    <dgm:cxn modelId="{5D7D94B9-74AC-46DE-B0D9-5BD80060682A}" type="presParOf" srcId="{1ACA9930-EFFA-4068-908A-C2D19968846F}" destId="{123E1674-30CB-4F9C-814B-FBB97A1F6721}" srcOrd="2" destOrd="0" presId="urn:microsoft.com/office/officeart/2009/3/layout/HorizontalOrganizationChart"/>
    <dgm:cxn modelId="{6F254E6D-B5F0-4B56-BD48-F5B81BCFC6CA}" type="presParOf" srcId="{32A5B654-2C54-44C1-9B8E-27A8A8FFAF05}" destId="{689F5A0C-A3F5-4F30-9724-8D144DA3A796}" srcOrd="4" destOrd="0" presId="urn:microsoft.com/office/officeart/2009/3/layout/HorizontalOrganizationChart"/>
    <dgm:cxn modelId="{84B40B9E-51DA-4339-8F5C-1D26E5B998DF}" type="presParOf" srcId="{32A5B654-2C54-44C1-9B8E-27A8A8FFAF05}" destId="{08874B3B-83EC-4772-BB64-9FDA18A08F6C}" srcOrd="5" destOrd="0" presId="urn:microsoft.com/office/officeart/2009/3/layout/HorizontalOrganizationChart"/>
    <dgm:cxn modelId="{42EC672B-C78A-47E0-9075-77248EC89BCC}" type="presParOf" srcId="{08874B3B-83EC-4772-BB64-9FDA18A08F6C}" destId="{3DE7D294-1E0B-41B3-9B26-8681F5002055}" srcOrd="0" destOrd="0" presId="urn:microsoft.com/office/officeart/2009/3/layout/HorizontalOrganizationChart"/>
    <dgm:cxn modelId="{17044167-551B-45BC-BC28-ACFB393DE32A}" type="presParOf" srcId="{3DE7D294-1E0B-41B3-9B26-8681F5002055}" destId="{27E53A0B-C0F6-4E3F-8E14-44E777EBA703}" srcOrd="0" destOrd="0" presId="urn:microsoft.com/office/officeart/2009/3/layout/HorizontalOrganizationChart"/>
    <dgm:cxn modelId="{2FEF15F4-C6CE-4851-BD4D-76CEDD332DD7}" type="presParOf" srcId="{3DE7D294-1E0B-41B3-9B26-8681F5002055}" destId="{9A3AE94F-A724-489E-AE6D-1477E3C76154}" srcOrd="1" destOrd="0" presId="urn:microsoft.com/office/officeart/2009/3/layout/HorizontalOrganizationChart"/>
    <dgm:cxn modelId="{D4E50F0B-21B0-4A3D-8000-1066A73A1D10}" type="presParOf" srcId="{08874B3B-83EC-4772-BB64-9FDA18A08F6C}" destId="{4BCFF03A-FEBE-41A8-94B9-21E83222BED3}" srcOrd="1" destOrd="0" presId="urn:microsoft.com/office/officeart/2009/3/layout/HorizontalOrganizationChart"/>
    <dgm:cxn modelId="{10278580-9243-4401-B2BC-E90B4212F53B}" type="presParOf" srcId="{08874B3B-83EC-4772-BB64-9FDA18A08F6C}" destId="{AF3497A5-2A47-428B-A7F8-91251627805D}" srcOrd="2" destOrd="0" presId="urn:microsoft.com/office/officeart/2009/3/layout/HorizontalOrganizationChart"/>
    <dgm:cxn modelId="{BE0521D3-9FB0-48A9-B037-96BA87406821}" type="presParOf" srcId="{32A5B654-2C54-44C1-9B8E-27A8A8FFAF05}" destId="{3488F372-9F51-4277-95FC-8ECDC50450C1}" srcOrd="6" destOrd="0" presId="urn:microsoft.com/office/officeart/2009/3/layout/HorizontalOrganizationChart"/>
    <dgm:cxn modelId="{6F5C1860-03D7-4BFE-8097-5B11FFF492BF}" type="presParOf" srcId="{32A5B654-2C54-44C1-9B8E-27A8A8FFAF05}" destId="{95465745-9262-41D6-B217-4D8936F0288E}" srcOrd="7" destOrd="0" presId="urn:microsoft.com/office/officeart/2009/3/layout/HorizontalOrganizationChart"/>
    <dgm:cxn modelId="{00926FFD-F78E-4B93-9C8A-57056E9D8A1F}" type="presParOf" srcId="{95465745-9262-41D6-B217-4D8936F0288E}" destId="{2A73831A-85F8-4465-ABFB-964F72CC3F6D}" srcOrd="0" destOrd="0" presId="urn:microsoft.com/office/officeart/2009/3/layout/HorizontalOrganizationChart"/>
    <dgm:cxn modelId="{C17A9D0F-21CD-4182-B897-B5B66220F1B9}" type="presParOf" srcId="{2A73831A-85F8-4465-ABFB-964F72CC3F6D}" destId="{5F28C615-87B9-4B45-A443-73CB064A1A40}" srcOrd="0" destOrd="0" presId="urn:microsoft.com/office/officeart/2009/3/layout/HorizontalOrganizationChart"/>
    <dgm:cxn modelId="{3F71EC58-BCAC-490F-A05A-53D354CE34EC}" type="presParOf" srcId="{2A73831A-85F8-4465-ABFB-964F72CC3F6D}" destId="{B61C2243-655E-4A81-9230-63AD06BD6AD9}" srcOrd="1" destOrd="0" presId="urn:microsoft.com/office/officeart/2009/3/layout/HorizontalOrganizationChart"/>
    <dgm:cxn modelId="{301D2B75-AE33-478E-ABB4-491D3A86D6CA}" type="presParOf" srcId="{95465745-9262-41D6-B217-4D8936F0288E}" destId="{9C4861DE-0933-4C68-9435-4B11541C0BD4}" srcOrd="1" destOrd="0" presId="urn:microsoft.com/office/officeart/2009/3/layout/HorizontalOrganizationChart"/>
    <dgm:cxn modelId="{C3813109-798F-4E61-8C39-7F30CD607DCA}" type="presParOf" srcId="{95465745-9262-41D6-B217-4D8936F0288E}" destId="{0CCEBFF1-B4A4-41FE-A9E1-01406C36F02A}" srcOrd="2" destOrd="0" presId="urn:microsoft.com/office/officeart/2009/3/layout/HorizontalOrganizationChart"/>
    <dgm:cxn modelId="{CDA8B68E-ECF5-4675-93B5-59030FF5BF5A}" type="presParOf" srcId="{32A5B654-2C54-44C1-9B8E-27A8A8FFAF05}" destId="{26A001AD-DE2D-4C2D-A0EF-56B2D96877F5}" srcOrd="8" destOrd="0" presId="urn:microsoft.com/office/officeart/2009/3/layout/HorizontalOrganizationChart"/>
    <dgm:cxn modelId="{DE1C0D03-8356-4F54-BEB9-75A8EE45AC5D}" type="presParOf" srcId="{32A5B654-2C54-44C1-9B8E-27A8A8FFAF05}" destId="{C62E9594-35BD-4B78-95FF-2404FE78C362}" srcOrd="9" destOrd="0" presId="urn:microsoft.com/office/officeart/2009/3/layout/HorizontalOrganizationChart"/>
    <dgm:cxn modelId="{E7569801-B2E4-455E-B280-06C460F2B261}" type="presParOf" srcId="{C62E9594-35BD-4B78-95FF-2404FE78C362}" destId="{ED6DE2F2-C8C7-483E-9639-79DE298A6A8B}" srcOrd="0" destOrd="0" presId="urn:microsoft.com/office/officeart/2009/3/layout/HorizontalOrganizationChart"/>
    <dgm:cxn modelId="{9B991E52-329E-4B5A-BAB0-BA22C5413D16}" type="presParOf" srcId="{ED6DE2F2-C8C7-483E-9639-79DE298A6A8B}" destId="{90829513-F5C3-4C29-937C-558102E55A10}" srcOrd="0" destOrd="0" presId="urn:microsoft.com/office/officeart/2009/3/layout/HorizontalOrganizationChart"/>
    <dgm:cxn modelId="{AE389380-FA99-4543-9695-8E28AE9D5BE4}" type="presParOf" srcId="{ED6DE2F2-C8C7-483E-9639-79DE298A6A8B}" destId="{B9417181-166D-406E-A4D5-F59F6E02097C}" srcOrd="1" destOrd="0" presId="urn:microsoft.com/office/officeart/2009/3/layout/HorizontalOrganizationChart"/>
    <dgm:cxn modelId="{8DEA80BF-2ADD-4EA7-B874-B28A59A4EE7F}" type="presParOf" srcId="{C62E9594-35BD-4B78-95FF-2404FE78C362}" destId="{72AB630C-ACAE-4FFA-A55D-7CA44C372D74}" srcOrd="1" destOrd="0" presId="urn:microsoft.com/office/officeart/2009/3/layout/HorizontalOrganizationChart"/>
    <dgm:cxn modelId="{1216B0EB-B31D-4FE4-81DA-D97192E0E794}" type="presParOf" srcId="{C62E9594-35BD-4B78-95FF-2404FE78C362}" destId="{CB781103-5F60-45D7-BBB5-B3672A7E4519}" srcOrd="2" destOrd="0" presId="urn:microsoft.com/office/officeart/2009/3/layout/HorizontalOrganizationChart"/>
    <dgm:cxn modelId="{3D0FDC92-FA3C-433B-BB68-C67BB51BA0B8}" type="presParOf" srcId="{32A5B654-2C54-44C1-9B8E-27A8A8FFAF05}" destId="{928E737C-6F63-4E15-9599-7A6AF62A3D23}" srcOrd="10" destOrd="0" presId="urn:microsoft.com/office/officeart/2009/3/layout/HorizontalOrganizationChart"/>
    <dgm:cxn modelId="{D8D6C9C8-A417-4871-BAAA-0895C065286D}" type="presParOf" srcId="{32A5B654-2C54-44C1-9B8E-27A8A8FFAF05}" destId="{2DE5C75F-3248-47C2-9451-6BB3018D594A}" srcOrd="11" destOrd="0" presId="urn:microsoft.com/office/officeart/2009/3/layout/HorizontalOrganizationChart"/>
    <dgm:cxn modelId="{31838AAB-9DE1-43D7-AFBE-2537C0BE1F96}" type="presParOf" srcId="{2DE5C75F-3248-47C2-9451-6BB3018D594A}" destId="{67ED0B68-8BCD-450F-8239-B78069AD6783}" srcOrd="0" destOrd="0" presId="urn:microsoft.com/office/officeart/2009/3/layout/HorizontalOrganizationChart"/>
    <dgm:cxn modelId="{0D75541A-39ED-41A1-BA5B-E833FA566A41}" type="presParOf" srcId="{67ED0B68-8BCD-450F-8239-B78069AD6783}" destId="{BE334373-57E9-4AE7-8D5B-23BB53BEB045}" srcOrd="0" destOrd="0" presId="urn:microsoft.com/office/officeart/2009/3/layout/HorizontalOrganizationChart"/>
    <dgm:cxn modelId="{9EB3AD12-3071-4804-81CD-1203D963ABB7}" type="presParOf" srcId="{67ED0B68-8BCD-450F-8239-B78069AD6783}" destId="{7D143F9D-9004-45C5-9258-46746D4AE1CB}" srcOrd="1" destOrd="0" presId="urn:microsoft.com/office/officeart/2009/3/layout/HorizontalOrganizationChart"/>
    <dgm:cxn modelId="{E02BB157-D9C2-4728-A624-6F38151DE7EB}" type="presParOf" srcId="{2DE5C75F-3248-47C2-9451-6BB3018D594A}" destId="{DFED99F2-B0FC-47FC-B37A-0BE8188AF288}" srcOrd="1" destOrd="0" presId="urn:microsoft.com/office/officeart/2009/3/layout/HorizontalOrganizationChart"/>
    <dgm:cxn modelId="{C1FA5371-C8BB-40CC-AFD1-6382F3640247}" type="presParOf" srcId="{2DE5C75F-3248-47C2-9451-6BB3018D594A}" destId="{00DE7026-5EE4-4C47-B44C-8044F38B88B9}" srcOrd="2" destOrd="0" presId="urn:microsoft.com/office/officeart/2009/3/layout/HorizontalOrganizationChart"/>
    <dgm:cxn modelId="{52F41137-059F-47E3-A439-86F5E9A76A2C}" type="presParOf" srcId="{32A5B654-2C54-44C1-9B8E-27A8A8FFAF05}" destId="{5CA1D9DA-F4D0-4CB0-8DFF-6DAAE36C73C7}" srcOrd="12" destOrd="0" presId="urn:microsoft.com/office/officeart/2009/3/layout/HorizontalOrganizationChart"/>
    <dgm:cxn modelId="{6691DD09-5EA2-40CA-B355-81F02EF43F2D}" type="presParOf" srcId="{32A5B654-2C54-44C1-9B8E-27A8A8FFAF05}" destId="{E6E77B90-F7F4-4A33-824A-92A0B3011BD2}" srcOrd="13" destOrd="0" presId="urn:microsoft.com/office/officeart/2009/3/layout/HorizontalOrganizationChart"/>
    <dgm:cxn modelId="{36E19FC7-8ABB-4FC2-8AB9-193D1EC441E8}" type="presParOf" srcId="{E6E77B90-F7F4-4A33-824A-92A0B3011BD2}" destId="{2239D359-1537-493C-ADE3-26ADA6F82A3F}" srcOrd="0" destOrd="0" presId="urn:microsoft.com/office/officeart/2009/3/layout/HorizontalOrganizationChart"/>
    <dgm:cxn modelId="{FAEBBAF6-B079-428F-9773-CDA59E6D5590}" type="presParOf" srcId="{2239D359-1537-493C-ADE3-26ADA6F82A3F}" destId="{627B98D4-0FB7-4CE6-8511-DFA59D8E9637}" srcOrd="0" destOrd="0" presId="urn:microsoft.com/office/officeart/2009/3/layout/HorizontalOrganizationChart"/>
    <dgm:cxn modelId="{2446D558-B902-467E-A7A9-6E663F8F3383}" type="presParOf" srcId="{2239D359-1537-493C-ADE3-26ADA6F82A3F}" destId="{CA34E9C7-1FCF-4651-9673-FBE4BB641B87}" srcOrd="1" destOrd="0" presId="urn:microsoft.com/office/officeart/2009/3/layout/HorizontalOrganizationChart"/>
    <dgm:cxn modelId="{2D3E5EC8-7262-45B0-804B-D7887A4A519D}" type="presParOf" srcId="{E6E77B90-F7F4-4A33-824A-92A0B3011BD2}" destId="{18ADD349-FCA3-4CF9-A4C5-5B91DCC28025}" srcOrd="1" destOrd="0" presId="urn:microsoft.com/office/officeart/2009/3/layout/HorizontalOrganizationChart"/>
    <dgm:cxn modelId="{6D382E40-CCBB-4D3F-B6D8-5E8943A5237E}" type="presParOf" srcId="{E6E77B90-F7F4-4A33-824A-92A0B3011BD2}" destId="{A4FF8F08-055E-42DB-903C-2025BBA23674}" srcOrd="2" destOrd="0" presId="urn:microsoft.com/office/officeart/2009/3/layout/HorizontalOrganizationChart"/>
    <dgm:cxn modelId="{CA525808-7580-484F-9589-FF7079A3D090}" type="presParOf" srcId="{CCF68D74-0E99-4A76-ADAA-36CAE2E6AEC4}" destId="{FCEC137F-D7C5-4A71-B635-7027FE39460F}" srcOrd="2" destOrd="0" presId="urn:microsoft.com/office/officeart/2009/3/layout/HorizontalOrganizationChart"/>
    <dgm:cxn modelId="{5267351D-DD1A-4FE2-BFBD-F3511BFD7F0C}" type="presParOf" srcId="{FCEC137F-D7C5-4A71-B635-7027FE39460F}" destId="{437F11CB-B1A8-40AA-AA0A-597A5C4664FC}" srcOrd="0" destOrd="0" presId="urn:microsoft.com/office/officeart/2009/3/layout/HorizontalOrganizationChart"/>
    <dgm:cxn modelId="{03C922C4-6EFA-42FF-8A86-A0C620304A45}" type="presParOf" srcId="{FCEC137F-D7C5-4A71-B635-7027FE39460F}" destId="{B9B5BF7D-8838-4D37-AD29-23BC71CECDC8}" srcOrd="1" destOrd="0" presId="urn:microsoft.com/office/officeart/2009/3/layout/HorizontalOrganizationChart"/>
    <dgm:cxn modelId="{DFD944D5-36E0-4525-91C4-E6267F9E2668}" type="presParOf" srcId="{B9B5BF7D-8838-4D37-AD29-23BC71CECDC8}" destId="{9A8D726C-412C-4523-99A1-18EA2305C61B}" srcOrd="0" destOrd="0" presId="urn:microsoft.com/office/officeart/2009/3/layout/HorizontalOrganizationChart"/>
    <dgm:cxn modelId="{5241A8EF-5EBD-4004-BC52-94116FDCA7CA}" type="presParOf" srcId="{9A8D726C-412C-4523-99A1-18EA2305C61B}" destId="{0278879B-7C78-47A6-9C27-7CA6D6B4E6AF}" srcOrd="0" destOrd="0" presId="urn:microsoft.com/office/officeart/2009/3/layout/HorizontalOrganizationChart"/>
    <dgm:cxn modelId="{2C77351C-C706-4C46-94DD-77F0304C1672}" type="presParOf" srcId="{9A8D726C-412C-4523-99A1-18EA2305C61B}" destId="{61D8ADE5-6DD1-407A-83D0-AF7D085E648D}" srcOrd="1" destOrd="0" presId="urn:microsoft.com/office/officeart/2009/3/layout/HorizontalOrganizationChart"/>
    <dgm:cxn modelId="{172CFB2E-4A3E-4635-81DE-C21D162FF62B}" type="presParOf" srcId="{B9B5BF7D-8838-4D37-AD29-23BC71CECDC8}" destId="{612639E7-D5D1-4B74-9737-A75BF7C1B296}" srcOrd="1" destOrd="0" presId="urn:microsoft.com/office/officeart/2009/3/layout/HorizontalOrganizationChart"/>
    <dgm:cxn modelId="{2BDD30AD-AC27-47AA-A529-951510599FD9}" type="presParOf" srcId="{B9B5BF7D-8838-4D37-AD29-23BC71CECDC8}" destId="{D8AC4AC5-3380-4D27-94FB-402E311C23FA}"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F11CB-B1A8-40AA-AA0A-597A5C4664FC}">
      <dsp:nvSpPr>
        <dsp:cNvPr id="0" name=""/>
        <dsp:cNvSpPr/>
      </dsp:nvSpPr>
      <dsp:spPr>
        <a:xfrm>
          <a:off x="2021653" y="2174858"/>
          <a:ext cx="1102546" cy="98441"/>
        </a:xfrm>
        <a:custGeom>
          <a:avLst/>
          <a:gdLst/>
          <a:ahLst/>
          <a:cxnLst/>
          <a:rect l="0" t="0" r="0" b="0"/>
          <a:pathLst>
            <a:path>
              <a:moveTo>
                <a:pt x="0" y="98441"/>
              </a:moveTo>
              <a:lnTo>
                <a:pt x="1102546" y="98441"/>
              </a:lnTo>
              <a:lnTo>
                <a:pt x="1102546"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A1D9DA-F4D0-4CB0-8DFF-6DAAE36C73C7}">
      <dsp:nvSpPr>
        <dsp:cNvPr id="0" name=""/>
        <dsp:cNvSpPr/>
      </dsp:nvSpPr>
      <dsp:spPr>
        <a:xfrm>
          <a:off x="2021653" y="2273300"/>
          <a:ext cx="2205093" cy="2031835"/>
        </a:xfrm>
        <a:custGeom>
          <a:avLst/>
          <a:gdLst/>
          <a:ahLst/>
          <a:cxnLst/>
          <a:rect l="0" t="0" r="0" b="0"/>
          <a:pathLst>
            <a:path>
              <a:moveTo>
                <a:pt x="0" y="0"/>
              </a:moveTo>
              <a:lnTo>
                <a:pt x="2047586" y="0"/>
              </a:lnTo>
              <a:lnTo>
                <a:pt x="2047586" y="2031835"/>
              </a:lnTo>
              <a:lnTo>
                <a:pt x="2205093" y="203183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8E737C-6F63-4E15-9599-7A6AF62A3D23}">
      <dsp:nvSpPr>
        <dsp:cNvPr id="0" name=""/>
        <dsp:cNvSpPr/>
      </dsp:nvSpPr>
      <dsp:spPr>
        <a:xfrm>
          <a:off x="2021653" y="2273300"/>
          <a:ext cx="2205093" cy="1354557"/>
        </a:xfrm>
        <a:custGeom>
          <a:avLst/>
          <a:gdLst/>
          <a:ahLst/>
          <a:cxnLst/>
          <a:rect l="0" t="0" r="0" b="0"/>
          <a:pathLst>
            <a:path>
              <a:moveTo>
                <a:pt x="0" y="0"/>
              </a:moveTo>
              <a:lnTo>
                <a:pt x="2047586" y="0"/>
              </a:lnTo>
              <a:lnTo>
                <a:pt x="2047586" y="1354557"/>
              </a:lnTo>
              <a:lnTo>
                <a:pt x="2205093" y="13545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A001AD-DE2D-4C2D-A0EF-56B2D96877F5}">
      <dsp:nvSpPr>
        <dsp:cNvPr id="0" name=""/>
        <dsp:cNvSpPr/>
      </dsp:nvSpPr>
      <dsp:spPr>
        <a:xfrm>
          <a:off x="2021653" y="2273300"/>
          <a:ext cx="2205093" cy="677278"/>
        </a:xfrm>
        <a:custGeom>
          <a:avLst/>
          <a:gdLst/>
          <a:ahLst/>
          <a:cxnLst/>
          <a:rect l="0" t="0" r="0" b="0"/>
          <a:pathLst>
            <a:path>
              <a:moveTo>
                <a:pt x="0" y="0"/>
              </a:moveTo>
              <a:lnTo>
                <a:pt x="2047586" y="0"/>
              </a:lnTo>
              <a:lnTo>
                <a:pt x="2047586" y="677278"/>
              </a:lnTo>
              <a:lnTo>
                <a:pt x="2205093" y="6772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8F372-9F51-4277-95FC-8ECDC50450C1}">
      <dsp:nvSpPr>
        <dsp:cNvPr id="0" name=""/>
        <dsp:cNvSpPr/>
      </dsp:nvSpPr>
      <dsp:spPr>
        <a:xfrm>
          <a:off x="2021653" y="2227579"/>
          <a:ext cx="2205093" cy="91440"/>
        </a:xfrm>
        <a:custGeom>
          <a:avLst/>
          <a:gdLst/>
          <a:ahLst/>
          <a:cxnLst/>
          <a:rect l="0" t="0" r="0" b="0"/>
          <a:pathLst>
            <a:path>
              <a:moveTo>
                <a:pt x="0" y="45720"/>
              </a:moveTo>
              <a:lnTo>
                <a:pt x="2205093"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9F5A0C-A3F5-4F30-9724-8D144DA3A796}">
      <dsp:nvSpPr>
        <dsp:cNvPr id="0" name=""/>
        <dsp:cNvSpPr/>
      </dsp:nvSpPr>
      <dsp:spPr>
        <a:xfrm>
          <a:off x="2021653" y="1596021"/>
          <a:ext cx="2205093" cy="677278"/>
        </a:xfrm>
        <a:custGeom>
          <a:avLst/>
          <a:gdLst/>
          <a:ahLst/>
          <a:cxnLst/>
          <a:rect l="0" t="0" r="0" b="0"/>
          <a:pathLst>
            <a:path>
              <a:moveTo>
                <a:pt x="0" y="677278"/>
              </a:moveTo>
              <a:lnTo>
                <a:pt x="2047586" y="677278"/>
              </a:lnTo>
              <a:lnTo>
                <a:pt x="2047586" y="0"/>
              </a:lnTo>
              <a:lnTo>
                <a:pt x="220509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908457-4ED8-44A3-9CB4-49798DB6EED0}">
      <dsp:nvSpPr>
        <dsp:cNvPr id="0" name=""/>
        <dsp:cNvSpPr/>
      </dsp:nvSpPr>
      <dsp:spPr>
        <a:xfrm>
          <a:off x="2021653" y="918742"/>
          <a:ext cx="2205093" cy="1354557"/>
        </a:xfrm>
        <a:custGeom>
          <a:avLst/>
          <a:gdLst/>
          <a:ahLst/>
          <a:cxnLst/>
          <a:rect l="0" t="0" r="0" b="0"/>
          <a:pathLst>
            <a:path>
              <a:moveTo>
                <a:pt x="0" y="1354557"/>
              </a:moveTo>
              <a:lnTo>
                <a:pt x="2047586" y="1354557"/>
              </a:lnTo>
              <a:lnTo>
                <a:pt x="2047586" y="0"/>
              </a:lnTo>
              <a:lnTo>
                <a:pt x="220509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204671-2154-4B44-8901-6092F872C95E}">
      <dsp:nvSpPr>
        <dsp:cNvPr id="0" name=""/>
        <dsp:cNvSpPr/>
      </dsp:nvSpPr>
      <dsp:spPr>
        <a:xfrm>
          <a:off x="2021653" y="241464"/>
          <a:ext cx="2205093" cy="2031835"/>
        </a:xfrm>
        <a:custGeom>
          <a:avLst/>
          <a:gdLst/>
          <a:ahLst/>
          <a:cxnLst/>
          <a:rect l="0" t="0" r="0" b="0"/>
          <a:pathLst>
            <a:path>
              <a:moveTo>
                <a:pt x="0" y="2031835"/>
              </a:moveTo>
              <a:lnTo>
                <a:pt x="2047586" y="2031835"/>
              </a:lnTo>
              <a:lnTo>
                <a:pt x="2047586" y="0"/>
              </a:lnTo>
              <a:lnTo>
                <a:pt x="220509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984FE4-E115-4CBD-993B-D5E4CD8979BD}">
      <dsp:nvSpPr>
        <dsp:cNvPr id="0" name=""/>
        <dsp:cNvSpPr/>
      </dsp:nvSpPr>
      <dsp:spPr>
        <a:xfrm>
          <a:off x="446586" y="2033102"/>
          <a:ext cx="1575066" cy="4803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Start</a:t>
          </a:r>
          <a:endParaRPr lang="en-US" sz="1700" kern="1200" dirty="0"/>
        </a:p>
      </dsp:txBody>
      <dsp:txXfrm>
        <a:off x="446586" y="2033102"/>
        <a:ext cx="1575066" cy="480395"/>
      </dsp:txXfrm>
    </dsp:sp>
    <dsp:sp modelId="{B0032D82-7DAB-48B7-8784-26E98909D69E}">
      <dsp:nvSpPr>
        <dsp:cNvPr id="0" name=""/>
        <dsp:cNvSpPr/>
      </dsp:nvSpPr>
      <dsp:spPr>
        <a:xfrm>
          <a:off x="4226746" y="1266"/>
          <a:ext cx="1575066" cy="4803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Sign up</a:t>
          </a:r>
          <a:endParaRPr lang="en-US" sz="1700" kern="1200" dirty="0"/>
        </a:p>
      </dsp:txBody>
      <dsp:txXfrm>
        <a:off x="4226746" y="1266"/>
        <a:ext cx="1575066" cy="480395"/>
      </dsp:txXfrm>
    </dsp:sp>
    <dsp:sp modelId="{534A0373-0F88-45A4-AE47-79CBD67C3D63}">
      <dsp:nvSpPr>
        <dsp:cNvPr id="0" name=""/>
        <dsp:cNvSpPr/>
      </dsp:nvSpPr>
      <dsp:spPr>
        <a:xfrm>
          <a:off x="4226746" y="678545"/>
          <a:ext cx="1575066" cy="4803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Log in</a:t>
          </a:r>
          <a:endParaRPr lang="en-US" sz="1700" kern="1200" dirty="0"/>
        </a:p>
      </dsp:txBody>
      <dsp:txXfrm>
        <a:off x="4226746" y="678545"/>
        <a:ext cx="1575066" cy="480395"/>
      </dsp:txXfrm>
    </dsp:sp>
    <dsp:sp modelId="{27E53A0B-C0F6-4E3F-8E14-44E777EBA703}">
      <dsp:nvSpPr>
        <dsp:cNvPr id="0" name=""/>
        <dsp:cNvSpPr/>
      </dsp:nvSpPr>
      <dsp:spPr>
        <a:xfrm>
          <a:off x="4226746" y="1355823"/>
          <a:ext cx="1575066" cy="4803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View Flight</a:t>
          </a:r>
          <a:endParaRPr lang="en-US" sz="1700" kern="1200" dirty="0"/>
        </a:p>
      </dsp:txBody>
      <dsp:txXfrm>
        <a:off x="4226746" y="1355823"/>
        <a:ext cx="1575066" cy="480395"/>
      </dsp:txXfrm>
    </dsp:sp>
    <dsp:sp modelId="{5F28C615-87B9-4B45-A443-73CB064A1A40}">
      <dsp:nvSpPr>
        <dsp:cNvPr id="0" name=""/>
        <dsp:cNvSpPr/>
      </dsp:nvSpPr>
      <dsp:spPr>
        <a:xfrm>
          <a:off x="4226746" y="2033102"/>
          <a:ext cx="1575066" cy="4803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Search Flight</a:t>
          </a:r>
          <a:endParaRPr lang="en-US" sz="1700" kern="1200" dirty="0"/>
        </a:p>
      </dsp:txBody>
      <dsp:txXfrm>
        <a:off x="4226746" y="2033102"/>
        <a:ext cx="1575066" cy="480395"/>
      </dsp:txXfrm>
    </dsp:sp>
    <dsp:sp modelId="{90829513-F5C3-4C29-937C-558102E55A10}">
      <dsp:nvSpPr>
        <dsp:cNvPr id="0" name=""/>
        <dsp:cNvSpPr/>
      </dsp:nvSpPr>
      <dsp:spPr>
        <a:xfrm>
          <a:off x="4226746" y="2710380"/>
          <a:ext cx="1575066" cy="4803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Book Flight</a:t>
          </a:r>
          <a:endParaRPr lang="en-US" sz="1700" kern="1200" dirty="0"/>
        </a:p>
      </dsp:txBody>
      <dsp:txXfrm>
        <a:off x="4226746" y="2710380"/>
        <a:ext cx="1575066" cy="480395"/>
      </dsp:txXfrm>
    </dsp:sp>
    <dsp:sp modelId="{BE334373-57E9-4AE7-8D5B-23BB53BEB045}">
      <dsp:nvSpPr>
        <dsp:cNvPr id="0" name=""/>
        <dsp:cNvSpPr/>
      </dsp:nvSpPr>
      <dsp:spPr>
        <a:xfrm>
          <a:off x="4226746" y="3387659"/>
          <a:ext cx="1575066" cy="4803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View Account</a:t>
          </a:r>
          <a:endParaRPr lang="en-US" sz="1700" kern="1200" dirty="0"/>
        </a:p>
      </dsp:txBody>
      <dsp:txXfrm>
        <a:off x="4226746" y="3387659"/>
        <a:ext cx="1575066" cy="480395"/>
      </dsp:txXfrm>
    </dsp:sp>
    <dsp:sp modelId="{627B98D4-0FB7-4CE6-8511-DFA59D8E9637}">
      <dsp:nvSpPr>
        <dsp:cNvPr id="0" name=""/>
        <dsp:cNvSpPr/>
      </dsp:nvSpPr>
      <dsp:spPr>
        <a:xfrm>
          <a:off x="4226746" y="4064938"/>
          <a:ext cx="1575066" cy="4803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Help Line</a:t>
          </a:r>
          <a:endParaRPr lang="en-US" sz="1700" kern="1200" dirty="0"/>
        </a:p>
      </dsp:txBody>
      <dsp:txXfrm>
        <a:off x="4226746" y="4064938"/>
        <a:ext cx="1575066" cy="480395"/>
      </dsp:txXfrm>
    </dsp:sp>
    <dsp:sp modelId="{0278879B-7C78-47A6-9C27-7CA6D6B4E6AF}">
      <dsp:nvSpPr>
        <dsp:cNvPr id="0" name=""/>
        <dsp:cNvSpPr/>
      </dsp:nvSpPr>
      <dsp:spPr>
        <a:xfrm>
          <a:off x="2336666" y="1694463"/>
          <a:ext cx="1575066" cy="4803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Menu</a:t>
          </a:r>
          <a:endParaRPr lang="en-US" sz="1700" kern="1200" dirty="0"/>
        </a:p>
      </dsp:txBody>
      <dsp:txXfrm>
        <a:off x="2336666" y="1694463"/>
        <a:ext cx="1575066" cy="480395"/>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4CB0352-A7BD-4C18-9796-53CF60991831}"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A5D13DB-B3D5-4CF4-9F78-45A92636BEAB}"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B0352-A7BD-4C18-9796-53CF60991831}"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D13DB-B3D5-4CF4-9F78-45A92636BE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CB0352-A7BD-4C18-9796-53CF60991831}"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D13DB-B3D5-4CF4-9F78-45A92636BEA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B0352-A7BD-4C18-9796-53CF60991831}"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D13DB-B3D5-4CF4-9F78-45A92636BEA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4CB0352-A7BD-4C18-9796-53CF60991831}" type="datetimeFigureOut">
              <a:rPr lang="en-US" smtClean="0"/>
              <a:t>1/22/2025</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D13DB-B3D5-4CF4-9F78-45A92636BEAB}"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CB0352-A7BD-4C18-9796-53CF60991831}"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D13DB-B3D5-4CF4-9F78-45A92636BEA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CB0352-A7BD-4C18-9796-53CF60991831}" type="datetimeFigureOut">
              <a:rPr lang="en-US" smtClean="0"/>
              <a:t>1/22/2025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5D13DB-B3D5-4CF4-9F78-45A92636BEA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CB0352-A7BD-4C18-9796-53CF60991831}" type="datetimeFigureOut">
              <a:rPr lang="en-US" smtClean="0"/>
              <a:t>1/22/2025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5D13DB-B3D5-4CF4-9F78-45A92636BEA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4CB0352-A7BD-4C18-9796-53CF60991831}" type="datetimeFigureOut">
              <a:rPr lang="en-US" smtClean="0"/>
              <a:t>1/22/2025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5D13DB-B3D5-4CF4-9F78-45A92636BE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CB0352-A7BD-4C18-9796-53CF60991831}"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D13DB-B3D5-4CF4-9F78-45A92636BEAB}"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94CB0352-A7BD-4C18-9796-53CF60991831}" type="datetimeFigureOut">
              <a:rPr lang="en-US" smtClean="0"/>
              <a:t>1/22/2025</a:t>
            </a:fld>
            <a:endParaRPr lang="en-US"/>
          </a:p>
        </p:txBody>
      </p:sp>
      <p:sp>
        <p:nvSpPr>
          <p:cNvPr id="7" name="Slide Number Placeholder 6"/>
          <p:cNvSpPr>
            <a:spLocks noGrp="1"/>
          </p:cNvSpPr>
          <p:nvPr>
            <p:ph type="sldNum" sz="quarter" idx="12"/>
          </p:nvPr>
        </p:nvSpPr>
        <p:spPr/>
        <p:txBody>
          <a:bodyPr/>
          <a:lstStyle/>
          <a:p>
            <a:fld id="{BA5D13DB-B3D5-4CF4-9F78-45A92636BEAB}"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94CB0352-A7BD-4C18-9796-53CF60991831}" type="datetimeFigureOut">
              <a:rPr lang="en-US" smtClean="0"/>
              <a:t>1/22/2025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A5D13DB-B3D5-4CF4-9F78-45A92636BEAB}"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a:xfrm>
            <a:off x="685800" y="137102"/>
            <a:ext cx="7772400" cy="1470025"/>
          </a:xfrm>
        </p:spPr>
        <p:txBody>
          <a:bodyPr>
            <a:normAutofit/>
          </a:bodyPr>
          <a:lstStyle/>
          <a:p>
            <a:r>
              <a:rPr lang="en-US" dirty="0" smtClean="0">
                <a:solidFill>
                  <a:schemeClr val="tx2"/>
                </a:solidFill>
                <a:latin typeface="Arial Black" pitchFamily="34" charset="0"/>
              </a:rPr>
              <a:t>Airline Management System</a:t>
            </a:r>
            <a:endParaRPr lang="en-US" dirty="0">
              <a:solidFill>
                <a:schemeClr val="tx2"/>
              </a:solidFill>
              <a:latin typeface="Arial Black" pitchFamily="34" charset="0"/>
            </a:endParaRPr>
          </a:p>
        </p:txBody>
      </p:sp>
      <p:pic>
        <p:nvPicPr>
          <p:cNvPr id="1027" name="Picture 3" descr="C:\Users\User\Pictures\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91440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180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07988"/>
            <a:ext cx="8261350" cy="1039812"/>
          </a:xfrm>
        </p:spPr>
        <p:txBody>
          <a:bodyPr/>
          <a:lstStyle/>
          <a:p>
            <a:r>
              <a:rPr lang="en-US" b="1" dirty="0">
                <a:solidFill>
                  <a:schemeClr val="tx1"/>
                </a:solidFill>
                <a:latin typeface="Times New Roman" panose="02020603050405020304" pitchFamily="18" charset="0"/>
                <a:cs typeface="Times New Roman" panose="02020603050405020304" pitchFamily="18" charset="0"/>
              </a:rPr>
              <a:t>Future Work</a:t>
            </a:r>
          </a:p>
        </p:txBody>
      </p:sp>
      <p:sp>
        <p:nvSpPr>
          <p:cNvPr id="3" name="Content Placeholder 2"/>
          <p:cNvSpPr>
            <a:spLocks noGrp="1"/>
          </p:cNvSpPr>
          <p:nvPr>
            <p:ph idx="4294967295"/>
          </p:nvPr>
        </p:nvSpPr>
        <p:spPr>
          <a:xfrm>
            <a:off x="304800" y="1413681"/>
            <a:ext cx="8229600" cy="4648200"/>
          </a:xfrm>
        </p:spPr>
        <p:txBody>
          <a:bodyPr>
            <a:normAutofit fontScale="92500" lnSpcReduction="10000"/>
          </a:bodyPr>
          <a:lstStyle/>
          <a:p>
            <a:r>
              <a:rPr lang="en-US" b="1" u="sng" dirty="0">
                <a:solidFill>
                  <a:schemeClr val="tx1"/>
                </a:solidFill>
                <a:latin typeface="Times New Roman" pitchFamily="18" charset="0"/>
                <a:cs typeface="Times New Roman" pitchFamily="18" charset="0"/>
              </a:rPr>
              <a:t>Graphical User Interface (GUI): </a:t>
            </a:r>
            <a:r>
              <a:rPr lang="en-US" dirty="0">
                <a:solidFill>
                  <a:schemeClr val="tx1"/>
                </a:solidFill>
                <a:latin typeface="Times New Roman" pitchFamily="18" charset="0"/>
                <a:cs typeface="Times New Roman" pitchFamily="18" charset="0"/>
              </a:rPr>
              <a:t>Implementing a GUI would enhance the user experience with a more intuitive and visually appealing interface.</a:t>
            </a:r>
          </a:p>
          <a:p>
            <a:r>
              <a:rPr lang="en-US" b="1" u="sng" dirty="0">
                <a:solidFill>
                  <a:schemeClr val="tx1"/>
                </a:solidFill>
                <a:latin typeface="Times New Roman" pitchFamily="18" charset="0"/>
                <a:cs typeface="Times New Roman" pitchFamily="18" charset="0"/>
              </a:rPr>
              <a:t>Database Integration: </a:t>
            </a:r>
            <a:r>
              <a:rPr lang="en-US" dirty="0">
                <a:solidFill>
                  <a:schemeClr val="tx1"/>
                </a:solidFill>
                <a:latin typeface="Times New Roman" pitchFamily="18" charset="0"/>
                <a:cs typeface="Times New Roman" pitchFamily="18" charset="0"/>
              </a:rPr>
              <a:t>Integrating a backend database would store user data, flight schedules, and booking information, ensuring persistent data across sessions.</a:t>
            </a:r>
          </a:p>
          <a:p>
            <a:r>
              <a:rPr lang="en-US" b="1" u="sng" dirty="0">
                <a:solidFill>
                  <a:schemeClr val="tx1"/>
                </a:solidFill>
                <a:latin typeface="Times New Roman" pitchFamily="18" charset="0"/>
                <a:cs typeface="Times New Roman" pitchFamily="18" charset="0"/>
              </a:rPr>
              <a:t>Payment Gateway Integration: </a:t>
            </a:r>
            <a:r>
              <a:rPr lang="en-US" dirty="0">
                <a:solidFill>
                  <a:schemeClr val="tx1"/>
                </a:solidFill>
                <a:latin typeface="Times New Roman" pitchFamily="18" charset="0"/>
                <a:cs typeface="Times New Roman" pitchFamily="18" charset="0"/>
              </a:rPr>
              <a:t>Adding a payment gateway would allow users to complete flight bookings with online payment processing.</a:t>
            </a:r>
          </a:p>
          <a:p>
            <a:r>
              <a:rPr lang="en-US" b="1" u="sng" dirty="0">
                <a:solidFill>
                  <a:schemeClr val="tx1"/>
                </a:solidFill>
                <a:latin typeface="Times New Roman" pitchFamily="18" charset="0"/>
                <a:cs typeface="Times New Roman" pitchFamily="18" charset="0"/>
              </a:rPr>
              <a:t>Flight Cancellation and Modification: </a:t>
            </a:r>
            <a:r>
              <a:rPr lang="en-US" dirty="0">
                <a:solidFill>
                  <a:schemeClr val="tx1"/>
                </a:solidFill>
                <a:latin typeface="Times New Roman" pitchFamily="18" charset="0"/>
                <a:cs typeface="Times New Roman" pitchFamily="18" charset="0"/>
              </a:rPr>
              <a:t>The system could enable users to cancel or modify their bookings, a necessary feature for real-world applications.</a:t>
            </a:r>
          </a:p>
          <a:p>
            <a:r>
              <a:rPr lang="en-US" b="1" u="sng" dirty="0">
                <a:solidFill>
                  <a:schemeClr val="tx1"/>
                </a:solidFill>
                <a:latin typeface="Times New Roman" pitchFamily="18" charset="0"/>
                <a:cs typeface="Times New Roman" pitchFamily="18" charset="0"/>
              </a:rPr>
              <a:t>Multi-Language Support</a:t>
            </a:r>
            <a:r>
              <a:rPr lang="en-US" dirty="0">
                <a:solidFill>
                  <a:schemeClr val="tx1"/>
                </a:solidFill>
                <a:latin typeface="Times New Roman" pitchFamily="18" charset="0"/>
                <a:cs typeface="Times New Roman" pitchFamily="18" charset="0"/>
              </a:rPr>
              <a:t>: Implementing multi-language support would make the system accessible to non-English speaking users.</a:t>
            </a:r>
          </a:p>
          <a:p>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722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07988"/>
            <a:ext cx="8261350" cy="1039812"/>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conclusion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304800" y="1524000"/>
            <a:ext cx="8229600" cy="4373563"/>
          </a:xfrm>
        </p:spPr>
        <p:txBody>
          <a:bodyPr>
            <a:noAutofit/>
          </a:bodyPr>
          <a:lstStyle/>
          <a:p>
            <a:r>
              <a:rPr lang="en-US" sz="2000" dirty="0">
                <a:solidFill>
                  <a:schemeClr val="tx1"/>
                </a:solidFill>
                <a:latin typeface="Times New Roman" pitchFamily="18" charset="0"/>
                <a:cs typeface="Times New Roman" pitchFamily="18" charset="0"/>
              </a:rPr>
              <a:t>we would like to thank you for your time and attention as we showcased our Airlines Management System. This project has been a journey of learning and growth for our team</a:t>
            </a:r>
            <a:r>
              <a:rPr lang="en-US" sz="2000" dirty="0" smtClean="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r>
              <a:rPr lang="en-US" sz="2000" dirty="0">
                <a:solidFill>
                  <a:schemeClr val="tx1"/>
                </a:solidFill>
                <a:latin typeface="Times New Roman" pitchFamily="18" charset="0"/>
                <a:cs typeface="Times New Roman" pitchFamily="18" charset="0"/>
              </a:rPr>
              <a:t>Through this system, we aimed to provide an efficient and user-friendly platform for airline management, integrating key features such as user registration, </a:t>
            </a:r>
            <a:r>
              <a:rPr lang="en-US" sz="2000" dirty="0" err="1">
                <a:solidFill>
                  <a:schemeClr val="tx1"/>
                </a:solidFill>
                <a:latin typeface="Times New Roman" pitchFamily="18" charset="0"/>
                <a:cs typeface="Times New Roman" pitchFamily="18" charset="0"/>
              </a:rPr>
              <a:t>login,Flight</a:t>
            </a:r>
            <a:r>
              <a:rPr lang="en-US" sz="2000" dirty="0">
                <a:solidFill>
                  <a:schemeClr val="tx1"/>
                </a:solidFill>
                <a:latin typeface="Times New Roman" pitchFamily="18" charset="0"/>
                <a:cs typeface="Times New Roman" pitchFamily="18" charset="0"/>
              </a:rPr>
              <a:t> Details  Flight search,  booking, account management, loyalty rewards, and a dedicated helpline. We also implemented features like random flight generation to simulate real-world scenarios</a:t>
            </a:r>
            <a:r>
              <a:rPr lang="en-US" sz="2000" dirty="0" smtClean="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r>
              <a:rPr lang="en-US" sz="2000" dirty="0">
                <a:solidFill>
                  <a:schemeClr val="tx1"/>
                </a:solidFill>
                <a:latin typeface="Times New Roman" pitchFamily="18" charset="0"/>
                <a:cs typeface="Times New Roman" pitchFamily="18" charset="0"/>
              </a:rPr>
              <a:t>Once again, thank you for your interest and support in our work. We hope this project reflects not just our technical capabilities but also our passion for creating impactful solutions. We’re happy to answer any questions you may have</a:t>
            </a:r>
            <a:r>
              <a:rPr lang="en-US" sz="2000" dirty="0" smtClean="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r>
              <a:rPr lang="en-US" sz="2000" dirty="0">
                <a:solidFill>
                  <a:schemeClr val="tx1"/>
                </a:solidFill>
                <a:latin typeface="Times New Roman" pitchFamily="18" charset="0"/>
                <a:cs typeface="Times New Roman" pitchFamily="18" charset="0"/>
              </a:rPr>
              <a:t>Thank you</a:t>
            </a:r>
          </a:p>
        </p:txBody>
      </p:sp>
    </p:spTree>
    <p:extLst>
      <p:ext uri="{BB962C8B-B14F-4D97-AF65-F5344CB8AC3E}">
        <p14:creationId xmlns:p14="http://schemas.microsoft.com/office/powerpoint/2010/main" val="377985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0000"/>
                <a:satMod val="170000"/>
              </a:schemeClr>
              <a:schemeClr val="bg1">
                <a:shade val="70000"/>
                <a:satMod val="130000"/>
              </a:schemeClr>
            </a:duotone>
            <a:extLst>
              <a:ext uri="{BEBA8EAE-BF5A-486C-A8C5-ECC9F3942E4B}">
                <a14:imgProps xmlns:a14="http://schemas.microsoft.com/office/drawing/2010/main">
                  <a14:imgLayer r:embed="rId3">
                    <a14:imgEffect>
                      <a14:artisticPaintStrokes/>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3" name="Rectangle 2"/>
          <p:cNvSpPr/>
          <p:nvPr/>
        </p:nvSpPr>
        <p:spPr>
          <a:xfrm>
            <a:off x="2286000" y="2133600"/>
            <a:ext cx="4495800" cy="1107996"/>
          </a:xfrm>
          <a:prstGeom prst="rect">
            <a:avLst/>
          </a:prstGeom>
          <a:effectLst>
            <a:glow rad="101600">
              <a:schemeClr val="accent3">
                <a:satMod val="175000"/>
                <a:alpha val="40000"/>
              </a:schemeClr>
            </a:glow>
          </a:effectLst>
        </p:spPr>
        <p:txBody>
          <a:bodyPr wrap="square" lIns="182880">
            <a:spAutoFit/>
          </a:bodyPr>
          <a:lstStyle/>
          <a:p>
            <a:r>
              <a:rPr lang="en-US" sz="6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US" sz="6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92386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0"/>
            <a:ext cx="1955792" cy="461665"/>
          </a:xfrm>
          <a:prstGeom prst="rect">
            <a:avLst/>
          </a:prstGeom>
        </p:spPr>
        <p:txBody>
          <a:bodyPr wrap="none">
            <a:spAutoFit/>
          </a:bodyPr>
          <a:lstStyle/>
          <a:p>
            <a:r>
              <a:rPr lang="en-US" sz="2400" b="1" dirty="0" smtClean="0">
                <a:latin typeface="Times New Roman" pitchFamily="18" charset="0"/>
                <a:cs typeface="Times New Roman" pitchFamily="18" charset="0"/>
              </a:rPr>
              <a:t>Submitted To</a:t>
            </a:r>
            <a:endParaRPr lang="en-US" sz="2400" b="1" dirty="0">
              <a:latin typeface="Times New Roman" pitchFamily="18" charset="0"/>
              <a:cs typeface="Times New Roman" pitchFamily="18" charset="0"/>
            </a:endParaRPr>
          </a:p>
        </p:txBody>
      </p:sp>
      <p:sp>
        <p:nvSpPr>
          <p:cNvPr id="3" name="Rounded Rectangle 2"/>
          <p:cNvSpPr/>
          <p:nvPr/>
        </p:nvSpPr>
        <p:spPr>
          <a:xfrm>
            <a:off x="2819400" y="990600"/>
            <a:ext cx="27432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Times New Roman" panose="02020603050405020304" pitchFamily="18" charset="0"/>
                <a:cs typeface="Times New Roman" panose="02020603050405020304" pitchFamily="18" charset="0"/>
              </a:rPr>
              <a:t>Mohammad Arafat</a:t>
            </a:r>
          </a:p>
          <a:p>
            <a:pPr algn="ctr"/>
            <a:r>
              <a:rPr lang="en-US" dirty="0" smtClean="0"/>
              <a:t> </a:t>
            </a:r>
            <a:r>
              <a:rPr lang="en-US" dirty="0" smtClean="0">
                <a:latin typeface="Times New Roman" panose="02020603050405020304" pitchFamily="18" charset="0"/>
                <a:cs typeface="Times New Roman" panose="02020603050405020304" pitchFamily="18" charset="0"/>
              </a:rPr>
              <a:t>Assistant Lecturer</a:t>
            </a:r>
          </a:p>
          <a:p>
            <a:pPr algn="ctr"/>
            <a:r>
              <a:rPr lang="en-US" dirty="0" smtClean="0">
                <a:latin typeface="Times New Roman" panose="02020603050405020304" pitchFamily="18" charset="0"/>
                <a:cs typeface="Times New Roman" panose="02020603050405020304" pitchFamily="18" charset="0"/>
              </a:rPr>
              <a:t>Dept. of </a:t>
            </a:r>
            <a:r>
              <a:rPr lang="en-US" dirty="0" smtClean="0">
                <a:latin typeface="Times New Roman" panose="02020603050405020304" pitchFamily="18" charset="0"/>
                <a:cs typeface="Times New Roman" panose="02020603050405020304" pitchFamily="18" charset="0"/>
              </a:rPr>
              <a:t>CSE</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863608" y="3581400"/>
            <a:ext cx="1989647" cy="461665"/>
          </a:xfrm>
          <a:prstGeom prst="rect">
            <a:avLst/>
          </a:prstGeom>
        </p:spPr>
        <p:txBody>
          <a:bodyPr wrap="none">
            <a:spAutoFit/>
          </a:bodyPr>
          <a:lstStyle/>
          <a:p>
            <a:r>
              <a:rPr lang="en-US" sz="2400" b="1" dirty="0" smtClean="0">
                <a:latin typeface="Times New Roman" pitchFamily="18" charset="0"/>
                <a:cs typeface="Times New Roman" pitchFamily="18" charset="0"/>
              </a:rPr>
              <a:t>Submitted By</a:t>
            </a:r>
            <a:endParaRPr lang="en-US" sz="2400" b="1" dirty="0">
              <a:latin typeface="Times New Roman" pitchFamily="18" charset="0"/>
              <a:cs typeface="Times New Roman" pitchFamily="18" charset="0"/>
            </a:endParaRPr>
          </a:p>
        </p:txBody>
      </p:sp>
      <p:sp>
        <p:nvSpPr>
          <p:cNvPr id="5" name="Rounded Rectangle 4"/>
          <p:cNvSpPr/>
          <p:nvPr/>
        </p:nvSpPr>
        <p:spPr>
          <a:xfrm>
            <a:off x="292096" y="4267200"/>
            <a:ext cx="27432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Times New Roman" panose="02020603050405020304" pitchFamily="18" charset="0"/>
                <a:cs typeface="Times New Roman" panose="02020603050405020304" pitchFamily="18" charset="0"/>
              </a:rPr>
              <a:t>Ibrahim </a:t>
            </a:r>
            <a:r>
              <a:rPr lang="en-US" sz="2000" b="1" dirty="0" err="1" smtClean="0">
                <a:latin typeface="Times New Roman" panose="02020603050405020304" pitchFamily="18" charset="0"/>
                <a:cs typeface="Times New Roman" panose="02020603050405020304" pitchFamily="18" charset="0"/>
              </a:rPr>
              <a:t>Khalilullah</a:t>
            </a:r>
            <a:endParaRPr lang="en-US" sz="2000" b="1" dirty="0" smtClean="0">
              <a:latin typeface="Times New Roman" panose="02020603050405020304" pitchFamily="18" charset="0"/>
              <a:cs typeface="Times New Roman" panose="02020603050405020304" pitchFamily="18" charset="0"/>
            </a:endParaRPr>
          </a:p>
          <a:p>
            <a:pPr algn="ctr"/>
            <a:r>
              <a:rPr lang="en-US" b="1" dirty="0" smtClean="0"/>
              <a:t> </a:t>
            </a:r>
            <a:r>
              <a:rPr lang="en-US" b="1" dirty="0" smtClean="0">
                <a:latin typeface="Times New Roman" panose="02020603050405020304" pitchFamily="18" charset="0"/>
                <a:cs typeface="Times New Roman" panose="02020603050405020304" pitchFamily="18" charset="0"/>
              </a:rPr>
              <a:t>Id : C233209</a:t>
            </a:r>
          </a:p>
          <a:p>
            <a:pPr algn="ctr"/>
            <a:r>
              <a:rPr lang="en-US" dirty="0" smtClean="0">
                <a:latin typeface="Times New Roman" panose="02020603050405020304" pitchFamily="18" charset="0"/>
                <a:cs typeface="Times New Roman" panose="02020603050405020304" pitchFamily="18" charset="0"/>
              </a:rPr>
              <a:t>Dept. of </a:t>
            </a:r>
            <a:r>
              <a:rPr lang="en-US" dirty="0" smtClean="0">
                <a:latin typeface="Times New Roman" panose="02020603050405020304" pitchFamily="18" charset="0"/>
                <a:cs typeface="Times New Roman" panose="02020603050405020304" pitchFamily="18" charset="0"/>
              </a:rPr>
              <a:t>CSE</a:t>
            </a:r>
            <a:endParaRPr lang="en-US"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3308348" y="4267200"/>
            <a:ext cx="27432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Times New Roman" panose="02020603050405020304" pitchFamily="18" charset="0"/>
                <a:cs typeface="Times New Roman" panose="02020603050405020304" pitchFamily="18" charset="0"/>
              </a:rPr>
              <a:t>Sajid</a:t>
            </a:r>
            <a:r>
              <a:rPr lang="en-US" sz="2000" b="1" dirty="0" smtClean="0">
                <a:latin typeface="Times New Roman" panose="02020603050405020304" pitchFamily="18" charset="0"/>
                <a:cs typeface="Times New Roman" panose="02020603050405020304" pitchFamily="18" charset="0"/>
              </a:rPr>
              <a:t> Mahmud</a:t>
            </a:r>
          </a:p>
          <a:p>
            <a:pPr algn="ctr"/>
            <a:r>
              <a:rPr lang="en-US" sz="2000" b="1" dirty="0" smtClean="0">
                <a:latin typeface="Times New Roman" panose="02020603050405020304" pitchFamily="18" charset="0"/>
                <a:cs typeface="Times New Roman" panose="02020603050405020304" pitchFamily="18" charset="0"/>
              </a:rPr>
              <a:t>Id : C233211</a:t>
            </a:r>
          </a:p>
          <a:p>
            <a:pPr algn="ctr"/>
            <a:r>
              <a:rPr lang="en-US" dirty="0" smtClean="0">
                <a:latin typeface="Times New Roman" panose="02020603050405020304" pitchFamily="18" charset="0"/>
                <a:cs typeface="Times New Roman" panose="02020603050405020304" pitchFamily="18" charset="0"/>
              </a:rPr>
              <a:t>Dept. of </a:t>
            </a:r>
            <a:r>
              <a:rPr lang="en-US" dirty="0" smtClean="0">
                <a:latin typeface="Times New Roman" panose="02020603050405020304" pitchFamily="18" charset="0"/>
                <a:cs typeface="Times New Roman" panose="02020603050405020304" pitchFamily="18" charset="0"/>
              </a:rPr>
              <a:t>CSE</a:t>
            </a:r>
            <a:endParaRPr lang="en-US" dirty="0">
              <a:latin typeface="Times New Roman" panose="02020603050405020304" pitchFamily="18" charset="0"/>
              <a:cs typeface="Times New Roman" panose="02020603050405020304" pitchFamily="18" charset="0"/>
            </a:endParaRPr>
          </a:p>
        </p:txBody>
      </p:sp>
      <p:sp>
        <p:nvSpPr>
          <p:cNvPr id="7" name="Rounded Rectangle 6"/>
          <p:cNvSpPr/>
          <p:nvPr/>
        </p:nvSpPr>
        <p:spPr>
          <a:xfrm>
            <a:off x="6172200" y="4242179"/>
            <a:ext cx="27432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Times New Roman" panose="02020603050405020304" pitchFamily="18" charset="0"/>
                <a:cs typeface="Times New Roman" panose="02020603050405020304" pitchFamily="18" charset="0"/>
              </a:rPr>
              <a:t>Mohammad </a:t>
            </a:r>
            <a:r>
              <a:rPr lang="en-US" sz="2000" b="1" dirty="0" err="1" smtClean="0">
                <a:latin typeface="Times New Roman" panose="02020603050405020304" pitchFamily="18" charset="0"/>
                <a:cs typeface="Times New Roman" panose="02020603050405020304" pitchFamily="18" charset="0"/>
              </a:rPr>
              <a:t>Rakibul</a:t>
            </a:r>
            <a:r>
              <a:rPr lang="en-US" sz="2000" b="1" dirty="0" smtClean="0">
                <a:latin typeface="Times New Roman" panose="02020603050405020304" pitchFamily="18" charset="0"/>
                <a:cs typeface="Times New Roman" panose="02020603050405020304" pitchFamily="18" charset="0"/>
              </a:rPr>
              <a:t> Islam</a:t>
            </a:r>
          </a:p>
          <a:p>
            <a:pPr algn="ctr"/>
            <a:r>
              <a:rPr lang="en-US" b="1" dirty="0" smtClean="0"/>
              <a:t>Id : C233213</a:t>
            </a:r>
            <a:endParaRPr lang="en-US" b="1"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Dept. </a:t>
            </a:r>
            <a:r>
              <a:rPr lang="en-US" smtClean="0">
                <a:latin typeface="Times New Roman" panose="02020603050405020304" pitchFamily="18" charset="0"/>
                <a:cs typeface="Times New Roman" panose="02020603050405020304" pitchFamily="18" charset="0"/>
              </a:rPr>
              <a:t>of </a:t>
            </a:r>
            <a:r>
              <a:rPr lang="en-US" smtClean="0">
                <a:latin typeface="Times New Roman" panose="02020603050405020304" pitchFamily="18" charset="0"/>
                <a:cs typeface="Times New Roman" panose="02020603050405020304" pitchFamily="18" charset="0"/>
              </a:rPr>
              <a:t>CSE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154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9382" y="184550"/>
            <a:ext cx="8610600" cy="2169825"/>
          </a:xfrm>
          <a:prstGeom prst="rect">
            <a:avLst/>
          </a:prstGeom>
        </p:spPr>
        <p:txBody>
          <a:bodyPr wrap="square">
            <a:spAutoFit/>
          </a:bodyPr>
          <a:lstStyle/>
          <a:p>
            <a:r>
              <a:rPr lang="en-US" sz="3600" b="1" dirty="0" smtClean="0">
                <a:latin typeface="Times New Roman" pitchFamily="18" charset="0"/>
                <a:cs typeface="Times New Roman" pitchFamily="18" charset="0"/>
              </a:rPr>
              <a:t>                           Introduction </a:t>
            </a:r>
          </a:p>
          <a:p>
            <a:endParaRPr lang="en-US" sz="3600" b="1" dirty="0" smtClean="0">
              <a:latin typeface="Times New Roman" pitchFamily="18" charset="0"/>
              <a:cs typeface="Times New Roman" pitchFamily="18" charset="0"/>
            </a:endParaRPr>
          </a:p>
          <a:p>
            <a:r>
              <a:rPr lang="en-US" sz="2100" dirty="0" smtClean="0">
                <a:latin typeface="Times New Roman" pitchFamily="18" charset="0"/>
                <a:cs typeface="Times New Roman" pitchFamily="18" charset="0"/>
              </a:rPr>
              <a:t>This project focuses on the design of an Airline </a:t>
            </a:r>
            <a:r>
              <a:rPr lang="en-US" sz="2100" dirty="0">
                <a:latin typeface="Times New Roman" pitchFamily="18" charset="0"/>
                <a:cs typeface="Times New Roman" pitchFamily="18" charset="0"/>
              </a:rPr>
              <a:t>M</a:t>
            </a:r>
            <a:r>
              <a:rPr lang="en-US" sz="2100" dirty="0" smtClean="0">
                <a:latin typeface="Times New Roman" pitchFamily="18" charset="0"/>
                <a:cs typeface="Times New Roman" pitchFamily="18" charset="0"/>
              </a:rPr>
              <a:t>anagement </a:t>
            </a:r>
            <a:r>
              <a:rPr lang="en-US" sz="2100" dirty="0">
                <a:latin typeface="Times New Roman" pitchFamily="18" charset="0"/>
                <a:cs typeface="Times New Roman" pitchFamily="18" charset="0"/>
              </a:rPr>
              <a:t>S</a:t>
            </a:r>
            <a:r>
              <a:rPr lang="en-US" sz="2100" dirty="0" smtClean="0">
                <a:latin typeface="Times New Roman" pitchFamily="18" charset="0"/>
                <a:cs typeface="Times New Roman" pitchFamily="18" charset="0"/>
              </a:rPr>
              <a:t>ystem as a part of our Computer Programming II course</a:t>
            </a:r>
          </a:p>
          <a:p>
            <a:endParaRPr lang="en-US" sz="2100" dirty="0">
              <a:solidFill>
                <a:schemeClr val="tx1"/>
              </a:solidFill>
              <a:latin typeface="Times New Roman" pitchFamily="18" charset="0"/>
              <a:cs typeface="Times New Roman" pitchFamily="18" charset="0"/>
            </a:endParaRPr>
          </a:p>
        </p:txBody>
      </p:sp>
      <p:sp>
        <p:nvSpPr>
          <p:cNvPr id="13" name="Rectangle 12"/>
          <p:cNvSpPr/>
          <p:nvPr/>
        </p:nvSpPr>
        <p:spPr>
          <a:xfrm>
            <a:off x="228600" y="2117734"/>
            <a:ext cx="8915400" cy="2693045"/>
          </a:xfrm>
          <a:prstGeom prst="rect">
            <a:avLst/>
          </a:prstGeom>
        </p:spPr>
        <p:txBody>
          <a:bodyPr wrap="square">
            <a:spAutoFit/>
          </a:bodyPr>
          <a:lstStyle/>
          <a:p>
            <a:r>
              <a:rPr lang="en-US" sz="2800" b="1" u="sng" dirty="0" smtClean="0">
                <a:latin typeface="Times New Roman" pitchFamily="18" charset="0"/>
                <a:cs typeface="Times New Roman" pitchFamily="18" charset="0"/>
              </a:rPr>
              <a:t>Overview:</a:t>
            </a:r>
          </a:p>
          <a:p>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Airline Management System</a:t>
            </a:r>
            <a:r>
              <a:rPr lang="en-US" sz="2000" dirty="0" smtClean="0">
                <a:latin typeface="Times New Roman" pitchFamily="18" charset="0"/>
                <a:cs typeface="Times New Roman" pitchFamily="18" charset="0"/>
              </a:rPr>
              <a:t> is a C++ command-line application that simplifies user registration, flight booking, and account management. Users can sign up, log in, search for flights, and book tickets with prices based on distance, class, and loyalty points. It also enables users to view their account details and provides a helpline for booking or general assistance. The system is designed for future expansion, including features like payment integration and a graphical interface.</a:t>
            </a:r>
          </a:p>
          <a:p>
            <a:endParaRPr lang="en-US" sz="2100" dirty="0">
              <a:solidFill>
                <a:schemeClr val="tx1"/>
              </a:solidFill>
              <a:latin typeface="Times New Roman" pitchFamily="18" charset="0"/>
              <a:cs typeface="Times New Roman" pitchFamily="18" charset="0"/>
            </a:endParaRPr>
          </a:p>
        </p:txBody>
      </p:sp>
      <p:sp>
        <p:nvSpPr>
          <p:cNvPr id="15" name="Rectangle 14"/>
          <p:cNvSpPr/>
          <p:nvPr/>
        </p:nvSpPr>
        <p:spPr>
          <a:xfrm>
            <a:off x="317827" y="4626758"/>
            <a:ext cx="8423564" cy="523220"/>
          </a:xfrm>
          <a:prstGeom prst="rect">
            <a:avLst/>
          </a:prstGeom>
        </p:spPr>
        <p:txBody>
          <a:bodyPr wrap="square">
            <a:spAutoFit/>
          </a:bodyPr>
          <a:lstStyle/>
          <a:p>
            <a:r>
              <a:rPr lang="en-US" sz="2800" b="1" u="sng" dirty="0" smtClean="0">
                <a:latin typeface="Times New Roman" pitchFamily="18" charset="0"/>
                <a:cs typeface="Times New Roman" pitchFamily="18" charset="0"/>
              </a:rPr>
              <a:t>Purpose:</a:t>
            </a:r>
          </a:p>
        </p:txBody>
      </p:sp>
      <p:sp>
        <p:nvSpPr>
          <p:cNvPr id="16" name="Rectangle 15"/>
          <p:cNvSpPr/>
          <p:nvPr/>
        </p:nvSpPr>
        <p:spPr>
          <a:xfrm>
            <a:off x="339436" y="5638800"/>
            <a:ext cx="8423564" cy="523220"/>
          </a:xfrm>
          <a:prstGeom prst="rect">
            <a:avLst/>
          </a:prstGeom>
        </p:spPr>
        <p:txBody>
          <a:bodyPr wrap="square">
            <a:spAutoFit/>
          </a:bodyPr>
          <a:lstStyle/>
          <a:p>
            <a:endParaRPr lang="en-US" sz="2800" b="1" u="sng" dirty="0" smtClean="0">
              <a:latin typeface="Times New Roman" pitchFamily="18" charset="0"/>
              <a:cs typeface="Times New Roman" pitchFamily="18" charset="0"/>
            </a:endParaRPr>
          </a:p>
        </p:txBody>
      </p:sp>
      <p:sp>
        <p:nvSpPr>
          <p:cNvPr id="17" name="Rectangle 16"/>
          <p:cNvSpPr/>
          <p:nvPr/>
        </p:nvSpPr>
        <p:spPr>
          <a:xfrm>
            <a:off x="249382" y="5238690"/>
            <a:ext cx="8423564" cy="1323439"/>
          </a:xfrm>
          <a:prstGeom prst="rect">
            <a:avLst/>
          </a:prstGeom>
        </p:spPr>
        <p:txBody>
          <a:bodyPr wrap="square">
            <a:spAutoFit/>
          </a:bodyPr>
          <a:lstStyle/>
          <a:p>
            <a:r>
              <a:rPr lang="en-US" sz="2000" dirty="0" smtClean="0">
                <a:latin typeface="Times New Roman" pitchFamily="18" charset="0"/>
                <a:cs typeface="Times New Roman" pitchFamily="18" charset="0"/>
              </a:rPr>
              <a:t>The purpose of this project is to apply software development concepts to solve a practical problem and understand the functioning of user management, flight booking, and account handling in an airline system.</a:t>
            </a:r>
          </a:p>
          <a:p>
            <a:endParaRPr lang="en-US" sz="2000" b="1" u="sng"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97373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07988"/>
            <a:ext cx="8261350" cy="1039812"/>
          </a:xfrm>
        </p:spPr>
        <p:txBody>
          <a:bodyPr>
            <a:normAutofit/>
          </a:bodyPr>
          <a:lstStyle/>
          <a:p>
            <a:r>
              <a:rPr lang="en-US" b="1" dirty="0" smtClean="0">
                <a:solidFill>
                  <a:schemeClr val="tx1"/>
                </a:solidFill>
                <a:latin typeface="Times New Roman" panose="02020603050405020304" pitchFamily="18" charset="0"/>
                <a:cs typeface="Times New Roman" pitchFamily="18" charset="0"/>
              </a:rPr>
              <a:t>Objective</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0" y="1752600"/>
            <a:ext cx="8839200" cy="5105400"/>
          </a:xfrm>
        </p:spPr>
        <p:txBody>
          <a:bodyPr>
            <a:normAutofit/>
          </a:bodyPr>
          <a:lstStyle/>
          <a:p>
            <a:r>
              <a:rPr lang="en-US" b="1" dirty="0">
                <a:solidFill>
                  <a:schemeClr val="tx1"/>
                </a:solidFill>
                <a:latin typeface="Times New Roman" pitchFamily="18" charset="0"/>
                <a:cs typeface="Times New Roman" pitchFamily="18" charset="0"/>
              </a:rPr>
              <a:t>User Registration and Login</a:t>
            </a:r>
            <a:r>
              <a:rPr lang="en-US" dirty="0">
                <a:solidFill>
                  <a:schemeClr val="tx1"/>
                </a:solidFill>
                <a:latin typeface="Times New Roman" pitchFamily="18" charset="0"/>
                <a:cs typeface="Times New Roman" pitchFamily="18" charset="0"/>
              </a:rPr>
              <a:t>: Users can register and log in to access personalized flight-related services</a:t>
            </a:r>
            <a:r>
              <a:rPr lang="en-US"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r>
              <a:rPr lang="en-US" b="1" dirty="0">
                <a:solidFill>
                  <a:schemeClr val="tx1"/>
                </a:solidFill>
                <a:latin typeface="Times New Roman" pitchFamily="18" charset="0"/>
                <a:cs typeface="Times New Roman" pitchFamily="18" charset="0"/>
              </a:rPr>
              <a:t>Flight Search and Booking</a:t>
            </a:r>
            <a:r>
              <a:rPr lang="en-US" dirty="0">
                <a:solidFill>
                  <a:schemeClr val="tx1"/>
                </a:solidFill>
                <a:latin typeface="Times New Roman" pitchFamily="18" charset="0"/>
                <a:cs typeface="Times New Roman" pitchFamily="18" charset="0"/>
              </a:rPr>
              <a:t>: Users can search for available flights based on their preferences and book tickets online</a:t>
            </a:r>
            <a:r>
              <a:rPr lang="en-US"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r>
              <a:rPr lang="en-US" b="1" dirty="0">
                <a:solidFill>
                  <a:schemeClr val="tx1"/>
                </a:solidFill>
                <a:latin typeface="Times New Roman" pitchFamily="18" charset="0"/>
                <a:cs typeface="Times New Roman" pitchFamily="18" charset="0"/>
              </a:rPr>
              <a:t>Account Management</a:t>
            </a:r>
            <a:r>
              <a:rPr lang="en-US" dirty="0">
                <a:solidFill>
                  <a:schemeClr val="tx1"/>
                </a:solidFill>
                <a:latin typeface="Times New Roman" pitchFamily="18" charset="0"/>
                <a:cs typeface="Times New Roman" pitchFamily="18" charset="0"/>
              </a:rPr>
              <a:t>: Users can view and manage their account details, including personal information and booking history.</a:t>
            </a:r>
          </a:p>
          <a:p>
            <a:r>
              <a:rPr lang="en-US" b="1" dirty="0">
                <a:solidFill>
                  <a:schemeClr val="tx1"/>
                </a:solidFill>
                <a:latin typeface="Times New Roman" pitchFamily="18" charset="0"/>
                <a:cs typeface="Times New Roman" pitchFamily="18" charset="0"/>
              </a:rPr>
              <a:t>Helpline and Assistance</a:t>
            </a:r>
            <a:r>
              <a:rPr lang="en-US" dirty="0">
                <a:solidFill>
                  <a:schemeClr val="tx1"/>
                </a:solidFill>
                <a:latin typeface="Times New Roman" pitchFamily="18" charset="0"/>
                <a:cs typeface="Times New Roman" pitchFamily="18" charset="0"/>
              </a:rPr>
              <a:t>: A helpline feature is provided for users to get assistance with issues or queries.</a:t>
            </a:r>
          </a:p>
          <a:p>
            <a:r>
              <a:rPr lang="en-US" b="1" dirty="0">
                <a:solidFill>
                  <a:schemeClr val="tx1"/>
                </a:solidFill>
                <a:latin typeface="Times New Roman" pitchFamily="18" charset="0"/>
                <a:cs typeface="Times New Roman" pitchFamily="18" charset="0"/>
              </a:rPr>
              <a:t>System Interaction</a:t>
            </a:r>
            <a:r>
              <a:rPr lang="en-US" dirty="0">
                <a:solidFill>
                  <a:schemeClr val="tx1"/>
                </a:solidFill>
                <a:latin typeface="Times New Roman" pitchFamily="18" charset="0"/>
                <a:cs typeface="Times New Roman" pitchFamily="18" charset="0"/>
              </a:rPr>
              <a:t>: The system offers a smooth and intuitive interaction through the command line interface.</a:t>
            </a:r>
          </a:p>
          <a:p>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3581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304800"/>
            <a:ext cx="8261350" cy="1039812"/>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Methodology</a:t>
            </a:r>
            <a:endParaRPr lang="en-US" b="1" dirty="0">
              <a:solidFill>
                <a:schemeClr val="tx1"/>
              </a:solidFill>
              <a:latin typeface="Times New Roman" panose="02020603050405020304" pitchFamily="18" charset="0"/>
              <a:cs typeface="Times New Roman" panose="02020603050405020304" pitchFamily="18" charset="0"/>
            </a:endParaRPr>
          </a:p>
        </p:txBody>
      </p:sp>
      <p:graphicFrame>
        <p:nvGraphicFramePr>
          <p:cNvPr id="9" name="Diagram 8"/>
          <p:cNvGraphicFramePr/>
          <p:nvPr>
            <p:extLst>
              <p:ext uri="{D42A27DB-BD31-4B8C-83A1-F6EECF244321}">
                <p14:modId xmlns:p14="http://schemas.microsoft.com/office/powerpoint/2010/main" val="1649527494"/>
              </p:ext>
            </p:extLst>
          </p:nvPr>
        </p:nvGraphicFramePr>
        <p:xfrm>
          <a:off x="1371600" y="1397000"/>
          <a:ext cx="6248400" cy="454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7596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23884" y="0"/>
            <a:ext cx="8261350" cy="1039812"/>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Key Features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half" idx="4294967295"/>
          </p:nvPr>
        </p:nvSpPr>
        <p:spPr>
          <a:xfrm>
            <a:off x="228600" y="1295400"/>
            <a:ext cx="5257800" cy="5370513"/>
          </a:xfrm>
        </p:spPr>
        <p:txBody>
          <a:bodyPr>
            <a:normAutofit/>
          </a:bodyPr>
          <a:lstStyle/>
          <a:p>
            <a:pPr lvl="0"/>
            <a:r>
              <a:rPr lang="en-US" b="1" dirty="0" smtClean="0">
                <a:solidFill>
                  <a:schemeClr val="tx1"/>
                </a:solidFill>
              </a:rPr>
              <a:t>Sign Up</a:t>
            </a:r>
            <a:r>
              <a:rPr lang="en-US" dirty="0" smtClean="0">
                <a:solidFill>
                  <a:schemeClr val="tx1"/>
                </a:solidFill>
              </a:rPr>
              <a:t> </a:t>
            </a:r>
            <a:r>
              <a:rPr lang="en-US" dirty="0">
                <a:solidFill>
                  <a:schemeClr val="tx1"/>
                </a:solidFill>
              </a:rPr>
              <a:t>–</a:t>
            </a:r>
            <a:r>
              <a:rPr lang="en-US" sz="2000" dirty="0">
                <a:solidFill>
                  <a:schemeClr val="tx1"/>
                </a:solidFill>
                <a:latin typeface="Times New Roman" panose="02020603050405020304" pitchFamily="18" charset="0"/>
                <a:cs typeface="Times New Roman" panose="02020603050405020304" pitchFamily="18" charset="0"/>
              </a:rPr>
              <a:t> Handles user </a:t>
            </a:r>
            <a:r>
              <a:rPr lang="en-US" sz="2000" dirty="0" smtClean="0">
                <a:solidFill>
                  <a:schemeClr val="tx1"/>
                </a:solidFill>
                <a:latin typeface="Times New Roman" panose="02020603050405020304" pitchFamily="18" charset="0"/>
                <a:cs typeface="Times New Roman" panose="02020603050405020304" pitchFamily="18" charset="0"/>
              </a:rPr>
              <a:t>registration here the information :- </a:t>
            </a:r>
          </a:p>
          <a:p>
            <a:pPr lvl="0"/>
            <a:r>
              <a:rPr lang="en-US" sz="2000" dirty="0" smtClean="0">
                <a:solidFill>
                  <a:schemeClr val="tx1"/>
                </a:solidFill>
                <a:latin typeface="Times New Roman" panose="02020603050405020304" pitchFamily="18" charset="0"/>
                <a:cs typeface="Times New Roman" panose="02020603050405020304" pitchFamily="18" charset="0"/>
              </a:rPr>
              <a:t>1. Name </a:t>
            </a:r>
          </a:p>
          <a:p>
            <a:pPr lvl="0"/>
            <a:r>
              <a:rPr lang="en-US" sz="2000" dirty="0" smtClean="0">
                <a:solidFill>
                  <a:schemeClr val="tx1"/>
                </a:solidFill>
                <a:latin typeface="Times New Roman" panose="02020603050405020304" pitchFamily="18" charset="0"/>
                <a:cs typeface="Times New Roman" panose="02020603050405020304" pitchFamily="18" charset="0"/>
              </a:rPr>
              <a:t>2.Username </a:t>
            </a:r>
          </a:p>
          <a:p>
            <a:pPr lvl="0"/>
            <a:r>
              <a:rPr lang="en-US" sz="2000" dirty="0" smtClean="0">
                <a:solidFill>
                  <a:schemeClr val="tx1"/>
                </a:solidFill>
                <a:latin typeface="Times New Roman" panose="02020603050405020304" pitchFamily="18" charset="0"/>
                <a:cs typeface="Times New Roman" panose="02020603050405020304" pitchFamily="18" charset="0"/>
              </a:rPr>
              <a:t>3.Mail</a:t>
            </a:r>
          </a:p>
          <a:p>
            <a:pPr lvl="0"/>
            <a:r>
              <a:rPr lang="en-US" sz="2000" dirty="0" smtClean="0">
                <a:solidFill>
                  <a:schemeClr val="tx1"/>
                </a:solidFill>
                <a:latin typeface="Times New Roman" panose="02020603050405020304" pitchFamily="18" charset="0"/>
                <a:cs typeface="Times New Roman" panose="02020603050405020304" pitchFamily="18" charset="0"/>
              </a:rPr>
              <a:t>4.Nationality</a:t>
            </a:r>
          </a:p>
          <a:p>
            <a:pPr lvl="0"/>
            <a:r>
              <a:rPr lang="en-US" sz="2000" dirty="0" smtClean="0">
                <a:solidFill>
                  <a:schemeClr val="tx1"/>
                </a:solidFill>
                <a:latin typeface="Times New Roman" panose="02020603050405020304" pitchFamily="18" charset="0"/>
                <a:cs typeface="Times New Roman" panose="02020603050405020304" pitchFamily="18" charset="0"/>
              </a:rPr>
              <a:t>5.Address</a:t>
            </a:r>
          </a:p>
          <a:p>
            <a:pPr lvl="0"/>
            <a:r>
              <a:rPr lang="en-US" sz="2000" dirty="0" smtClean="0">
                <a:solidFill>
                  <a:schemeClr val="tx1"/>
                </a:solidFill>
                <a:latin typeface="Times New Roman" panose="02020603050405020304" pitchFamily="18" charset="0"/>
                <a:cs typeface="Times New Roman" panose="02020603050405020304" pitchFamily="18" charset="0"/>
              </a:rPr>
              <a:t>6.Password</a:t>
            </a:r>
          </a:p>
          <a:p>
            <a:pPr lvl="0"/>
            <a:r>
              <a:rPr lang="en-US" sz="2000" dirty="0" smtClean="0">
                <a:solidFill>
                  <a:schemeClr val="tx1"/>
                </a:solidFill>
                <a:latin typeface="Times New Roman" panose="02020603050405020304" pitchFamily="18" charset="0"/>
                <a:cs typeface="Times New Roman" panose="02020603050405020304" pitchFamily="18" charset="0"/>
              </a:rPr>
              <a:t>7.Security Code</a:t>
            </a:r>
          </a:p>
          <a:p>
            <a:pPr lvl="0"/>
            <a:endParaRPr lang="en-US" dirty="0">
              <a:solidFill>
                <a:schemeClr val="tx1"/>
              </a:solidFill>
            </a:endParaRPr>
          </a:p>
          <a:p>
            <a:pPr marL="114300" lvl="0" indent="0">
              <a:buNone/>
            </a:pPr>
            <a:r>
              <a:rPr lang="en-US" b="1" dirty="0" smtClean="0">
                <a:solidFill>
                  <a:schemeClr val="tx1"/>
                </a:solidFill>
              </a:rPr>
              <a:t>Login</a:t>
            </a:r>
            <a:r>
              <a:rPr lang="en-US" dirty="0" smtClean="0">
                <a:solidFill>
                  <a:schemeClr val="tx1"/>
                </a:solidFill>
              </a:rPr>
              <a:t> </a:t>
            </a:r>
            <a:r>
              <a:rPr lang="en-US" dirty="0">
                <a:solidFill>
                  <a:schemeClr val="tx1"/>
                </a:solidFill>
              </a:rPr>
              <a:t>– </a:t>
            </a:r>
            <a:r>
              <a:rPr lang="en-US" sz="2200" dirty="0">
                <a:solidFill>
                  <a:schemeClr val="tx1"/>
                </a:solidFill>
                <a:latin typeface="Times New Roman" panose="02020603050405020304" pitchFamily="18" charset="0"/>
                <a:cs typeface="Times New Roman" panose="02020603050405020304" pitchFamily="18" charset="0"/>
              </a:rPr>
              <a:t>Manages </a:t>
            </a:r>
            <a:r>
              <a:rPr lang="en-US" sz="2200" dirty="0" smtClean="0">
                <a:solidFill>
                  <a:schemeClr val="tx1"/>
                </a:solidFill>
                <a:latin typeface="Times New Roman" panose="02020603050405020304" pitchFamily="18" charset="0"/>
                <a:cs typeface="Times New Roman" panose="02020603050405020304" pitchFamily="18" charset="0"/>
              </a:rPr>
              <a:t>users login</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smtClean="0">
                <a:solidFill>
                  <a:schemeClr val="tx1"/>
                </a:solidFill>
                <a:latin typeface="Times New Roman" panose="02020603050405020304" pitchFamily="18" charset="0"/>
                <a:cs typeface="Times New Roman" panose="02020603050405020304" pitchFamily="18" charset="0"/>
              </a:rPr>
              <a:t>and the information are </a:t>
            </a:r>
          </a:p>
          <a:p>
            <a:pPr marL="114300" lvl="0" indent="0">
              <a:buNone/>
            </a:pPr>
            <a:r>
              <a:rPr lang="en-US" sz="2000" dirty="0" smtClean="0">
                <a:solidFill>
                  <a:schemeClr val="tx1"/>
                </a:solidFill>
                <a:latin typeface="Times New Roman" panose="02020603050405020304" pitchFamily="18" charset="0"/>
                <a:cs typeface="Times New Roman" panose="02020603050405020304" pitchFamily="18" charset="0"/>
              </a:rPr>
              <a:t>1.Username or Mail </a:t>
            </a:r>
          </a:p>
          <a:p>
            <a:pPr marL="114300" lvl="0" indent="0">
              <a:buNone/>
            </a:pPr>
            <a:r>
              <a:rPr lang="en-US" sz="2000" dirty="0" smtClean="0">
                <a:solidFill>
                  <a:schemeClr val="tx1"/>
                </a:solidFill>
                <a:latin typeface="Times New Roman" panose="02020603050405020304" pitchFamily="18" charset="0"/>
                <a:cs typeface="Times New Roman" panose="02020603050405020304" pitchFamily="18" charset="0"/>
              </a:rPr>
              <a:t>2.Password</a:t>
            </a:r>
          </a:p>
          <a:p>
            <a:pPr marL="114300" lvl="0" indent="0">
              <a:buNone/>
            </a:pPr>
            <a:endParaRPr lang="en-US" sz="2200" dirty="0" smtClean="0">
              <a:solidFill>
                <a:schemeClr val="tx1"/>
              </a:solidFill>
              <a:latin typeface="Times New Roman" panose="02020603050405020304" pitchFamily="18" charset="0"/>
              <a:cs typeface="Times New Roman" panose="02020603050405020304" pitchFamily="18" charset="0"/>
            </a:endParaRPr>
          </a:p>
          <a:p>
            <a:pPr lvl="0"/>
            <a:endParaRPr lang="en-US" dirty="0">
              <a:solidFill>
                <a:schemeClr val="tx1"/>
              </a:solidFill>
            </a:endParaRPr>
          </a:p>
          <a:p>
            <a:endParaRPr lang="en-US" dirty="0">
              <a:solidFill>
                <a:schemeClr val="tx1"/>
              </a:solidFill>
            </a:endParaRPr>
          </a:p>
        </p:txBody>
      </p:sp>
      <p:pic>
        <p:nvPicPr>
          <p:cNvPr id="10" name="Content Placeholder 9"/>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5930145" y="1143000"/>
            <a:ext cx="2768028" cy="2590800"/>
          </a:xfr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145" y="3922713"/>
            <a:ext cx="2768028" cy="2743200"/>
          </a:xfrm>
          <a:prstGeom prst="rect">
            <a:avLst/>
          </a:prstGeom>
        </p:spPr>
      </p:pic>
    </p:spTree>
    <p:extLst>
      <p:ext uri="{BB962C8B-B14F-4D97-AF65-F5344CB8AC3E}">
        <p14:creationId xmlns:p14="http://schemas.microsoft.com/office/powerpoint/2010/main" val="370032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half" idx="4294967295"/>
          </p:nvPr>
        </p:nvSpPr>
        <p:spPr>
          <a:xfrm>
            <a:off x="0" y="304800"/>
            <a:ext cx="4267200" cy="6019799"/>
          </a:xfrm>
        </p:spPr>
        <p:txBody>
          <a:bodyPr>
            <a:normAutofit/>
          </a:bodyPr>
          <a:lstStyle/>
          <a:p>
            <a:endParaRPr lang="en-US" b="1" dirty="0" smtClean="0">
              <a:solidFill>
                <a:schemeClr val="tx1"/>
              </a:solidFill>
            </a:endParaRPr>
          </a:p>
          <a:p>
            <a:endParaRPr lang="en-US" b="1" dirty="0">
              <a:solidFill>
                <a:schemeClr val="tx1"/>
              </a:solidFill>
            </a:endParaRPr>
          </a:p>
          <a:p>
            <a:r>
              <a:rPr lang="en-US" sz="2600" b="1" u="sng" dirty="0" smtClean="0">
                <a:solidFill>
                  <a:schemeClr val="tx1"/>
                </a:solidFill>
                <a:latin typeface="Times New Roman" panose="02020603050405020304" pitchFamily="18" charset="0"/>
                <a:cs typeface="Times New Roman" panose="02020603050405020304" pitchFamily="18" charset="0"/>
              </a:rPr>
              <a:t>View Flights </a:t>
            </a:r>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Displays available </a:t>
            </a:r>
            <a:r>
              <a:rPr lang="en-US" dirty="0" smtClean="0">
                <a:solidFill>
                  <a:schemeClr val="tx1"/>
                </a:solidFill>
                <a:latin typeface="Times New Roman" panose="02020603050405020304" pitchFamily="18" charset="0"/>
                <a:cs typeface="Times New Roman" panose="02020603050405020304" pitchFamily="18" charset="0"/>
              </a:rPr>
              <a:t>flights</a:t>
            </a:r>
            <a:r>
              <a:rPr lang="en-US" dirty="0">
                <a:solidFill>
                  <a:schemeClr val="tx1"/>
                </a:solidFill>
                <a:latin typeface="Times New Roman" panose="02020603050405020304" pitchFamily="18" charset="0"/>
                <a:cs typeface="Times New Roman" panose="02020603050405020304" pitchFamily="18" charset="0"/>
              </a:rPr>
              <a:t> .</a:t>
            </a:r>
            <a:endParaRPr lang="en-US" dirty="0" smtClean="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endParaRPr>
          </a:p>
          <a:p>
            <a:endParaRPr lang="en-US" dirty="0" smtClean="0">
              <a:solidFill>
                <a:schemeClr val="tx1"/>
              </a:solidFill>
            </a:endParaRPr>
          </a:p>
          <a:p>
            <a:pPr marL="114300" lvl="0" indent="0">
              <a:buNone/>
            </a:pPr>
            <a:r>
              <a:rPr lang="en-US" dirty="0" smtClean="0">
                <a:solidFill>
                  <a:schemeClr val="tx1"/>
                </a:solidFill>
              </a:rPr>
              <a:t> </a:t>
            </a:r>
          </a:p>
          <a:p>
            <a:pPr marL="114300" lvl="0" indent="0">
              <a:buNone/>
            </a:pPr>
            <a:r>
              <a:rPr lang="en-US" sz="2600" b="1" u="sng" dirty="0" smtClean="0">
                <a:solidFill>
                  <a:schemeClr val="tx1"/>
                </a:solidFill>
                <a:latin typeface="Times New Roman" panose="02020603050405020304" pitchFamily="18" charset="0"/>
                <a:cs typeface="Times New Roman" panose="02020603050405020304" pitchFamily="18" charset="0"/>
              </a:rPr>
              <a:t>Search Flights </a:t>
            </a:r>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Allows users to search for flights based on their </a:t>
            </a:r>
            <a:r>
              <a:rPr lang="en-US" dirty="0" smtClean="0">
                <a:solidFill>
                  <a:schemeClr val="tx1"/>
                </a:solidFill>
                <a:latin typeface="Times New Roman" panose="02020603050405020304" pitchFamily="18" charset="0"/>
                <a:cs typeface="Times New Roman" panose="02020603050405020304" pitchFamily="18" charset="0"/>
              </a:rPr>
              <a:t>criteria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and here the information are </a:t>
            </a:r>
          </a:p>
          <a:p>
            <a:pPr marL="571500" lvl="0" indent="-457200">
              <a:buAutoNum type="arabicPeriod"/>
            </a:pPr>
            <a:r>
              <a:rPr lang="en-US" sz="2000" dirty="0" smtClean="0">
                <a:solidFill>
                  <a:schemeClr val="tx1"/>
                </a:solidFill>
                <a:latin typeface="Times New Roman" panose="02020603050405020304" pitchFamily="18" charset="0"/>
                <a:cs typeface="Times New Roman" panose="02020603050405020304" pitchFamily="18" charset="0"/>
              </a:rPr>
              <a:t>Origin</a:t>
            </a:r>
          </a:p>
          <a:p>
            <a:pPr marL="571500" lvl="0" indent="-457200">
              <a:buAutoNum type="arabicPeriod"/>
            </a:pPr>
            <a:r>
              <a:rPr lang="en-US" sz="2000" dirty="0" smtClean="0">
                <a:solidFill>
                  <a:schemeClr val="tx1"/>
                </a:solidFill>
                <a:latin typeface="Times New Roman" panose="02020603050405020304" pitchFamily="18" charset="0"/>
                <a:cs typeface="Times New Roman" panose="02020603050405020304" pitchFamily="18" charset="0"/>
              </a:rPr>
              <a:t>Destination</a:t>
            </a:r>
          </a:p>
          <a:p>
            <a:pPr lvl="0"/>
            <a:endParaRPr lang="en-US" dirty="0">
              <a:solidFill>
                <a:schemeClr val="tx1"/>
              </a:solidFill>
            </a:endParaRPr>
          </a:p>
          <a:p>
            <a:endParaRPr lang="en-US" dirty="0">
              <a:solidFill>
                <a:schemeClr val="tx1"/>
              </a:solidFill>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9203" y="130221"/>
            <a:ext cx="2743200" cy="32004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3505200"/>
            <a:ext cx="2743200" cy="3200400"/>
          </a:xfrm>
          <a:prstGeom prst="rect">
            <a:avLst/>
          </a:prstGeom>
        </p:spPr>
      </p:pic>
    </p:spTree>
    <p:extLst>
      <p:ext uri="{BB962C8B-B14F-4D97-AF65-F5344CB8AC3E}">
        <p14:creationId xmlns:p14="http://schemas.microsoft.com/office/powerpoint/2010/main" val="107014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38200"/>
            <a:ext cx="4191000" cy="5539978"/>
          </a:xfrm>
          <a:prstGeom prst="rect">
            <a:avLst/>
          </a:prstGeom>
        </p:spPr>
        <p:txBody>
          <a:bodyPr wrap="square">
            <a:spAutoFit/>
          </a:bodyPr>
          <a:lstStyle/>
          <a:p>
            <a:pPr lvl="0"/>
            <a:r>
              <a:rPr lang="en-US" sz="2400" b="1" u="sng" dirty="0">
                <a:latin typeface="Times New Roman" panose="02020603050405020304" pitchFamily="18" charset="0"/>
                <a:cs typeface="Times New Roman" panose="02020603050405020304" pitchFamily="18" charset="0"/>
              </a:rPr>
              <a:t>Book Flight </a:t>
            </a:r>
            <a:r>
              <a:rPr lang="en-US" dirty="0">
                <a:latin typeface="Times New Roman" panose="02020603050405020304" pitchFamily="18" charset="0"/>
                <a:cs typeface="Times New Roman" panose="02020603050405020304" pitchFamily="18" charset="0"/>
              </a:rPr>
              <a:t>– </a:t>
            </a:r>
          </a:p>
          <a:p>
            <a:pPr lvl="0"/>
            <a:r>
              <a:rPr lang="en-US" sz="2200" dirty="0">
                <a:latin typeface="Times New Roman" panose="02020603050405020304" pitchFamily="18" charset="0"/>
                <a:cs typeface="Times New Roman" panose="02020603050405020304" pitchFamily="18" charset="0"/>
              </a:rPr>
              <a:t>Facilitates flight </a:t>
            </a:r>
            <a:r>
              <a:rPr lang="en-US" sz="2200" dirty="0" smtClean="0">
                <a:latin typeface="Times New Roman" panose="02020603050405020304" pitchFamily="18" charset="0"/>
                <a:cs typeface="Times New Roman" panose="02020603050405020304" pitchFamily="18" charset="0"/>
              </a:rPr>
              <a:t>booking</a:t>
            </a:r>
            <a:r>
              <a:rPr lang="en-US" sz="2200" dirty="0">
                <a:latin typeface="Times New Roman" panose="02020603050405020304" pitchFamily="18" charset="0"/>
                <a:cs typeface="Times New Roman" panose="02020603050405020304" pitchFamily="18" charset="0"/>
              </a:rPr>
              <a:t>.</a:t>
            </a:r>
          </a:p>
          <a:p>
            <a:pPr lvl="0"/>
            <a:endParaRPr lang="en-US" dirty="0"/>
          </a:p>
          <a:p>
            <a:pPr lvl="0"/>
            <a:endParaRPr lang="en-US" b="1" dirty="0" smtClean="0"/>
          </a:p>
          <a:p>
            <a:pPr lvl="0"/>
            <a:endParaRPr lang="en-US" b="1" dirty="0"/>
          </a:p>
          <a:p>
            <a:pPr lvl="0"/>
            <a:endParaRPr lang="en-US" b="1" dirty="0" smtClean="0"/>
          </a:p>
          <a:p>
            <a:pPr lvl="0"/>
            <a:endParaRPr lang="en-US" b="1" dirty="0"/>
          </a:p>
          <a:p>
            <a:pPr lvl="0"/>
            <a:endParaRPr lang="en-US" b="1" dirty="0" smtClean="0"/>
          </a:p>
          <a:p>
            <a:pPr lvl="0"/>
            <a:endParaRPr lang="en-US" b="1" dirty="0"/>
          </a:p>
          <a:p>
            <a:pPr lvl="0"/>
            <a:r>
              <a:rPr lang="en-US" sz="2400" b="1" u="sng" dirty="0" smtClean="0">
                <a:latin typeface="Times New Roman" panose="02020603050405020304" pitchFamily="18" charset="0"/>
                <a:cs typeface="Times New Roman" panose="02020603050405020304" pitchFamily="18" charset="0"/>
              </a:rPr>
              <a:t>Account </a:t>
            </a:r>
            <a:r>
              <a:rPr lang="en-US" sz="2400" b="1" u="sng" dirty="0">
                <a:latin typeface="Times New Roman" panose="02020603050405020304" pitchFamily="18" charset="0"/>
                <a:cs typeface="Times New Roman" panose="02020603050405020304" pitchFamily="18" charset="0"/>
              </a:rPr>
              <a:t>Details </a:t>
            </a:r>
            <a:r>
              <a:rPr lang="en-US" dirty="0"/>
              <a:t>– </a:t>
            </a:r>
            <a:r>
              <a:rPr lang="en-US" sz="2200" dirty="0">
                <a:latin typeface="Times New Roman" panose="02020603050405020304" pitchFamily="18" charset="0"/>
                <a:cs typeface="Times New Roman" panose="02020603050405020304" pitchFamily="18" charset="0"/>
              </a:rPr>
              <a:t>Displays user account </a:t>
            </a:r>
            <a:r>
              <a:rPr lang="en-US" sz="2200" dirty="0" smtClean="0">
                <a:latin typeface="Times New Roman" panose="02020603050405020304" pitchFamily="18" charset="0"/>
                <a:cs typeface="Times New Roman" panose="02020603050405020304" pitchFamily="18" charset="0"/>
              </a:rPr>
              <a:t>information like : </a:t>
            </a:r>
          </a:p>
          <a:p>
            <a:pPr lvl="0"/>
            <a:endParaRPr lang="en-US" dirty="0" smtClean="0"/>
          </a:p>
          <a:p>
            <a:pPr lvl="0"/>
            <a:r>
              <a:rPr lang="en-US" sz="2000" dirty="0" smtClean="0">
                <a:latin typeface="Times New Roman" panose="02020603050405020304" pitchFamily="18" charset="0"/>
                <a:cs typeface="Times New Roman" panose="02020603050405020304" pitchFamily="18" charset="0"/>
              </a:rPr>
              <a:t>1.Name</a:t>
            </a:r>
          </a:p>
          <a:p>
            <a:pPr lvl="0"/>
            <a:r>
              <a:rPr lang="en-US" sz="2000" dirty="0" smtClean="0">
                <a:latin typeface="Times New Roman" panose="02020603050405020304" pitchFamily="18" charset="0"/>
                <a:cs typeface="Times New Roman" panose="02020603050405020304" pitchFamily="18" charset="0"/>
              </a:rPr>
              <a:t>2.Email</a:t>
            </a:r>
          </a:p>
          <a:p>
            <a:pPr lvl="0"/>
            <a:r>
              <a:rPr lang="en-US" sz="2000" dirty="0" smtClean="0">
                <a:latin typeface="Times New Roman" panose="02020603050405020304" pitchFamily="18" charset="0"/>
                <a:cs typeface="Times New Roman" panose="02020603050405020304" pitchFamily="18" charset="0"/>
              </a:rPr>
              <a:t>3.Address</a:t>
            </a:r>
          </a:p>
          <a:p>
            <a:pPr lvl="0"/>
            <a:r>
              <a:rPr lang="en-US" sz="2000" dirty="0" smtClean="0">
                <a:latin typeface="Times New Roman" panose="02020603050405020304" pitchFamily="18" charset="0"/>
                <a:cs typeface="Times New Roman" panose="02020603050405020304" pitchFamily="18" charset="0"/>
              </a:rPr>
              <a:t>4.Loyalty Points</a:t>
            </a:r>
          </a:p>
          <a:p>
            <a:pPr lvl="0"/>
            <a:r>
              <a:rPr lang="en-US" sz="2000" dirty="0" smtClean="0">
                <a:latin typeface="Times New Roman" panose="02020603050405020304" pitchFamily="18" charset="0"/>
                <a:cs typeface="Times New Roman" panose="02020603050405020304" pitchFamily="18" charset="0"/>
              </a:rPr>
              <a:t>5.Booked Flights</a:t>
            </a:r>
          </a:p>
          <a:p>
            <a:pPr lvl="0"/>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228600"/>
            <a:ext cx="3400049" cy="3124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3515856"/>
            <a:ext cx="3400049" cy="3134162"/>
          </a:xfrm>
          <a:prstGeom prst="rect">
            <a:avLst/>
          </a:prstGeom>
        </p:spPr>
      </p:pic>
    </p:spTree>
    <p:extLst>
      <p:ext uri="{BB962C8B-B14F-4D97-AF65-F5344CB8AC3E}">
        <p14:creationId xmlns:p14="http://schemas.microsoft.com/office/powerpoint/2010/main" val="36639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866" y="304800"/>
            <a:ext cx="4572000" cy="461665"/>
          </a:xfrm>
          <a:prstGeom prst="rect">
            <a:avLst/>
          </a:prstGeom>
        </p:spPr>
        <p:txBody>
          <a:bodyPr>
            <a:spAutoFit/>
          </a:bodyPr>
          <a:lstStyle/>
          <a:p>
            <a:pPr lvl="0"/>
            <a:r>
              <a:rPr lang="en-US" sz="2400" b="1" u="sng" dirty="0" smtClean="0">
                <a:latin typeface="Times New Roman" panose="02020603050405020304" pitchFamily="18" charset="0"/>
                <a:cs typeface="Times New Roman" panose="02020603050405020304" pitchFamily="18" charset="0"/>
              </a:rPr>
              <a:t>Helpline : </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457200" y="1295400"/>
            <a:ext cx="4572000" cy="461665"/>
          </a:xfrm>
          <a:prstGeom prst="rect">
            <a:avLst/>
          </a:prstGeom>
        </p:spPr>
        <p:txBody>
          <a:bodyPr>
            <a:spAutoFit/>
          </a:bodyPr>
          <a:lstStyle/>
          <a:p>
            <a:pPr lvl="0"/>
            <a:r>
              <a:rPr lang="en-US" sz="2400" b="1" u="sng"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396923" y="787569"/>
            <a:ext cx="4572000" cy="2862322"/>
          </a:xfrm>
          <a:prstGeom prst="rect">
            <a:avLst/>
          </a:prstGeom>
        </p:spPr>
        <p:txBody>
          <a:bodyPr>
            <a:spAutoFit/>
          </a:bodyPr>
          <a:lstStyle/>
          <a:p>
            <a:pPr lvl="0"/>
            <a:r>
              <a:rPr lang="en-US" sz="2000" dirty="0">
                <a:latin typeface="Times New Roman" panose="02020603050405020304" pitchFamily="18" charset="0"/>
                <a:cs typeface="Times New Roman" panose="02020603050405020304" pitchFamily="18" charset="0"/>
              </a:rPr>
              <a:t>Provide assistance for user inquiries and issues and </a:t>
            </a:r>
            <a:r>
              <a:rPr lang="en-US" sz="2000" dirty="0" smtClean="0">
                <a:latin typeface="Times New Roman" panose="02020603050405020304" pitchFamily="18" charset="0"/>
                <a:cs typeface="Times New Roman" panose="02020603050405020304" pitchFamily="18" charset="0"/>
              </a:rPr>
              <a:t>ensure </a:t>
            </a:r>
            <a:r>
              <a:rPr lang="en-US" sz="2000" dirty="0">
                <a:latin typeface="Times New Roman" panose="02020603050405020304" pitchFamily="18" charset="0"/>
                <a:cs typeface="Times New Roman" panose="02020603050405020304" pitchFamily="18" charset="0"/>
              </a:rPr>
              <a:t>a smooth user experience for flight-related operations. </a:t>
            </a:r>
            <a:endParaRPr lang="en-US" sz="2000" dirty="0" smtClean="0">
              <a:latin typeface="Times New Roman" panose="02020603050405020304" pitchFamily="18" charset="0"/>
              <a:cs typeface="Times New Roman" panose="02020603050405020304" pitchFamily="18" charset="0"/>
            </a:endParaRPr>
          </a:p>
          <a:p>
            <a:pPr lvl="0"/>
            <a:endParaRPr lang="en-US" sz="2000" dirty="0" smtClean="0">
              <a:latin typeface="Times New Roman" panose="02020603050405020304" pitchFamily="18" charset="0"/>
              <a:cs typeface="Times New Roman" panose="02020603050405020304" pitchFamily="18" charset="0"/>
            </a:endParaRPr>
          </a:p>
          <a:p>
            <a:pPr lvl="0"/>
            <a:r>
              <a:rPr lang="en-US" sz="2000" b="1" dirty="0" smtClean="0">
                <a:latin typeface="Times New Roman" panose="02020603050405020304" pitchFamily="18" charset="0"/>
                <a:cs typeface="Times New Roman" panose="02020603050405020304" pitchFamily="18" charset="0"/>
              </a:rPr>
              <a:t>Support </a:t>
            </a:r>
            <a:r>
              <a:rPr lang="en-US" sz="2000" b="1" dirty="0">
                <a:latin typeface="Times New Roman" panose="02020603050405020304" pitchFamily="18" charset="0"/>
                <a:cs typeface="Times New Roman" panose="02020603050405020304" pitchFamily="18" charset="0"/>
              </a:rPr>
              <a:t>Options are Flight Booking Issues , Baggage Support and General Inquiries by Dedicated email addresses for different categories of issues (e.g., booking_support@example.com).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04800"/>
            <a:ext cx="4267200" cy="3377610"/>
          </a:xfrm>
          <a:prstGeom prst="rect">
            <a:avLst/>
          </a:prstGeom>
        </p:spPr>
      </p:pic>
      <p:sp>
        <p:nvSpPr>
          <p:cNvPr id="6" name="Rectangle 5"/>
          <p:cNvSpPr/>
          <p:nvPr/>
        </p:nvSpPr>
        <p:spPr>
          <a:xfrm>
            <a:off x="396923" y="4365471"/>
            <a:ext cx="4572000" cy="461665"/>
          </a:xfrm>
          <a:prstGeom prst="rect">
            <a:avLst/>
          </a:prstGeom>
        </p:spPr>
        <p:txBody>
          <a:bodyPr>
            <a:spAutoFit/>
          </a:bodyPr>
          <a:lstStyle/>
          <a:p>
            <a:pPr lvl="0"/>
            <a:r>
              <a:rPr lang="en-US" sz="2400" b="1" u="sng" dirty="0" smtClean="0">
                <a:latin typeface="Times New Roman" panose="02020603050405020304" pitchFamily="18" charset="0"/>
                <a:cs typeface="Times New Roman" panose="02020603050405020304" pitchFamily="18" charset="0"/>
              </a:rPr>
              <a:t>Exit :  </a:t>
            </a:r>
            <a:endParaRPr lang="en-US"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434454" y="4827136"/>
            <a:ext cx="4572000" cy="400110"/>
          </a:xfrm>
          <a:prstGeom prst="rect">
            <a:avLst/>
          </a:prstGeom>
        </p:spPr>
        <p:txBody>
          <a:bodyPr>
            <a:spAutoFit/>
          </a:bodyPr>
          <a:lstStyle/>
          <a:p>
            <a:pPr lvl="0"/>
            <a:r>
              <a:rPr lang="en-US" sz="2000" dirty="0" smtClean="0">
                <a:latin typeface="Times New Roman" panose="02020603050405020304" pitchFamily="18" charset="0"/>
                <a:cs typeface="Times New Roman" panose="02020603050405020304" pitchFamily="18" charset="0"/>
              </a:rPr>
              <a:t>End Function</a:t>
            </a:r>
          </a:p>
        </p:txBody>
      </p:sp>
    </p:spTree>
    <p:extLst>
      <p:ext uri="{BB962C8B-B14F-4D97-AF65-F5344CB8AC3E}">
        <p14:creationId xmlns:p14="http://schemas.microsoft.com/office/powerpoint/2010/main" val="26937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TotalTime>
  <Words>685</Words>
  <Application>Microsoft Office PowerPoint</Application>
  <PresentationFormat>On-screen Show (4:3)</PresentationFormat>
  <Paragraphs>96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Book Antiqua</vt:lpstr>
      <vt:lpstr>Century Gothic</vt:lpstr>
      <vt:lpstr>Times New Roman</vt:lpstr>
      <vt:lpstr>Apothecary</vt:lpstr>
      <vt:lpstr>Airline Management System</vt:lpstr>
      <vt:lpstr>PowerPoint Presentation</vt:lpstr>
      <vt:lpstr>PowerPoint Presentation</vt:lpstr>
      <vt:lpstr>Objective</vt:lpstr>
      <vt:lpstr>Methodology</vt:lpstr>
      <vt:lpstr>Key Features</vt:lpstr>
      <vt:lpstr>PowerPoint Presentation</vt:lpstr>
      <vt:lpstr>PowerPoint Presentation</vt:lpstr>
      <vt:lpstr>PowerPoint Presentation</vt:lpstr>
      <vt:lpstr>Future Work</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Management System</dc:title>
  <dc:creator>User</dc:creator>
  <cp:lastModifiedBy>Microsoft account</cp:lastModifiedBy>
  <cp:revision>24</cp:revision>
  <dcterms:created xsi:type="dcterms:W3CDTF">2025-01-18T16:43:59Z</dcterms:created>
  <dcterms:modified xsi:type="dcterms:W3CDTF">2025-01-22T15:38:18Z</dcterms:modified>
</cp:coreProperties>
</file>