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48281-502C-4715-8E20-57D823C70A1C}" type="datetimeFigureOut">
              <a:rPr lang="pt-BR"/>
              <a:t>18/05/2017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7BB87-CA43-42E2-8117-E8B7DA1ACF7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9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7BB87-CA43-42E2-8117-E8B7DA1ACF73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6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7BB87-CA43-42E2-8117-E8B7DA1ACF7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2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7BB87-CA43-42E2-8117-E8B7DA1ACF7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78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7BB87-CA43-42E2-8117-E8B7DA1ACF7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0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8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9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3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9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32FA-1D80-4230-9A91-9CE5BBE57C9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98804012"/>
              </p:ext>
            </p:extLst>
          </p:nvPr>
        </p:nvSpPr>
        <p:spPr>
          <a:xfrm>
            <a:off x="838200" y="495751"/>
            <a:ext cx="10515600" cy="964912"/>
          </a:xfrm>
        </p:spPr>
        <p:txBody>
          <a:bodyPr/>
          <a:lstStyle/>
          <a:p>
            <a:pPr algn="ctr"/>
            <a:r>
              <a:rPr lang="pt-BR" dirty="0"/>
              <a:t>Diagrama Caso de Uso</a:t>
            </a:r>
          </a:p>
        </p:txBody>
      </p:sp>
      <p:pic>
        <p:nvPicPr>
          <p:cNvPr id="2" name="Imagem 2" descr="trab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0775" y="1620838"/>
            <a:ext cx="7013039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90311970"/>
              </p:ext>
            </p:extLst>
          </p:nvPr>
        </p:nvSpPr>
        <p:spPr/>
        <p:txBody>
          <a:bodyPr/>
          <a:lstStyle/>
          <a:p>
            <a:pPr algn="ctr"/>
            <a:r>
              <a:rPr lang="pt-BR" dirty="0"/>
              <a:t>Diagrama de Classe</a:t>
            </a:r>
          </a:p>
        </p:txBody>
      </p:sp>
      <p:pic>
        <p:nvPicPr>
          <p:cNvPr id="4" name="Imagem 4" descr="trab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4713" y="1755775"/>
            <a:ext cx="8015909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1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47913738"/>
              </p:ext>
            </p:extLst>
          </p:nvPr>
        </p:nvSpPr>
        <p:spPr/>
        <p:txBody>
          <a:bodyPr/>
          <a:lstStyle/>
          <a:p>
            <a:pPr algn="ctr"/>
            <a:r>
              <a:rPr lang="pt-BR" dirty="0"/>
              <a:t>Diagrama de Navegação</a:t>
            </a:r>
          </a:p>
        </p:txBody>
      </p:sp>
      <p:pic>
        <p:nvPicPr>
          <p:cNvPr id="4" name="Imagem 4" descr="trab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0575" y="1855788"/>
            <a:ext cx="7656111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67434967"/>
              </p:ext>
            </p:extLst>
          </p:nvPr>
        </p:nvSpPr>
        <p:spPr/>
        <p:txBody>
          <a:bodyPr/>
          <a:lstStyle/>
          <a:p>
            <a:pPr algn="ctr"/>
            <a:r>
              <a:rPr lang="pt-BR" dirty="0" err="1"/>
              <a:t>Wireframes</a:t>
            </a:r>
          </a:p>
        </p:txBody>
      </p:sp>
      <p:pic>
        <p:nvPicPr>
          <p:cNvPr id="4" name="Imagem 4" descr="trab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724025"/>
            <a:ext cx="5232250" cy="3462338"/>
          </a:xfrm>
          <a:prstGeom prst="rect">
            <a:avLst/>
          </a:prstGeom>
        </p:spPr>
      </p:pic>
      <p:pic>
        <p:nvPicPr>
          <p:cNvPr id="6" name="Imagem 6" descr="trab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512" y="1771650"/>
            <a:ext cx="5044688" cy="3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3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24149899"/>
              </p:ext>
            </p:extLst>
          </p:nvPr>
        </p:nvSpPr>
        <p:spPr/>
        <p:txBody>
          <a:bodyPr/>
          <a:lstStyle/>
          <a:p>
            <a:pPr algn="ctr"/>
            <a:r>
              <a:rPr lang="pt-BR" dirty="0"/>
              <a:t>M.V.C</a:t>
            </a:r>
          </a:p>
        </p:txBody>
      </p:sp>
      <p:pic>
        <p:nvPicPr>
          <p:cNvPr id="4" name="Imagem 4" descr="tra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350" y="1797437"/>
            <a:ext cx="9519373" cy="35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9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Diagrama Caso de Uso</vt:lpstr>
      <vt:lpstr>Diagrama de Classe</vt:lpstr>
      <vt:lpstr>Diagrama de Navegação</vt:lpstr>
      <vt:lpstr>Wireframes</vt:lpstr>
      <vt:lpstr>M.V.C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nead</dc:creator>
  <cp:lastModifiedBy>IBI100</cp:lastModifiedBy>
  <cp:revision>24</cp:revision>
  <dcterms:created xsi:type="dcterms:W3CDTF">2017-05-04T20:10:08Z</dcterms:created>
  <dcterms:modified xsi:type="dcterms:W3CDTF">2017-05-18T19:49:54Z</dcterms:modified>
</cp:coreProperties>
</file>