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15119350" cy="2138362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74" autoAdjust="0"/>
    <p:restoredTop sz="94660"/>
  </p:normalViewPr>
  <p:slideViewPr>
    <p:cSldViewPr snapToGrid="0">
      <p:cViewPr>
        <p:scale>
          <a:sx n="78" d="100"/>
          <a:sy n="78" d="100"/>
        </p:scale>
        <p:origin x="96" y="-26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0305368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 name="Shape 19"/>
          <p:cNvSpPr>
            <a:spLocks noGrp="1" noRot="1" noChangeAspect="1"/>
          </p:cNvSpPr>
          <p:nvPr>
            <p:ph type="sldImg" idx="2"/>
          </p:nvPr>
        </p:nvSpPr>
        <p:spPr>
          <a:xfrm>
            <a:off x="2216150" y="685800"/>
            <a:ext cx="2425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076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lide de título">
    <p:bg>
      <p:bgPr>
        <a:solidFill>
          <a:schemeClr val="lt1"/>
        </a:solid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33950" y="6642785"/>
            <a:ext cx="12851447" cy="458361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9705"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2267902" y="12117388"/>
            <a:ext cx="10583544" cy="5464704"/>
          </a:xfrm>
          <a:prstGeom prst="rect">
            <a:avLst/>
          </a:prstGeom>
          <a:noFill/>
          <a:ln>
            <a:noFill/>
          </a:ln>
        </p:spPr>
        <p:txBody>
          <a:bodyPr lIns="91425" tIns="91425" rIns="91425" bIns="91425" anchor="t" anchorCtr="0"/>
          <a:lstStyle>
            <a:lvl1pPr marL="0" marR="0" lvl="0" indent="0" algn="ctr" rtl="0">
              <a:spcBef>
                <a:spcPts val="1409"/>
              </a:spcBef>
              <a:buClr>
                <a:srgbClr val="888888"/>
              </a:buClr>
              <a:buFont typeface="Arial"/>
              <a:buNone/>
              <a:defRPr sz="7046" b="0" i="0" u="none" strike="noStrike" cap="none">
                <a:solidFill>
                  <a:srgbClr val="888888"/>
                </a:solidFill>
                <a:latin typeface="Calibri"/>
                <a:ea typeface="Calibri"/>
                <a:cs typeface="Calibri"/>
                <a:sym typeface="Calibri"/>
              </a:defRPr>
            </a:lvl1pPr>
            <a:lvl2pPr marL="1007982" marR="0" lvl="1" indent="-4681" algn="ctr" rtl="0">
              <a:spcBef>
                <a:spcPts val="1232"/>
              </a:spcBef>
              <a:buClr>
                <a:srgbClr val="888888"/>
              </a:buClr>
              <a:buFont typeface="Arial"/>
              <a:buNone/>
              <a:defRPr sz="6159" b="0" i="0" u="none" strike="noStrike" cap="none">
                <a:solidFill>
                  <a:srgbClr val="888888"/>
                </a:solidFill>
                <a:latin typeface="Calibri"/>
                <a:ea typeface="Calibri"/>
                <a:cs typeface="Calibri"/>
                <a:sym typeface="Calibri"/>
              </a:defRPr>
            </a:lvl2pPr>
            <a:lvl3pPr marL="2015964" marR="0" lvl="2" indent="-9363" algn="ctr" rtl="0">
              <a:spcBef>
                <a:spcPts val="1055"/>
              </a:spcBef>
              <a:buClr>
                <a:srgbClr val="888888"/>
              </a:buClr>
              <a:buFont typeface="Arial"/>
              <a:buNone/>
              <a:defRPr sz="5273" b="0" i="0" u="none" strike="noStrike" cap="none">
                <a:solidFill>
                  <a:srgbClr val="888888"/>
                </a:solidFill>
                <a:latin typeface="Calibri"/>
                <a:ea typeface="Calibri"/>
                <a:cs typeface="Calibri"/>
                <a:sym typeface="Calibri"/>
              </a:defRPr>
            </a:lvl3pPr>
            <a:lvl4pPr marL="3023946" marR="0" lvl="3" indent="-1346" algn="ctr" rtl="0">
              <a:spcBef>
                <a:spcPts val="887"/>
              </a:spcBef>
              <a:buClr>
                <a:srgbClr val="888888"/>
              </a:buClr>
              <a:buFont typeface="Arial"/>
              <a:buNone/>
              <a:defRPr sz="4433" b="0" i="0" u="none" strike="noStrike" cap="none">
                <a:solidFill>
                  <a:srgbClr val="888888"/>
                </a:solidFill>
                <a:latin typeface="Calibri"/>
                <a:ea typeface="Calibri"/>
                <a:cs typeface="Calibri"/>
                <a:sym typeface="Calibri"/>
              </a:defRPr>
            </a:lvl4pPr>
            <a:lvl5pPr marL="4031928" marR="0" lvl="4" indent="-6027" algn="ctr" rtl="0">
              <a:spcBef>
                <a:spcPts val="887"/>
              </a:spcBef>
              <a:buClr>
                <a:srgbClr val="888888"/>
              </a:buClr>
              <a:buFont typeface="Arial"/>
              <a:buNone/>
              <a:defRPr sz="4433" b="0" i="0" u="none" strike="noStrike" cap="none">
                <a:solidFill>
                  <a:srgbClr val="888888"/>
                </a:solidFill>
                <a:latin typeface="Calibri"/>
                <a:ea typeface="Calibri"/>
                <a:cs typeface="Calibri"/>
                <a:sym typeface="Calibri"/>
              </a:defRPr>
            </a:lvl5pPr>
            <a:lvl6pPr marL="5039910" marR="0" lvl="5" indent="-10709" algn="ctr" rtl="0">
              <a:spcBef>
                <a:spcPts val="887"/>
              </a:spcBef>
              <a:buClr>
                <a:srgbClr val="888888"/>
              </a:buClr>
              <a:buFont typeface="Arial"/>
              <a:buNone/>
              <a:defRPr sz="4433" b="0" i="0" u="none" strike="noStrike" cap="none">
                <a:solidFill>
                  <a:srgbClr val="888888"/>
                </a:solidFill>
                <a:latin typeface="Calibri"/>
                <a:ea typeface="Calibri"/>
                <a:cs typeface="Calibri"/>
                <a:sym typeface="Calibri"/>
              </a:defRPr>
            </a:lvl6pPr>
            <a:lvl7pPr marL="6047892" marR="0" lvl="6" indent="-2692" algn="ctr" rtl="0">
              <a:spcBef>
                <a:spcPts val="887"/>
              </a:spcBef>
              <a:buClr>
                <a:srgbClr val="888888"/>
              </a:buClr>
              <a:buFont typeface="Arial"/>
              <a:buNone/>
              <a:defRPr sz="4433" b="0" i="0" u="none" strike="noStrike" cap="none">
                <a:solidFill>
                  <a:srgbClr val="888888"/>
                </a:solidFill>
                <a:latin typeface="Calibri"/>
                <a:ea typeface="Calibri"/>
                <a:cs typeface="Calibri"/>
                <a:sym typeface="Calibri"/>
              </a:defRPr>
            </a:lvl7pPr>
            <a:lvl8pPr marL="7055874" marR="0" lvl="7" indent="-7373" algn="ctr" rtl="0">
              <a:spcBef>
                <a:spcPts val="887"/>
              </a:spcBef>
              <a:buClr>
                <a:srgbClr val="888888"/>
              </a:buClr>
              <a:buFont typeface="Arial"/>
              <a:buNone/>
              <a:defRPr sz="4433" b="0" i="0" u="none" strike="noStrike" cap="none">
                <a:solidFill>
                  <a:srgbClr val="888888"/>
                </a:solidFill>
                <a:latin typeface="Calibri"/>
                <a:ea typeface="Calibri"/>
                <a:cs typeface="Calibri"/>
                <a:sym typeface="Calibri"/>
              </a:defRPr>
            </a:lvl8pPr>
            <a:lvl9pPr marL="8063856" marR="0" lvl="8" indent="-12055" algn="ctr" rtl="0">
              <a:spcBef>
                <a:spcPts val="887"/>
              </a:spcBef>
              <a:buClr>
                <a:srgbClr val="888888"/>
              </a:buClr>
              <a:buFont typeface="Arial"/>
              <a:buNone/>
              <a:defRPr sz="4433"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755968" y="19819454"/>
            <a:ext cx="3527848" cy="1138479"/>
          </a:xfrm>
          <a:prstGeom prst="rect">
            <a:avLst/>
          </a:prstGeom>
          <a:noFill/>
          <a:ln>
            <a:noFill/>
          </a:ln>
        </p:spPr>
        <p:txBody>
          <a:bodyPr lIns="91425" tIns="91425" rIns="91425" bIns="91425" anchor="ctr" anchorCtr="0"/>
          <a:lstStyle>
            <a:lvl1pPr marL="0" marR="0" lvl="0" indent="0" algn="l" rtl="0">
              <a:spcBef>
                <a:spcPts val="0"/>
              </a:spcBef>
              <a:buNone/>
              <a:defRPr sz="2660" b="0" i="0" u="none" strike="noStrike" cap="none">
                <a:solidFill>
                  <a:srgbClr val="888888"/>
                </a:solidFill>
                <a:latin typeface="Calibri"/>
                <a:ea typeface="Calibri"/>
                <a:cs typeface="Calibri"/>
                <a:sym typeface="Calibri"/>
              </a:defRPr>
            </a:lvl1pPr>
            <a:lvl2pPr marL="1042762" marR="0" lvl="1" indent="-1362" algn="l" rtl="0">
              <a:spcBef>
                <a:spcPts val="0"/>
              </a:spcBef>
              <a:buNone/>
              <a:defRPr sz="4103" b="0" i="0" u="none" strike="noStrike" cap="none">
                <a:solidFill>
                  <a:schemeClr val="dk1"/>
                </a:solidFill>
                <a:latin typeface="Calibri"/>
                <a:ea typeface="Calibri"/>
                <a:cs typeface="Calibri"/>
                <a:sym typeface="Calibri"/>
              </a:defRPr>
            </a:lvl2pPr>
            <a:lvl3pPr marL="2085525" marR="0" lvl="2" indent="-2725" algn="l" rtl="0">
              <a:spcBef>
                <a:spcPts val="0"/>
              </a:spcBef>
              <a:buNone/>
              <a:defRPr sz="4103" b="0" i="0" u="none" strike="noStrike" cap="none">
                <a:solidFill>
                  <a:schemeClr val="dk1"/>
                </a:solidFill>
                <a:latin typeface="Calibri"/>
                <a:ea typeface="Calibri"/>
                <a:cs typeface="Calibri"/>
                <a:sym typeface="Calibri"/>
              </a:defRPr>
            </a:lvl3pPr>
            <a:lvl4pPr marL="3128287" marR="0" lvl="3" indent="-4086" algn="l" rtl="0">
              <a:spcBef>
                <a:spcPts val="0"/>
              </a:spcBef>
              <a:buNone/>
              <a:defRPr sz="4103" b="0" i="0" u="none" strike="noStrike" cap="none">
                <a:solidFill>
                  <a:schemeClr val="dk1"/>
                </a:solidFill>
                <a:latin typeface="Calibri"/>
                <a:ea typeface="Calibri"/>
                <a:cs typeface="Calibri"/>
                <a:sym typeface="Calibri"/>
              </a:defRPr>
            </a:lvl4pPr>
            <a:lvl5pPr marL="4171049" marR="0" lvl="4" indent="-5448" algn="l" rtl="0">
              <a:spcBef>
                <a:spcPts val="0"/>
              </a:spcBef>
              <a:buNone/>
              <a:defRPr sz="4103" b="0" i="0" u="none" strike="noStrike" cap="none">
                <a:solidFill>
                  <a:schemeClr val="dk1"/>
                </a:solidFill>
                <a:latin typeface="Calibri"/>
                <a:ea typeface="Calibri"/>
                <a:cs typeface="Calibri"/>
                <a:sym typeface="Calibri"/>
              </a:defRPr>
            </a:lvl5pPr>
            <a:lvl6pPr marL="5213812" marR="0" lvl="5" indent="-6811" algn="l" rtl="0">
              <a:spcBef>
                <a:spcPts val="0"/>
              </a:spcBef>
              <a:buNone/>
              <a:defRPr sz="4103" b="0" i="0" u="none" strike="noStrike" cap="none">
                <a:solidFill>
                  <a:schemeClr val="dk1"/>
                </a:solidFill>
                <a:latin typeface="Calibri"/>
                <a:ea typeface="Calibri"/>
                <a:cs typeface="Calibri"/>
                <a:sym typeface="Calibri"/>
              </a:defRPr>
            </a:lvl6pPr>
            <a:lvl7pPr marL="6256574" marR="0" lvl="6" indent="-8173" algn="l" rtl="0">
              <a:spcBef>
                <a:spcPts val="0"/>
              </a:spcBef>
              <a:buNone/>
              <a:defRPr sz="4103" b="0" i="0" u="none" strike="noStrike" cap="none">
                <a:solidFill>
                  <a:schemeClr val="dk1"/>
                </a:solidFill>
                <a:latin typeface="Calibri"/>
                <a:ea typeface="Calibri"/>
                <a:cs typeface="Calibri"/>
                <a:sym typeface="Calibri"/>
              </a:defRPr>
            </a:lvl7pPr>
            <a:lvl8pPr marL="7299336" marR="0" lvl="7" indent="-9535" algn="l" rtl="0">
              <a:spcBef>
                <a:spcPts val="0"/>
              </a:spcBef>
              <a:buNone/>
              <a:defRPr sz="4103" b="0" i="0" u="none" strike="noStrike" cap="none">
                <a:solidFill>
                  <a:schemeClr val="dk1"/>
                </a:solidFill>
                <a:latin typeface="Calibri"/>
                <a:ea typeface="Calibri"/>
                <a:cs typeface="Calibri"/>
                <a:sym typeface="Calibri"/>
              </a:defRPr>
            </a:lvl8pPr>
            <a:lvl9pPr marL="8342099" marR="0" lvl="8" indent="-10899" algn="l" rtl="0">
              <a:spcBef>
                <a:spcPts val="0"/>
              </a:spcBef>
              <a:buNone/>
              <a:defRPr sz="4103"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5165778" y="19819454"/>
            <a:ext cx="4787793" cy="1138479"/>
          </a:xfrm>
          <a:prstGeom prst="rect">
            <a:avLst/>
          </a:prstGeom>
          <a:noFill/>
          <a:ln>
            <a:noFill/>
          </a:ln>
        </p:spPr>
        <p:txBody>
          <a:bodyPr lIns="91425" tIns="91425" rIns="91425" bIns="91425" anchor="ctr" anchorCtr="0"/>
          <a:lstStyle>
            <a:lvl1pPr marL="0" marR="0" lvl="0" indent="0" algn="ctr" rtl="0">
              <a:spcBef>
                <a:spcPts val="0"/>
              </a:spcBef>
              <a:buNone/>
              <a:defRPr sz="2660" b="0" i="0" u="none" strike="noStrike" cap="none">
                <a:solidFill>
                  <a:srgbClr val="888888"/>
                </a:solidFill>
                <a:latin typeface="Calibri"/>
                <a:ea typeface="Calibri"/>
                <a:cs typeface="Calibri"/>
                <a:sym typeface="Calibri"/>
              </a:defRPr>
            </a:lvl1pPr>
            <a:lvl2pPr marL="1042762" marR="0" lvl="1" indent="-1362" algn="l" rtl="0">
              <a:spcBef>
                <a:spcPts val="0"/>
              </a:spcBef>
              <a:buNone/>
              <a:defRPr sz="4103" b="0" i="0" u="none" strike="noStrike" cap="none">
                <a:solidFill>
                  <a:schemeClr val="dk1"/>
                </a:solidFill>
                <a:latin typeface="Calibri"/>
                <a:ea typeface="Calibri"/>
                <a:cs typeface="Calibri"/>
                <a:sym typeface="Calibri"/>
              </a:defRPr>
            </a:lvl2pPr>
            <a:lvl3pPr marL="2085525" marR="0" lvl="2" indent="-2725" algn="l" rtl="0">
              <a:spcBef>
                <a:spcPts val="0"/>
              </a:spcBef>
              <a:buNone/>
              <a:defRPr sz="4103" b="0" i="0" u="none" strike="noStrike" cap="none">
                <a:solidFill>
                  <a:schemeClr val="dk1"/>
                </a:solidFill>
                <a:latin typeface="Calibri"/>
                <a:ea typeface="Calibri"/>
                <a:cs typeface="Calibri"/>
                <a:sym typeface="Calibri"/>
              </a:defRPr>
            </a:lvl3pPr>
            <a:lvl4pPr marL="3128287" marR="0" lvl="3" indent="-4086" algn="l" rtl="0">
              <a:spcBef>
                <a:spcPts val="0"/>
              </a:spcBef>
              <a:buNone/>
              <a:defRPr sz="4103" b="0" i="0" u="none" strike="noStrike" cap="none">
                <a:solidFill>
                  <a:schemeClr val="dk1"/>
                </a:solidFill>
                <a:latin typeface="Calibri"/>
                <a:ea typeface="Calibri"/>
                <a:cs typeface="Calibri"/>
                <a:sym typeface="Calibri"/>
              </a:defRPr>
            </a:lvl4pPr>
            <a:lvl5pPr marL="4171049" marR="0" lvl="4" indent="-5448" algn="l" rtl="0">
              <a:spcBef>
                <a:spcPts val="0"/>
              </a:spcBef>
              <a:buNone/>
              <a:defRPr sz="4103" b="0" i="0" u="none" strike="noStrike" cap="none">
                <a:solidFill>
                  <a:schemeClr val="dk1"/>
                </a:solidFill>
                <a:latin typeface="Calibri"/>
                <a:ea typeface="Calibri"/>
                <a:cs typeface="Calibri"/>
                <a:sym typeface="Calibri"/>
              </a:defRPr>
            </a:lvl5pPr>
            <a:lvl6pPr marL="5213812" marR="0" lvl="5" indent="-6811" algn="l" rtl="0">
              <a:spcBef>
                <a:spcPts val="0"/>
              </a:spcBef>
              <a:buNone/>
              <a:defRPr sz="4103" b="0" i="0" u="none" strike="noStrike" cap="none">
                <a:solidFill>
                  <a:schemeClr val="dk1"/>
                </a:solidFill>
                <a:latin typeface="Calibri"/>
                <a:ea typeface="Calibri"/>
                <a:cs typeface="Calibri"/>
                <a:sym typeface="Calibri"/>
              </a:defRPr>
            </a:lvl6pPr>
            <a:lvl7pPr marL="6256574" marR="0" lvl="6" indent="-8173" algn="l" rtl="0">
              <a:spcBef>
                <a:spcPts val="0"/>
              </a:spcBef>
              <a:buNone/>
              <a:defRPr sz="4103" b="0" i="0" u="none" strike="noStrike" cap="none">
                <a:solidFill>
                  <a:schemeClr val="dk1"/>
                </a:solidFill>
                <a:latin typeface="Calibri"/>
                <a:ea typeface="Calibri"/>
                <a:cs typeface="Calibri"/>
                <a:sym typeface="Calibri"/>
              </a:defRPr>
            </a:lvl7pPr>
            <a:lvl8pPr marL="7299336" marR="0" lvl="7" indent="-9535" algn="l" rtl="0">
              <a:spcBef>
                <a:spcPts val="0"/>
              </a:spcBef>
              <a:buNone/>
              <a:defRPr sz="4103" b="0" i="0" u="none" strike="noStrike" cap="none">
                <a:solidFill>
                  <a:schemeClr val="dk1"/>
                </a:solidFill>
                <a:latin typeface="Calibri"/>
                <a:ea typeface="Calibri"/>
                <a:cs typeface="Calibri"/>
                <a:sym typeface="Calibri"/>
              </a:defRPr>
            </a:lvl8pPr>
            <a:lvl9pPr marL="8342099" marR="0" lvl="8" indent="-10899" algn="l" rtl="0">
              <a:spcBef>
                <a:spcPts val="0"/>
              </a:spcBef>
              <a:buNone/>
              <a:defRPr sz="4103"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10835535" y="19819454"/>
            <a:ext cx="3527848" cy="1138479"/>
          </a:xfrm>
          <a:prstGeom prst="rect">
            <a:avLst/>
          </a:prstGeom>
          <a:noFill/>
          <a:ln>
            <a:noFill/>
          </a:ln>
        </p:spPr>
        <p:txBody>
          <a:bodyPr lIns="432050" tIns="216025" rIns="432050" bIns="216025" anchor="ctr" anchorCtr="0">
            <a:noAutofit/>
          </a:bodyPr>
          <a:lstStyle/>
          <a:p>
            <a:pPr marL="0" marR="0" lvl="0" indent="0" algn="r" rtl="0">
              <a:spcBef>
                <a:spcPts val="0"/>
              </a:spcBef>
              <a:buSzPct val="25000"/>
              <a:buNone/>
            </a:pPr>
            <a:fld id="{00000000-1234-1234-1234-123412341234}" type="slidenum">
              <a:rPr lang="pt-BR" sz="2660" b="0" i="0" u="none" strike="noStrike" cap="none">
                <a:solidFill>
                  <a:srgbClr val="888888"/>
                </a:solidFill>
                <a:latin typeface="Calibri"/>
                <a:ea typeface="Calibri"/>
                <a:cs typeface="Calibri"/>
                <a:sym typeface="Calibri"/>
              </a:rPr>
              <a:t>‹nº›</a:t>
            </a:fld>
            <a:endParaRPr lang="pt-BR" sz="266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F1DD">
            <a:alpha val="23921"/>
          </a:srgbClr>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55968" y="856336"/>
            <a:ext cx="13607415" cy="3563938"/>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9705"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755968" y="4989514"/>
            <a:ext cx="13607415" cy="14112204"/>
          </a:xfrm>
          <a:prstGeom prst="rect">
            <a:avLst/>
          </a:prstGeom>
          <a:noFill/>
          <a:ln>
            <a:noFill/>
          </a:ln>
        </p:spPr>
        <p:txBody>
          <a:bodyPr lIns="91425" tIns="91425" rIns="91425" bIns="91425" anchor="t" anchorCtr="0"/>
          <a:lstStyle>
            <a:lvl1pPr marL="755987" marR="0" lvl="0" indent="-308566" algn="l" rtl="0">
              <a:spcBef>
                <a:spcPts val="1409"/>
              </a:spcBef>
              <a:buClr>
                <a:schemeClr val="dk1"/>
              </a:buClr>
              <a:buSzPct val="100657"/>
              <a:buFont typeface="Arial"/>
              <a:buChar char="•"/>
              <a:defRPr sz="7046" b="0" i="0" u="none" strike="noStrike" cap="none">
                <a:solidFill>
                  <a:schemeClr val="dk1"/>
                </a:solidFill>
                <a:latin typeface="Calibri"/>
                <a:ea typeface="Calibri"/>
                <a:cs typeface="Calibri"/>
                <a:sym typeface="Calibri"/>
              </a:defRPr>
            </a:lvl1pPr>
            <a:lvl2pPr marL="1637971" marR="0" lvl="1" indent="-243574" algn="l" rtl="0">
              <a:spcBef>
                <a:spcPts val="1232"/>
              </a:spcBef>
              <a:buClr>
                <a:schemeClr val="dk1"/>
              </a:buClr>
              <a:buSzPct val="99338"/>
              <a:buFont typeface="Arial"/>
              <a:buChar char="–"/>
              <a:defRPr sz="6159" b="0" i="0" u="none" strike="noStrike" cap="none">
                <a:solidFill>
                  <a:schemeClr val="dk1"/>
                </a:solidFill>
                <a:latin typeface="Calibri"/>
                <a:ea typeface="Calibri"/>
                <a:cs typeface="Calibri"/>
                <a:sym typeface="Calibri"/>
              </a:defRPr>
            </a:lvl2pPr>
            <a:lvl3pPr marL="2519955" marR="0" lvl="2" indent="-178519" algn="l" rtl="0">
              <a:spcBef>
                <a:spcPts val="1055"/>
              </a:spcBef>
              <a:buClr>
                <a:schemeClr val="dk1"/>
              </a:buClr>
              <a:buSzPct val="99490"/>
              <a:buFont typeface="Arial"/>
              <a:buChar char="•"/>
              <a:defRPr sz="5273" b="0" i="0" u="none" strike="noStrike" cap="none">
                <a:solidFill>
                  <a:schemeClr val="dk1"/>
                </a:solidFill>
                <a:latin typeface="Calibri"/>
                <a:ea typeface="Calibri"/>
                <a:cs typeface="Calibri"/>
                <a:sym typeface="Calibri"/>
              </a:defRPr>
            </a:lvl3pPr>
            <a:lvl4pPr marL="3527937" marR="0" lvl="3" indent="-223841" algn="l" rtl="0">
              <a:spcBef>
                <a:spcPts val="887"/>
              </a:spcBef>
              <a:buClr>
                <a:schemeClr val="dk1"/>
              </a:buClr>
              <a:buSzPct val="100750"/>
              <a:buFont typeface="Arial"/>
              <a:buChar char="–"/>
              <a:defRPr sz="4433" b="0" i="0" u="none" strike="noStrike" cap="none">
                <a:solidFill>
                  <a:schemeClr val="dk1"/>
                </a:solidFill>
                <a:latin typeface="Calibri"/>
                <a:ea typeface="Calibri"/>
                <a:cs typeface="Calibri"/>
                <a:sym typeface="Calibri"/>
              </a:defRPr>
            </a:lvl4pPr>
            <a:lvl5pPr marL="4535919" marR="0" lvl="4" indent="-228523" algn="l" rtl="0">
              <a:spcBef>
                <a:spcPts val="887"/>
              </a:spcBef>
              <a:buClr>
                <a:schemeClr val="dk1"/>
              </a:buClr>
              <a:buSzPct val="100750"/>
              <a:buFont typeface="Arial"/>
              <a:buChar char="»"/>
              <a:defRPr sz="4433" b="0" i="0" u="none" strike="noStrike" cap="none">
                <a:solidFill>
                  <a:schemeClr val="dk1"/>
                </a:solidFill>
                <a:latin typeface="Calibri"/>
                <a:ea typeface="Calibri"/>
                <a:cs typeface="Calibri"/>
                <a:sym typeface="Calibri"/>
              </a:defRPr>
            </a:lvl5pPr>
            <a:lvl6pPr marL="5543901" marR="0" lvl="5" indent="-233205" algn="l" rtl="0">
              <a:spcBef>
                <a:spcPts val="887"/>
              </a:spcBef>
              <a:buClr>
                <a:schemeClr val="dk1"/>
              </a:buClr>
              <a:buSzPct val="100750"/>
              <a:buFont typeface="Arial"/>
              <a:buChar char="•"/>
              <a:defRPr sz="4433" b="0" i="0" u="none" strike="noStrike" cap="none">
                <a:solidFill>
                  <a:schemeClr val="dk1"/>
                </a:solidFill>
                <a:latin typeface="Calibri"/>
                <a:ea typeface="Calibri"/>
                <a:cs typeface="Calibri"/>
                <a:sym typeface="Calibri"/>
              </a:defRPr>
            </a:lvl6pPr>
            <a:lvl7pPr marL="6551883" marR="0" lvl="6" indent="-225187" algn="l" rtl="0">
              <a:spcBef>
                <a:spcPts val="887"/>
              </a:spcBef>
              <a:buClr>
                <a:schemeClr val="dk1"/>
              </a:buClr>
              <a:buSzPct val="100750"/>
              <a:buFont typeface="Arial"/>
              <a:buChar char="•"/>
              <a:defRPr sz="4433" b="0" i="0" u="none" strike="noStrike" cap="none">
                <a:solidFill>
                  <a:schemeClr val="dk1"/>
                </a:solidFill>
                <a:latin typeface="Calibri"/>
                <a:ea typeface="Calibri"/>
                <a:cs typeface="Calibri"/>
                <a:sym typeface="Calibri"/>
              </a:defRPr>
            </a:lvl7pPr>
            <a:lvl8pPr marL="7559865" marR="0" lvl="7" indent="-229869" algn="l" rtl="0">
              <a:spcBef>
                <a:spcPts val="887"/>
              </a:spcBef>
              <a:buClr>
                <a:schemeClr val="dk1"/>
              </a:buClr>
              <a:buSzPct val="100750"/>
              <a:buFont typeface="Arial"/>
              <a:buChar char="•"/>
              <a:defRPr sz="4433" b="0" i="0" u="none" strike="noStrike" cap="none">
                <a:solidFill>
                  <a:schemeClr val="dk1"/>
                </a:solidFill>
                <a:latin typeface="Calibri"/>
                <a:ea typeface="Calibri"/>
                <a:cs typeface="Calibri"/>
                <a:sym typeface="Calibri"/>
              </a:defRPr>
            </a:lvl8pPr>
            <a:lvl9pPr marL="8567847" marR="0" lvl="8" indent="-234551" algn="l" rtl="0">
              <a:spcBef>
                <a:spcPts val="887"/>
              </a:spcBef>
              <a:buClr>
                <a:schemeClr val="dk1"/>
              </a:buClr>
              <a:buSzPct val="100750"/>
              <a:buFont typeface="Arial"/>
              <a:buChar char="•"/>
              <a:defRPr sz="4433"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755968" y="19819454"/>
            <a:ext cx="3527848" cy="1138479"/>
          </a:xfrm>
          <a:prstGeom prst="rect">
            <a:avLst/>
          </a:prstGeom>
          <a:noFill/>
          <a:ln>
            <a:noFill/>
          </a:ln>
        </p:spPr>
        <p:txBody>
          <a:bodyPr lIns="91425" tIns="91425" rIns="91425" bIns="91425" anchor="ctr" anchorCtr="0"/>
          <a:lstStyle>
            <a:lvl1pPr marL="0" marR="0" lvl="0" indent="0" algn="l" rtl="0">
              <a:spcBef>
                <a:spcPts val="0"/>
              </a:spcBef>
              <a:buNone/>
              <a:defRPr sz="2660" b="0" i="0" u="none" strike="noStrike" cap="none">
                <a:solidFill>
                  <a:srgbClr val="888888"/>
                </a:solidFill>
                <a:latin typeface="Calibri"/>
                <a:ea typeface="Calibri"/>
                <a:cs typeface="Calibri"/>
                <a:sym typeface="Calibri"/>
              </a:defRPr>
            </a:lvl1pPr>
            <a:lvl2pPr marL="1042762" marR="0" lvl="1" indent="-1362" algn="l" rtl="0">
              <a:spcBef>
                <a:spcPts val="0"/>
              </a:spcBef>
              <a:buNone/>
              <a:defRPr sz="4103" b="0" i="0" u="none" strike="noStrike" cap="none">
                <a:solidFill>
                  <a:schemeClr val="dk1"/>
                </a:solidFill>
                <a:latin typeface="Calibri"/>
                <a:ea typeface="Calibri"/>
                <a:cs typeface="Calibri"/>
                <a:sym typeface="Calibri"/>
              </a:defRPr>
            </a:lvl2pPr>
            <a:lvl3pPr marL="2085525" marR="0" lvl="2" indent="-2725" algn="l" rtl="0">
              <a:spcBef>
                <a:spcPts val="0"/>
              </a:spcBef>
              <a:buNone/>
              <a:defRPr sz="4103" b="0" i="0" u="none" strike="noStrike" cap="none">
                <a:solidFill>
                  <a:schemeClr val="dk1"/>
                </a:solidFill>
                <a:latin typeface="Calibri"/>
                <a:ea typeface="Calibri"/>
                <a:cs typeface="Calibri"/>
                <a:sym typeface="Calibri"/>
              </a:defRPr>
            </a:lvl3pPr>
            <a:lvl4pPr marL="3128287" marR="0" lvl="3" indent="-4086" algn="l" rtl="0">
              <a:spcBef>
                <a:spcPts val="0"/>
              </a:spcBef>
              <a:buNone/>
              <a:defRPr sz="4103" b="0" i="0" u="none" strike="noStrike" cap="none">
                <a:solidFill>
                  <a:schemeClr val="dk1"/>
                </a:solidFill>
                <a:latin typeface="Calibri"/>
                <a:ea typeface="Calibri"/>
                <a:cs typeface="Calibri"/>
                <a:sym typeface="Calibri"/>
              </a:defRPr>
            </a:lvl4pPr>
            <a:lvl5pPr marL="4171049" marR="0" lvl="4" indent="-5448" algn="l" rtl="0">
              <a:spcBef>
                <a:spcPts val="0"/>
              </a:spcBef>
              <a:buNone/>
              <a:defRPr sz="4103" b="0" i="0" u="none" strike="noStrike" cap="none">
                <a:solidFill>
                  <a:schemeClr val="dk1"/>
                </a:solidFill>
                <a:latin typeface="Calibri"/>
                <a:ea typeface="Calibri"/>
                <a:cs typeface="Calibri"/>
                <a:sym typeface="Calibri"/>
              </a:defRPr>
            </a:lvl5pPr>
            <a:lvl6pPr marL="5213812" marR="0" lvl="5" indent="-6811" algn="l" rtl="0">
              <a:spcBef>
                <a:spcPts val="0"/>
              </a:spcBef>
              <a:buNone/>
              <a:defRPr sz="4103" b="0" i="0" u="none" strike="noStrike" cap="none">
                <a:solidFill>
                  <a:schemeClr val="dk1"/>
                </a:solidFill>
                <a:latin typeface="Calibri"/>
                <a:ea typeface="Calibri"/>
                <a:cs typeface="Calibri"/>
                <a:sym typeface="Calibri"/>
              </a:defRPr>
            </a:lvl6pPr>
            <a:lvl7pPr marL="6256574" marR="0" lvl="6" indent="-8173" algn="l" rtl="0">
              <a:spcBef>
                <a:spcPts val="0"/>
              </a:spcBef>
              <a:buNone/>
              <a:defRPr sz="4103" b="0" i="0" u="none" strike="noStrike" cap="none">
                <a:solidFill>
                  <a:schemeClr val="dk1"/>
                </a:solidFill>
                <a:latin typeface="Calibri"/>
                <a:ea typeface="Calibri"/>
                <a:cs typeface="Calibri"/>
                <a:sym typeface="Calibri"/>
              </a:defRPr>
            </a:lvl7pPr>
            <a:lvl8pPr marL="7299336" marR="0" lvl="7" indent="-9535" algn="l" rtl="0">
              <a:spcBef>
                <a:spcPts val="0"/>
              </a:spcBef>
              <a:buNone/>
              <a:defRPr sz="4103" b="0" i="0" u="none" strike="noStrike" cap="none">
                <a:solidFill>
                  <a:schemeClr val="dk1"/>
                </a:solidFill>
                <a:latin typeface="Calibri"/>
                <a:ea typeface="Calibri"/>
                <a:cs typeface="Calibri"/>
                <a:sym typeface="Calibri"/>
              </a:defRPr>
            </a:lvl8pPr>
            <a:lvl9pPr marL="8342099" marR="0" lvl="8" indent="-10899" algn="l" rtl="0">
              <a:spcBef>
                <a:spcPts val="0"/>
              </a:spcBef>
              <a:buNone/>
              <a:defRPr sz="4103"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5165778" y="19819454"/>
            <a:ext cx="4787793" cy="1138479"/>
          </a:xfrm>
          <a:prstGeom prst="rect">
            <a:avLst/>
          </a:prstGeom>
          <a:noFill/>
          <a:ln>
            <a:noFill/>
          </a:ln>
        </p:spPr>
        <p:txBody>
          <a:bodyPr lIns="91425" tIns="91425" rIns="91425" bIns="91425" anchor="ctr" anchorCtr="0"/>
          <a:lstStyle>
            <a:lvl1pPr marL="0" marR="0" lvl="0" indent="0" algn="ctr" rtl="0">
              <a:spcBef>
                <a:spcPts val="0"/>
              </a:spcBef>
              <a:buNone/>
              <a:defRPr sz="2660" b="0" i="0" u="none" strike="noStrike" cap="none">
                <a:solidFill>
                  <a:srgbClr val="888888"/>
                </a:solidFill>
                <a:latin typeface="Calibri"/>
                <a:ea typeface="Calibri"/>
                <a:cs typeface="Calibri"/>
                <a:sym typeface="Calibri"/>
              </a:defRPr>
            </a:lvl1pPr>
            <a:lvl2pPr marL="1042762" marR="0" lvl="1" indent="-1362" algn="l" rtl="0">
              <a:spcBef>
                <a:spcPts val="0"/>
              </a:spcBef>
              <a:buNone/>
              <a:defRPr sz="4103" b="0" i="0" u="none" strike="noStrike" cap="none">
                <a:solidFill>
                  <a:schemeClr val="dk1"/>
                </a:solidFill>
                <a:latin typeface="Calibri"/>
                <a:ea typeface="Calibri"/>
                <a:cs typeface="Calibri"/>
                <a:sym typeface="Calibri"/>
              </a:defRPr>
            </a:lvl2pPr>
            <a:lvl3pPr marL="2085525" marR="0" lvl="2" indent="-2725" algn="l" rtl="0">
              <a:spcBef>
                <a:spcPts val="0"/>
              </a:spcBef>
              <a:buNone/>
              <a:defRPr sz="4103" b="0" i="0" u="none" strike="noStrike" cap="none">
                <a:solidFill>
                  <a:schemeClr val="dk1"/>
                </a:solidFill>
                <a:latin typeface="Calibri"/>
                <a:ea typeface="Calibri"/>
                <a:cs typeface="Calibri"/>
                <a:sym typeface="Calibri"/>
              </a:defRPr>
            </a:lvl3pPr>
            <a:lvl4pPr marL="3128287" marR="0" lvl="3" indent="-4086" algn="l" rtl="0">
              <a:spcBef>
                <a:spcPts val="0"/>
              </a:spcBef>
              <a:buNone/>
              <a:defRPr sz="4103" b="0" i="0" u="none" strike="noStrike" cap="none">
                <a:solidFill>
                  <a:schemeClr val="dk1"/>
                </a:solidFill>
                <a:latin typeface="Calibri"/>
                <a:ea typeface="Calibri"/>
                <a:cs typeface="Calibri"/>
                <a:sym typeface="Calibri"/>
              </a:defRPr>
            </a:lvl4pPr>
            <a:lvl5pPr marL="4171049" marR="0" lvl="4" indent="-5448" algn="l" rtl="0">
              <a:spcBef>
                <a:spcPts val="0"/>
              </a:spcBef>
              <a:buNone/>
              <a:defRPr sz="4103" b="0" i="0" u="none" strike="noStrike" cap="none">
                <a:solidFill>
                  <a:schemeClr val="dk1"/>
                </a:solidFill>
                <a:latin typeface="Calibri"/>
                <a:ea typeface="Calibri"/>
                <a:cs typeface="Calibri"/>
                <a:sym typeface="Calibri"/>
              </a:defRPr>
            </a:lvl5pPr>
            <a:lvl6pPr marL="5213812" marR="0" lvl="5" indent="-6811" algn="l" rtl="0">
              <a:spcBef>
                <a:spcPts val="0"/>
              </a:spcBef>
              <a:buNone/>
              <a:defRPr sz="4103" b="0" i="0" u="none" strike="noStrike" cap="none">
                <a:solidFill>
                  <a:schemeClr val="dk1"/>
                </a:solidFill>
                <a:latin typeface="Calibri"/>
                <a:ea typeface="Calibri"/>
                <a:cs typeface="Calibri"/>
                <a:sym typeface="Calibri"/>
              </a:defRPr>
            </a:lvl6pPr>
            <a:lvl7pPr marL="6256574" marR="0" lvl="6" indent="-8173" algn="l" rtl="0">
              <a:spcBef>
                <a:spcPts val="0"/>
              </a:spcBef>
              <a:buNone/>
              <a:defRPr sz="4103" b="0" i="0" u="none" strike="noStrike" cap="none">
                <a:solidFill>
                  <a:schemeClr val="dk1"/>
                </a:solidFill>
                <a:latin typeface="Calibri"/>
                <a:ea typeface="Calibri"/>
                <a:cs typeface="Calibri"/>
                <a:sym typeface="Calibri"/>
              </a:defRPr>
            </a:lvl7pPr>
            <a:lvl8pPr marL="7299336" marR="0" lvl="7" indent="-9535" algn="l" rtl="0">
              <a:spcBef>
                <a:spcPts val="0"/>
              </a:spcBef>
              <a:buNone/>
              <a:defRPr sz="4103" b="0" i="0" u="none" strike="noStrike" cap="none">
                <a:solidFill>
                  <a:schemeClr val="dk1"/>
                </a:solidFill>
                <a:latin typeface="Calibri"/>
                <a:ea typeface="Calibri"/>
                <a:cs typeface="Calibri"/>
                <a:sym typeface="Calibri"/>
              </a:defRPr>
            </a:lvl8pPr>
            <a:lvl9pPr marL="8342099" marR="0" lvl="8" indent="-10899" algn="l" rtl="0">
              <a:spcBef>
                <a:spcPts val="0"/>
              </a:spcBef>
              <a:buNone/>
              <a:defRPr sz="4103"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10835535" y="19819454"/>
            <a:ext cx="3527848" cy="1138479"/>
          </a:xfrm>
          <a:prstGeom prst="rect">
            <a:avLst/>
          </a:prstGeom>
          <a:noFill/>
          <a:ln>
            <a:noFill/>
          </a:ln>
        </p:spPr>
        <p:txBody>
          <a:bodyPr lIns="432050" tIns="216025" rIns="432050" bIns="216025" anchor="ctr" anchorCtr="0">
            <a:noAutofit/>
          </a:bodyPr>
          <a:lstStyle/>
          <a:p>
            <a:pPr marL="0" marR="0" lvl="0" indent="0" algn="r" rtl="0">
              <a:spcBef>
                <a:spcPts val="0"/>
              </a:spcBef>
              <a:buSzPct val="25000"/>
              <a:buNone/>
            </a:pPr>
            <a:fld id="{00000000-1234-1234-1234-123412341234}" type="slidenum">
              <a:rPr lang="pt-BR" sz="2660" b="0" i="0" u="none" strike="noStrike" cap="none">
                <a:solidFill>
                  <a:srgbClr val="888888"/>
                </a:solidFill>
                <a:latin typeface="Calibri"/>
                <a:ea typeface="Calibri"/>
                <a:cs typeface="Calibri"/>
                <a:sym typeface="Calibri"/>
              </a:rPr>
              <a:t>‹nº›</a:t>
            </a:fld>
            <a:endParaRPr lang="pt-BR" sz="266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0"/>
        <p:cNvGrpSpPr/>
        <p:nvPr/>
      </p:nvGrpSpPr>
      <p:grpSpPr>
        <a:xfrm>
          <a:off x="0" y="0"/>
          <a:ext cx="0" cy="0"/>
          <a:chOff x="0" y="0"/>
          <a:chExt cx="0" cy="0"/>
        </a:xfrm>
      </p:grpSpPr>
      <p:sp>
        <p:nvSpPr>
          <p:cNvPr id="21" name="Shape 21"/>
          <p:cNvSpPr txBox="1">
            <a:spLocks noGrp="1"/>
          </p:cNvSpPr>
          <p:nvPr>
            <p:ph type="ctrTitle"/>
          </p:nvPr>
        </p:nvSpPr>
        <p:spPr>
          <a:xfrm>
            <a:off x="402109" y="3165358"/>
            <a:ext cx="14347558" cy="2701918"/>
          </a:xfrm>
          <a:prstGeom prst="rect">
            <a:avLst/>
          </a:prstGeom>
          <a:noFill/>
          <a:ln>
            <a:noFill/>
          </a:ln>
        </p:spPr>
        <p:txBody>
          <a:bodyPr lIns="432050" tIns="216025" rIns="432050" bIns="216025" anchor="ctr" anchorCtr="0">
            <a:noAutofit/>
          </a:bodyPr>
          <a:lstStyle/>
          <a:p>
            <a:pPr lvl="0">
              <a:buSzPct val="25000"/>
            </a:pPr>
            <a:r>
              <a:rPr lang="pt-BR" sz="2800" b="1" i="0" u="none" strike="noStrike" cap="none" dirty="0">
                <a:solidFill>
                  <a:schemeClr val="dk1"/>
                </a:solidFill>
                <a:latin typeface="Arial"/>
                <a:ea typeface="Arial"/>
                <a:cs typeface="Arial"/>
                <a:sym typeface="Arial"/>
              </a:rPr>
              <a:t>PLATAFORMA DE SERVIÇOS WEB</a:t>
            </a:r>
            <a:br>
              <a:rPr lang="pt-BR" sz="2800" b="1" i="0" u="none" strike="noStrike" cap="none" dirty="0">
                <a:solidFill>
                  <a:schemeClr val="dk1"/>
                </a:solidFill>
                <a:latin typeface="Arial"/>
                <a:ea typeface="Arial"/>
                <a:cs typeface="Arial"/>
                <a:sym typeface="Arial"/>
              </a:rPr>
            </a:br>
            <a:r>
              <a:rPr lang="pt-BR" sz="2800" b="0" i="0" u="none" strike="noStrike" cap="none" dirty="0">
                <a:solidFill>
                  <a:schemeClr val="dk1"/>
                </a:solidFill>
                <a:latin typeface="Arial"/>
                <a:ea typeface="Arial"/>
                <a:cs typeface="Arial"/>
                <a:sym typeface="Arial"/>
              </a:rPr>
              <a:t/>
            </a:r>
            <a:br>
              <a:rPr lang="pt-BR" sz="2800" b="0" i="0" u="none" strike="noStrike" cap="none" dirty="0">
                <a:solidFill>
                  <a:schemeClr val="dk1"/>
                </a:solidFill>
                <a:latin typeface="Arial"/>
                <a:ea typeface="Arial"/>
                <a:cs typeface="Arial"/>
                <a:sym typeface="Arial"/>
              </a:rPr>
            </a:br>
            <a:r>
              <a:rPr lang="pt-BR" sz="2053" b="1" i="0" u="none" strike="noStrike" cap="none" dirty="0" smtClean="0">
                <a:solidFill>
                  <a:schemeClr val="dk1"/>
                </a:solidFill>
                <a:latin typeface="Arial"/>
                <a:ea typeface="Arial"/>
                <a:cs typeface="Arial"/>
                <a:sym typeface="Arial"/>
              </a:rPr>
              <a:t>Patrick</a:t>
            </a:r>
            <a:r>
              <a:rPr lang="pt-BR" sz="2053" b="1" i="0" u="none" strike="noStrike" cap="none" baseline="30000" dirty="0" smtClean="0">
                <a:solidFill>
                  <a:schemeClr val="dk1"/>
                </a:solidFill>
                <a:latin typeface="Arial"/>
                <a:ea typeface="Arial"/>
                <a:cs typeface="Arial"/>
                <a:sym typeface="Arial"/>
              </a:rPr>
              <a:t>1</a:t>
            </a:r>
            <a:r>
              <a:rPr lang="pt-BR" sz="2053" b="1" i="0" u="none" strike="noStrike" cap="none" dirty="0" smtClean="0">
                <a:solidFill>
                  <a:schemeClr val="dk1"/>
                </a:solidFill>
                <a:latin typeface="Arial"/>
                <a:ea typeface="Arial"/>
                <a:cs typeface="Arial"/>
                <a:sym typeface="Arial"/>
              </a:rPr>
              <a:t>; </a:t>
            </a:r>
            <a:r>
              <a:rPr lang="pt-BR" sz="2053" b="1" i="0" u="none" strike="noStrike" cap="none" dirty="0">
                <a:solidFill>
                  <a:schemeClr val="dk1"/>
                </a:solidFill>
                <a:latin typeface="Arial"/>
                <a:ea typeface="Arial"/>
                <a:cs typeface="Arial"/>
                <a:sym typeface="Arial"/>
              </a:rPr>
              <a:t>Carlos </a:t>
            </a:r>
            <a:r>
              <a:rPr lang="pt-BR" sz="2053" b="1" i="0" u="none" strike="noStrike" cap="none" dirty="0" smtClean="0">
                <a:solidFill>
                  <a:schemeClr val="dk1"/>
                </a:solidFill>
                <a:latin typeface="Arial"/>
                <a:ea typeface="Arial"/>
                <a:cs typeface="Arial"/>
                <a:sym typeface="Arial"/>
              </a:rPr>
              <a:t>Delfino</a:t>
            </a:r>
            <a:r>
              <a:rPr lang="pt-BR" sz="2053" b="1" baseline="30000" dirty="0" smtClean="0">
                <a:latin typeface="Arial"/>
                <a:ea typeface="Arial"/>
                <a:cs typeface="Arial"/>
                <a:sym typeface="Arial"/>
              </a:rPr>
              <a:t>2</a:t>
            </a:r>
            <a:r>
              <a:rPr lang="pt-BR" sz="2053" b="1" i="0" u="none" strike="noStrike" cap="none" dirty="0" smtClean="0">
                <a:solidFill>
                  <a:schemeClr val="dk1"/>
                </a:solidFill>
                <a:latin typeface="Arial"/>
                <a:ea typeface="Arial"/>
                <a:cs typeface="Arial"/>
                <a:sym typeface="Arial"/>
              </a:rPr>
              <a:t>; </a:t>
            </a:r>
            <a:r>
              <a:rPr lang="pt-BR" sz="2053" b="1" i="0" u="none" strike="noStrike" cap="none" dirty="0" err="1">
                <a:solidFill>
                  <a:schemeClr val="dk1"/>
                </a:solidFill>
                <a:latin typeface="Arial"/>
                <a:ea typeface="Arial"/>
                <a:cs typeface="Arial"/>
                <a:sym typeface="Arial"/>
              </a:rPr>
              <a:t>Ibsem</a:t>
            </a:r>
            <a:r>
              <a:rPr lang="pt-BR" sz="2053" b="1" i="0" u="none" strike="noStrike" cap="none" dirty="0">
                <a:solidFill>
                  <a:schemeClr val="dk1"/>
                </a:solidFill>
                <a:latin typeface="Arial"/>
                <a:ea typeface="Arial"/>
                <a:cs typeface="Arial"/>
                <a:sym typeface="Arial"/>
              </a:rPr>
              <a:t> </a:t>
            </a:r>
            <a:r>
              <a:rPr lang="pt-BR" sz="2053" b="1" i="0" u="none" strike="noStrike" cap="none" dirty="0" smtClean="0">
                <a:solidFill>
                  <a:schemeClr val="dk1"/>
                </a:solidFill>
                <a:latin typeface="Arial"/>
                <a:ea typeface="Arial"/>
                <a:cs typeface="Arial"/>
                <a:sym typeface="Arial"/>
              </a:rPr>
              <a:t>Dias</a:t>
            </a:r>
            <a:r>
              <a:rPr lang="pt-BR" sz="2053" b="1" baseline="30000" dirty="0">
                <a:latin typeface="Arial"/>
                <a:ea typeface="Arial"/>
                <a:cs typeface="Arial"/>
                <a:sym typeface="Arial"/>
              </a:rPr>
              <a:t>3</a:t>
            </a:r>
            <a:r>
              <a:rPr lang="pt-BR" sz="2053" b="1" i="0" u="none" strike="noStrike" cap="none" dirty="0">
                <a:solidFill>
                  <a:schemeClr val="dk1"/>
                </a:solidFill>
                <a:latin typeface="Arial"/>
                <a:ea typeface="Arial"/>
                <a:cs typeface="Arial"/>
                <a:sym typeface="Arial"/>
              </a:rPr>
              <a:t/>
            </a:r>
            <a:br>
              <a:rPr lang="pt-BR" sz="2053" b="1" i="0" u="none" strike="noStrike" cap="none" dirty="0">
                <a:solidFill>
                  <a:schemeClr val="dk1"/>
                </a:solidFill>
                <a:latin typeface="Arial"/>
                <a:ea typeface="Arial"/>
                <a:cs typeface="Arial"/>
                <a:sym typeface="Arial"/>
              </a:rPr>
            </a:br>
            <a:r>
              <a:rPr lang="pt-BR" sz="2053" b="1" i="0" u="none" strike="noStrike" cap="none" dirty="0">
                <a:solidFill>
                  <a:schemeClr val="dk1"/>
                </a:solidFill>
                <a:latin typeface="Arial"/>
                <a:ea typeface="Arial"/>
                <a:cs typeface="Arial"/>
                <a:sym typeface="Arial"/>
              </a:rPr>
              <a:t/>
            </a:r>
            <a:br>
              <a:rPr lang="pt-BR" sz="2053" b="1" i="0" u="none" strike="noStrike" cap="none" dirty="0">
                <a:solidFill>
                  <a:schemeClr val="dk1"/>
                </a:solidFill>
                <a:latin typeface="Arial"/>
                <a:ea typeface="Arial"/>
                <a:cs typeface="Arial"/>
                <a:sym typeface="Arial"/>
              </a:rPr>
            </a:br>
            <a:r>
              <a:rPr lang="pt-BR" sz="2053" b="1" i="0" u="none" strike="noStrike" cap="none" dirty="0">
                <a:solidFill>
                  <a:schemeClr val="dk1"/>
                </a:solidFill>
                <a:latin typeface="Arial"/>
                <a:ea typeface="Arial"/>
                <a:cs typeface="Arial"/>
                <a:sym typeface="Arial"/>
              </a:rPr>
              <a:t>2ª Jornada de Integração e Iniciação Científica </a:t>
            </a:r>
            <a:r>
              <a:rPr lang="pt-BR" sz="2053" b="0" i="0" u="none" strike="noStrike" cap="none" dirty="0">
                <a:solidFill>
                  <a:schemeClr val="dk1"/>
                </a:solidFill>
                <a:latin typeface="Arial"/>
                <a:ea typeface="Arial"/>
                <a:cs typeface="Arial"/>
                <a:sym typeface="Arial"/>
              </a:rPr>
              <a:t>– Faculdade </a:t>
            </a:r>
            <a:r>
              <a:rPr lang="pt-BR" sz="2053" b="0" i="0" u="none" strike="noStrike" cap="none" dirty="0" err="1">
                <a:solidFill>
                  <a:schemeClr val="dk1"/>
                </a:solidFill>
                <a:latin typeface="Arial"/>
                <a:ea typeface="Arial"/>
                <a:cs typeface="Arial"/>
                <a:sym typeface="Arial"/>
              </a:rPr>
              <a:t>Cesusc</a:t>
            </a:r>
            <a:r>
              <a:rPr lang="pt-BR" sz="2053" b="0" i="0" u="none" strike="noStrike" cap="none" dirty="0">
                <a:solidFill>
                  <a:schemeClr val="dk1"/>
                </a:solidFill>
                <a:latin typeface="Arial"/>
                <a:ea typeface="Arial"/>
                <a:cs typeface="Arial"/>
                <a:sym typeface="Arial"/>
              </a:rPr>
              <a:t> – Santa Catarina – SC – Brasil</a:t>
            </a:r>
            <a:br>
              <a:rPr lang="pt-BR" sz="2053" b="0" i="0" u="none" strike="noStrike" cap="none" dirty="0">
                <a:solidFill>
                  <a:schemeClr val="dk1"/>
                </a:solidFill>
                <a:latin typeface="Arial"/>
                <a:ea typeface="Arial"/>
                <a:cs typeface="Arial"/>
                <a:sym typeface="Arial"/>
              </a:rPr>
            </a:br>
            <a:endParaRPr lang="pt-BR" sz="2053" b="0" i="0" u="none" strike="noStrike" cap="none" dirty="0">
              <a:solidFill>
                <a:schemeClr val="dk1"/>
              </a:solidFill>
              <a:latin typeface="Arial"/>
              <a:ea typeface="Arial"/>
              <a:cs typeface="Arial"/>
              <a:sym typeface="Arial"/>
            </a:endParaRPr>
          </a:p>
        </p:txBody>
      </p:sp>
      <p:sp>
        <p:nvSpPr>
          <p:cNvPr id="22" name="Shape 22"/>
          <p:cNvSpPr txBox="1">
            <a:spLocks noGrp="1"/>
          </p:cNvSpPr>
          <p:nvPr>
            <p:ph type="subTitle" idx="1"/>
          </p:nvPr>
        </p:nvSpPr>
        <p:spPr>
          <a:xfrm>
            <a:off x="324863" y="5579603"/>
            <a:ext cx="7156941" cy="11448911"/>
          </a:xfrm>
          <a:prstGeom prst="rect">
            <a:avLst/>
          </a:prstGeom>
          <a:noFill/>
          <a:ln>
            <a:noFill/>
          </a:ln>
        </p:spPr>
        <p:txBody>
          <a:bodyPr lIns="432050" tIns="216025" rIns="432050" bIns="216025" anchor="t" anchorCtr="0">
            <a:noAutofit/>
          </a:bodyPr>
          <a:lstStyle/>
          <a:p>
            <a:pPr marL="0" marR="0" lvl="0" indent="0" algn="just" rtl="0">
              <a:spcBef>
                <a:spcPts val="0"/>
              </a:spcBef>
              <a:spcAft>
                <a:spcPts val="0"/>
              </a:spcAft>
              <a:buClr>
                <a:schemeClr val="dk1"/>
              </a:buClr>
              <a:buSzPct val="25000"/>
              <a:buFont typeface="Arial"/>
              <a:buNone/>
            </a:pPr>
            <a:r>
              <a:rPr lang="pt-BR" sz="3080" b="1" i="0" u="none" strike="noStrike" cap="none" dirty="0">
                <a:solidFill>
                  <a:schemeClr val="dk1"/>
                </a:solidFill>
                <a:latin typeface="Arial"/>
                <a:ea typeface="Arial"/>
                <a:cs typeface="Arial"/>
                <a:sym typeface="Arial"/>
              </a:rPr>
              <a:t>INTRODUÇÃO</a:t>
            </a:r>
          </a:p>
          <a:p>
            <a:pPr marL="0" marR="0" lvl="0" indent="0" algn="just" rtl="0">
              <a:spcBef>
                <a:spcPts val="0"/>
              </a:spcBef>
              <a:spcAft>
                <a:spcPts val="0"/>
              </a:spcAft>
              <a:buClr>
                <a:schemeClr val="dk1"/>
              </a:buClr>
              <a:buSzPct val="25000"/>
              <a:buFont typeface="Arial"/>
              <a:buNone/>
            </a:pPr>
            <a:r>
              <a:rPr lang="pt-BR" sz="1400" b="0" i="0" u="none" strike="noStrike" cap="none" dirty="0">
                <a:solidFill>
                  <a:schemeClr val="dk1"/>
                </a:solidFill>
                <a:latin typeface="Arial"/>
                <a:ea typeface="Arial"/>
                <a:cs typeface="Arial"/>
                <a:sym typeface="Arial"/>
              </a:rPr>
              <a:t>Ao necessitarmos de um serviço nossa primeira ação hoje é abrir um navegador em um dispositivo móvel ou computador. Para encontrar o que queremos basta entrar em uma </a:t>
            </a:r>
            <a:r>
              <a:rPr lang="pt-BR" sz="1400" b="0" i="1" u="none" strike="noStrike" cap="none" dirty="0" err="1">
                <a:solidFill>
                  <a:schemeClr val="dk1"/>
                </a:solidFill>
                <a:latin typeface="Arial"/>
                <a:ea typeface="Arial"/>
                <a:cs typeface="Arial"/>
                <a:sym typeface="Arial"/>
              </a:rPr>
              <a:t>engine</a:t>
            </a:r>
            <a:r>
              <a:rPr lang="pt-BR" sz="1400" b="0" i="0" u="none" strike="noStrike" cap="none" dirty="0">
                <a:solidFill>
                  <a:schemeClr val="dk1"/>
                </a:solidFill>
                <a:latin typeface="Arial"/>
                <a:ea typeface="Arial"/>
                <a:cs typeface="Arial"/>
                <a:sym typeface="Arial"/>
              </a:rPr>
              <a:t> de busca. O </a:t>
            </a:r>
            <a:r>
              <a:rPr lang="pt-BR" sz="1400" b="0" i="1" u="none" strike="noStrike" cap="none" dirty="0" err="1">
                <a:solidFill>
                  <a:schemeClr val="dk1"/>
                </a:solidFill>
                <a:latin typeface="Arial"/>
                <a:ea typeface="Arial"/>
                <a:cs typeface="Arial"/>
                <a:sym typeface="Arial"/>
              </a:rPr>
              <a:t>google</a:t>
            </a:r>
            <a:r>
              <a:rPr lang="pt-BR" sz="1400" b="0" i="0" u="none" strike="noStrike" cap="none" dirty="0">
                <a:solidFill>
                  <a:schemeClr val="dk1"/>
                </a:solidFill>
                <a:latin typeface="Arial"/>
                <a:ea typeface="Arial"/>
                <a:cs typeface="Arial"/>
                <a:sym typeface="Arial"/>
              </a:rPr>
              <a:t>, por exemplo, encontra as respostas para quase tudo que precisamos, porém exige do usuário algum conhecimento mais avançado quando há necessidade de respostas mais precisas. Para suprir essas necessidades de busca em situações específicas, inúmeras soluções do tipo plataforma de negócios tem sido construídas para aproximar clientes e fornecedores. </a:t>
            </a:r>
            <a:r>
              <a:rPr lang="pt-BR" sz="1400" b="0" i="1" u="none" strike="noStrike" cap="none" dirty="0" err="1">
                <a:solidFill>
                  <a:schemeClr val="dk1"/>
                </a:solidFill>
                <a:latin typeface="Arial"/>
                <a:ea typeface="Arial"/>
                <a:cs typeface="Arial"/>
                <a:sym typeface="Arial"/>
              </a:rPr>
              <a:t>AirBNB</a:t>
            </a:r>
            <a:r>
              <a:rPr lang="pt-BR" sz="1400" b="0" i="0" u="none" strike="noStrike" cap="none" dirty="0">
                <a:solidFill>
                  <a:schemeClr val="dk1"/>
                </a:solidFill>
                <a:latin typeface="Arial"/>
                <a:ea typeface="Arial"/>
                <a:cs typeface="Arial"/>
                <a:sym typeface="Arial"/>
              </a:rPr>
              <a:t>, para quem quer encontrar casas e quartos para alugar; a Estante Virtual para encontrar livros usados, o </a:t>
            </a:r>
            <a:r>
              <a:rPr lang="pt-BR" sz="1400" b="0" i="1" u="none" strike="noStrike" cap="none" dirty="0">
                <a:solidFill>
                  <a:schemeClr val="dk1"/>
                </a:solidFill>
                <a:latin typeface="Arial"/>
                <a:ea typeface="Arial"/>
                <a:cs typeface="Arial"/>
                <a:sym typeface="Arial"/>
              </a:rPr>
              <a:t>OLX</a:t>
            </a:r>
            <a:r>
              <a:rPr lang="pt-BR" sz="1400" b="0" i="0" u="none" strike="noStrike" cap="none" dirty="0">
                <a:solidFill>
                  <a:schemeClr val="dk1"/>
                </a:solidFill>
                <a:latin typeface="Arial"/>
                <a:ea typeface="Arial"/>
                <a:cs typeface="Arial"/>
                <a:sym typeface="Arial"/>
              </a:rPr>
              <a:t> para compradores e vendedores de quase tudo que se imagina. Este trabalho propõe um sistema que implemente um framework para o desenvolvimento de uma plataforma de serviços independente do modelo de negócios  a ser implementado. </a:t>
            </a:r>
          </a:p>
          <a:p>
            <a:pPr marL="0" marR="0" lvl="0" indent="0" algn="just" rtl="0">
              <a:spcBef>
                <a:spcPts val="0"/>
              </a:spcBef>
              <a:spcAft>
                <a:spcPts val="0"/>
              </a:spcAft>
              <a:buClr>
                <a:srgbClr val="888888"/>
              </a:buClr>
              <a:buSzPct val="25000"/>
              <a:buFont typeface="Arial"/>
              <a:buNone/>
            </a:pPr>
            <a:endParaRPr sz="1200" b="0" i="0" u="none" strike="noStrike" cap="none" dirty="0">
              <a:solidFill>
                <a:schemeClr val="dk1"/>
              </a:solidFill>
              <a:latin typeface="Arial"/>
              <a:ea typeface="Arial"/>
              <a:cs typeface="Arial"/>
              <a:sym typeface="Arial"/>
            </a:endParaRPr>
          </a:p>
          <a:p>
            <a:pPr marL="0" marR="0" lvl="0" indent="0" algn="just" rtl="0">
              <a:spcBef>
                <a:spcPts val="0"/>
              </a:spcBef>
              <a:spcAft>
                <a:spcPts val="0"/>
              </a:spcAft>
              <a:buClr>
                <a:schemeClr val="dk1"/>
              </a:buClr>
              <a:buSzPct val="25000"/>
              <a:buFont typeface="Arial"/>
              <a:buNone/>
            </a:pPr>
            <a:r>
              <a:rPr lang="pt-BR" sz="3080" b="1" i="0" u="none" strike="noStrike" cap="none" dirty="0">
                <a:solidFill>
                  <a:schemeClr val="dk1"/>
                </a:solidFill>
                <a:latin typeface="Arial"/>
                <a:ea typeface="Arial"/>
                <a:cs typeface="Arial"/>
                <a:sym typeface="Arial"/>
              </a:rPr>
              <a:t>OBJETIVO</a:t>
            </a:r>
            <a:r>
              <a:rPr lang="pt-BR" sz="3499" b="1" i="0" u="none" strike="noStrike" cap="none" dirty="0">
                <a:solidFill>
                  <a:schemeClr val="dk1"/>
                </a:solidFill>
                <a:latin typeface="Arial"/>
                <a:ea typeface="Arial"/>
                <a:cs typeface="Arial"/>
                <a:sym typeface="Arial"/>
              </a:rPr>
              <a:t> </a:t>
            </a:r>
          </a:p>
          <a:p>
            <a:pPr marL="0" marR="0" lvl="0" indent="0" algn="just" rtl="0">
              <a:spcBef>
                <a:spcPts val="0"/>
              </a:spcBef>
              <a:spcAft>
                <a:spcPts val="0"/>
              </a:spcAft>
              <a:buClr>
                <a:schemeClr val="dk1"/>
              </a:buClr>
              <a:buSzPct val="25000"/>
              <a:buFont typeface="Arial"/>
              <a:buNone/>
            </a:pPr>
            <a:r>
              <a:rPr lang="pt-BR" sz="1400" b="0" i="0" u="none" strike="noStrike" cap="none" dirty="0">
                <a:solidFill>
                  <a:schemeClr val="dk1"/>
                </a:solidFill>
                <a:latin typeface="Arial"/>
                <a:ea typeface="Arial"/>
                <a:cs typeface="Arial"/>
                <a:sym typeface="Arial"/>
              </a:rPr>
              <a:t>A  plataforma de serviços web tem por missão facilitar o encontro entre prestadores e demandantes de serviços priorizando a localidade e as avaliações dos clientes. </a:t>
            </a:r>
          </a:p>
          <a:p>
            <a:pPr marL="0" marR="0" lvl="0" indent="0" algn="just" rtl="0">
              <a:spcBef>
                <a:spcPts val="0"/>
              </a:spcBef>
              <a:spcAft>
                <a:spcPts val="0"/>
              </a:spcAft>
              <a:buClr>
                <a:schemeClr val="dk1"/>
              </a:buClr>
              <a:buSzPct val="25000"/>
              <a:buFont typeface="Arial"/>
              <a:buNone/>
            </a:pPr>
            <a:endParaRPr sz="1200" dirty="0">
              <a:solidFill>
                <a:schemeClr val="dk1"/>
              </a:solidFill>
              <a:latin typeface="Arial"/>
              <a:ea typeface="Arial"/>
              <a:cs typeface="Arial"/>
              <a:sym typeface="Arial"/>
            </a:endParaRPr>
          </a:p>
          <a:p>
            <a:pPr marL="0" marR="0" lvl="0" indent="0" algn="just" rtl="0">
              <a:spcBef>
                <a:spcPts val="0"/>
              </a:spcBef>
              <a:spcAft>
                <a:spcPts val="0"/>
              </a:spcAft>
              <a:buClr>
                <a:schemeClr val="dk1"/>
              </a:buClr>
              <a:buSzPct val="25000"/>
              <a:buFont typeface="Arial"/>
              <a:buNone/>
            </a:pPr>
            <a:endParaRPr sz="1200" dirty="0">
              <a:solidFill>
                <a:schemeClr val="dk1"/>
              </a:solidFill>
              <a:latin typeface="Arial"/>
              <a:ea typeface="Arial"/>
              <a:cs typeface="Arial"/>
              <a:sym typeface="Arial"/>
            </a:endParaRPr>
          </a:p>
          <a:p>
            <a:pPr marL="0" marR="0" lvl="0" indent="0" algn="just" rtl="0">
              <a:spcBef>
                <a:spcPts val="0"/>
              </a:spcBef>
              <a:spcAft>
                <a:spcPts val="0"/>
              </a:spcAft>
              <a:buClr>
                <a:schemeClr val="dk1"/>
              </a:buClr>
              <a:buSzPct val="25000"/>
              <a:buFont typeface="Arial"/>
              <a:buNone/>
            </a:pPr>
            <a:r>
              <a:rPr lang="pt-BR" sz="3080" b="1" i="0" u="none" strike="noStrike" cap="none" dirty="0">
                <a:solidFill>
                  <a:schemeClr val="dk1"/>
                </a:solidFill>
                <a:latin typeface="Arial"/>
                <a:ea typeface="Arial"/>
                <a:cs typeface="Arial"/>
                <a:sym typeface="Arial"/>
              </a:rPr>
              <a:t>DESENVOLVIMENTO PESQUISA</a:t>
            </a:r>
            <a:r>
              <a:rPr lang="pt-BR" sz="3499" b="1" i="0" u="none" strike="noStrike" cap="none" dirty="0">
                <a:solidFill>
                  <a:schemeClr val="dk1"/>
                </a:solidFill>
                <a:latin typeface="Arial"/>
                <a:ea typeface="Arial"/>
                <a:cs typeface="Arial"/>
                <a:sym typeface="Arial"/>
              </a:rPr>
              <a:t> </a:t>
            </a:r>
            <a:r>
              <a:rPr lang="pt-BR" sz="1400" b="0" i="0" u="none" strike="noStrike" cap="none" dirty="0">
                <a:solidFill>
                  <a:schemeClr val="dk1"/>
                </a:solidFill>
                <a:latin typeface="Arial"/>
                <a:ea typeface="Arial"/>
                <a:cs typeface="Arial"/>
                <a:sym typeface="Arial"/>
              </a:rPr>
              <a:t>   </a:t>
            </a:r>
          </a:p>
          <a:p>
            <a:pPr marL="0" marR="0" lvl="0" indent="0" algn="just" rtl="0">
              <a:spcBef>
                <a:spcPts val="0"/>
              </a:spcBef>
              <a:spcAft>
                <a:spcPts val="0"/>
              </a:spcAft>
              <a:buClr>
                <a:schemeClr val="dk1"/>
              </a:buClr>
              <a:buSzPct val="25000"/>
              <a:buFont typeface="Arial"/>
              <a:buNone/>
            </a:pPr>
            <a:r>
              <a:rPr lang="pt-BR" sz="1400" b="0" i="0" u="none" strike="noStrike" cap="none" dirty="0">
                <a:solidFill>
                  <a:schemeClr val="dk1"/>
                </a:solidFill>
                <a:latin typeface="Arial"/>
                <a:ea typeface="Arial"/>
                <a:cs typeface="Arial"/>
                <a:sym typeface="Arial"/>
              </a:rPr>
              <a:t>Após dois encontros entre alunos e professor foi construído o modelo de negócios da Plataforma de Serviços Web representado pela Figura 1.</a:t>
            </a:r>
          </a:p>
          <a:p>
            <a:pPr marL="0" marR="0" lvl="0" indent="0" algn="just" rtl="0">
              <a:spcBef>
                <a:spcPts val="0"/>
              </a:spcBef>
              <a:spcAft>
                <a:spcPts val="0"/>
              </a:spcAft>
              <a:buClr>
                <a:srgbClr val="888888"/>
              </a:buClr>
              <a:buSzPct val="25000"/>
              <a:buFont typeface="Arial"/>
              <a:buNone/>
            </a:pPr>
            <a:endParaRPr sz="1000" b="0" i="0" u="none" strike="noStrike" cap="none" dirty="0">
              <a:solidFill>
                <a:schemeClr val="dk1"/>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r>
              <a:rPr lang="pt-BR" sz="1400" b="1" i="0" u="none" strike="noStrike" cap="none" dirty="0">
                <a:solidFill>
                  <a:srgbClr val="888888"/>
                </a:solidFill>
                <a:latin typeface="Arial"/>
                <a:ea typeface="Arial"/>
                <a:cs typeface="Arial"/>
                <a:sym typeface="Arial"/>
              </a:rPr>
              <a:t>Figura 1 – Modelo de Negócios Plataforma de Serviços Web</a:t>
            </a:r>
          </a:p>
          <a:p>
            <a:pPr marL="0" marR="0" lvl="0" indent="0" algn="ctr" rtl="0">
              <a:spcBef>
                <a:spcPts val="280"/>
              </a:spcBef>
              <a:spcAft>
                <a:spcPts val="0"/>
              </a:spcAft>
              <a:buClr>
                <a:srgbClr val="888888"/>
              </a:buClr>
              <a:buSzPct val="25000"/>
              <a:buFont typeface="Arial"/>
              <a:buNone/>
            </a:pPr>
            <a:endParaRPr sz="1400" b="1"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1"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1"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1"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1"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1"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1"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1"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1"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1"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0"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sz="1400" b="0" i="0" u="none" strike="noStrike" cap="none" dirty="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lang="pt-BR" sz="1400" b="0" i="0" u="none" strike="noStrike" cap="none" dirty="0" smtClean="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endParaRPr lang="pt-BR" sz="1400" b="0" i="0" u="none" strike="noStrike" cap="none" dirty="0" smtClean="0">
              <a:solidFill>
                <a:srgbClr val="888888"/>
              </a:solidFill>
              <a:latin typeface="Arial"/>
              <a:ea typeface="Arial"/>
              <a:cs typeface="Arial"/>
              <a:sym typeface="Arial"/>
            </a:endParaRPr>
          </a:p>
          <a:p>
            <a:pPr marL="0" marR="0" lvl="0" indent="0" algn="ctr" rtl="0">
              <a:spcBef>
                <a:spcPts val="280"/>
              </a:spcBef>
              <a:spcAft>
                <a:spcPts val="0"/>
              </a:spcAft>
              <a:buClr>
                <a:srgbClr val="888888"/>
              </a:buClr>
              <a:buSzPct val="25000"/>
              <a:buFont typeface="Arial"/>
              <a:buNone/>
            </a:pPr>
            <a:r>
              <a:rPr lang="pt-BR" sz="1400" b="0" i="0" u="none" strike="noStrike" cap="none" dirty="0" smtClean="0">
                <a:solidFill>
                  <a:srgbClr val="888888"/>
                </a:solidFill>
                <a:latin typeface="Arial"/>
                <a:ea typeface="Arial"/>
                <a:cs typeface="Arial"/>
                <a:sym typeface="Arial"/>
              </a:rPr>
              <a:t>Fonte</a:t>
            </a:r>
            <a:r>
              <a:rPr lang="pt-BR" sz="1400" b="0" i="0" u="none" strike="noStrike" cap="none" dirty="0">
                <a:solidFill>
                  <a:srgbClr val="888888"/>
                </a:solidFill>
                <a:latin typeface="Arial"/>
                <a:ea typeface="Arial"/>
                <a:cs typeface="Arial"/>
                <a:sym typeface="Arial"/>
              </a:rPr>
              <a:t>: dados preliminares</a:t>
            </a:r>
          </a:p>
          <a:p>
            <a:pPr marL="0" marR="0" lvl="0" indent="0" algn="ctr" rtl="0">
              <a:spcBef>
                <a:spcPts val="200"/>
              </a:spcBef>
              <a:spcAft>
                <a:spcPts val="0"/>
              </a:spcAft>
              <a:buClr>
                <a:srgbClr val="888888"/>
              </a:buClr>
              <a:buSzPct val="25000"/>
              <a:buFont typeface="Arial"/>
              <a:buNone/>
            </a:pPr>
            <a:endParaRPr sz="1000" b="0" i="0" u="none" strike="noStrike" cap="none" dirty="0">
              <a:solidFill>
                <a:srgbClr val="888888"/>
              </a:solidFill>
              <a:latin typeface="Arial"/>
              <a:ea typeface="Arial"/>
              <a:cs typeface="Arial"/>
              <a:sym typeface="Arial"/>
            </a:endParaRPr>
          </a:p>
          <a:p>
            <a:pPr marL="0" marR="0" lvl="0" indent="0" algn="just" rtl="0">
              <a:spcBef>
                <a:spcPts val="0"/>
              </a:spcBef>
              <a:spcAft>
                <a:spcPts val="0"/>
              </a:spcAft>
              <a:buClr>
                <a:schemeClr val="dk1"/>
              </a:buClr>
              <a:buSzPct val="25000"/>
              <a:buFont typeface="Arial"/>
              <a:buNone/>
            </a:pPr>
            <a:r>
              <a:rPr lang="pt-BR" sz="1400" b="0" i="0" u="none" strike="noStrike" cap="none" dirty="0">
                <a:solidFill>
                  <a:schemeClr val="dk1"/>
                </a:solidFill>
                <a:latin typeface="Arial"/>
                <a:ea typeface="Arial"/>
                <a:cs typeface="Arial"/>
                <a:sym typeface="Arial"/>
              </a:rPr>
              <a:t>Neste modelo foram apontados inicialmente a proposta de valor da aplicação (PP), quais segmentos de clientes(SC) a plataforma pode atender, por quais canais(CN) esta será utilizada, como os clientes vão se relacionar (RC), qual serão as fontes de receita(R$) e despesa(C$) prováveis, quais</a:t>
            </a:r>
          </a:p>
          <a:p>
            <a:pPr marL="0" marR="0" lvl="0" indent="0" algn="just" rtl="0">
              <a:spcBef>
                <a:spcPts val="0"/>
              </a:spcBef>
              <a:spcAft>
                <a:spcPts val="0"/>
              </a:spcAft>
              <a:buClr>
                <a:srgbClr val="888888"/>
              </a:buClr>
              <a:buSzPct val="25000"/>
              <a:buFont typeface="Arial"/>
              <a:buNone/>
            </a:pPr>
            <a:endParaRPr sz="1400" b="0" i="0" u="none" strike="noStrike" cap="none" dirty="0">
              <a:solidFill>
                <a:schemeClr val="dk1"/>
              </a:solidFill>
              <a:latin typeface="Arial"/>
              <a:ea typeface="Arial"/>
              <a:cs typeface="Arial"/>
              <a:sym typeface="Arial"/>
            </a:endParaRPr>
          </a:p>
          <a:p>
            <a:pPr marL="0" marR="0" lvl="0" indent="0" algn="just" rtl="0">
              <a:spcBef>
                <a:spcPts val="0"/>
              </a:spcBef>
              <a:spcAft>
                <a:spcPts val="0"/>
              </a:spcAft>
              <a:buClr>
                <a:srgbClr val="888888"/>
              </a:buClr>
              <a:buSzPct val="25000"/>
              <a:buFont typeface="Arial"/>
              <a:buNone/>
            </a:pPr>
            <a:endParaRPr sz="1400" b="0" i="0" u="none" strike="noStrike" cap="none" dirty="0">
              <a:solidFill>
                <a:schemeClr val="dk1"/>
              </a:solidFill>
              <a:latin typeface="Arial"/>
              <a:ea typeface="Arial"/>
              <a:cs typeface="Arial"/>
              <a:sym typeface="Arial"/>
            </a:endParaRPr>
          </a:p>
          <a:p>
            <a:pPr marL="0" marR="0" lvl="0" indent="0" algn="just" rtl="0">
              <a:spcBef>
                <a:spcPts val="0"/>
              </a:spcBef>
              <a:buClr>
                <a:srgbClr val="888888"/>
              </a:buClr>
              <a:buSzPct val="25000"/>
              <a:buFont typeface="Arial"/>
              <a:buNone/>
            </a:pPr>
            <a:endParaRPr sz="1400" b="0" i="0" u="none" strike="noStrike" cap="none" dirty="0">
              <a:solidFill>
                <a:schemeClr val="dk1"/>
              </a:solidFill>
              <a:latin typeface="Arial"/>
              <a:ea typeface="Arial"/>
              <a:cs typeface="Arial"/>
              <a:sym typeface="Arial"/>
            </a:endParaRPr>
          </a:p>
        </p:txBody>
      </p:sp>
      <p:sp>
        <p:nvSpPr>
          <p:cNvPr id="23" name="Shape 23"/>
          <p:cNvSpPr txBox="1"/>
          <p:nvPr/>
        </p:nvSpPr>
        <p:spPr>
          <a:xfrm>
            <a:off x="7481804" y="5963464"/>
            <a:ext cx="7267860" cy="11353084"/>
          </a:xfrm>
          <a:prstGeom prst="rect">
            <a:avLst/>
          </a:prstGeom>
          <a:noFill/>
          <a:ln>
            <a:noFill/>
          </a:ln>
        </p:spPr>
        <p:txBody>
          <a:bodyPr lIns="201575" tIns="100775" rIns="201575" bIns="100775" anchor="t" anchorCtr="0">
            <a:noAutofit/>
          </a:bodyPr>
          <a:lstStyle/>
          <a:p>
            <a:pPr marL="0" marR="0" lvl="0" indent="0" algn="just" rtl="0">
              <a:spcBef>
                <a:spcPts val="0"/>
              </a:spcBef>
              <a:spcAft>
                <a:spcPts val="0"/>
              </a:spcAft>
              <a:buSzPct val="25000"/>
              <a:buNone/>
            </a:pPr>
            <a:r>
              <a:rPr lang="pt-BR" sz="1400" b="0" i="0" u="none" strike="noStrike" cap="none" dirty="0">
                <a:solidFill>
                  <a:schemeClr val="dk1"/>
                </a:solidFill>
                <a:latin typeface="Arial"/>
                <a:ea typeface="Arial"/>
                <a:cs typeface="Arial"/>
                <a:sym typeface="Arial"/>
              </a:rPr>
              <a:t>atividades chave(AC) que suportarão a plataforma, quem serão os principais parceiros(PP) e por fim quais o recurso principais para viabilizar a aplicação (RP).</a:t>
            </a:r>
          </a:p>
          <a:p>
            <a:pPr marL="0" marR="0" lvl="0" indent="0" algn="just" rtl="0">
              <a:spcBef>
                <a:spcPts val="0"/>
              </a:spcBef>
              <a:spcAft>
                <a:spcPts val="0"/>
              </a:spcAft>
              <a:buSzPct val="25000"/>
              <a:buNone/>
            </a:pPr>
            <a:r>
              <a:rPr lang="pt-BR" sz="1400" b="0" i="0" u="none" strike="noStrike" cap="none" dirty="0" smtClean="0">
                <a:solidFill>
                  <a:schemeClr val="dk1"/>
                </a:solidFill>
                <a:latin typeface="Arial"/>
                <a:ea typeface="Arial"/>
                <a:cs typeface="Arial"/>
                <a:sym typeface="Arial"/>
              </a:rPr>
              <a:t>Como </a:t>
            </a:r>
            <a:r>
              <a:rPr lang="pt-BR" sz="1400" b="0" i="0" u="none" strike="noStrike" cap="none" dirty="0">
                <a:solidFill>
                  <a:schemeClr val="dk1"/>
                </a:solidFill>
                <a:latin typeface="Arial"/>
                <a:ea typeface="Arial"/>
                <a:cs typeface="Arial"/>
                <a:sym typeface="Arial"/>
              </a:rPr>
              <a:t>metodologia para acompanhamento do projeto foi escolhido o </a:t>
            </a:r>
            <a:r>
              <a:rPr lang="pt-BR" sz="1400" b="0" i="0" u="none" strike="noStrike" cap="none" dirty="0" err="1">
                <a:solidFill>
                  <a:schemeClr val="dk1"/>
                </a:solidFill>
                <a:latin typeface="Arial"/>
                <a:ea typeface="Arial"/>
                <a:cs typeface="Arial"/>
                <a:sym typeface="Arial"/>
              </a:rPr>
              <a:t>Scrum</a:t>
            </a:r>
            <a:r>
              <a:rPr lang="pt-BR" sz="1400" b="0" i="0" u="none" strike="noStrike" cap="none" dirty="0">
                <a:solidFill>
                  <a:schemeClr val="dk1"/>
                </a:solidFill>
                <a:latin typeface="Arial"/>
                <a:ea typeface="Arial"/>
                <a:cs typeface="Arial"/>
                <a:sym typeface="Arial"/>
              </a:rPr>
              <a:t>. Por meio deste framework professor e alunos estão controlando as entregas, priorizando os artefatos de modelagem a serem gerados, controlando os prazos e mantendo a equipe alinhada ao objetivo principal de entrega: um protótipo até o final do semestre quando do encerramento da disciplina</a:t>
            </a:r>
            <a:r>
              <a:rPr lang="pt-BR" sz="1400" b="0" i="0" u="none" strike="noStrike" cap="none" dirty="0" smtClean="0">
                <a:solidFill>
                  <a:schemeClr val="dk1"/>
                </a:solidFill>
                <a:latin typeface="Arial"/>
                <a:ea typeface="Arial"/>
                <a:cs typeface="Arial"/>
                <a:sym typeface="Arial"/>
              </a:rPr>
              <a:t>.</a:t>
            </a:r>
          </a:p>
          <a:p>
            <a:pPr algn="just"/>
            <a:r>
              <a:rPr lang="pt-BR" dirty="0">
                <a:latin typeface="Arial" panose="020B0604020202020204" pitchFamily="34" charset="0"/>
                <a:cs typeface="Arial" panose="020B0604020202020204" pitchFamily="34" charset="0"/>
              </a:rPr>
              <a:t>A infra estrutura tecnológica adotada para desenvolver a aplicação é </a:t>
            </a:r>
            <a:r>
              <a:rPr lang="pt-BR" dirty="0" smtClean="0">
                <a:latin typeface="Arial" panose="020B0604020202020204" pitchFamily="34" charset="0"/>
                <a:cs typeface="Arial" panose="020B0604020202020204" pitchFamily="34" charset="0"/>
              </a:rPr>
              <a:t>o Java EE6.</a:t>
            </a:r>
          </a:p>
          <a:p>
            <a:pPr algn="just"/>
            <a:endParaRPr sz="1400" b="1" i="0" u="none" strike="noStrike" cap="none" dirty="0">
              <a:solidFill>
                <a:schemeClr val="dk1"/>
              </a:solidFill>
              <a:latin typeface="Arial"/>
              <a:ea typeface="Arial"/>
              <a:cs typeface="Arial"/>
              <a:sym typeface="Arial"/>
            </a:endParaRPr>
          </a:p>
          <a:p>
            <a:pPr marL="0" marR="0" lvl="0" indent="0" algn="ctr" rtl="0">
              <a:spcBef>
                <a:spcPts val="0"/>
              </a:spcBef>
              <a:buSzPct val="25000"/>
              <a:buNone/>
            </a:pPr>
            <a:r>
              <a:rPr lang="pt-BR" sz="1400" b="1" i="0" u="none" strike="noStrike" cap="none" dirty="0">
                <a:solidFill>
                  <a:schemeClr val="dk1"/>
                </a:solidFill>
                <a:latin typeface="Arial"/>
                <a:ea typeface="Arial"/>
                <a:cs typeface="Arial"/>
                <a:sym typeface="Arial"/>
              </a:rPr>
              <a:t>Figura 2 – Arquitetura de Aplicação Java EE</a:t>
            </a: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None/>
            </a:pPr>
            <a:endParaRPr lang="pt-BR" sz="1400" b="1" i="0" u="none" strike="noStrike" cap="none" dirty="0" smtClean="0">
              <a:solidFill>
                <a:schemeClr val="dk1"/>
              </a:solidFill>
              <a:latin typeface="Arial"/>
              <a:ea typeface="Arial"/>
              <a:cs typeface="Arial"/>
              <a:sym typeface="Arial"/>
            </a:endParaRPr>
          </a:p>
          <a:p>
            <a:pPr marL="0" marR="0" lvl="0" indent="0" algn="ctr" rtl="0">
              <a:spcBef>
                <a:spcPts val="0"/>
              </a:spcBef>
              <a:buNone/>
            </a:pPr>
            <a:endParaRPr lang="pt-BR" b="1" dirty="0">
              <a:solidFill>
                <a:schemeClr val="dk1"/>
              </a:solidFill>
            </a:endParaRPr>
          </a:p>
          <a:p>
            <a:pPr marL="0" marR="0" lvl="0" indent="0" algn="ctr" rtl="0">
              <a:spcBef>
                <a:spcPts val="0"/>
              </a:spcBef>
              <a:buNone/>
            </a:pPr>
            <a:endParaRPr lang="pt-BR" sz="1400" b="1" i="0" u="none" strike="noStrike" cap="none" dirty="0" smtClean="0">
              <a:solidFill>
                <a:schemeClr val="dk1"/>
              </a:solidFill>
              <a:latin typeface="Arial"/>
              <a:ea typeface="Arial"/>
              <a:cs typeface="Arial"/>
              <a:sym typeface="Arial"/>
            </a:endParaRPr>
          </a:p>
          <a:p>
            <a:pPr marL="0" marR="0" lvl="0" indent="0" algn="ctr" rtl="0">
              <a:spcBef>
                <a:spcPts val="0"/>
              </a:spcBef>
              <a:buNone/>
            </a:pPr>
            <a:endParaRPr lang="pt-BR" b="1" dirty="0">
              <a:solidFill>
                <a:schemeClr val="dk1"/>
              </a:solidFill>
            </a:endParaRP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None/>
            </a:pPr>
            <a:endParaRPr sz="1400" b="1" i="0" u="none" strike="noStrike" cap="none" dirty="0">
              <a:solidFill>
                <a:schemeClr val="dk1"/>
              </a:solidFill>
              <a:latin typeface="Arial"/>
              <a:ea typeface="Arial"/>
              <a:cs typeface="Arial"/>
              <a:sym typeface="Arial"/>
            </a:endParaRPr>
          </a:p>
          <a:p>
            <a:pPr marL="0" marR="0" lvl="0" indent="0" algn="ctr" rtl="0">
              <a:spcBef>
                <a:spcPts val="0"/>
              </a:spcBef>
              <a:buSzPct val="25000"/>
              <a:buNone/>
            </a:pPr>
            <a:r>
              <a:rPr lang="pt-BR" sz="1400" b="0" i="0" u="none" strike="noStrike" cap="none" dirty="0">
                <a:solidFill>
                  <a:schemeClr val="dk1"/>
                </a:solidFill>
                <a:latin typeface="Arial"/>
                <a:ea typeface="Arial"/>
                <a:cs typeface="Arial"/>
                <a:sym typeface="Arial"/>
              </a:rPr>
              <a:t>Fonte: dados preliminares</a:t>
            </a:r>
          </a:p>
          <a:p>
            <a:pPr marL="0" marR="0" lvl="0" indent="0" algn="just" rtl="0">
              <a:spcBef>
                <a:spcPts val="0"/>
              </a:spcBef>
              <a:buNone/>
            </a:pPr>
            <a:endParaRPr sz="1400" b="0" i="0" u="none" strike="noStrike" cap="none" dirty="0">
              <a:solidFill>
                <a:schemeClr val="dk1"/>
              </a:solidFill>
              <a:latin typeface="Arial"/>
              <a:ea typeface="Arial"/>
              <a:cs typeface="Arial"/>
              <a:sym typeface="Arial"/>
            </a:endParaRPr>
          </a:p>
          <a:p>
            <a:pPr marL="0" marR="0" lvl="0" indent="0" algn="just" rtl="0">
              <a:spcBef>
                <a:spcPts val="0"/>
              </a:spcBef>
              <a:buSzPct val="25000"/>
              <a:buNone/>
            </a:pPr>
            <a:r>
              <a:rPr lang="pt-BR" sz="1400" b="0" i="0" u="none" strike="noStrike" cap="none" dirty="0">
                <a:solidFill>
                  <a:schemeClr val="dk1"/>
                </a:solidFill>
                <a:latin typeface="Arial"/>
                <a:ea typeface="Arial"/>
                <a:cs typeface="Arial"/>
                <a:sym typeface="Arial"/>
              </a:rPr>
              <a:t>Ainda foram definidos quais artefatos de modelagem deveriam ser construídos para desenvolver a aplicação: Diagrama de caso de uso, diagrama de classes, diagrama de pacotes, modelo Entidade Relacionamento (ER), diagrama de atividade dos métodos mais complexos e os </a:t>
            </a:r>
            <a:r>
              <a:rPr lang="pt-BR" sz="1400" b="0" i="0" u="none" strike="noStrike" cap="none" dirty="0" err="1">
                <a:solidFill>
                  <a:schemeClr val="dk1"/>
                </a:solidFill>
                <a:latin typeface="Arial"/>
                <a:ea typeface="Arial"/>
                <a:cs typeface="Arial"/>
                <a:sym typeface="Arial"/>
              </a:rPr>
              <a:t>wireframes</a:t>
            </a:r>
            <a:r>
              <a:rPr lang="pt-BR" sz="1400" b="0" i="0" u="none" strike="noStrike" cap="none" dirty="0">
                <a:solidFill>
                  <a:schemeClr val="dk1"/>
                </a:solidFill>
                <a:latin typeface="Arial"/>
                <a:ea typeface="Arial"/>
                <a:cs typeface="Arial"/>
                <a:sym typeface="Arial"/>
              </a:rPr>
              <a:t> das principais telas da aplicação. </a:t>
            </a:r>
          </a:p>
          <a:p>
            <a:pPr marL="0" marR="0" lvl="0" indent="0" algn="just" rtl="0">
              <a:spcBef>
                <a:spcPts val="0"/>
              </a:spcBef>
              <a:buSzPct val="25000"/>
              <a:buNone/>
            </a:pPr>
            <a:r>
              <a:rPr lang="pt-BR" sz="3080" b="1" i="0" u="none" strike="noStrike" cap="none" dirty="0">
                <a:solidFill>
                  <a:schemeClr val="dk1"/>
                </a:solidFill>
                <a:latin typeface="Arial"/>
                <a:ea typeface="Arial"/>
                <a:cs typeface="Arial"/>
                <a:sym typeface="Arial"/>
              </a:rPr>
              <a:t>CONSIDERAÇÕES FINAIS</a:t>
            </a:r>
            <a:r>
              <a:rPr lang="pt-BR" sz="4479" b="1" i="0" u="none" strike="noStrike" cap="none" dirty="0">
                <a:solidFill>
                  <a:schemeClr val="dk1"/>
                </a:solidFill>
                <a:latin typeface="Arial"/>
                <a:ea typeface="Arial"/>
                <a:cs typeface="Arial"/>
                <a:sym typeface="Arial"/>
              </a:rPr>
              <a:t> </a:t>
            </a:r>
          </a:p>
          <a:p>
            <a:pPr marL="0" marR="0" lvl="0" indent="0" algn="just" rtl="0">
              <a:spcBef>
                <a:spcPts val="0"/>
              </a:spcBef>
              <a:buSzPct val="25000"/>
              <a:buNone/>
            </a:pPr>
            <a:r>
              <a:rPr lang="pt-BR" sz="1400" b="0" i="0" u="none" strike="noStrike" cap="none" dirty="0">
                <a:solidFill>
                  <a:schemeClr val="dk1"/>
                </a:solidFill>
                <a:latin typeface="Arial"/>
                <a:ea typeface="Arial"/>
                <a:cs typeface="Arial"/>
                <a:sym typeface="Arial"/>
              </a:rPr>
              <a:t>Atualmente o projeto encontra-se em fase de implementação. Com a gestão do projeto focada nos princípios apresentados pela metodologia </a:t>
            </a:r>
            <a:r>
              <a:rPr lang="pt-BR" sz="1400" b="0" i="0" u="none" strike="noStrike" cap="none" dirty="0" err="1">
                <a:solidFill>
                  <a:schemeClr val="dk1"/>
                </a:solidFill>
                <a:latin typeface="Arial"/>
                <a:ea typeface="Arial"/>
                <a:cs typeface="Arial"/>
                <a:sym typeface="Arial"/>
              </a:rPr>
              <a:t>Scrum</a:t>
            </a:r>
            <a:r>
              <a:rPr lang="pt-BR" sz="1400" b="0" i="0" u="none" strike="noStrike" cap="none" dirty="0">
                <a:solidFill>
                  <a:schemeClr val="dk1"/>
                </a:solidFill>
                <a:latin typeface="Arial"/>
                <a:ea typeface="Arial"/>
                <a:cs typeface="Arial"/>
                <a:sym typeface="Arial"/>
              </a:rPr>
              <a:t>, foram priorizados os casos de uso mais importantes para apresentar a proposta de valor da plataforma de serviços web, ou seja, o mecanismo de busca dos serviços, a apresentação dos serviços e avaliação dos serviços. A geração dos artefatos de modelagem está proporcionando aos alunos a implementação do código sobre as especificações definidas anteriormente sem gerar dúvidas sobre o que deve ser realizado e proporcionará a continuidade do desenvolvimento em turmas futura. A infra estrutura tecnológica adotada permite a colaboração entre os alunos em um mesmo ambiente, com facilidade de versionamento e integração dos códigos desenvolvidos. Por fim, a utilização do ambiente de sala de aula para aplicar na prática os conteúdos ensinados em disciplinas anteriores tem se mostrado produtivo na transformação dos conhecimentos adquiridos em habilidades e atitudes que proporcionam aos alunos experiências semelhantes aquelas encontradas no mercado de trabalho. </a:t>
            </a:r>
          </a:p>
          <a:p>
            <a:pPr marL="0" marR="0" lvl="0" indent="0" algn="just" rtl="0">
              <a:spcBef>
                <a:spcPts val="0"/>
              </a:spcBef>
              <a:buNone/>
            </a:pPr>
            <a:endParaRPr sz="1400" b="1" i="0" u="none" strike="noStrike" cap="none" dirty="0">
              <a:solidFill>
                <a:schemeClr val="dk1"/>
              </a:solidFill>
              <a:latin typeface="Arial"/>
              <a:ea typeface="Arial"/>
              <a:cs typeface="Arial"/>
              <a:sym typeface="Arial"/>
            </a:endParaRPr>
          </a:p>
          <a:p>
            <a:pPr marL="0" marR="0" lvl="0" indent="0" algn="just" rtl="0">
              <a:spcBef>
                <a:spcPts val="0"/>
              </a:spcBef>
              <a:buNone/>
            </a:pPr>
            <a:endParaRPr sz="1306" b="0" i="0" u="none" strike="noStrike" cap="none" dirty="0">
              <a:solidFill>
                <a:schemeClr val="dk1"/>
              </a:solidFill>
              <a:latin typeface="Arial"/>
              <a:ea typeface="Arial"/>
              <a:cs typeface="Arial"/>
              <a:sym typeface="Arial"/>
            </a:endParaRPr>
          </a:p>
          <a:p>
            <a:pPr marL="0" marR="0" lvl="0" indent="0" algn="just" rtl="0">
              <a:spcBef>
                <a:spcPts val="0"/>
              </a:spcBef>
              <a:buNone/>
            </a:pPr>
            <a:endParaRPr sz="1306" b="0" i="0" u="none" strike="noStrike" cap="none" dirty="0">
              <a:solidFill>
                <a:schemeClr val="dk1"/>
              </a:solidFill>
              <a:latin typeface="Arial"/>
              <a:ea typeface="Arial"/>
              <a:cs typeface="Arial"/>
              <a:sym typeface="Arial"/>
            </a:endParaRPr>
          </a:p>
        </p:txBody>
      </p:sp>
      <p:sp>
        <p:nvSpPr>
          <p:cNvPr id="24" name="Shape 24"/>
          <p:cNvSpPr txBox="1"/>
          <p:nvPr/>
        </p:nvSpPr>
        <p:spPr>
          <a:xfrm>
            <a:off x="402108" y="17822218"/>
            <a:ext cx="14347558" cy="2518665"/>
          </a:xfrm>
          <a:prstGeom prst="rect">
            <a:avLst/>
          </a:prstGeom>
          <a:noFill/>
          <a:ln>
            <a:noFill/>
          </a:ln>
        </p:spPr>
        <p:txBody>
          <a:bodyPr lIns="201575" tIns="100775" rIns="201575" bIns="100775" anchor="t" anchorCtr="0">
            <a:noAutofit/>
          </a:bodyPr>
          <a:lstStyle/>
          <a:p>
            <a:pPr marL="0" marR="0" lvl="0" indent="0" algn="just" rtl="0">
              <a:spcBef>
                <a:spcPts val="0"/>
              </a:spcBef>
              <a:spcAft>
                <a:spcPts val="0"/>
              </a:spcAft>
              <a:buClr>
                <a:schemeClr val="dk1"/>
              </a:buClr>
              <a:buSzPct val="25000"/>
              <a:buFont typeface="Arial"/>
              <a:buNone/>
            </a:pPr>
            <a:r>
              <a:rPr lang="pt-BR" sz="3080" b="1" i="0" u="none" strike="noStrike" cap="none" dirty="0">
                <a:solidFill>
                  <a:schemeClr val="dk1"/>
                </a:solidFill>
                <a:latin typeface="Arial"/>
                <a:ea typeface="Arial"/>
                <a:cs typeface="Arial"/>
                <a:sym typeface="Arial"/>
              </a:rPr>
              <a:t>REFERÊNCIAS BIBLIOGRÁFICAS</a:t>
            </a:r>
          </a:p>
          <a:p>
            <a:pPr marL="0" marR="0" lvl="0" indent="0" algn="just" rtl="0">
              <a:spcBef>
                <a:spcPts val="0"/>
              </a:spcBef>
              <a:spcAft>
                <a:spcPts val="0"/>
              </a:spcAft>
              <a:buClr>
                <a:srgbClr val="888888"/>
              </a:buClr>
              <a:buFont typeface="Arial"/>
              <a:buNone/>
            </a:pPr>
            <a:endParaRPr sz="1306" b="1" i="0" u="none" strike="noStrike" cap="none" dirty="0">
              <a:solidFill>
                <a:schemeClr val="dk1"/>
              </a:solidFill>
              <a:latin typeface="Arial"/>
              <a:ea typeface="Arial"/>
              <a:cs typeface="Arial"/>
              <a:sym typeface="Arial"/>
            </a:endParaRPr>
          </a:p>
          <a:p>
            <a:r>
              <a:rPr lang="pt-BR" dirty="0"/>
              <a:t>GONÇALVES, Edson. </a:t>
            </a:r>
            <a:r>
              <a:rPr lang="pt-BR" b="1" dirty="0"/>
              <a:t>Dominando Java Server Faces e </a:t>
            </a:r>
            <a:r>
              <a:rPr lang="pt-BR" b="1" dirty="0" err="1"/>
              <a:t>Facelets</a:t>
            </a:r>
            <a:r>
              <a:rPr lang="pt-BR" b="1" dirty="0"/>
              <a:t> Utilizando Springs 2.5, </a:t>
            </a:r>
            <a:r>
              <a:rPr lang="pt-BR" b="1" dirty="0" err="1"/>
              <a:t>Hibernate</a:t>
            </a:r>
            <a:r>
              <a:rPr lang="pt-BR" b="1" dirty="0"/>
              <a:t> e JPA. </a:t>
            </a:r>
            <a:r>
              <a:rPr lang="pt-BR" dirty="0" err="1"/>
              <a:t>SãoPaulo:Ciência</a:t>
            </a:r>
            <a:r>
              <a:rPr lang="pt-BR" dirty="0"/>
              <a:t> Moderna, 2008.</a:t>
            </a:r>
            <a:endParaRPr lang="pt-BR" dirty="0" smtClean="0"/>
          </a:p>
          <a:p>
            <a:r>
              <a:rPr lang="pt-BR" dirty="0" smtClean="0"/>
              <a:t>FOWLER</a:t>
            </a:r>
            <a:r>
              <a:rPr lang="pt-BR" dirty="0"/>
              <a:t>, Martin e Kendall Scott. </a:t>
            </a:r>
            <a:r>
              <a:rPr lang="pt-BR" b="1" dirty="0"/>
              <a:t>UML Essencial</a:t>
            </a:r>
            <a:r>
              <a:rPr lang="pt-BR" dirty="0"/>
              <a:t>. Porto Alegre: </a:t>
            </a:r>
            <a:r>
              <a:rPr lang="pt-BR" dirty="0" err="1"/>
              <a:t>Bookman</a:t>
            </a:r>
            <a:r>
              <a:rPr lang="pt-BR" dirty="0"/>
              <a:t>, 2000</a:t>
            </a:r>
            <a:r>
              <a:rPr lang="pt-BR" dirty="0" smtClean="0"/>
              <a:t>.</a:t>
            </a:r>
          </a:p>
          <a:p>
            <a:r>
              <a:rPr lang="pt-BR" dirty="0" smtClean="0"/>
              <a:t>OSTERWALDER</a:t>
            </a:r>
            <a:r>
              <a:rPr lang="pt-BR" dirty="0"/>
              <a:t>, Alexander; PIGNEUR, Yves. </a:t>
            </a:r>
            <a:r>
              <a:rPr lang="pt-BR" b="1" dirty="0"/>
              <a:t>Business </a:t>
            </a:r>
            <a:r>
              <a:rPr lang="pt-BR" b="1" dirty="0" err="1"/>
              <a:t>model</a:t>
            </a:r>
            <a:r>
              <a:rPr lang="pt-BR" b="1" dirty="0"/>
              <a:t> </a:t>
            </a:r>
            <a:r>
              <a:rPr lang="pt-BR" b="1" dirty="0" err="1"/>
              <a:t>generation</a:t>
            </a:r>
            <a:r>
              <a:rPr lang="pt-BR" b="1" dirty="0"/>
              <a:t>: inovação em modelos de negócios</a:t>
            </a:r>
            <a:r>
              <a:rPr lang="pt-BR" dirty="0"/>
              <a:t>. Alta Books Editora, 2013</a:t>
            </a:r>
          </a:p>
          <a:p>
            <a:pPr lvl="0" algn="just">
              <a:buClr>
                <a:schemeClr val="dk1"/>
              </a:buClr>
              <a:buSzPct val="25000"/>
            </a:pPr>
            <a:r>
              <a:rPr lang="pt-BR" dirty="0" smtClean="0"/>
              <a:t>PRESSMAN</a:t>
            </a:r>
            <a:r>
              <a:rPr lang="pt-BR" dirty="0"/>
              <a:t>, Roger S. </a:t>
            </a:r>
            <a:r>
              <a:rPr lang="pt-BR" b="1" dirty="0"/>
              <a:t>Engenharia de software</a:t>
            </a:r>
            <a:r>
              <a:rPr lang="pt-BR" dirty="0"/>
              <a:t>: uma abordagem profissional. 7ª Edição. Ed: McGraw Hill, </a:t>
            </a:r>
            <a:r>
              <a:rPr lang="pt-BR" dirty="0" smtClean="0"/>
              <a:t>2011.</a:t>
            </a:r>
          </a:p>
          <a:p>
            <a:pPr algn="just">
              <a:buClr>
                <a:schemeClr val="dk1"/>
              </a:buClr>
              <a:buSzPct val="25000"/>
            </a:pPr>
            <a:r>
              <a:rPr lang="pt-BR" dirty="0"/>
              <a:t>YOURDON, Edward. </a:t>
            </a:r>
            <a:r>
              <a:rPr lang="pt-BR" b="1" dirty="0"/>
              <a:t>Análise Estruturada Moderna.</a:t>
            </a:r>
            <a:r>
              <a:rPr lang="pt-BR" dirty="0"/>
              <a:t> São Paulo: Campus, 1990.</a:t>
            </a:r>
          </a:p>
          <a:p>
            <a:pPr lvl="0" algn="just">
              <a:buClr>
                <a:schemeClr val="dk1"/>
              </a:buClr>
              <a:buSzPct val="25000"/>
            </a:pPr>
            <a:endParaRPr lang="pt-BR" sz="1400" b="0" i="0" u="none" strike="noStrike" cap="none" dirty="0" smtClean="0">
              <a:solidFill>
                <a:schemeClr val="dk1"/>
              </a:solidFill>
              <a:latin typeface="Arial"/>
              <a:ea typeface="Arial"/>
              <a:cs typeface="Arial"/>
              <a:sym typeface="Arial"/>
            </a:endParaRPr>
          </a:p>
          <a:p>
            <a:pPr marL="0" marR="0" lvl="0" indent="0" algn="just" rtl="0">
              <a:spcBef>
                <a:spcPts val="0"/>
              </a:spcBef>
              <a:buClr>
                <a:srgbClr val="888888"/>
              </a:buClr>
              <a:buFont typeface="Arial"/>
              <a:buNone/>
            </a:pPr>
            <a:endParaRPr sz="3080" b="1" i="0" u="none" strike="noStrike" cap="none" dirty="0">
              <a:solidFill>
                <a:schemeClr val="dk1"/>
              </a:solidFill>
              <a:latin typeface="Arial"/>
              <a:ea typeface="Arial"/>
              <a:cs typeface="Arial"/>
              <a:sym typeface="Arial"/>
            </a:endParaRPr>
          </a:p>
        </p:txBody>
      </p:sp>
      <p:sp>
        <p:nvSpPr>
          <p:cNvPr id="25" name="Shape 25"/>
          <p:cNvSpPr/>
          <p:nvPr/>
        </p:nvSpPr>
        <p:spPr>
          <a:xfrm>
            <a:off x="6759684" y="17468275"/>
            <a:ext cx="7828991" cy="707886"/>
          </a:xfrm>
          <a:prstGeom prst="rect">
            <a:avLst/>
          </a:prstGeom>
          <a:noFill/>
          <a:ln>
            <a:noFill/>
          </a:ln>
        </p:spPr>
        <p:txBody>
          <a:bodyPr lIns="91425" tIns="45700" rIns="91425" bIns="45700" anchor="t" anchorCtr="0">
            <a:noAutofit/>
          </a:bodyPr>
          <a:lstStyle/>
          <a:p>
            <a:pPr lvl="0" algn="r">
              <a:buSzPct val="25000"/>
            </a:pPr>
            <a:r>
              <a:rPr lang="pt-BR" sz="1000" b="0" i="0" u="none" strike="noStrike" cap="none" dirty="0">
                <a:solidFill>
                  <a:schemeClr val="dk1"/>
                </a:solidFill>
                <a:latin typeface="Arial"/>
                <a:ea typeface="Arial"/>
                <a:cs typeface="Arial"/>
                <a:sym typeface="Arial"/>
              </a:rPr>
              <a:t>1 Titulação: </a:t>
            </a:r>
            <a:r>
              <a:rPr lang="pt-BR" sz="1000" b="0" i="0" u="none" strike="noStrike" cap="none" dirty="0" smtClean="0">
                <a:solidFill>
                  <a:schemeClr val="dk1"/>
                </a:solidFill>
                <a:latin typeface="Arial"/>
                <a:ea typeface="Arial"/>
                <a:cs typeface="Arial"/>
                <a:sym typeface="Arial"/>
              </a:rPr>
              <a:t> </a:t>
            </a:r>
            <a:r>
              <a:rPr lang="pt-BR" sz="1000" b="0" i="0" u="none" strike="noStrike" cap="none" dirty="0">
                <a:solidFill>
                  <a:schemeClr val="dk1"/>
                </a:solidFill>
                <a:latin typeface="Arial"/>
                <a:ea typeface="Arial"/>
                <a:cs typeface="Arial"/>
                <a:sym typeface="Arial"/>
              </a:rPr>
              <a:t>Graduando em </a:t>
            </a:r>
            <a:r>
              <a:rPr lang="pt-BR" sz="1000" b="0" i="0" u="none" strike="noStrike" cap="none" dirty="0" smtClean="0">
                <a:solidFill>
                  <a:schemeClr val="dk1"/>
                </a:solidFill>
                <a:latin typeface="Arial"/>
                <a:ea typeface="Arial"/>
                <a:cs typeface="Arial"/>
                <a:sym typeface="Arial"/>
              </a:rPr>
              <a:t>ADS </a:t>
            </a:r>
            <a:r>
              <a:rPr lang="pt-BR" sz="1000" b="0" i="0" u="none" strike="noStrike" cap="none" dirty="0">
                <a:solidFill>
                  <a:schemeClr val="dk1"/>
                </a:solidFill>
                <a:latin typeface="Arial"/>
                <a:ea typeface="Arial"/>
                <a:cs typeface="Arial"/>
                <a:sym typeface="Arial"/>
              </a:rPr>
              <a:t>Instituição atual: </a:t>
            </a:r>
            <a:r>
              <a:rPr lang="pt-BR" sz="1000" b="0" i="0" u="none" strike="noStrike" cap="none" dirty="0" smtClean="0">
                <a:solidFill>
                  <a:schemeClr val="dk1"/>
                </a:solidFill>
                <a:latin typeface="Arial"/>
                <a:ea typeface="Arial"/>
                <a:cs typeface="Arial"/>
                <a:sym typeface="Arial"/>
              </a:rPr>
              <a:t>Faculdade Cesusc</a:t>
            </a:r>
            <a:r>
              <a:rPr lang="pt-BR" sz="1000" dirty="0" smtClean="0">
                <a:solidFill>
                  <a:schemeClr val="dk1"/>
                </a:solidFill>
              </a:rPr>
              <a:t>/patrickwds1@gmail.com</a:t>
            </a:r>
            <a:endParaRPr lang="pt-BR" sz="1000" b="0" i="0" u="none" strike="noStrike" cap="none" dirty="0">
              <a:solidFill>
                <a:schemeClr val="dk1"/>
              </a:solidFill>
              <a:latin typeface="Arial"/>
              <a:ea typeface="Arial"/>
              <a:cs typeface="Arial"/>
              <a:sym typeface="Arial"/>
            </a:endParaRPr>
          </a:p>
          <a:p>
            <a:pPr lvl="0" algn="r">
              <a:buSzPct val="25000"/>
            </a:pPr>
            <a:r>
              <a:rPr lang="pt-BR" sz="1000" dirty="0" smtClean="0">
                <a:solidFill>
                  <a:schemeClr val="dk1"/>
                </a:solidFill>
              </a:rPr>
              <a:t>2 </a:t>
            </a:r>
            <a:r>
              <a:rPr lang="pt-BR" sz="1000" dirty="0">
                <a:solidFill>
                  <a:schemeClr val="dk1"/>
                </a:solidFill>
              </a:rPr>
              <a:t>Titulação:  Graduando em </a:t>
            </a:r>
            <a:r>
              <a:rPr lang="pt-BR" sz="1000" dirty="0" smtClean="0">
                <a:solidFill>
                  <a:schemeClr val="dk1"/>
                </a:solidFill>
              </a:rPr>
              <a:t>ADS </a:t>
            </a:r>
            <a:r>
              <a:rPr lang="pt-BR" sz="1000" dirty="0">
                <a:solidFill>
                  <a:schemeClr val="dk1"/>
                </a:solidFill>
              </a:rPr>
              <a:t>Instituição atual: Faculdade </a:t>
            </a:r>
            <a:r>
              <a:rPr lang="pt-BR" sz="1000" dirty="0" err="1">
                <a:solidFill>
                  <a:schemeClr val="dk1"/>
                </a:solidFill>
              </a:rPr>
              <a:t>Cesusc</a:t>
            </a:r>
            <a:r>
              <a:rPr lang="pt-BR" sz="1000" dirty="0">
                <a:solidFill>
                  <a:schemeClr val="dk1"/>
                </a:solidFill>
              </a:rPr>
              <a:t> </a:t>
            </a:r>
            <a:r>
              <a:rPr lang="pt-BR" sz="1000" dirty="0" smtClean="0">
                <a:solidFill>
                  <a:schemeClr val="dk1"/>
                </a:solidFill>
              </a:rPr>
              <a:t>/</a:t>
            </a:r>
            <a:r>
              <a:rPr lang="pt-BR" sz="1000" dirty="0" err="1" smtClean="0">
                <a:solidFill>
                  <a:schemeClr val="dk1"/>
                </a:solidFill>
              </a:rPr>
              <a:t>carlosantoniodelfino@hotmail.coml</a:t>
            </a:r>
            <a:endParaRPr lang="pt-BR" sz="1000" dirty="0">
              <a:solidFill>
                <a:schemeClr val="dk1"/>
              </a:solidFill>
            </a:endParaRPr>
          </a:p>
          <a:p>
            <a:pPr marL="0" marR="0" lvl="0" indent="0" algn="r" rtl="0">
              <a:spcBef>
                <a:spcPts val="0"/>
              </a:spcBef>
              <a:spcAft>
                <a:spcPts val="0"/>
              </a:spcAft>
              <a:buSzPct val="25000"/>
              <a:buNone/>
            </a:pPr>
            <a:r>
              <a:rPr lang="pt-BR" sz="1000" b="0" i="0" u="none" strike="noStrike" cap="none" dirty="0" smtClean="0">
                <a:solidFill>
                  <a:schemeClr val="dk1"/>
                </a:solidFill>
                <a:latin typeface="Arial"/>
                <a:ea typeface="Arial"/>
                <a:cs typeface="Arial"/>
                <a:sym typeface="Arial"/>
              </a:rPr>
              <a:t>3 </a:t>
            </a:r>
            <a:r>
              <a:rPr lang="pt-BR" sz="1000" b="0" i="0" u="none" strike="noStrike" cap="none" dirty="0">
                <a:solidFill>
                  <a:schemeClr val="dk1"/>
                </a:solidFill>
                <a:latin typeface="Arial"/>
                <a:ea typeface="Arial"/>
                <a:cs typeface="Arial"/>
                <a:sym typeface="Arial"/>
              </a:rPr>
              <a:t>Titulação: </a:t>
            </a:r>
            <a:r>
              <a:rPr lang="pt-BR" sz="1000" b="0" i="0" u="none" strike="noStrike" cap="none" dirty="0" smtClean="0">
                <a:solidFill>
                  <a:schemeClr val="dk1"/>
                </a:solidFill>
                <a:latin typeface="Arial"/>
                <a:ea typeface="Arial"/>
                <a:cs typeface="Arial"/>
                <a:sym typeface="Arial"/>
              </a:rPr>
              <a:t>Mestre </a:t>
            </a:r>
            <a:r>
              <a:rPr lang="pt-BR" sz="1000" b="0" i="0" u="none" strike="noStrike" cap="none" dirty="0">
                <a:solidFill>
                  <a:schemeClr val="dk1"/>
                </a:solidFill>
                <a:latin typeface="Arial"/>
                <a:ea typeface="Arial"/>
                <a:cs typeface="Arial"/>
                <a:sym typeface="Arial"/>
              </a:rPr>
              <a:t>em </a:t>
            </a:r>
            <a:r>
              <a:rPr lang="pt-BR" sz="1000" b="0" i="0" u="none" strike="noStrike" cap="none" dirty="0" smtClean="0">
                <a:solidFill>
                  <a:schemeClr val="dk1"/>
                </a:solidFill>
                <a:latin typeface="Arial"/>
                <a:ea typeface="Arial"/>
                <a:cs typeface="Arial"/>
                <a:sym typeface="Arial"/>
              </a:rPr>
              <a:t>Administração. </a:t>
            </a:r>
            <a:r>
              <a:rPr lang="pt-BR" sz="1000" b="0" i="0" u="none" strike="noStrike" cap="none" dirty="0">
                <a:solidFill>
                  <a:schemeClr val="dk1"/>
                </a:solidFill>
                <a:latin typeface="Arial"/>
                <a:ea typeface="Arial"/>
                <a:cs typeface="Arial"/>
                <a:sym typeface="Arial"/>
              </a:rPr>
              <a:t>Instituição atual: </a:t>
            </a:r>
            <a:r>
              <a:rPr lang="pt-BR" sz="1000" b="0" i="0" u="none" strike="noStrike" cap="none" dirty="0" smtClean="0">
                <a:solidFill>
                  <a:schemeClr val="dk1"/>
                </a:solidFill>
                <a:latin typeface="Arial"/>
                <a:ea typeface="Arial"/>
                <a:cs typeface="Arial"/>
                <a:sym typeface="Arial"/>
              </a:rPr>
              <a:t>Faculdade </a:t>
            </a:r>
            <a:r>
              <a:rPr lang="pt-BR" sz="1000" b="0" i="0" u="none" strike="noStrike" cap="none" dirty="0" err="1" smtClean="0">
                <a:solidFill>
                  <a:schemeClr val="dk1"/>
                </a:solidFill>
                <a:latin typeface="Arial"/>
                <a:ea typeface="Arial"/>
                <a:cs typeface="Arial"/>
                <a:sym typeface="Arial"/>
              </a:rPr>
              <a:t>Cesusc</a:t>
            </a:r>
            <a:r>
              <a:rPr lang="pt-BR" sz="1000" b="0" i="0" u="none" strike="noStrike" cap="none" dirty="0" smtClean="0">
                <a:solidFill>
                  <a:schemeClr val="dk1"/>
                </a:solidFill>
                <a:latin typeface="Arial"/>
                <a:ea typeface="Arial"/>
                <a:cs typeface="Arial"/>
                <a:sym typeface="Arial"/>
              </a:rPr>
              <a:t> /ibsem.dias@gmail.com</a:t>
            </a:r>
            <a:endParaRPr lang="pt-BR" sz="1000" b="0" i="0" u="none" strike="noStrike" cap="none" dirty="0">
              <a:solidFill>
                <a:schemeClr val="dk1"/>
              </a:solidFill>
              <a:latin typeface="Arial"/>
              <a:ea typeface="Arial"/>
              <a:cs typeface="Arial"/>
              <a:sym typeface="Arial"/>
            </a:endParaRPr>
          </a:p>
        </p:txBody>
      </p:sp>
      <p:pic>
        <p:nvPicPr>
          <p:cNvPr id="27" name="Shape 27" descr="desenvolvimento-pesquisa.png"/>
          <p:cNvPicPr preferRelativeResize="0"/>
          <p:nvPr/>
        </p:nvPicPr>
        <p:blipFill>
          <a:blip r:embed="rId4">
            <a:alphaModFix/>
          </a:blip>
          <a:stretch>
            <a:fillRect/>
          </a:stretch>
        </p:blipFill>
        <p:spPr>
          <a:xfrm>
            <a:off x="777921" y="12215972"/>
            <a:ext cx="6223380" cy="3342475"/>
          </a:xfrm>
          <a:prstGeom prst="rect">
            <a:avLst/>
          </a:prstGeom>
          <a:noFill/>
          <a:ln>
            <a:noFill/>
          </a:ln>
        </p:spPr>
      </p:pic>
      <p:pic>
        <p:nvPicPr>
          <p:cNvPr id="2" name="Imagem 1"/>
          <p:cNvPicPr>
            <a:picLocks noChangeAspect="1"/>
          </p:cNvPicPr>
          <p:nvPr/>
        </p:nvPicPr>
        <p:blipFill rotWithShape="1">
          <a:blip r:embed="rId5"/>
          <a:srcRect b="3793"/>
          <a:stretch/>
        </p:blipFill>
        <p:spPr>
          <a:xfrm>
            <a:off x="9207876" y="8258784"/>
            <a:ext cx="3861026" cy="310943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656</Words>
  <Application>Microsoft Office PowerPoint</Application>
  <PresentationFormat>Personalizar</PresentationFormat>
  <Paragraphs>66</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Tema do Office</vt:lpstr>
      <vt:lpstr>PLATAFORMA DE SERVIÇOS WEB  Patrick1; Carlos Delfino2; Ibsem Dias3  2ª Jornada de Integração e Iniciação Científica – Faculdade Cesusc – Santa Catarina – SC – Brasil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PLATAFORMA DE SERVIÇOS WEB  Patrick; Carlos Delfino; Ibsem Dias.  2ª Jornada de Integração e Iniciação Científica – Faculdade Cesusc – Santa Catarina – SC – Brasil </dc:title>
  <cp:lastModifiedBy>IBI100</cp:lastModifiedBy>
  <cp:revision>7</cp:revision>
  <dcterms:modified xsi:type="dcterms:W3CDTF">2017-05-19T23:59:36Z</dcterms:modified>
</cp:coreProperties>
</file>