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8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9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3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9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32FA-1D80-4230-9A91-9CE5BBE57C93}" type="datetimeFigureOut">
              <a:rPr lang="pt-BR" smtClean="0"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5A10-A88D-4AF8-AB8E-3AF4CF98A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60" y="409308"/>
            <a:ext cx="7662649" cy="561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402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nead</dc:creator>
  <cp:lastModifiedBy>IBI100</cp:lastModifiedBy>
  <cp:revision>6</cp:revision>
  <dcterms:created xsi:type="dcterms:W3CDTF">2017-05-04T20:10:08Z</dcterms:created>
  <dcterms:modified xsi:type="dcterms:W3CDTF">2017-05-16T00:36:50Z</dcterms:modified>
</cp:coreProperties>
</file>