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1" r:id="rId2"/>
    <p:sldId id="256" r:id="rId3"/>
    <p:sldId id="282" r:id="rId4"/>
    <p:sldId id="25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2580EF-2505-49FA-ABB2-56451E4BA594}">
          <p14:sldIdLst>
            <p14:sldId id="281"/>
            <p14:sldId id="256"/>
            <p14:sldId id="282"/>
          </p14:sldIdLst>
        </p14:section>
        <p14:section name="Intro" id="{B3C74E69-0B4C-43F2-9C0A-14C088FAEB5A}">
          <p14:sldIdLst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397"/>
    <a:srgbClr val="14BF83"/>
    <a:srgbClr val="00AB6F"/>
    <a:srgbClr val="00A3FE"/>
    <a:srgbClr val="0071B3"/>
    <a:srgbClr val="009E5C"/>
    <a:srgbClr val="252525"/>
    <a:srgbClr val="01C67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86439" autoAdjust="0"/>
  </p:normalViewPr>
  <p:slideViewPr>
    <p:cSldViewPr snapToGrid="0">
      <p:cViewPr varScale="1">
        <p:scale>
          <a:sx n="89" d="100"/>
          <a:sy n="89" d="100"/>
        </p:scale>
        <p:origin x="4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2008/2009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1700000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2009/2010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2400000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2010/2011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4100000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2011/2012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6300000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2012/2013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6300000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2013/2014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10150000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929992"/>
        <c:axId val="238932344"/>
      </c:barChart>
      <c:catAx>
        <c:axId val="23892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32344"/>
        <c:crosses val="autoZero"/>
        <c:auto val="1"/>
        <c:lblAlgn val="ctr"/>
        <c:lblOffset val="100"/>
        <c:noMultiLvlLbl val="0"/>
      </c:catAx>
      <c:valAx>
        <c:axId val="2389323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8929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85732373273902"/>
          <c:y val="1.6133892635647899E-2"/>
          <c:w val="0.26374560697897098"/>
          <c:h val="0.981932254199659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9A07A-3D22-42F8-BEDB-21457044F760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EF258-FC42-4DB6-8381-9657FEC0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1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Title Slide – Insert session</a:t>
            </a:r>
            <a:r>
              <a:rPr lang="en-US" baseline="0" noProof="0" dirty="0" smtClean="0"/>
              <a:t> title, session code and speaker names</a:t>
            </a:r>
          </a:p>
          <a:p>
            <a:r>
              <a:rPr lang="en-US" baseline="0" noProof="0" dirty="0" smtClean="0"/>
              <a:t>Project this slide while attendees are arriving. </a:t>
            </a:r>
          </a:p>
          <a:p>
            <a:r>
              <a:rPr lang="en-US" baseline="0" noProof="0" dirty="0" smtClean="0"/>
              <a:t>Please do not add additional elements to this slide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F258-FC42-4DB6-8381-9657FEC0B82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58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F258-FC42-4DB6-8381-9657FEC0B8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1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F258-FC42-4DB6-8381-9657FEC0B8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8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1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og indholdsobjek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CampusDays_SLIDE-1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71" y="2779713"/>
            <a:ext cx="5024158" cy="100488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29" y="4370388"/>
            <a:ext cx="4636707" cy="807914"/>
          </a:xfrm>
        </p:spPr>
        <p:txBody>
          <a:bodyPr/>
          <a:lstStyle>
            <a:lvl1pPr marL="0" indent="0" algn="l">
              <a:lnSpc>
                <a:spcPct val="90000"/>
              </a:lnSpc>
              <a:buFont typeface="Arial"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70022" y="6281741"/>
            <a:ext cx="1943606" cy="2698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 sz="1800" dirty="0" smtClean="0">
                <a:solidFill>
                  <a:srgbClr val="FFFFFF"/>
                </a:solidFill>
                <a:latin typeface="Segoe UI Light" pitchFamily="34" charset="0"/>
              </a:rPr>
              <a:t>#</a:t>
            </a:r>
            <a:r>
              <a:rPr lang="da-DK" sz="1800" dirty="0" err="1" smtClean="0">
                <a:solidFill>
                  <a:srgbClr val="FFFFFF"/>
                </a:solidFill>
                <a:latin typeface="Segoe UI Light" pitchFamily="34" charset="0"/>
              </a:rPr>
              <a:t>CampusDays</a:t>
            </a:r>
            <a:endParaRPr lang="da-DK" sz="1800" dirty="0" smtClean="0">
              <a:solidFill>
                <a:srgbClr val="FFFFF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18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8637" y="4985992"/>
            <a:ext cx="3175163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3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76200" y="2220383"/>
            <a:ext cx="12327467" cy="3372343"/>
          </a:xfrm>
          <a:prstGeom prst="rect">
            <a:avLst/>
          </a:prstGeom>
          <a:solidFill>
            <a:srgbClr val="25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rgbClr val="01C67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5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199" y="2933700"/>
            <a:ext cx="2520000" cy="32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3495674" y="2933700"/>
            <a:ext cx="2520000" cy="32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153149" y="2943225"/>
            <a:ext cx="2520000" cy="32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/>
          </p:nvPr>
        </p:nvSpPr>
        <p:spPr>
          <a:xfrm>
            <a:off x="8810624" y="2943225"/>
            <a:ext cx="2520000" cy="32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152650"/>
            <a:ext cx="2520000" cy="720000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lang="da-DK" dirty="0" err="1" smtClean="0"/>
              <a:t>Caption</a:t>
            </a:r>
            <a:endParaRPr lang="en-GB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3495675" y="2152650"/>
            <a:ext cx="2520000" cy="720000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lang="da-DK" dirty="0" err="1" smtClean="0"/>
              <a:t>Caption</a:t>
            </a:r>
            <a:endParaRPr lang="en-GB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153150" y="2152650"/>
            <a:ext cx="2520000" cy="720000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lang="da-DK" dirty="0" err="1" smtClean="0"/>
              <a:t>Caption</a:t>
            </a:r>
            <a:endParaRPr lang="en-GB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8810625" y="2152650"/>
            <a:ext cx="2520000" cy="720000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lang="da-DK" dirty="0" err="1" smtClean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00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21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0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AE44-BEB0-4F5B-BABC-2E916F0EC341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9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2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hart" Target="../charts/chart1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96888" y="2779713"/>
            <a:ext cx="6592887" cy="781752"/>
          </a:xfrm>
        </p:spPr>
        <p:txBody>
          <a:bodyPr>
            <a:normAutofit fontScale="90000"/>
          </a:bodyPr>
          <a:lstStyle/>
          <a:p>
            <a:r>
              <a:rPr lang="da-DK" dirty="0">
                <a:latin typeface="+mn-lt"/>
              </a:rPr>
              <a:t>Byg fremtidens skalerbare</a:t>
            </a:r>
            <a:br>
              <a:rPr lang="da-DK" dirty="0">
                <a:latin typeface="+mn-lt"/>
              </a:rPr>
            </a:br>
            <a:r>
              <a:rPr lang="da-DK" dirty="0">
                <a:latin typeface="+mn-lt"/>
              </a:rPr>
              <a:t>realtids-webapplikation </a:t>
            </a:r>
            <a:r>
              <a:rPr lang="da-DK" dirty="0" smtClean="0">
                <a:latin typeface="+mn-lt"/>
              </a:rPr>
              <a:t/>
            </a:r>
            <a:br>
              <a:rPr lang="da-DK" dirty="0" smtClean="0">
                <a:latin typeface="+mn-lt"/>
              </a:rPr>
            </a:br>
            <a:r>
              <a:rPr lang="da-DK" dirty="0" smtClean="0">
                <a:latin typeface="+mn-lt"/>
              </a:rPr>
              <a:t>med </a:t>
            </a:r>
            <a:r>
              <a:rPr lang="da-DK" dirty="0" err="1" smtClean="0">
                <a:latin typeface="+mn-lt"/>
              </a:rPr>
              <a:t>SignalR</a:t>
            </a:r>
            <a:r>
              <a:rPr lang="da-DK" dirty="0" smtClean="0">
                <a:latin typeface="+mn-lt"/>
              </a:rPr>
              <a:t/>
            </a:r>
            <a:br>
              <a:rPr lang="da-DK" dirty="0" smtClean="0">
                <a:latin typeface="+mn-lt"/>
              </a:rPr>
            </a:br>
            <a:endParaRPr lang="da-DK" sz="2400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496888" y="4306889"/>
            <a:ext cx="4635500" cy="558615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/>
              <a:t>Rune Ibsen</a:t>
            </a:r>
          </a:p>
          <a:p>
            <a:r>
              <a:rPr lang="da-DK" dirty="0" smtClean="0"/>
              <a:t>Seniorkonsulent, Copenhagen Software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61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16859" y="605115"/>
            <a:ext cx="0" cy="6965576"/>
          </a:xfrm>
          <a:prstGeom prst="line">
            <a:avLst/>
          </a:prstGeom>
          <a:ln w="50800">
            <a:solidFill>
              <a:srgbClr val="00A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098550" y="2673350"/>
            <a:ext cx="7258050" cy="3158405"/>
            <a:chOff x="1888061" y="1677060"/>
            <a:chExt cx="8246431" cy="4078495"/>
          </a:xfrm>
        </p:grpSpPr>
        <p:pic>
          <p:nvPicPr>
            <p:cNvPr id="18" name="Picture 17" descr="DFDS Log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983" y="2908042"/>
              <a:ext cx="1037596" cy="320882"/>
            </a:xfrm>
            <a:prstGeom prst="rect">
              <a:avLst/>
            </a:prstGeom>
          </p:spPr>
        </p:pic>
        <p:pic>
          <p:nvPicPr>
            <p:cNvPr id="19" name="Picture 18" descr="economic 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122" y="1979094"/>
              <a:ext cx="911403" cy="385780"/>
            </a:xfrm>
            <a:prstGeom prst="rect">
              <a:avLst/>
            </a:prstGeom>
          </p:spPr>
        </p:pic>
        <p:pic>
          <p:nvPicPr>
            <p:cNvPr id="20" name="Picture 19" descr="Microsoft 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892" y="2018249"/>
              <a:ext cx="1254933" cy="306461"/>
            </a:xfrm>
            <a:prstGeom prst="rect">
              <a:avLst/>
            </a:prstGeom>
          </p:spPr>
        </p:pic>
        <p:pic>
          <p:nvPicPr>
            <p:cNvPr id="21" name="Picture 20" descr="Widex logo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348" y="2994610"/>
              <a:ext cx="962074" cy="22867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7825" y="2419041"/>
              <a:ext cx="499121" cy="459189"/>
            </a:xfrm>
            <a:prstGeom prst="rect">
              <a:avLst/>
            </a:prstGeom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419949" y="1677060"/>
              <a:ext cx="4714543" cy="182301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Softwarehus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startet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i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2007</a:t>
              </a:r>
            </a:p>
            <a:p>
              <a:r>
                <a:rPr lang="en-US" sz="1150" dirty="0" err="1" smtClean="0">
                  <a:solidFill>
                    <a:prstClr val="white"/>
                  </a:solidFill>
                  <a:latin typeface="Ubuntu"/>
                </a:rPr>
                <a:t>Knapt</a:t>
              </a:r>
              <a:r>
                <a:rPr lang="en-US" sz="1150" dirty="0" smtClean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20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ansatte</a:t>
              </a:r>
              <a:endParaRPr lang="en-US" sz="1150" dirty="0">
                <a:solidFill>
                  <a:prstClr val="white"/>
                </a:solidFill>
                <a:latin typeface="Ubuntu"/>
              </a:endParaRPr>
            </a:p>
            <a:p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Softwareudvikling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,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specialopgaver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og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foredrag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for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større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virksomheder</a:t>
              </a:r>
              <a:endParaRPr lang="en-US" sz="1150" dirty="0">
                <a:solidFill>
                  <a:prstClr val="white"/>
                </a:solidFill>
                <a:latin typeface="Ubuntu"/>
              </a:endParaRPr>
            </a:p>
            <a:p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Specialopgaver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og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foredrag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sammen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med Microsoft</a:t>
              </a:r>
            </a:p>
            <a:p>
              <a:r>
                <a:rPr lang="en-US" sz="1150" dirty="0" smtClean="0">
                  <a:solidFill>
                    <a:prstClr val="white"/>
                  </a:solidFill>
                  <a:latin typeface="Ubuntu"/>
                </a:rPr>
                <a:t>Passion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,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stolthed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,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ansvarlighed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og</a:t>
              </a:r>
              <a:r>
                <a:rPr lang="en-US" sz="1150" dirty="0">
                  <a:solidFill>
                    <a:prstClr val="white"/>
                  </a:solidFill>
                  <a:latin typeface="Ubuntu"/>
                </a:rPr>
                <a:t> </a:t>
              </a:r>
              <a:r>
                <a:rPr lang="en-US" sz="1150" dirty="0" err="1">
                  <a:solidFill>
                    <a:prstClr val="white"/>
                  </a:solidFill>
                  <a:latin typeface="Ubuntu"/>
                </a:rPr>
                <a:t>frihed</a:t>
              </a:r>
              <a:endParaRPr lang="en-US" sz="1150" dirty="0">
                <a:solidFill>
                  <a:prstClr val="white"/>
                </a:solidFill>
                <a:latin typeface="Ubuntu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5020622" y="1715780"/>
              <a:ext cx="15485" cy="386978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062236" y="3662526"/>
              <a:ext cx="6869470" cy="1283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6" name="Picture 25" descr="Gazell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061" y="3893198"/>
              <a:ext cx="1672646" cy="694329"/>
            </a:xfrm>
            <a:prstGeom prst="rect">
              <a:avLst/>
            </a:prstGeom>
          </p:spPr>
        </p:pic>
        <p:pic>
          <p:nvPicPr>
            <p:cNvPr id="27" name="Picture 26" descr="borsen-gazelle_neg_XL-350px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545" y="4258778"/>
              <a:ext cx="1664055" cy="694329"/>
            </a:xfrm>
            <a:prstGeom prst="rect">
              <a:avLst/>
            </a:prstGeom>
          </p:spPr>
        </p:pic>
        <p:graphicFrame>
          <p:nvGraphicFramePr>
            <p:cNvPr id="29" name="Content Placeholder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3218967"/>
                </p:ext>
              </p:extLst>
            </p:nvPr>
          </p:nvGraphicFramePr>
          <p:xfrm>
            <a:off x="5733965" y="3966898"/>
            <a:ext cx="3576902" cy="1788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94122" y="2468337"/>
              <a:ext cx="889046" cy="355618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5135" y="5264781"/>
            <a:ext cx="1021839" cy="458851"/>
          </a:xfrm>
          <a:prstGeom prst="rect">
            <a:avLst/>
          </a:prstGeom>
        </p:spPr>
      </p:pic>
      <p:sp>
        <p:nvSpPr>
          <p:cNvPr id="40" name="Subtitle 4"/>
          <p:cNvSpPr>
            <a:spLocks noGrp="1"/>
          </p:cNvSpPr>
          <p:nvPr>
            <p:ph type="subTitle" idx="1"/>
          </p:nvPr>
        </p:nvSpPr>
        <p:spPr>
          <a:xfrm>
            <a:off x="1098550" y="7318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a-DK" dirty="0" smtClean="0">
                <a:solidFill>
                  <a:schemeClr val="tx1"/>
                </a:solidFill>
              </a:rPr>
              <a:t>Rune Ibsen</a:t>
            </a:r>
          </a:p>
          <a:p>
            <a:pPr algn="l"/>
            <a:r>
              <a:rPr lang="da-DK" dirty="0" smtClean="0">
                <a:solidFill>
                  <a:schemeClr val="tx1"/>
                </a:solidFill>
              </a:rPr>
              <a:t>@</a:t>
            </a:r>
            <a:r>
              <a:rPr lang="da-DK" dirty="0" err="1" smtClean="0">
                <a:solidFill>
                  <a:schemeClr val="tx1"/>
                </a:solidFill>
              </a:rPr>
              <a:t>runeibsen</a:t>
            </a:r>
            <a:endParaRPr lang="da-DK" dirty="0" smtClean="0">
              <a:solidFill>
                <a:schemeClr val="tx1"/>
              </a:solidFill>
            </a:endParaRPr>
          </a:p>
          <a:p>
            <a:pPr algn="l"/>
            <a:r>
              <a:rPr lang="da-DK" dirty="0" smtClean="0">
                <a:solidFill>
                  <a:schemeClr val="tx1"/>
                </a:solidFill>
              </a:rPr>
              <a:t>rui@copenhagensoftware.com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386379" y="-928296"/>
            <a:ext cx="32721" cy="7255583"/>
          </a:xfrm>
          <a:prstGeom prst="line">
            <a:avLst/>
          </a:prstGeom>
          <a:ln w="50800">
            <a:solidFill>
              <a:srgbClr val="00A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0694" y="6311940"/>
            <a:ext cx="11805376" cy="1410"/>
          </a:xfrm>
          <a:prstGeom prst="line">
            <a:avLst/>
          </a:prstGeom>
          <a:ln w="50800">
            <a:solidFill>
              <a:srgbClr val="00A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87805" y="1420215"/>
            <a:ext cx="10080000" cy="4081182"/>
            <a:chOff x="2151529" y="2299447"/>
            <a:chExt cx="10080000" cy="4081182"/>
          </a:xfrm>
        </p:grpSpPr>
        <p:sp>
          <p:nvSpPr>
            <p:cNvPr id="11" name="Rectangle 10"/>
            <p:cNvSpPr/>
            <p:nvPr/>
          </p:nvSpPr>
          <p:spPr>
            <a:xfrm>
              <a:off x="2151529" y="2299447"/>
              <a:ext cx="10080000" cy="4081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b="1" dirty="0" err="1" smtClean="0">
                  <a:solidFill>
                    <a:schemeClr val="tx1"/>
                  </a:solidFill>
                </a:rPr>
                <a:t>SignalR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451847" y="2746365"/>
              <a:ext cx="9360000" cy="540000"/>
            </a:xfrm>
            <a:prstGeom prst="rect">
              <a:avLst/>
            </a:prstGeom>
            <a:solidFill>
              <a:srgbClr val="28D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Hubs API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51847" y="3429000"/>
              <a:ext cx="9360000" cy="540000"/>
            </a:xfrm>
            <a:prstGeom prst="rect">
              <a:avLst/>
            </a:prstGeom>
            <a:solidFill>
              <a:srgbClr val="00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Persistent Connections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51847" y="4182035"/>
              <a:ext cx="9360000" cy="1872000"/>
            </a:xfrm>
            <a:prstGeom prst="rect">
              <a:avLst/>
            </a:prstGeom>
            <a:solidFill>
              <a:srgbClr val="252525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dirty="0" smtClean="0"/>
                <a:t>Transport</a:t>
              </a:r>
              <a:endParaRPr lang="en-GB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315193" y="4616822"/>
              <a:ext cx="4320004" cy="1260000"/>
              <a:chOff x="6537979" y="4370294"/>
              <a:chExt cx="3527339" cy="1260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537979" y="4370294"/>
                <a:ext cx="3527339" cy="12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a-DK" dirty="0" smtClean="0">
                    <a:solidFill>
                      <a:schemeClr val="tx1"/>
                    </a:solidFill>
                  </a:rPr>
                  <a:t>HTML 5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377422" y="4697506"/>
                <a:ext cx="1469725" cy="720000"/>
              </a:xfrm>
              <a:prstGeom prst="rect">
                <a:avLst/>
              </a:prstGeom>
              <a:solidFill>
                <a:srgbClr val="252525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400" dirty="0" smtClean="0"/>
                  <a:t>Web </a:t>
                </a:r>
                <a:r>
                  <a:rPr lang="da-DK" sz="1400" dirty="0" err="1" smtClean="0"/>
                  <a:t>sockets</a:t>
                </a:r>
                <a:endParaRPr lang="en-GB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48411" y="4701987"/>
                <a:ext cx="1469725" cy="720000"/>
              </a:xfrm>
              <a:prstGeom prst="rect">
                <a:avLst/>
              </a:prstGeom>
              <a:solidFill>
                <a:srgbClr val="252525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400" dirty="0" smtClean="0"/>
                  <a:t>Server-sent events</a:t>
                </a:r>
                <a:endParaRPr lang="en-GB" sz="1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08730" y="4603376"/>
              <a:ext cx="4319996" cy="1260000"/>
              <a:chOff x="8510" y="4356848"/>
              <a:chExt cx="3708814" cy="1260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510" y="4356848"/>
                <a:ext cx="3708814" cy="12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a-DK" dirty="0" smtClean="0">
                    <a:solidFill>
                      <a:schemeClr val="tx1"/>
                    </a:solidFill>
                  </a:rPr>
                  <a:t>”</a:t>
                </a:r>
                <a:r>
                  <a:rPr lang="da-DK" dirty="0" err="1" smtClean="0">
                    <a:solidFill>
                      <a:schemeClr val="tx1"/>
                    </a:solidFill>
                  </a:rPr>
                  <a:t>Comet</a:t>
                </a:r>
                <a:r>
                  <a:rPr lang="da-DK" dirty="0" smtClean="0">
                    <a:solidFill>
                      <a:schemeClr val="tx1"/>
                    </a:solidFill>
                  </a:rPr>
                  <a:t>”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869638" y="4737846"/>
                <a:ext cx="1545339" cy="720000"/>
              </a:xfrm>
              <a:prstGeom prst="rect">
                <a:avLst/>
              </a:prstGeom>
              <a:solidFill>
                <a:srgbClr val="252525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400" dirty="0" err="1" smtClean="0"/>
                  <a:t>Forever</a:t>
                </a:r>
                <a:r>
                  <a:rPr lang="da-DK" sz="1400" dirty="0" smtClean="0"/>
                  <a:t>- frame</a:t>
                </a:r>
                <a:endParaRPr lang="en-GB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9766" y="4742329"/>
                <a:ext cx="1545339" cy="720000"/>
              </a:xfrm>
              <a:prstGeom prst="rect">
                <a:avLst/>
              </a:prstGeom>
              <a:solidFill>
                <a:srgbClr val="252525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400" dirty="0" smtClean="0"/>
                  <a:t>Long </a:t>
                </a:r>
                <a:r>
                  <a:rPr lang="da-DK" sz="1400" dirty="0" err="1" smtClean="0"/>
                  <a:t>Polling</a:t>
                </a:r>
                <a:endParaRPr lang="en-GB" sz="1400" dirty="0"/>
              </a:p>
            </p:txBody>
          </p:sp>
        </p:grpSp>
      </p:grpSp>
      <p:cxnSp>
        <p:nvCxnSpPr>
          <p:cNvPr id="24" name="Straight Connector 23"/>
          <p:cNvCxnSpPr/>
          <p:nvPr/>
        </p:nvCxnSpPr>
        <p:spPr>
          <a:xfrm flipH="1">
            <a:off x="11494206" y="6290668"/>
            <a:ext cx="8589" cy="714736"/>
          </a:xfrm>
          <a:prstGeom prst="line">
            <a:avLst/>
          </a:prstGeom>
          <a:ln w="50800">
            <a:solidFill>
              <a:srgbClr val="00A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661190" y="6311940"/>
            <a:ext cx="12163091" cy="1410"/>
          </a:xfrm>
          <a:prstGeom prst="line">
            <a:avLst/>
          </a:prstGeom>
          <a:ln w="50800">
            <a:solidFill>
              <a:srgbClr val="00A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85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4988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da-DK" dirty="0" smtClean="0">
              <a:solidFill>
                <a:schemeClr val="tx1"/>
              </a:solidFill>
            </a:endParaRPr>
          </a:p>
          <a:p>
            <a:pPr algn="l"/>
            <a:r>
              <a:rPr lang="da-DK" dirty="0" smtClean="0">
                <a:solidFill>
                  <a:schemeClr val="tx1"/>
                </a:solidFill>
              </a:rPr>
              <a:t>Rune Ibsen</a:t>
            </a:r>
          </a:p>
          <a:p>
            <a:pPr algn="l"/>
            <a:r>
              <a:rPr lang="da-DK" dirty="0" smtClean="0">
                <a:solidFill>
                  <a:schemeClr val="tx1"/>
                </a:solidFill>
              </a:rPr>
              <a:t>@</a:t>
            </a:r>
            <a:r>
              <a:rPr lang="da-DK" dirty="0" err="1" smtClean="0">
                <a:solidFill>
                  <a:schemeClr val="tx1"/>
                </a:solidFill>
              </a:rPr>
              <a:t>runeibsen</a:t>
            </a:r>
            <a:endParaRPr lang="da-DK" dirty="0" smtClean="0">
              <a:solidFill>
                <a:schemeClr val="tx1"/>
              </a:solidFill>
            </a:endParaRPr>
          </a:p>
          <a:p>
            <a:pPr algn="l"/>
            <a:r>
              <a:rPr lang="da-DK" dirty="0" smtClean="0">
                <a:solidFill>
                  <a:schemeClr val="tx1"/>
                </a:solidFill>
              </a:rPr>
              <a:t>rui@copenhagensoftware.com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430000" y="-54610"/>
            <a:ext cx="60960" cy="5434330"/>
          </a:xfrm>
          <a:prstGeom prst="line">
            <a:avLst/>
          </a:prstGeom>
          <a:ln w="50800">
            <a:solidFill>
              <a:srgbClr val="00A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4"/>
          <p:cNvSpPr txBox="1">
            <a:spLocks/>
          </p:cNvSpPr>
          <p:nvPr/>
        </p:nvSpPr>
        <p:spPr>
          <a:xfrm>
            <a:off x="1524000" y="12474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7200" dirty="0" smtClean="0">
                <a:solidFill>
                  <a:schemeClr val="tx1"/>
                </a:solidFill>
              </a:rPr>
              <a:t>TAK!</a:t>
            </a:r>
            <a:endParaRPr lang="en-GB" sz="72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71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nhagen Softwa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penhagen Software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1DC89A40-2FC4-4669-B830-B16340D9541A}" vid="{AEC62EAA-E534-47AF-8058-662C6AA126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Copenhagen Software</Template>
  <TotalTime>16651</TotalTime>
  <Words>101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 Light</vt:lpstr>
      <vt:lpstr>Ubuntu</vt:lpstr>
      <vt:lpstr>Copenhagen Software</vt:lpstr>
      <vt:lpstr>Byg fremtidens skalerbare realtids-webapplikation  med SignalR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Rune Ibsen</dc:creator>
  <cp:lastModifiedBy>Rune Ibsen</cp:lastModifiedBy>
  <cp:revision>97</cp:revision>
  <dcterms:created xsi:type="dcterms:W3CDTF">2014-04-06T08:19:38Z</dcterms:created>
  <dcterms:modified xsi:type="dcterms:W3CDTF">2014-11-27T13:40:32Z</dcterms:modified>
</cp:coreProperties>
</file>