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0" r:id="rId3"/>
    <p:sldId id="258" r:id="rId4"/>
    <p:sldId id="259" r:id="rId5"/>
    <p:sldId id="265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2580EF-2505-49FA-ABB2-56451E4BA594}">
          <p14:sldIdLst>
            <p14:sldId id="256"/>
          </p14:sldIdLst>
        </p14:section>
        <p14:section name="Intro" id="{B3C74E69-0B4C-43F2-9C0A-14C088FAEB5A}">
          <p14:sldIdLst>
            <p14:sldId id="280"/>
            <p14:sldId id="258"/>
            <p14:sldId id="259"/>
            <p14:sldId id="265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FE"/>
    <a:srgbClr val="0071B3"/>
    <a:srgbClr val="009E5C"/>
    <a:srgbClr val="252525"/>
    <a:srgbClr val="01C67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78356" autoAdjust="0"/>
  </p:normalViewPr>
  <p:slideViewPr>
    <p:cSldViewPr snapToGrid="0">
      <p:cViewPr varScale="1">
        <p:scale>
          <a:sx n="70" d="100"/>
          <a:sy n="70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9A07A-3D22-42F8-BEDB-21457044F760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EF258-FC42-4DB6-8381-9657FEC0B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1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2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8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1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EF258-FC42-4DB6-8381-9657FEC0B8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8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1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37" y="5299250"/>
            <a:ext cx="3987977" cy="9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3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6200" y="2220383"/>
            <a:ext cx="12327467" cy="3372343"/>
          </a:xfrm>
          <a:prstGeom prst="rect">
            <a:avLst/>
          </a:prstGeom>
          <a:solidFill>
            <a:srgbClr val="25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rgbClr val="01C67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5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38199" y="2933700"/>
            <a:ext cx="2520000" cy="32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3495674" y="2933700"/>
            <a:ext cx="2520000" cy="32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153149" y="2943225"/>
            <a:ext cx="2520000" cy="32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8810624" y="2943225"/>
            <a:ext cx="2520000" cy="32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3495675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53150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810625" y="2152650"/>
            <a:ext cx="2520000" cy="720000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lang="da-DK" dirty="0" err="1" smtClean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00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AE44-BEB0-4F5B-BABC-2E916F0EC341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AE74-179A-4479-AF5B-481393E2A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9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ASP.NET </a:t>
            </a:r>
            <a:r>
              <a:rPr lang="da-DK" dirty="0" err="1" smtClean="0"/>
              <a:t>SignalR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Rune Ibsen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6859" y="605115"/>
            <a:ext cx="0" cy="6965576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7"/>
          <p:cNvSpPr>
            <a:spLocks noGrp="1"/>
          </p:cNvSpPr>
          <p:nvPr>
            <p:ph sz="quarter" idx="13"/>
          </p:nvPr>
        </p:nvSpPr>
        <p:spPr>
          <a:xfrm>
            <a:off x="1053352" y="2046194"/>
            <a:ext cx="4338918" cy="324000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Via HTTP</a:t>
            </a:r>
          </a:p>
          <a:p>
            <a:pPr marL="0" indent="0">
              <a:buNone/>
            </a:pPr>
            <a:r>
              <a:rPr lang="da-DK" dirty="0" smtClean="0"/>
              <a:t>Server svarer, </a:t>
            </a:r>
            <a:r>
              <a:rPr lang="en-GB" dirty="0" err="1" smtClean="0"/>
              <a:t>når</a:t>
            </a:r>
            <a:r>
              <a:rPr lang="en-GB" dirty="0" smtClean="0"/>
              <a:t> den </a:t>
            </a:r>
            <a:r>
              <a:rPr lang="en-GB" dirty="0" err="1" smtClean="0"/>
              <a:t>har</a:t>
            </a:r>
            <a:r>
              <a:rPr lang="en-GB" dirty="0" smtClean="0"/>
              <a:t> data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SignalR</a:t>
            </a:r>
            <a:r>
              <a:rPr lang="da-DK" dirty="0" smtClean="0"/>
              <a:t>: IE8+, n-1</a:t>
            </a:r>
            <a:endParaRPr lang="en-GB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6104965" y="2046194"/>
            <a:ext cx="4334792" cy="324000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Via HTTP</a:t>
            </a:r>
          </a:p>
          <a:p>
            <a:pPr marL="0" indent="0">
              <a:buNone/>
            </a:pPr>
            <a:r>
              <a:rPr lang="da-DK" dirty="0" smtClean="0"/>
              <a:t>Script-klumper via HTTP</a:t>
            </a:r>
          </a:p>
          <a:p>
            <a:pPr marL="0" indent="0">
              <a:buNone/>
            </a:pPr>
            <a:r>
              <a:rPr lang="da-DK" dirty="0" smtClean="0"/>
              <a:t>Flere svar per </a:t>
            </a:r>
            <a:r>
              <a:rPr lang="da-DK" dirty="0" err="1" smtClean="0"/>
              <a:t>request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SignalR</a:t>
            </a:r>
            <a:r>
              <a:rPr lang="da-DK" dirty="0" smtClean="0"/>
              <a:t>: IE8+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053353" y="1265144"/>
            <a:ext cx="4338918" cy="720000"/>
          </a:xfrm>
          <a:solidFill>
            <a:srgbClr val="252525"/>
          </a:solidFill>
        </p:spPr>
        <p:txBody>
          <a:bodyPr anchor="ctr" anchorCtr="0"/>
          <a:lstStyle/>
          <a:p>
            <a:r>
              <a:rPr lang="da-DK" b="1" dirty="0" smtClean="0">
                <a:solidFill>
                  <a:schemeClr val="bg1"/>
                </a:solidFill>
              </a:rPr>
              <a:t>Long-</a:t>
            </a:r>
            <a:r>
              <a:rPr lang="da-DK" b="1" dirty="0" err="1" smtClean="0">
                <a:solidFill>
                  <a:schemeClr val="bg1"/>
                </a:solidFill>
              </a:rPr>
              <a:t>polling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04966" y="1265144"/>
            <a:ext cx="4334792" cy="720000"/>
          </a:xfrm>
          <a:solidFill>
            <a:srgbClr val="252525"/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da-DK" b="1" dirty="0" err="1" smtClean="0">
                <a:solidFill>
                  <a:schemeClr val="bg1"/>
                </a:solidFill>
              </a:rPr>
              <a:t>Forever</a:t>
            </a:r>
            <a:r>
              <a:rPr lang="da-DK" b="1" dirty="0" smtClean="0">
                <a:solidFill>
                  <a:schemeClr val="bg1"/>
                </a:solidFill>
              </a:rPr>
              <a:t>-frame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6859" y="0"/>
            <a:ext cx="0" cy="6965576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65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/>
          <p:cNvSpPr>
            <a:spLocks noGrp="1"/>
          </p:cNvSpPr>
          <p:nvPr>
            <p:ph sz="quarter" idx="14"/>
          </p:nvPr>
        </p:nvSpPr>
        <p:spPr>
          <a:xfrm>
            <a:off x="6104965" y="2046194"/>
            <a:ext cx="4334792" cy="324000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Separat TCP-baseret protokol</a:t>
            </a:r>
          </a:p>
          <a:p>
            <a:pPr marL="0" indent="0">
              <a:buNone/>
            </a:pPr>
            <a:r>
              <a:rPr lang="da-DK" dirty="0" smtClean="0"/>
              <a:t>.NET 4.5 og Windows 2012 / 8</a:t>
            </a:r>
          </a:p>
          <a:p>
            <a:pPr marL="0" indent="0">
              <a:buNone/>
            </a:pPr>
            <a:r>
              <a:rPr lang="da-DK" dirty="0" smtClean="0"/>
              <a:t>Full </a:t>
            </a:r>
            <a:r>
              <a:rPr lang="da-DK" dirty="0" err="1" smtClean="0"/>
              <a:t>duplex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SignalR</a:t>
            </a:r>
            <a:r>
              <a:rPr lang="da-DK" dirty="0" smtClean="0"/>
              <a:t>: IE10+, n-1</a:t>
            </a:r>
            <a:endParaRPr lang="en-GB" dirty="0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1053352" y="2046194"/>
            <a:ext cx="4338918" cy="324000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Fra server til klient</a:t>
            </a:r>
          </a:p>
          <a:p>
            <a:pPr marL="0" indent="0">
              <a:buNone/>
            </a:pPr>
            <a:r>
              <a:rPr lang="da-DK" dirty="0" err="1" smtClean="0"/>
              <a:t>SignalR</a:t>
            </a:r>
            <a:r>
              <a:rPr lang="da-DK" dirty="0" smtClean="0"/>
              <a:t>: ej IE, n-1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053353" y="1265144"/>
            <a:ext cx="4338918" cy="720000"/>
          </a:xfrm>
          <a:solidFill>
            <a:srgbClr val="252525"/>
          </a:solidFill>
        </p:spPr>
        <p:txBody>
          <a:bodyPr anchor="ctr" anchorCtr="0"/>
          <a:lstStyle/>
          <a:p>
            <a:r>
              <a:rPr lang="da-DK" b="1" dirty="0" smtClean="0">
                <a:solidFill>
                  <a:schemeClr val="bg1"/>
                </a:solidFill>
              </a:rPr>
              <a:t>Server-sent events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04966" y="1265144"/>
            <a:ext cx="4334792" cy="720000"/>
          </a:xfrm>
          <a:solidFill>
            <a:srgbClr val="252525"/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Web </a:t>
            </a:r>
            <a:r>
              <a:rPr lang="da-DK" b="1" dirty="0" err="1" smtClean="0">
                <a:solidFill>
                  <a:schemeClr val="bg1"/>
                </a:solidFill>
              </a:rPr>
              <a:t>sockets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16859" y="0"/>
            <a:ext cx="0" cy="6306671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05922" y="6278880"/>
            <a:ext cx="11877518" cy="5737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2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56000" y="1388409"/>
            <a:ext cx="10080000" cy="4081182"/>
            <a:chOff x="2151529" y="2299447"/>
            <a:chExt cx="10080000" cy="4081182"/>
          </a:xfrm>
        </p:grpSpPr>
        <p:sp>
          <p:nvSpPr>
            <p:cNvPr id="11" name="Rectangle 10"/>
            <p:cNvSpPr/>
            <p:nvPr/>
          </p:nvSpPr>
          <p:spPr>
            <a:xfrm>
              <a:off x="2151529" y="2299447"/>
              <a:ext cx="10080000" cy="4081182"/>
            </a:xfrm>
            <a:prstGeom prst="rect">
              <a:avLst/>
            </a:prstGeom>
            <a:solidFill>
              <a:srgbClr val="2525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b="1" dirty="0" err="1" smtClean="0"/>
                <a:t>SignalR</a:t>
              </a:r>
              <a:endParaRPr lang="en-GB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6157" y="2743200"/>
              <a:ext cx="9360000" cy="540000"/>
            </a:xfrm>
            <a:prstGeom prst="rect">
              <a:avLst/>
            </a:prstGeom>
            <a:solidFill>
              <a:srgbClr val="00A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Hubs API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51847" y="3429000"/>
              <a:ext cx="9360000" cy="540000"/>
            </a:xfrm>
            <a:prstGeom prst="rect">
              <a:avLst/>
            </a:prstGeom>
            <a:solidFill>
              <a:srgbClr val="007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Persistent Connections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1847" y="4182035"/>
              <a:ext cx="9360000" cy="1872000"/>
            </a:xfrm>
            <a:prstGeom prst="rect">
              <a:avLst/>
            </a:prstGeom>
            <a:solidFill>
              <a:srgbClr val="252525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dirty="0" smtClean="0"/>
                <a:t>Transport</a:t>
              </a:r>
              <a:endParaRPr lang="en-GB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315193" y="4616822"/>
              <a:ext cx="4320004" cy="1260000"/>
              <a:chOff x="6537979" y="4370294"/>
              <a:chExt cx="3527339" cy="1260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537979" y="4370294"/>
                <a:ext cx="3527339" cy="12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a-DK" dirty="0" smtClean="0">
                    <a:solidFill>
                      <a:schemeClr val="tx1"/>
                    </a:solidFill>
                  </a:rPr>
                  <a:t>HTML 5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377422" y="4697506"/>
                <a:ext cx="1469725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smtClean="0"/>
                  <a:t>Web </a:t>
                </a:r>
                <a:r>
                  <a:rPr lang="da-DK" sz="1400" dirty="0" err="1" smtClean="0"/>
                  <a:t>sockets</a:t>
                </a:r>
                <a:endParaRPr lang="en-GB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48411" y="4701987"/>
                <a:ext cx="1469725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smtClean="0"/>
                  <a:t>Server-sent events</a:t>
                </a:r>
                <a:endParaRPr lang="en-GB" sz="1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08730" y="4603376"/>
              <a:ext cx="4319996" cy="1260000"/>
              <a:chOff x="8510" y="4356848"/>
              <a:chExt cx="3708814" cy="1260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510" y="4356848"/>
                <a:ext cx="3708814" cy="12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a-DK" dirty="0" smtClean="0">
                    <a:solidFill>
                      <a:schemeClr val="tx1"/>
                    </a:solidFill>
                  </a:rPr>
                  <a:t>”</a:t>
                </a:r>
                <a:r>
                  <a:rPr lang="da-DK" dirty="0" err="1" smtClean="0">
                    <a:solidFill>
                      <a:schemeClr val="tx1"/>
                    </a:solidFill>
                  </a:rPr>
                  <a:t>Comet</a:t>
                </a:r>
                <a:r>
                  <a:rPr lang="da-DK" dirty="0" smtClean="0">
                    <a:solidFill>
                      <a:schemeClr val="tx1"/>
                    </a:solidFill>
                  </a:rPr>
                  <a:t>”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69638" y="4737846"/>
                <a:ext cx="1545339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err="1" smtClean="0"/>
                  <a:t>Forever</a:t>
                </a:r>
                <a:r>
                  <a:rPr lang="da-DK" sz="1400" dirty="0" smtClean="0"/>
                  <a:t>- frame</a:t>
                </a:r>
                <a:endParaRPr lang="en-GB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9766" y="4742329"/>
                <a:ext cx="1545339" cy="720000"/>
              </a:xfrm>
              <a:prstGeom prst="rect">
                <a:avLst/>
              </a:prstGeom>
              <a:solidFill>
                <a:srgbClr val="252525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400" dirty="0" smtClean="0"/>
                  <a:t>Long </a:t>
                </a:r>
                <a:r>
                  <a:rPr lang="da-DK" sz="1400" dirty="0" err="1" smtClean="0"/>
                  <a:t>Polling</a:t>
                </a:r>
                <a:endParaRPr lang="en-GB" sz="1400" dirty="0"/>
              </a:p>
            </p:txBody>
          </p:sp>
        </p:grpSp>
      </p:grpSp>
      <p:cxnSp>
        <p:nvCxnSpPr>
          <p:cNvPr id="15" name="Straight Connector 14"/>
          <p:cNvCxnSpPr/>
          <p:nvPr/>
        </p:nvCxnSpPr>
        <p:spPr>
          <a:xfrm flipV="1">
            <a:off x="-61438" y="6278880"/>
            <a:ext cx="11514298" cy="5738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479530" y="6254750"/>
            <a:ext cx="0" cy="690880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8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Tak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da-DK" dirty="0" smtClean="0"/>
          </a:p>
          <a:p>
            <a:pPr algn="l"/>
            <a:r>
              <a:rPr lang="da-DK" dirty="0" smtClean="0"/>
              <a:t>Rune Ibsen</a:t>
            </a:r>
          </a:p>
          <a:p>
            <a:pPr algn="l"/>
            <a:r>
              <a:rPr lang="da-DK" dirty="0" smtClean="0"/>
              <a:t>@</a:t>
            </a:r>
            <a:r>
              <a:rPr lang="da-DK" dirty="0" err="1" smtClean="0"/>
              <a:t>runeibsen</a:t>
            </a:r>
            <a:endParaRPr lang="da-DK" dirty="0" smtClean="0"/>
          </a:p>
          <a:p>
            <a:pPr algn="l"/>
            <a:r>
              <a:rPr lang="da-DK" dirty="0" smtClean="0"/>
              <a:t>rui@copenhagensoftware.com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430000" y="-54610"/>
            <a:ext cx="60960" cy="5434330"/>
          </a:xfrm>
          <a:prstGeom prst="line">
            <a:avLst/>
          </a:prstGeom>
          <a:ln w="50800">
            <a:solidFill>
              <a:srgbClr val="007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1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816274" y="5189427"/>
            <a:ext cx="7291647" cy="60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b="1" dirty="0"/>
              <a:t>http://</a:t>
            </a:r>
            <a:r>
              <a:rPr lang="da-DK" b="1" dirty="0" smtClean="0"/>
              <a:t>aka.ms/ddc14x17 </a:t>
            </a:r>
            <a:endParaRPr lang="da-DK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4218" y="3165570"/>
            <a:ext cx="1024708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Udfyld denne online sessionsevaluering og vind en flot kopi af den klassiske SNES controller - i USB-variant! </a:t>
            </a:r>
            <a:endParaRPr lang="da-DK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1497" y="2416840"/>
            <a:ext cx="10247082" cy="6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4000" b="1" dirty="0" smtClean="0"/>
              <a:t>FEEDBACK ønskes!</a:t>
            </a:r>
            <a:endParaRPr lang="da-DK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25956" r="19619" b="13787"/>
          <a:stretch/>
        </p:blipFill>
        <p:spPr>
          <a:xfrm>
            <a:off x="7875276" y="3702314"/>
            <a:ext cx="1993654" cy="1449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5" y="3865516"/>
            <a:ext cx="2355112" cy="23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nhagen Softwa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penhagen Software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1DC89A40-2FC4-4669-B830-B16340D9541A}" vid="{AEC62EAA-E534-47AF-8058-662C6AA12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Copenhagen Software</Template>
  <TotalTime>16250</TotalTime>
  <Words>119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 Light</vt:lpstr>
      <vt:lpstr>Ubuntu</vt:lpstr>
      <vt:lpstr>Copenhagen Software</vt:lpstr>
      <vt:lpstr>ASP.NET SignalR</vt:lpstr>
      <vt:lpstr>PowerPoint Presentation</vt:lpstr>
      <vt:lpstr>PowerPoint Presentation</vt:lpstr>
      <vt:lpstr>PowerPoint Presentation</vt:lpstr>
      <vt:lpstr>Tak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 Ibsen</dc:creator>
  <cp:lastModifiedBy>Rune Ibsen</cp:lastModifiedBy>
  <cp:revision>79</cp:revision>
  <dcterms:created xsi:type="dcterms:W3CDTF">2014-04-06T08:19:38Z</dcterms:created>
  <dcterms:modified xsi:type="dcterms:W3CDTF">2014-05-04T19:41:24Z</dcterms:modified>
</cp:coreProperties>
</file>