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68" userDrawn="1">
          <p15:clr>
            <a:srgbClr val="A4A3A4"/>
          </p15:clr>
        </p15:guide>
        <p15:guide id="3" orient="horz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B23"/>
    <a:srgbClr val="372B24"/>
    <a:srgbClr val="D32966"/>
    <a:srgbClr val="A2D24C"/>
    <a:srgbClr val="F7B239"/>
    <a:srgbClr val="E8803A"/>
    <a:srgbClr val="57BABA"/>
    <a:srgbClr val="373124"/>
    <a:srgbClr val="49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428" y="114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F2D54-12F7-4A95-BD15-E57B67165A0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BF30F-2390-4EF8-8A74-EA6B84E9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89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D5D7-C78D-46F2-8078-35AEE7DA1A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8CD1-66F4-486F-861A-9732A568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Face and Back"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 Placeholder 663"/>
          <p:cNvSpPr>
            <a:spLocks noGrp="1"/>
          </p:cNvSpPr>
          <p:nvPr>
            <p:ph type="body" sz="quarter" idx="10" hasCustomPrompt="1"/>
          </p:nvPr>
        </p:nvSpPr>
        <p:spPr>
          <a:xfrm>
            <a:off x="5293268" y="2604305"/>
            <a:ext cx="4569328" cy="248441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5" name="Instructional Text"/>
          <p:cNvSpPr/>
          <p:nvPr userDrawn="1"/>
        </p:nvSpPr>
        <p:spPr>
          <a:xfrm>
            <a:off x="10207862" y="22860"/>
            <a:ext cx="1524000" cy="772668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3" rIns="83127" bIns="415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91"/>
              </a:spcBef>
            </a:pPr>
            <a:r>
              <a:rPr sz="1182" b="1" i="1" dirty="0">
                <a:latin typeface="Arial" pitchFamily="34" charset="0"/>
                <a:cs typeface="Arial" pitchFamily="34" charset="0"/>
              </a:rPr>
              <a:t>Note: </a:t>
            </a:r>
          </a:p>
          <a:p>
            <a:pPr>
              <a:spcBef>
                <a:spcPts val="1091"/>
              </a:spcBef>
            </a:pPr>
            <a:r>
              <a:rPr lang="en-US" sz="1182" b="1" i="1" dirty="0">
                <a:latin typeface="Arial" pitchFamily="34" charset="0"/>
                <a:cs typeface="Arial" pitchFamily="34" charset="0"/>
              </a:rPr>
              <a:t>This card is designed to be printed on 8 ½ x 11 paper or card stock. </a:t>
            </a:r>
          </a:p>
          <a:p>
            <a:pPr>
              <a:spcBef>
                <a:spcPts val="1091"/>
              </a:spcBef>
            </a:pPr>
            <a:r>
              <a:rPr lang="en-US" sz="1182" b="1" i="1" dirty="0">
                <a:latin typeface="Arial" pitchFamily="34" charset="0"/>
                <a:cs typeface="Arial" pitchFamily="34" charset="0"/>
              </a:rPr>
              <a:t>You should test print on regular paper to ensure proper positioning before printing on card stock.</a:t>
            </a:r>
          </a:p>
          <a:p>
            <a:pPr>
              <a:spcBef>
                <a:spcPts val="1091"/>
              </a:spcBef>
            </a:pPr>
            <a:r>
              <a:rPr lang="en-US" sz="1182" b="1" i="1" dirty="0">
                <a:latin typeface="Arial" pitchFamily="34" charset="0"/>
                <a:cs typeface="Arial" pitchFamily="34" charset="0"/>
              </a:rPr>
              <a:t>You may need to uncheck Scale to Fit Paper in the Print dialog (in the Full Page Slides dropdown).</a:t>
            </a:r>
          </a:p>
        </p:txBody>
      </p:sp>
    </p:spTree>
    <p:extLst>
      <p:ext uri="{BB962C8B-B14F-4D97-AF65-F5344CB8AC3E}">
        <p14:creationId xmlns:p14="http://schemas.microsoft.com/office/powerpoint/2010/main" val="285312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rd 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0096" y="1125171"/>
            <a:ext cx="4352544" cy="4951538"/>
          </a:xfrm>
        </p:spPr>
        <p:txBody>
          <a:bodyPr anchor="ctr">
            <a:normAutofit/>
          </a:bodyPr>
          <a:lstStyle>
            <a:lvl1pPr>
              <a:lnSpc>
                <a:spcPct val="11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Instructional Text"/>
          <p:cNvSpPr/>
          <p:nvPr userDrawn="1"/>
        </p:nvSpPr>
        <p:spPr>
          <a:xfrm>
            <a:off x="10207862" y="22860"/>
            <a:ext cx="1524000" cy="772668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3" rIns="83127" bIns="415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91"/>
              </a:spcBef>
            </a:pPr>
            <a:r>
              <a:rPr sz="1182" b="1" i="1" dirty="0">
                <a:latin typeface="Arial" pitchFamily="34" charset="0"/>
                <a:cs typeface="Arial" pitchFamily="34" charset="0"/>
              </a:rPr>
              <a:t>Note: </a:t>
            </a:r>
          </a:p>
          <a:p>
            <a:pPr>
              <a:spcBef>
                <a:spcPts val="1091"/>
              </a:spcBef>
            </a:pPr>
            <a:r>
              <a:rPr lang="en-US" sz="1182" b="1" i="1" dirty="0">
                <a:latin typeface="Arial" pitchFamily="34" charset="0"/>
                <a:cs typeface="Arial" pitchFamily="34" charset="0"/>
              </a:rPr>
              <a:t>This card is designed to be printed on 8 ½ x 11 paper or card stock. </a:t>
            </a:r>
          </a:p>
          <a:p>
            <a:pPr>
              <a:spcBef>
                <a:spcPts val="1091"/>
              </a:spcBef>
            </a:pPr>
            <a:r>
              <a:rPr lang="en-US" sz="1182" b="1" i="1" dirty="0">
                <a:latin typeface="Arial" pitchFamily="34" charset="0"/>
                <a:cs typeface="Arial" pitchFamily="34" charset="0"/>
              </a:rPr>
              <a:t>You should test print on regular paper to ensure proper positioning before printing on card stock.</a:t>
            </a:r>
          </a:p>
          <a:p>
            <a:pPr>
              <a:spcBef>
                <a:spcPts val="1091"/>
              </a:spcBef>
            </a:pPr>
            <a:r>
              <a:rPr lang="en-US" sz="1182" b="1" i="1" dirty="0">
                <a:latin typeface="Arial" pitchFamily="34" charset="0"/>
                <a:cs typeface="Arial" pitchFamily="34" charset="0"/>
              </a:rPr>
              <a:t>You may need to uncheck Scale to Fit Paper in the Print dialog (in the Full Page Slides dropdown).</a:t>
            </a:r>
          </a:p>
        </p:txBody>
      </p:sp>
    </p:spTree>
    <p:extLst>
      <p:ext uri="{BB962C8B-B14F-4D97-AF65-F5344CB8AC3E}">
        <p14:creationId xmlns:p14="http://schemas.microsoft.com/office/powerpoint/2010/main" val="357121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heme" Target="../theme/them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5029200" y="0"/>
            <a:ext cx="5029200" cy="7772400"/>
          </a:xfrm>
          <a:prstGeom prst="rect">
            <a:avLst/>
          </a:prstGeom>
          <a:solidFill>
            <a:srgbClr val="372B24"/>
          </a:solidFill>
          <a:ln>
            <a:solidFill>
              <a:srgbClr val="372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5029200" y="5436637"/>
            <a:ext cx="5032625" cy="2090937"/>
          </a:xfrm>
          <a:custGeom>
            <a:avLst/>
            <a:gdLst>
              <a:gd name="connsiteX0" fmla="*/ 3385685 w 5032625"/>
              <a:gd name="connsiteY0" fmla="*/ 0 h 2090937"/>
              <a:gd name="connsiteX1" fmla="*/ 5032625 w 5032625"/>
              <a:gd name="connsiteY1" fmla="*/ 288416 h 2090937"/>
              <a:gd name="connsiteX2" fmla="*/ 5032625 w 5032625"/>
              <a:gd name="connsiteY2" fmla="*/ 1737705 h 2090937"/>
              <a:gd name="connsiteX3" fmla="*/ 4737545 w 5032625"/>
              <a:gd name="connsiteY3" fmla="*/ 1970041 h 2090937"/>
              <a:gd name="connsiteX4" fmla="*/ 3955319 w 5032625"/>
              <a:gd name="connsiteY4" fmla="*/ 2064379 h 2090937"/>
              <a:gd name="connsiteX5" fmla="*/ 3014141 w 5032625"/>
              <a:gd name="connsiteY5" fmla="*/ 1680022 h 2090937"/>
              <a:gd name="connsiteX6" fmla="*/ 1663723 w 5032625"/>
              <a:gd name="connsiteY6" fmla="*/ 2087409 h 2090937"/>
              <a:gd name="connsiteX7" fmla="*/ 281151 w 5032625"/>
              <a:gd name="connsiteY7" fmla="*/ 1698048 h 2090937"/>
              <a:gd name="connsiteX8" fmla="*/ 144934 w 5032625"/>
              <a:gd name="connsiteY8" fmla="*/ 1667165 h 2090937"/>
              <a:gd name="connsiteX9" fmla="*/ 0 w 5032625"/>
              <a:gd name="connsiteY9" fmla="*/ 1661523 h 2090937"/>
              <a:gd name="connsiteX10" fmla="*/ 0 w 5032625"/>
              <a:gd name="connsiteY10" fmla="*/ 259195 h 2090937"/>
              <a:gd name="connsiteX11" fmla="*/ 0 w 5032625"/>
              <a:gd name="connsiteY11" fmla="*/ 168222 h 2090937"/>
              <a:gd name="connsiteX12" fmla="*/ 287556 w 5032625"/>
              <a:gd name="connsiteY12" fmla="*/ 176211 h 2090937"/>
              <a:gd name="connsiteX13" fmla="*/ 924208 w 5032625"/>
              <a:gd name="connsiteY13" fmla="*/ 176655 h 2090937"/>
              <a:gd name="connsiteX14" fmla="*/ 3385685 w 5032625"/>
              <a:gd name="connsiteY14" fmla="*/ 0 h 20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32625" h="2090937">
                <a:moveTo>
                  <a:pt x="3385685" y="0"/>
                </a:moveTo>
                <a:cubicBezTo>
                  <a:pt x="3592892" y="0"/>
                  <a:pt x="4661081" y="212707"/>
                  <a:pt x="5032625" y="288416"/>
                </a:cubicBezTo>
                <a:lnTo>
                  <a:pt x="5032625" y="1737705"/>
                </a:lnTo>
                <a:cubicBezTo>
                  <a:pt x="4921877" y="1835046"/>
                  <a:pt x="4766125" y="1941199"/>
                  <a:pt x="4737545" y="1970041"/>
                </a:cubicBezTo>
                <a:cubicBezTo>
                  <a:pt x="4683957" y="2020514"/>
                  <a:pt x="4242553" y="2112715"/>
                  <a:pt x="3955319" y="2064379"/>
                </a:cubicBezTo>
                <a:cubicBezTo>
                  <a:pt x="3668085" y="2016043"/>
                  <a:pt x="3330385" y="1758296"/>
                  <a:pt x="3014141" y="1680022"/>
                </a:cubicBezTo>
                <a:cubicBezTo>
                  <a:pt x="2574732" y="1618171"/>
                  <a:pt x="2324642" y="1986464"/>
                  <a:pt x="1663723" y="2087409"/>
                </a:cubicBezTo>
                <a:cubicBezTo>
                  <a:pt x="1026904" y="2130376"/>
                  <a:pt x="534283" y="1768089"/>
                  <a:pt x="281151" y="1698048"/>
                </a:cubicBezTo>
                <a:cubicBezTo>
                  <a:pt x="28019" y="1628007"/>
                  <a:pt x="193457" y="1673094"/>
                  <a:pt x="144934" y="1667165"/>
                </a:cubicBezTo>
                <a:lnTo>
                  <a:pt x="0" y="1661523"/>
                </a:lnTo>
                <a:lnTo>
                  <a:pt x="0" y="259195"/>
                </a:lnTo>
                <a:lnTo>
                  <a:pt x="0" y="168222"/>
                </a:lnTo>
                <a:lnTo>
                  <a:pt x="287556" y="176211"/>
                </a:lnTo>
                <a:cubicBezTo>
                  <a:pt x="569354" y="182570"/>
                  <a:pt x="810333" y="183415"/>
                  <a:pt x="924208" y="176655"/>
                </a:cubicBezTo>
                <a:cubicBezTo>
                  <a:pt x="1227873" y="158629"/>
                  <a:pt x="3132036" y="0"/>
                  <a:pt x="3385685" y="0"/>
                </a:cubicBezTo>
                <a:close/>
              </a:path>
            </a:pathLst>
          </a:custGeom>
          <a:solidFill>
            <a:srgbClr val="E880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0" name="Freeform 253"/>
          <p:cNvSpPr>
            <a:spLocks/>
          </p:cNvSpPr>
          <p:nvPr/>
        </p:nvSpPr>
        <p:spPr bwMode="auto">
          <a:xfrm>
            <a:off x="5868121" y="5789947"/>
            <a:ext cx="61288" cy="1543025"/>
          </a:xfrm>
          <a:custGeom>
            <a:avLst/>
            <a:gdLst>
              <a:gd name="T0" fmla="*/ 15 w 17"/>
              <a:gd name="T1" fmla="*/ 0 h 428"/>
              <a:gd name="T2" fmla="*/ 2 w 17"/>
              <a:gd name="T3" fmla="*/ 0 h 428"/>
              <a:gd name="T4" fmla="*/ 0 w 17"/>
              <a:gd name="T5" fmla="*/ 422 h 428"/>
              <a:gd name="T6" fmla="*/ 17 w 17"/>
              <a:gd name="T7" fmla="*/ 428 h 428"/>
              <a:gd name="T8" fmla="*/ 15 w 17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8">
                <a:moveTo>
                  <a:pt x="15" y="0"/>
                </a:moveTo>
                <a:cubicBezTo>
                  <a:pt x="2" y="0"/>
                  <a:pt x="2" y="0"/>
                  <a:pt x="2" y="0"/>
                </a:cubicBezTo>
                <a:cubicBezTo>
                  <a:pt x="2" y="162"/>
                  <a:pt x="1" y="331"/>
                  <a:pt x="0" y="422"/>
                </a:cubicBezTo>
                <a:cubicBezTo>
                  <a:pt x="6" y="424"/>
                  <a:pt x="11" y="426"/>
                  <a:pt x="17" y="428"/>
                </a:cubicBezTo>
                <a:cubicBezTo>
                  <a:pt x="16" y="336"/>
                  <a:pt x="16" y="157"/>
                  <a:pt x="15" y="0"/>
                </a:cubicBezTo>
                <a:close/>
              </a:path>
            </a:pathLst>
          </a:custGeom>
          <a:solidFill>
            <a:srgbClr val="F7B2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1" name="Freeform 254"/>
          <p:cNvSpPr>
            <a:spLocks/>
          </p:cNvSpPr>
          <p:nvPr/>
        </p:nvSpPr>
        <p:spPr bwMode="auto">
          <a:xfrm>
            <a:off x="6729763" y="5789947"/>
            <a:ext cx="61288" cy="1690838"/>
          </a:xfrm>
          <a:custGeom>
            <a:avLst/>
            <a:gdLst>
              <a:gd name="T0" fmla="*/ 15 w 17"/>
              <a:gd name="T1" fmla="*/ 0 h 469"/>
              <a:gd name="T2" fmla="*/ 6 w 17"/>
              <a:gd name="T3" fmla="*/ 0 h 469"/>
              <a:gd name="T4" fmla="*/ 0 w 17"/>
              <a:gd name="T5" fmla="*/ 469 h 469"/>
              <a:gd name="T6" fmla="*/ 17 w 17"/>
              <a:gd name="T7" fmla="*/ 465 h 469"/>
              <a:gd name="T8" fmla="*/ 15 w 17"/>
              <a:gd name="T9" fmla="*/ 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69">
                <a:moveTo>
                  <a:pt x="15" y="0"/>
                </a:moveTo>
                <a:cubicBezTo>
                  <a:pt x="6" y="0"/>
                  <a:pt x="6" y="0"/>
                  <a:pt x="6" y="0"/>
                </a:cubicBezTo>
                <a:cubicBezTo>
                  <a:pt x="4" y="199"/>
                  <a:pt x="1" y="404"/>
                  <a:pt x="0" y="469"/>
                </a:cubicBezTo>
                <a:cubicBezTo>
                  <a:pt x="6" y="468"/>
                  <a:pt x="11" y="466"/>
                  <a:pt x="17" y="465"/>
                </a:cubicBezTo>
                <a:cubicBezTo>
                  <a:pt x="17" y="393"/>
                  <a:pt x="16" y="182"/>
                  <a:pt x="15" y="0"/>
                </a:cubicBezTo>
                <a:close/>
              </a:path>
            </a:pathLst>
          </a:custGeom>
          <a:solidFill>
            <a:srgbClr val="F7B2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2" name="Freeform 255"/>
          <p:cNvSpPr>
            <a:spLocks/>
          </p:cNvSpPr>
          <p:nvPr/>
        </p:nvSpPr>
        <p:spPr bwMode="auto">
          <a:xfrm>
            <a:off x="7616642" y="5789947"/>
            <a:ext cx="57683" cy="1344739"/>
          </a:xfrm>
          <a:custGeom>
            <a:avLst/>
            <a:gdLst>
              <a:gd name="T0" fmla="*/ 14 w 16"/>
              <a:gd name="T1" fmla="*/ 0 h 373"/>
              <a:gd name="T2" fmla="*/ 0 w 16"/>
              <a:gd name="T3" fmla="*/ 0 h 373"/>
              <a:gd name="T4" fmla="*/ 0 w 16"/>
              <a:gd name="T5" fmla="*/ 373 h 373"/>
              <a:gd name="T6" fmla="*/ 16 w 16"/>
              <a:gd name="T7" fmla="*/ 368 h 373"/>
              <a:gd name="T8" fmla="*/ 14 w 16"/>
              <a:gd name="T9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73">
                <a:moveTo>
                  <a:pt x="1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8"/>
                  <a:pt x="0" y="278"/>
                  <a:pt x="0" y="373"/>
                </a:cubicBezTo>
                <a:cubicBezTo>
                  <a:pt x="5" y="371"/>
                  <a:pt x="11" y="370"/>
                  <a:pt x="16" y="368"/>
                </a:cubicBezTo>
                <a:cubicBezTo>
                  <a:pt x="15" y="272"/>
                  <a:pt x="15" y="133"/>
                  <a:pt x="14" y="0"/>
                </a:cubicBezTo>
                <a:close/>
              </a:path>
            </a:pathLst>
          </a:custGeom>
          <a:solidFill>
            <a:srgbClr val="F7B2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" name="Freeform 256"/>
          <p:cNvSpPr>
            <a:spLocks/>
          </p:cNvSpPr>
          <p:nvPr/>
        </p:nvSpPr>
        <p:spPr bwMode="auto">
          <a:xfrm>
            <a:off x="8442232" y="5789947"/>
            <a:ext cx="57683" cy="1481737"/>
          </a:xfrm>
          <a:custGeom>
            <a:avLst/>
            <a:gdLst>
              <a:gd name="T0" fmla="*/ 15 w 16"/>
              <a:gd name="T1" fmla="*/ 0 h 411"/>
              <a:gd name="T2" fmla="*/ 2 w 16"/>
              <a:gd name="T3" fmla="*/ 0 h 411"/>
              <a:gd name="T4" fmla="*/ 0 w 16"/>
              <a:gd name="T5" fmla="*/ 401 h 411"/>
              <a:gd name="T6" fmla="*/ 16 w 16"/>
              <a:gd name="T7" fmla="*/ 411 h 411"/>
              <a:gd name="T8" fmla="*/ 15 w 16"/>
              <a:gd name="T9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1">
                <a:moveTo>
                  <a:pt x="15" y="0"/>
                </a:moveTo>
                <a:cubicBezTo>
                  <a:pt x="2" y="0"/>
                  <a:pt x="2" y="0"/>
                  <a:pt x="2" y="0"/>
                </a:cubicBezTo>
                <a:cubicBezTo>
                  <a:pt x="1" y="152"/>
                  <a:pt x="0" y="307"/>
                  <a:pt x="0" y="401"/>
                </a:cubicBezTo>
                <a:cubicBezTo>
                  <a:pt x="5" y="405"/>
                  <a:pt x="11" y="408"/>
                  <a:pt x="16" y="411"/>
                </a:cubicBezTo>
                <a:cubicBezTo>
                  <a:pt x="16" y="318"/>
                  <a:pt x="15" y="154"/>
                  <a:pt x="15" y="0"/>
                </a:cubicBezTo>
                <a:close/>
              </a:path>
            </a:pathLst>
          </a:custGeom>
          <a:solidFill>
            <a:srgbClr val="F7B2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" name="Freeform 257"/>
          <p:cNvSpPr>
            <a:spLocks/>
          </p:cNvSpPr>
          <p:nvPr/>
        </p:nvSpPr>
        <p:spPr bwMode="auto">
          <a:xfrm>
            <a:off x="9372373" y="5789947"/>
            <a:ext cx="61288" cy="1705259"/>
          </a:xfrm>
          <a:custGeom>
            <a:avLst/>
            <a:gdLst>
              <a:gd name="T0" fmla="*/ 15 w 17"/>
              <a:gd name="T1" fmla="*/ 0 h 473"/>
              <a:gd name="T2" fmla="*/ 4 w 17"/>
              <a:gd name="T3" fmla="*/ 0 h 473"/>
              <a:gd name="T4" fmla="*/ 0 w 17"/>
              <a:gd name="T5" fmla="*/ 473 h 473"/>
              <a:gd name="T6" fmla="*/ 17 w 17"/>
              <a:gd name="T7" fmla="*/ 470 h 473"/>
              <a:gd name="T8" fmla="*/ 15 w 17"/>
              <a:gd name="T9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73">
                <a:moveTo>
                  <a:pt x="15" y="0"/>
                </a:moveTo>
                <a:cubicBezTo>
                  <a:pt x="4" y="0"/>
                  <a:pt x="4" y="0"/>
                  <a:pt x="4" y="0"/>
                </a:cubicBezTo>
                <a:cubicBezTo>
                  <a:pt x="3" y="202"/>
                  <a:pt x="0" y="413"/>
                  <a:pt x="0" y="473"/>
                </a:cubicBezTo>
                <a:cubicBezTo>
                  <a:pt x="6" y="472"/>
                  <a:pt x="11" y="471"/>
                  <a:pt x="17" y="470"/>
                </a:cubicBezTo>
                <a:cubicBezTo>
                  <a:pt x="17" y="405"/>
                  <a:pt x="16" y="187"/>
                  <a:pt x="15" y="0"/>
                </a:cubicBezTo>
                <a:close/>
              </a:path>
            </a:pathLst>
          </a:custGeom>
          <a:solidFill>
            <a:srgbClr val="F7B2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5" name="Freeform 262"/>
          <p:cNvSpPr>
            <a:spLocks/>
          </p:cNvSpPr>
          <p:nvPr/>
        </p:nvSpPr>
        <p:spPr bwMode="auto">
          <a:xfrm>
            <a:off x="5208370" y="5789947"/>
            <a:ext cx="338889" cy="1391607"/>
          </a:xfrm>
          <a:custGeom>
            <a:avLst/>
            <a:gdLst>
              <a:gd name="T0" fmla="*/ 86 w 94"/>
              <a:gd name="T1" fmla="*/ 0 h 386"/>
              <a:gd name="T2" fmla="*/ 10 w 94"/>
              <a:gd name="T3" fmla="*/ 0 h 386"/>
              <a:gd name="T4" fmla="*/ 0 w 94"/>
              <a:gd name="T5" fmla="*/ 359 h 386"/>
              <a:gd name="T6" fmla="*/ 94 w 94"/>
              <a:gd name="T7" fmla="*/ 386 h 386"/>
              <a:gd name="T8" fmla="*/ 86 w 94"/>
              <a:gd name="T9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386">
                <a:moveTo>
                  <a:pt x="86" y="0"/>
                </a:moveTo>
                <a:cubicBezTo>
                  <a:pt x="10" y="0"/>
                  <a:pt x="10" y="0"/>
                  <a:pt x="10" y="0"/>
                </a:cubicBezTo>
                <a:cubicBezTo>
                  <a:pt x="8" y="125"/>
                  <a:pt x="4" y="258"/>
                  <a:pt x="0" y="359"/>
                </a:cubicBezTo>
                <a:cubicBezTo>
                  <a:pt x="29" y="364"/>
                  <a:pt x="61" y="374"/>
                  <a:pt x="94" y="386"/>
                </a:cubicBezTo>
                <a:cubicBezTo>
                  <a:pt x="91" y="279"/>
                  <a:pt x="88" y="130"/>
                  <a:pt x="86" y="0"/>
                </a:cubicBezTo>
                <a:close/>
              </a:path>
            </a:pathLst>
          </a:custGeom>
          <a:solidFill>
            <a:srgbClr val="F7B2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6" name="Freeform 263"/>
          <p:cNvSpPr>
            <a:spLocks/>
          </p:cNvSpPr>
          <p:nvPr/>
        </p:nvSpPr>
        <p:spPr bwMode="auto">
          <a:xfrm>
            <a:off x="6120485" y="5789947"/>
            <a:ext cx="353309" cy="1705259"/>
          </a:xfrm>
          <a:custGeom>
            <a:avLst/>
            <a:gdLst>
              <a:gd name="T0" fmla="*/ 88 w 98"/>
              <a:gd name="T1" fmla="*/ 0 h 473"/>
              <a:gd name="T2" fmla="*/ 17 w 98"/>
              <a:gd name="T3" fmla="*/ 0 h 473"/>
              <a:gd name="T4" fmla="*/ 0 w 98"/>
              <a:gd name="T5" fmla="*/ 448 h 473"/>
              <a:gd name="T6" fmla="*/ 98 w 98"/>
              <a:gd name="T7" fmla="*/ 473 h 473"/>
              <a:gd name="T8" fmla="*/ 88 w 98"/>
              <a:gd name="T9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473">
                <a:moveTo>
                  <a:pt x="88" y="0"/>
                </a:moveTo>
                <a:cubicBezTo>
                  <a:pt x="17" y="0"/>
                  <a:pt x="17" y="0"/>
                  <a:pt x="17" y="0"/>
                </a:cubicBezTo>
                <a:cubicBezTo>
                  <a:pt x="12" y="169"/>
                  <a:pt x="4" y="347"/>
                  <a:pt x="0" y="448"/>
                </a:cubicBezTo>
                <a:cubicBezTo>
                  <a:pt x="34" y="460"/>
                  <a:pt x="67" y="469"/>
                  <a:pt x="98" y="473"/>
                </a:cubicBezTo>
                <a:cubicBezTo>
                  <a:pt x="95" y="374"/>
                  <a:pt x="91" y="170"/>
                  <a:pt x="88" y="0"/>
                </a:cubicBezTo>
                <a:close/>
              </a:path>
            </a:pathLst>
          </a:custGeom>
          <a:solidFill>
            <a:srgbClr val="F7B2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7" name="Freeform 264"/>
          <p:cNvSpPr>
            <a:spLocks/>
          </p:cNvSpPr>
          <p:nvPr/>
        </p:nvSpPr>
        <p:spPr bwMode="auto">
          <a:xfrm>
            <a:off x="7018179" y="5789947"/>
            <a:ext cx="353309" cy="1597103"/>
          </a:xfrm>
          <a:custGeom>
            <a:avLst/>
            <a:gdLst>
              <a:gd name="T0" fmla="*/ 90 w 98"/>
              <a:gd name="T1" fmla="*/ 0 h 443"/>
              <a:gd name="T2" fmla="*/ 15 w 98"/>
              <a:gd name="T3" fmla="*/ 0 h 443"/>
              <a:gd name="T4" fmla="*/ 0 w 98"/>
              <a:gd name="T5" fmla="*/ 443 h 443"/>
              <a:gd name="T6" fmla="*/ 98 w 98"/>
              <a:gd name="T7" fmla="*/ 400 h 443"/>
              <a:gd name="T8" fmla="*/ 90 w 98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443">
                <a:moveTo>
                  <a:pt x="90" y="0"/>
                </a:moveTo>
                <a:cubicBezTo>
                  <a:pt x="15" y="0"/>
                  <a:pt x="15" y="0"/>
                  <a:pt x="15" y="0"/>
                </a:cubicBezTo>
                <a:cubicBezTo>
                  <a:pt x="11" y="168"/>
                  <a:pt x="4" y="343"/>
                  <a:pt x="0" y="443"/>
                </a:cubicBezTo>
                <a:cubicBezTo>
                  <a:pt x="32" y="429"/>
                  <a:pt x="65" y="414"/>
                  <a:pt x="98" y="400"/>
                </a:cubicBezTo>
                <a:cubicBezTo>
                  <a:pt x="95" y="293"/>
                  <a:pt x="92" y="136"/>
                  <a:pt x="90" y="0"/>
                </a:cubicBezTo>
                <a:close/>
              </a:path>
            </a:pathLst>
          </a:custGeom>
          <a:solidFill>
            <a:srgbClr val="F7B2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8" name="Freeform 265"/>
          <p:cNvSpPr>
            <a:spLocks/>
          </p:cNvSpPr>
          <p:nvPr/>
        </p:nvSpPr>
        <p:spPr bwMode="auto">
          <a:xfrm>
            <a:off x="7847375" y="5789947"/>
            <a:ext cx="335283" cy="1312292"/>
          </a:xfrm>
          <a:custGeom>
            <a:avLst/>
            <a:gdLst>
              <a:gd name="T0" fmla="*/ 93 w 93"/>
              <a:gd name="T1" fmla="*/ 364 h 364"/>
              <a:gd name="T2" fmla="*/ 85 w 93"/>
              <a:gd name="T3" fmla="*/ 0 h 364"/>
              <a:gd name="T4" fmla="*/ 12 w 93"/>
              <a:gd name="T5" fmla="*/ 0 h 364"/>
              <a:gd name="T6" fmla="*/ 0 w 93"/>
              <a:gd name="T7" fmla="*/ 357 h 364"/>
              <a:gd name="T8" fmla="*/ 28 w 93"/>
              <a:gd name="T9" fmla="*/ 355 h 364"/>
              <a:gd name="T10" fmla="*/ 93 w 93"/>
              <a:gd name="T11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364">
                <a:moveTo>
                  <a:pt x="93" y="364"/>
                </a:moveTo>
                <a:cubicBezTo>
                  <a:pt x="91" y="261"/>
                  <a:pt x="87" y="124"/>
                  <a:pt x="8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127"/>
                  <a:pt x="4" y="258"/>
                  <a:pt x="0" y="357"/>
                </a:cubicBezTo>
                <a:cubicBezTo>
                  <a:pt x="9" y="356"/>
                  <a:pt x="19" y="355"/>
                  <a:pt x="28" y="355"/>
                </a:cubicBezTo>
                <a:cubicBezTo>
                  <a:pt x="53" y="354"/>
                  <a:pt x="74" y="358"/>
                  <a:pt x="93" y="364"/>
                </a:cubicBezTo>
                <a:close/>
              </a:path>
            </a:pathLst>
          </a:custGeom>
          <a:solidFill>
            <a:srgbClr val="F7B2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9" name="Freeform 266"/>
          <p:cNvSpPr>
            <a:spLocks/>
          </p:cNvSpPr>
          <p:nvPr/>
        </p:nvSpPr>
        <p:spPr bwMode="auto">
          <a:xfrm>
            <a:off x="8755885" y="5789947"/>
            <a:ext cx="356915" cy="1701654"/>
          </a:xfrm>
          <a:custGeom>
            <a:avLst/>
            <a:gdLst>
              <a:gd name="T0" fmla="*/ 89 w 99"/>
              <a:gd name="T1" fmla="*/ 0 h 472"/>
              <a:gd name="T2" fmla="*/ 16 w 99"/>
              <a:gd name="T3" fmla="*/ 0 h 472"/>
              <a:gd name="T4" fmla="*/ 0 w 99"/>
              <a:gd name="T5" fmla="*/ 448 h 472"/>
              <a:gd name="T6" fmla="*/ 99 w 99"/>
              <a:gd name="T7" fmla="*/ 472 h 472"/>
              <a:gd name="T8" fmla="*/ 89 w 99"/>
              <a:gd name="T9" fmla="*/ 0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472">
                <a:moveTo>
                  <a:pt x="89" y="0"/>
                </a:moveTo>
                <a:cubicBezTo>
                  <a:pt x="16" y="0"/>
                  <a:pt x="16" y="0"/>
                  <a:pt x="16" y="0"/>
                </a:cubicBezTo>
                <a:cubicBezTo>
                  <a:pt x="11" y="170"/>
                  <a:pt x="4" y="347"/>
                  <a:pt x="0" y="448"/>
                </a:cubicBezTo>
                <a:cubicBezTo>
                  <a:pt x="27" y="459"/>
                  <a:pt x="59" y="468"/>
                  <a:pt x="99" y="472"/>
                </a:cubicBezTo>
                <a:cubicBezTo>
                  <a:pt x="96" y="373"/>
                  <a:pt x="91" y="170"/>
                  <a:pt x="89" y="0"/>
                </a:cubicBezTo>
                <a:close/>
              </a:path>
            </a:pathLst>
          </a:custGeom>
          <a:solidFill>
            <a:srgbClr val="F7B2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0" name="Freeform 267"/>
          <p:cNvSpPr>
            <a:spLocks/>
          </p:cNvSpPr>
          <p:nvPr/>
        </p:nvSpPr>
        <p:spPr bwMode="auto">
          <a:xfrm>
            <a:off x="9668000" y="5789947"/>
            <a:ext cx="353309" cy="1600708"/>
          </a:xfrm>
          <a:custGeom>
            <a:avLst/>
            <a:gdLst>
              <a:gd name="T0" fmla="*/ 91 w 98"/>
              <a:gd name="T1" fmla="*/ 0 h 444"/>
              <a:gd name="T2" fmla="*/ 7 w 98"/>
              <a:gd name="T3" fmla="*/ 0 h 444"/>
              <a:gd name="T4" fmla="*/ 0 w 98"/>
              <a:gd name="T5" fmla="*/ 444 h 444"/>
              <a:gd name="T6" fmla="*/ 98 w 98"/>
              <a:gd name="T7" fmla="*/ 362 h 444"/>
              <a:gd name="T8" fmla="*/ 91 w 98"/>
              <a:gd name="T9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444">
                <a:moveTo>
                  <a:pt x="91" y="0"/>
                </a:moveTo>
                <a:cubicBezTo>
                  <a:pt x="7" y="0"/>
                  <a:pt x="7" y="0"/>
                  <a:pt x="7" y="0"/>
                </a:cubicBezTo>
                <a:cubicBezTo>
                  <a:pt x="6" y="165"/>
                  <a:pt x="2" y="342"/>
                  <a:pt x="0" y="444"/>
                </a:cubicBezTo>
                <a:cubicBezTo>
                  <a:pt x="39" y="420"/>
                  <a:pt x="70" y="387"/>
                  <a:pt x="98" y="362"/>
                </a:cubicBezTo>
                <a:cubicBezTo>
                  <a:pt x="96" y="257"/>
                  <a:pt x="93" y="120"/>
                  <a:pt x="91" y="0"/>
                </a:cubicBezTo>
                <a:close/>
              </a:path>
            </a:pathLst>
          </a:custGeom>
          <a:solidFill>
            <a:srgbClr val="F7B2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029201" y="7209"/>
            <a:ext cx="5035370" cy="2026121"/>
          </a:xfrm>
          <a:custGeom>
            <a:avLst/>
            <a:gdLst>
              <a:gd name="connsiteX0" fmla="*/ 0 w 5035370"/>
              <a:gd name="connsiteY0" fmla="*/ 0 h 2026121"/>
              <a:gd name="connsiteX1" fmla="*/ 89289 w 5035370"/>
              <a:gd name="connsiteY1" fmla="*/ 0 h 2026121"/>
              <a:gd name="connsiteX2" fmla="*/ 3056117 w 5035370"/>
              <a:gd name="connsiteY2" fmla="*/ 0 h 2026121"/>
              <a:gd name="connsiteX3" fmla="*/ 4898866 w 5035370"/>
              <a:gd name="connsiteY3" fmla="*/ 201940 h 2026121"/>
              <a:gd name="connsiteX4" fmla="*/ 5035370 w 5035370"/>
              <a:gd name="connsiteY4" fmla="*/ 234338 h 2026121"/>
              <a:gd name="connsiteX5" fmla="*/ 5035370 w 5035370"/>
              <a:gd name="connsiteY5" fmla="*/ 2026121 h 2026121"/>
              <a:gd name="connsiteX6" fmla="*/ 5034162 w 5035370"/>
              <a:gd name="connsiteY6" fmla="*/ 2026121 h 2026121"/>
              <a:gd name="connsiteX7" fmla="*/ 84385 w 5035370"/>
              <a:gd name="connsiteY7" fmla="*/ 2026121 h 2026121"/>
              <a:gd name="connsiteX8" fmla="*/ 0 w 5035370"/>
              <a:gd name="connsiteY8" fmla="*/ 2026121 h 202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5370" h="2026121">
                <a:moveTo>
                  <a:pt x="0" y="0"/>
                </a:moveTo>
                <a:lnTo>
                  <a:pt x="89289" y="0"/>
                </a:lnTo>
                <a:cubicBezTo>
                  <a:pt x="881380" y="0"/>
                  <a:pt x="1856262" y="0"/>
                  <a:pt x="3056117" y="0"/>
                </a:cubicBezTo>
                <a:cubicBezTo>
                  <a:pt x="3879454" y="53627"/>
                  <a:pt x="4537178" y="126576"/>
                  <a:pt x="4898866" y="201940"/>
                </a:cubicBezTo>
                <a:lnTo>
                  <a:pt x="5035370" y="234338"/>
                </a:lnTo>
                <a:lnTo>
                  <a:pt x="5035370" y="2026121"/>
                </a:lnTo>
                <a:lnTo>
                  <a:pt x="5034162" y="2026121"/>
                </a:lnTo>
                <a:cubicBezTo>
                  <a:pt x="5016031" y="2026121"/>
                  <a:pt x="4725934" y="2026121"/>
                  <a:pt x="84385" y="2026121"/>
                </a:cubicBezTo>
                <a:lnTo>
                  <a:pt x="0" y="2026121"/>
                </a:lnTo>
                <a:close/>
              </a:path>
            </a:pathLst>
          </a:custGeom>
          <a:solidFill>
            <a:srgbClr val="D32966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029201" y="0"/>
            <a:ext cx="5035371" cy="741345"/>
          </a:xfrm>
          <a:custGeom>
            <a:avLst/>
            <a:gdLst>
              <a:gd name="connsiteX0" fmla="*/ 0 w 5035371"/>
              <a:gd name="connsiteY0" fmla="*/ 0 h 741345"/>
              <a:gd name="connsiteX1" fmla="*/ 5035371 w 5035371"/>
              <a:gd name="connsiteY1" fmla="*/ 0 h 741345"/>
              <a:gd name="connsiteX2" fmla="*/ 5035371 w 5035371"/>
              <a:gd name="connsiteY2" fmla="*/ 540780 h 741345"/>
              <a:gd name="connsiteX3" fmla="*/ 4941636 w 5035371"/>
              <a:gd name="connsiteY3" fmla="*/ 410993 h 741345"/>
              <a:gd name="connsiteX4" fmla="*/ 4065573 w 5035371"/>
              <a:gd name="connsiteY4" fmla="*/ 237943 h 741345"/>
              <a:gd name="connsiteX5" fmla="*/ 3016460 w 5035371"/>
              <a:gd name="connsiteY5" fmla="*/ 739066 h 741345"/>
              <a:gd name="connsiteX6" fmla="*/ 1534724 w 5035371"/>
              <a:gd name="connsiteY6" fmla="*/ 151418 h 741345"/>
              <a:gd name="connsiteX7" fmla="*/ 67859 w 5035371"/>
              <a:gd name="connsiteY7" fmla="*/ 696466 h 741345"/>
              <a:gd name="connsiteX8" fmla="*/ 0 w 5035371"/>
              <a:gd name="connsiteY8" fmla="*/ 699099 h 74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5371" h="741345">
                <a:moveTo>
                  <a:pt x="0" y="0"/>
                </a:moveTo>
                <a:lnTo>
                  <a:pt x="5035371" y="0"/>
                </a:lnTo>
                <a:cubicBezTo>
                  <a:pt x="5035371" y="0"/>
                  <a:pt x="5035371" y="0"/>
                  <a:pt x="5035371" y="540780"/>
                </a:cubicBezTo>
                <a:cubicBezTo>
                  <a:pt x="4999319" y="490307"/>
                  <a:pt x="4966872" y="443440"/>
                  <a:pt x="4941636" y="410993"/>
                </a:cubicBezTo>
                <a:cubicBezTo>
                  <a:pt x="4790218" y="223522"/>
                  <a:pt x="4418882" y="151418"/>
                  <a:pt x="4065573" y="237943"/>
                </a:cubicBezTo>
                <a:cubicBezTo>
                  <a:pt x="3870892" y="288416"/>
                  <a:pt x="3369770" y="778723"/>
                  <a:pt x="3016460" y="739066"/>
                </a:cubicBezTo>
                <a:cubicBezTo>
                  <a:pt x="2335078" y="659752"/>
                  <a:pt x="1974558" y="165839"/>
                  <a:pt x="1534724" y="151418"/>
                </a:cubicBezTo>
                <a:cubicBezTo>
                  <a:pt x="692460" y="119873"/>
                  <a:pt x="725188" y="634853"/>
                  <a:pt x="67859" y="696466"/>
                </a:cubicBezTo>
                <a:lnTo>
                  <a:pt x="0" y="699099"/>
                </a:lnTo>
                <a:close/>
              </a:path>
            </a:pathLst>
          </a:custGeom>
          <a:solidFill>
            <a:srgbClr val="57BABA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5029201" y="150027"/>
            <a:ext cx="5035371" cy="715465"/>
          </a:xfrm>
          <a:custGeom>
            <a:avLst/>
            <a:gdLst>
              <a:gd name="connsiteX0" fmla="*/ 1534724 w 5035371"/>
              <a:gd name="connsiteY0" fmla="*/ 1391 h 715465"/>
              <a:gd name="connsiteX1" fmla="*/ 3016460 w 5035371"/>
              <a:gd name="connsiteY1" fmla="*/ 589039 h 715465"/>
              <a:gd name="connsiteX2" fmla="*/ 4065573 w 5035371"/>
              <a:gd name="connsiteY2" fmla="*/ 87916 h 715465"/>
              <a:gd name="connsiteX3" fmla="*/ 4941636 w 5035371"/>
              <a:gd name="connsiteY3" fmla="*/ 260966 h 715465"/>
              <a:gd name="connsiteX4" fmla="*/ 5035371 w 5035371"/>
              <a:gd name="connsiteY4" fmla="*/ 390753 h 715465"/>
              <a:gd name="connsiteX5" fmla="*/ 5035371 w 5035371"/>
              <a:gd name="connsiteY5" fmla="*/ 571013 h 715465"/>
              <a:gd name="connsiteX6" fmla="*/ 4440513 w 5035371"/>
              <a:gd name="connsiteY6" fmla="*/ 178046 h 715465"/>
              <a:gd name="connsiteX7" fmla="*/ 2955172 w 5035371"/>
              <a:gd name="connsiteY7" fmla="*/ 715221 h 715465"/>
              <a:gd name="connsiteX8" fmla="*/ 1484251 w 5035371"/>
              <a:gd name="connsiteY8" fmla="*/ 102337 h 715465"/>
              <a:gd name="connsiteX9" fmla="*/ 2895 w 5035371"/>
              <a:gd name="connsiteY9" fmla="*/ 628851 h 715465"/>
              <a:gd name="connsiteX10" fmla="*/ 0 w 5035371"/>
              <a:gd name="connsiteY10" fmla="*/ 628804 h 715465"/>
              <a:gd name="connsiteX11" fmla="*/ 0 w 5035371"/>
              <a:gd name="connsiteY11" fmla="*/ 549072 h 715465"/>
              <a:gd name="connsiteX12" fmla="*/ 67859 w 5035371"/>
              <a:gd name="connsiteY12" fmla="*/ 546438 h 715465"/>
              <a:gd name="connsiteX13" fmla="*/ 1534724 w 5035371"/>
              <a:gd name="connsiteY13" fmla="*/ 1391 h 71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35371" h="715465">
                <a:moveTo>
                  <a:pt x="1534724" y="1391"/>
                </a:moveTo>
                <a:cubicBezTo>
                  <a:pt x="1974558" y="15812"/>
                  <a:pt x="2335078" y="509724"/>
                  <a:pt x="3016460" y="589039"/>
                </a:cubicBezTo>
                <a:cubicBezTo>
                  <a:pt x="3369770" y="628696"/>
                  <a:pt x="3870892" y="138389"/>
                  <a:pt x="4065573" y="87916"/>
                </a:cubicBezTo>
                <a:cubicBezTo>
                  <a:pt x="4418882" y="1391"/>
                  <a:pt x="4790218" y="73495"/>
                  <a:pt x="4941636" y="260966"/>
                </a:cubicBezTo>
                <a:cubicBezTo>
                  <a:pt x="4966872" y="293412"/>
                  <a:pt x="4999319" y="340280"/>
                  <a:pt x="5035371" y="390753"/>
                </a:cubicBezTo>
                <a:cubicBezTo>
                  <a:pt x="5035371" y="390753"/>
                  <a:pt x="5035371" y="390753"/>
                  <a:pt x="5035371" y="571013"/>
                </a:cubicBezTo>
                <a:cubicBezTo>
                  <a:pt x="4887558" y="412384"/>
                  <a:pt x="4682062" y="214098"/>
                  <a:pt x="4440513" y="178046"/>
                </a:cubicBezTo>
                <a:cubicBezTo>
                  <a:pt x="3942996" y="102337"/>
                  <a:pt x="3683422" y="729641"/>
                  <a:pt x="2955172" y="715221"/>
                </a:cubicBezTo>
                <a:cubicBezTo>
                  <a:pt x="2226922" y="697195"/>
                  <a:pt x="2144003" y="102337"/>
                  <a:pt x="1484251" y="102337"/>
                </a:cubicBezTo>
                <a:cubicBezTo>
                  <a:pt x="906969" y="102337"/>
                  <a:pt x="688517" y="604699"/>
                  <a:pt x="2895" y="628851"/>
                </a:cubicBezTo>
                <a:lnTo>
                  <a:pt x="0" y="628804"/>
                </a:lnTo>
                <a:lnTo>
                  <a:pt x="0" y="549072"/>
                </a:lnTo>
                <a:lnTo>
                  <a:pt x="67859" y="546438"/>
                </a:lnTo>
                <a:cubicBezTo>
                  <a:pt x="725188" y="484826"/>
                  <a:pt x="692460" y="-30154"/>
                  <a:pt x="1534724" y="1391"/>
                </a:cubicBezTo>
                <a:close/>
              </a:path>
            </a:pathLst>
          </a:custGeom>
          <a:solidFill>
            <a:srgbClr val="57BAB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4" name="Freeform 90"/>
          <p:cNvSpPr>
            <a:spLocks/>
          </p:cNvSpPr>
          <p:nvPr/>
        </p:nvSpPr>
        <p:spPr bwMode="auto">
          <a:xfrm>
            <a:off x="5226396" y="674171"/>
            <a:ext cx="360520" cy="973403"/>
          </a:xfrm>
          <a:custGeom>
            <a:avLst/>
            <a:gdLst>
              <a:gd name="T0" fmla="*/ 2 w 100"/>
              <a:gd name="T1" fmla="*/ 261 h 270"/>
              <a:gd name="T2" fmla="*/ 96 w 100"/>
              <a:gd name="T3" fmla="*/ 270 h 270"/>
              <a:gd name="T4" fmla="*/ 100 w 100"/>
              <a:gd name="T5" fmla="*/ 0 h 270"/>
              <a:gd name="T6" fmla="*/ 0 w 100"/>
              <a:gd name="T7" fmla="*/ 33 h 270"/>
              <a:gd name="T8" fmla="*/ 2 w 100"/>
              <a:gd name="T9" fmla="*/ 26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270">
                <a:moveTo>
                  <a:pt x="2" y="261"/>
                </a:moveTo>
                <a:cubicBezTo>
                  <a:pt x="28" y="263"/>
                  <a:pt x="60" y="266"/>
                  <a:pt x="96" y="270"/>
                </a:cubicBezTo>
                <a:cubicBezTo>
                  <a:pt x="98" y="191"/>
                  <a:pt x="99" y="89"/>
                  <a:pt x="100" y="0"/>
                </a:cubicBezTo>
                <a:cubicBezTo>
                  <a:pt x="70" y="14"/>
                  <a:pt x="38" y="26"/>
                  <a:pt x="0" y="33"/>
                </a:cubicBezTo>
                <a:cubicBezTo>
                  <a:pt x="1" y="101"/>
                  <a:pt x="1" y="179"/>
                  <a:pt x="2" y="261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5" name="Freeform 91"/>
          <p:cNvSpPr>
            <a:spLocks/>
          </p:cNvSpPr>
          <p:nvPr/>
        </p:nvSpPr>
        <p:spPr bwMode="auto">
          <a:xfrm>
            <a:off x="6160142" y="284810"/>
            <a:ext cx="335283" cy="1456500"/>
          </a:xfrm>
          <a:custGeom>
            <a:avLst/>
            <a:gdLst>
              <a:gd name="T0" fmla="*/ 4 w 93"/>
              <a:gd name="T1" fmla="*/ 395 h 404"/>
              <a:gd name="T2" fmla="*/ 91 w 93"/>
              <a:gd name="T3" fmla="*/ 404 h 404"/>
              <a:gd name="T4" fmla="*/ 93 w 93"/>
              <a:gd name="T5" fmla="*/ 0 h 404"/>
              <a:gd name="T6" fmla="*/ 0 w 93"/>
              <a:gd name="T7" fmla="*/ 20 h 404"/>
              <a:gd name="T8" fmla="*/ 4 w 93"/>
              <a:gd name="T9" fmla="*/ 395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404">
                <a:moveTo>
                  <a:pt x="4" y="395"/>
                </a:moveTo>
                <a:cubicBezTo>
                  <a:pt x="32" y="398"/>
                  <a:pt x="62" y="401"/>
                  <a:pt x="91" y="404"/>
                </a:cubicBezTo>
                <a:cubicBezTo>
                  <a:pt x="93" y="292"/>
                  <a:pt x="93" y="114"/>
                  <a:pt x="93" y="0"/>
                </a:cubicBezTo>
                <a:cubicBezTo>
                  <a:pt x="58" y="1"/>
                  <a:pt x="28" y="9"/>
                  <a:pt x="0" y="20"/>
                </a:cubicBezTo>
                <a:cubicBezTo>
                  <a:pt x="1" y="113"/>
                  <a:pt x="2" y="248"/>
                  <a:pt x="4" y="395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6" name="Freeform 92"/>
          <p:cNvSpPr>
            <a:spLocks/>
          </p:cNvSpPr>
          <p:nvPr/>
        </p:nvSpPr>
        <p:spPr bwMode="auto">
          <a:xfrm>
            <a:off x="7047020" y="447044"/>
            <a:ext cx="360520" cy="1388001"/>
          </a:xfrm>
          <a:custGeom>
            <a:avLst/>
            <a:gdLst>
              <a:gd name="T0" fmla="*/ 5 w 100"/>
              <a:gd name="T1" fmla="*/ 376 h 385"/>
              <a:gd name="T2" fmla="*/ 96 w 100"/>
              <a:gd name="T3" fmla="*/ 385 h 385"/>
              <a:gd name="T4" fmla="*/ 100 w 100"/>
              <a:gd name="T5" fmla="*/ 73 h 385"/>
              <a:gd name="T6" fmla="*/ 0 w 100"/>
              <a:gd name="T7" fmla="*/ 0 h 385"/>
              <a:gd name="T8" fmla="*/ 5 w 100"/>
              <a:gd name="T9" fmla="*/ 376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385">
                <a:moveTo>
                  <a:pt x="5" y="376"/>
                </a:moveTo>
                <a:cubicBezTo>
                  <a:pt x="36" y="379"/>
                  <a:pt x="67" y="382"/>
                  <a:pt x="96" y="385"/>
                </a:cubicBezTo>
                <a:cubicBezTo>
                  <a:pt x="97" y="308"/>
                  <a:pt x="99" y="182"/>
                  <a:pt x="100" y="73"/>
                </a:cubicBezTo>
                <a:cubicBezTo>
                  <a:pt x="65" y="50"/>
                  <a:pt x="34" y="22"/>
                  <a:pt x="0" y="0"/>
                </a:cubicBezTo>
                <a:cubicBezTo>
                  <a:pt x="1" y="98"/>
                  <a:pt x="3" y="232"/>
                  <a:pt x="5" y="376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7" name="Freeform 93"/>
          <p:cNvSpPr>
            <a:spLocks/>
          </p:cNvSpPr>
          <p:nvPr/>
        </p:nvSpPr>
        <p:spPr bwMode="auto">
          <a:xfrm>
            <a:off x="7894242" y="883273"/>
            <a:ext cx="320863" cy="1005850"/>
          </a:xfrm>
          <a:custGeom>
            <a:avLst/>
            <a:gdLst>
              <a:gd name="T0" fmla="*/ 28 w 89"/>
              <a:gd name="T1" fmla="*/ 4 h 279"/>
              <a:gd name="T2" fmla="*/ 0 w 89"/>
              <a:gd name="T3" fmla="*/ 2 h 279"/>
              <a:gd name="T4" fmla="*/ 1 w 89"/>
              <a:gd name="T5" fmla="*/ 276 h 279"/>
              <a:gd name="T6" fmla="*/ 75 w 89"/>
              <a:gd name="T7" fmla="*/ 278 h 279"/>
              <a:gd name="T8" fmla="*/ 87 w 89"/>
              <a:gd name="T9" fmla="*/ 278 h 279"/>
              <a:gd name="T10" fmla="*/ 89 w 89"/>
              <a:gd name="T11" fmla="*/ 0 h 279"/>
              <a:gd name="T12" fmla="*/ 28 w 89"/>
              <a:gd name="T13" fmla="*/ 4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79">
                <a:moveTo>
                  <a:pt x="28" y="4"/>
                </a:moveTo>
                <a:cubicBezTo>
                  <a:pt x="18" y="4"/>
                  <a:pt x="9" y="3"/>
                  <a:pt x="0" y="2"/>
                </a:cubicBezTo>
                <a:cubicBezTo>
                  <a:pt x="1" y="83"/>
                  <a:pt x="1" y="178"/>
                  <a:pt x="1" y="276"/>
                </a:cubicBezTo>
                <a:cubicBezTo>
                  <a:pt x="33" y="278"/>
                  <a:pt x="58" y="279"/>
                  <a:pt x="75" y="278"/>
                </a:cubicBezTo>
                <a:cubicBezTo>
                  <a:pt x="78" y="278"/>
                  <a:pt x="82" y="278"/>
                  <a:pt x="87" y="278"/>
                </a:cubicBezTo>
                <a:cubicBezTo>
                  <a:pt x="88" y="213"/>
                  <a:pt x="88" y="103"/>
                  <a:pt x="89" y="0"/>
                </a:cubicBezTo>
                <a:cubicBezTo>
                  <a:pt x="70" y="3"/>
                  <a:pt x="50" y="4"/>
                  <a:pt x="28" y="4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8" name="Freeform 94"/>
          <p:cNvSpPr>
            <a:spLocks/>
          </p:cNvSpPr>
          <p:nvPr/>
        </p:nvSpPr>
        <p:spPr bwMode="auto">
          <a:xfrm>
            <a:off x="8824383" y="410992"/>
            <a:ext cx="324468" cy="1398817"/>
          </a:xfrm>
          <a:custGeom>
            <a:avLst/>
            <a:gdLst>
              <a:gd name="T0" fmla="*/ 0 w 90"/>
              <a:gd name="T1" fmla="*/ 388 h 388"/>
              <a:gd name="T2" fmla="*/ 85 w 90"/>
              <a:gd name="T3" fmla="*/ 375 h 388"/>
              <a:gd name="T4" fmla="*/ 90 w 90"/>
              <a:gd name="T5" fmla="*/ 0 h 388"/>
              <a:gd name="T6" fmla="*/ 0 w 90"/>
              <a:gd name="T7" fmla="*/ 54 h 388"/>
              <a:gd name="T8" fmla="*/ 0 w 90"/>
              <a:gd name="T9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88">
                <a:moveTo>
                  <a:pt x="0" y="388"/>
                </a:moveTo>
                <a:cubicBezTo>
                  <a:pt x="28" y="384"/>
                  <a:pt x="56" y="380"/>
                  <a:pt x="85" y="375"/>
                </a:cubicBezTo>
                <a:cubicBezTo>
                  <a:pt x="87" y="271"/>
                  <a:pt x="89" y="105"/>
                  <a:pt x="90" y="0"/>
                </a:cubicBezTo>
                <a:cubicBezTo>
                  <a:pt x="60" y="13"/>
                  <a:pt x="31" y="33"/>
                  <a:pt x="0" y="54"/>
                </a:cubicBezTo>
                <a:cubicBezTo>
                  <a:pt x="0" y="140"/>
                  <a:pt x="0" y="259"/>
                  <a:pt x="0" y="388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9" name="Freeform 95"/>
          <p:cNvSpPr>
            <a:spLocks/>
          </p:cNvSpPr>
          <p:nvPr/>
        </p:nvSpPr>
        <p:spPr bwMode="auto">
          <a:xfrm>
            <a:off x="9697700" y="441224"/>
            <a:ext cx="366871" cy="1243793"/>
          </a:xfrm>
          <a:custGeom>
            <a:avLst/>
            <a:gdLst>
              <a:gd name="T0" fmla="*/ 0 w 101"/>
              <a:gd name="T1" fmla="*/ 0 h 345"/>
              <a:gd name="T2" fmla="*/ 1 w 101"/>
              <a:gd name="T3" fmla="*/ 345 h 345"/>
              <a:gd name="T4" fmla="*/ 101 w 101"/>
              <a:gd name="T5" fmla="*/ 327 h 345"/>
              <a:gd name="T6" fmla="*/ 100 w 101"/>
              <a:gd name="T7" fmla="*/ 82 h 345"/>
              <a:gd name="T8" fmla="*/ 0 w 101"/>
              <a:gd name="T9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345">
                <a:moveTo>
                  <a:pt x="0" y="0"/>
                </a:moveTo>
                <a:cubicBezTo>
                  <a:pt x="0" y="77"/>
                  <a:pt x="1" y="202"/>
                  <a:pt x="1" y="345"/>
                </a:cubicBezTo>
                <a:cubicBezTo>
                  <a:pt x="40" y="338"/>
                  <a:pt x="75" y="332"/>
                  <a:pt x="101" y="327"/>
                </a:cubicBezTo>
                <a:cubicBezTo>
                  <a:pt x="101" y="251"/>
                  <a:pt x="100" y="158"/>
                  <a:pt x="100" y="82"/>
                </a:cubicBezTo>
                <a:cubicBezTo>
                  <a:pt x="72" y="52"/>
                  <a:pt x="38" y="21"/>
                  <a:pt x="0" y="0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0" name="Freeform 106"/>
          <p:cNvSpPr>
            <a:spLocks/>
          </p:cNvSpPr>
          <p:nvPr/>
        </p:nvSpPr>
        <p:spPr bwMode="auto">
          <a:xfrm>
            <a:off x="5878936" y="472280"/>
            <a:ext cx="54078" cy="1211346"/>
          </a:xfrm>
          <a:custGeom>
            <a:avLst/>
            <a:gdLst>
              <a:gd name="T0" fmla="*/ 0 w 15"/>
              <a:gd name="T1" fmla="*/ 334 h 336"/>
              <a:gd name="T2" fmla="*/ 15 w 15"/>
              <a:gd name="T3" fmla="*/ 336 h 336"/>
              <a:gd name="T4" fmla="*/ 15 w 15"/>
              <a:gd name="T5" fmla="*/ 0 h 336"/>
              <a:gd name="T6" fmla="*/ 0 w 15"/>
              <a:gd name="T7" fmla="*/ 10 h 336"/>
              <a:gd name="T8" fmla="*/ 0 w 15"/>
              <a:gd name="T9" fmla="*/ 33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336">
                <a:moveTo>
                  <a:pt x="0" y="334"/>
                </a:moveTo>
                <a:cubicBezTo>
                  <a:pt x="5" y="335"/>
                  <a:pt x="10" y="335"/>
                  <a:pt x="15" y="336"/>
                </a:cubicBezTo>
                <a:cubicBezTo>
                  <a:pt x="15" y="236"/>
                  <a:pt x="15" y="96"/>
                  <a:pt x="15" y="0"/>
                </a:cubicBezTo>
                <a:cubicBezTo>
                  <a:pt x="10" y="3"/>
                  <a:pt x="5" y="7"/>
                  <a:pt x="0" y="10"/>
                </a:cubicBezTo>
                <a:cubicBezTo>
                  <a:pt x="0" y="90"/>
                  <a:pt x="0" y="206"/>
                  <a:pt x="0" y="334"/>
                </a:cubicBezTo>
                <a:close/>
              </a:path>
            </a:pathLst>
          </a:custGeom>
          <a:solidFill>
            <a:srgbClr val="D32966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1" name="Freeform 107"/>
          <p:cNvSpPr>
            <a:spLocks/>
          </p:cNvSpPr>
          <p:nvPr/>
        </p:nvSpPr>
        <p:spPr bwMode="auto">
          <a:xfrm>
            <a:off x="6740578" y="310046"/>
            <a:ext cx="57683" cy="1463710"/>
          </a:xfrm>
          <a:custGeom>
            <a:avLst/>
            <a:gdLst>
              <a:gd name="T0" fmla="*/ 2 w 16"/>
              <a:gd name="T1" fmla="*/ 405 h 406"/>
              <a:gd name="T2" fmla="*/ 15 w 16"/>
              <a:gd name="T3" fmla="*/ 406 h 406"/>
              <a:gd name="T4" fmla="*/ 16 w 16"/>
              <a:gd name="T5" fmla="*/ 4 h 406"/>
              <a:gd name="T6" fmla="*/ 0 w 16"/>
              <a:gd name="T7" fmla="*/ 0 h 406"/>
              <a:gd name="T8" fmla="*/ 2 w 16"/>
              <a:gd name="T9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06">
                <a:moveTo>
                  <a:pt x="2" y="405"/>
                </a:moveTo>
                <a:cubicBezTo>
                  <a:pt x="6" y="405"/>
                  <a:pt x="10" y="406"/>
                  <a:pt x="15" y="406"/>
                </a:cubicBezTo>
                <a:cubicBezTo>
                  <a:pt x="15" y="292"/>
                  <a:pt x="16" y="103"/>
                  <a:pt x="16" y="4"/>
                </a:cubicBezTo>
                <a:cubicBezTo>
                  <a:pt x="11" y="2"/>
                  <a:pt x="6" y="1"/>
                  <a:pt x="0" y="0"/>
                </a:cubicBezTo>
                <a:cubicBezTo>
                  <a:pt x="1" y="81"/>
                  <a:pt x="1" y="234"/>
                  <a:pt x="2" y="405"/>
                </a:cubicBezTo>
                <a:close/>
              </a:path>
            </a:pathLst>
          </a:custGeom>
          <a:solidFill>
            <a:srgbClr val="D32966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2" name="Freeform 108"/>
          <p:cNvSpPr>
            <a:spLocks/>
          </p:cNvSpPr>
          <p:nvPr/>
        </p:nvSpPr>
        <p:spPr bwMode="auto">
          <a:xfrm>
            <a:off x="7623852" y="825589"/>
            <a:ext cx="57683" cy="1034692"/>
          </a:xfrm>
          <a:custGeom>
            <a:avLst/>
            <a:gdLst>
              <a:gd name="T0" fmla="*/ 0 w 16"/>
              <a:gd name="T1" fmla="*/ 286 h 287"/>
              <a:gd name="T2" fmla="*/ 15 w 16"/>
              <a:gd name="T3" fmla="*/ 287 h 287"/>
              <a:gd name="T4" fmla="*/ 16 w 16"/>
              <a:gd name="T5" fmla="*/ 6 h 287"/>
              <a:gd name="T6" fmla="*/ 0 w 16"/>
              <a:gd name="T7" fmla="*/ 0 h 287"/>
              <a:gd name="T8" fmla="*/ 0 w 16"/>
              <a:gd name="T9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7">
                <a:moveTo>
                  <a:pt x="0" y="286"/>
                </a:moveTo>
                <a:cubicBezTo>
                  <a:pt x="5" y="286"/>
                  <a:pt x="10" y="287"/>
                  <a:pt x="15" y="287"/>
                </a:cubicBezTo>
                <a:cubicBezTo>
                  <a:pt x="16" y="216"/>
                  <a:pt x="16" y="105"/>
                  <a:pt x="16" y="6"/>
                </a:cubicBezTo>
                <a:cubicBezTo>
                  <a:pt x="11" y="4"/>
                  <a:pt x="5" y="2"/>
                  <a:pt x="0" y="0"/>
                </a:cubicBezTo>
                <a:cubicBezTo>
                  <a:pt x="0" y="82"/>
                  <a:pt x="0" y="181"/>
                  <a:pt x="0" y="286"/>
                </a:cubicBezTo>
                <a:close/>
              </a:path>
            </a:pathLst>
          </a:custGeom>
          <a:solidFill>
            <a:srgbClr val="D32966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3" name="Freeform 109"/>
          <p:cNvSpPr>
            <a:spLocks/>
          </p:cNvSpPr>
          <p:nvPr/>
        </p:nvSpPr>
        <p:spPr bwMode="auto">
          <a:xfrm>
            <a:off x="8453047" y="789537"/>
            <a:ext cx="54078" cy="1074349"/>
          </a:xfrm>
          <a:custGeom>
            <a:avLst/>
            <a:gdLst>
              <a:gd name="T0" fmla="*/ 0 w 15"/>
              <a:gd name="T1" fmla="*/ 298 h 298"/>
              <a:gd name="T2" fmla="*/ 14 w 15"/>
              <a:gd name="T3" fmla="*/ 296 h 298"/>
              <a:gd name="T4" fmla="*/ 15 w 15"/>
              <a:gd name="T5" fmla="*/ 0 h 298"/>
              <a:gd name="T6" fmla="*/ 0 w 15"/>
              <a:gd name="T7" fmla="*/ 7 h 298"/>
              <a:gd name="T8" fmla="*/ 0 w 15"/>
              <a:gd name="T9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98">
                <a:moveTo>
                  <a:pt x="0" y="298"/>
                </a:moveTo>
                <a:cubicBezTo>
                  <a:pt x="4" y="297"/>
                  <a:pt x="9" y="296"/>
                  <a:pt x="14" y="296"/>
                </a:cubicBezTo>
                <a:cubicBezTo>
                  <a:pt x="15" y="221"/>
                  <a:pt x="15" y="102"/>
                  <a:pt x="15" y="0"/>
                </a:cubicBezTo>
                <a:cubicBezTo>
                  <a:pt x="10" y="3"/>
                  <a:pt x="5" y="5"/>
                  <a:pt x="0" y="7"/>
                </a:cubicBezTo>
                <a:cubicBezTo>
                  <a:pt x="0" y="89"/>
                  <a:pt x="0" y="190"/>
                  <a:pt x="0" y="298"/>
                </a:cubicBezTo>
                <a:close/>
              </a:path>
            </a:pathLst>
          </a:custGeom>
          <a:solidFill>
            <a:srgbClr val="D32966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4" name="Freeform 110"/>
          <p:cNvSpPr>
            <a:spLocks/>
          </p:cNvSpPr>
          <p:nvPr/>
        </p:nvSpPr>
        <p:spPr bwMode="auto">
          <a:xfrm>
            <a:off x="9383188" y="353308"/>
            <a:ext cx="54078" cy="1369975"/>
          </a:xfrm>
          <a:custGeom>
            <a:avLst/>
            <a:gdLst>
              <a:gd name="T0" fmla="*/ 0 w 15"/>
              <a:gd name="T1" fmla="*/ 0 h 380"/>
              <a:gd name="T2" fmla="*/ 1 w 15"/>
              <a:gd name="T3" fmla="*/ 380 h 380"/>
              <a:gd name="T4" fmla="*/ 15 w 15"/>
              <a:gd name="T5" fmla="*/ 377 h 380"/>
              <a:gd name="T6" fmla="*/ 15 w 15"/>
              <a:gd name="T7" fmla="*/ 0 h 380"/>
              <a:gd name="T8" fmla="*/ 0 w 15"/>
              <a:gd name="T9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380">
                <a:moveTo>
                  <a:pt x="0" y="0"/>
                </a:moveTo>
                <a:cubicBezTo>
                  <a:pt x="0" y="81"/>
                  <a:pt x="0" y="221"/>
                  <a:pt x="1" y="380"/>
                </a:cubicBezTo>
                <a:cubicBezTo>
                  <a:pt x="5" y="379"/>
                  <a:pt x="10" y="378"/>
                  <a:pt x="15" y="377"/>
                </a:cubicBezTo>
                <a:cubicBezTo>
                  <a:pt x="15" y="265"/>
                  <a:pt x="15" y="97"/>
                  <a:pt x="15" y="0"/>
                </a:cubicBezTo>
                <a:cubicBezTo>
                  <a:pt x="10" y="0"/>
                  <a:pt x="5" y="0"/>
                  <a:pt x="0" y="0"/>
                </a:cubicBezTo>
                <a:close/>
              </a:path>
            </a:pathLst>
          </a:custGeom>
          <a:solidFill>
            <a:srgbClr val="D32966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5" name="Freeform 34"/>
          <p:cNvSpPr>
            <a:spLocks/>
          </p:cNvSpPr>
          <p:nvPr userDrawn="1"/>
        </p:nvSpPr>
        <p:spPr bwMode="auto">
          <a:xfrm>
            <a:off x="5029201" y="188502"/>
            <a:ext cx="5035371" cy="715465"/>
          </a:xfrm>
          <a:custGeom>
            <a:avLst/>
            <a:gdLst>
              <a:gd name="connsiteX0" fmla="*/ 1545540 w 5035371"/>
              <a:gd name="connsiteY0" fmla="*/ 1391 h 715465"/>
              <a:gd name="connsiteX1" fmla="*/ 3030881 w 5035371"/>
              <a:gd name="connsiteY1" fmla="*/ 589039 h 715465"/>
              <a:gd name="connsiteX2" fmla="*/ 4079994 w 5035371"/>
              <a:gd name="connsiteY2" fmla="*/ 87916 h 715465"/>
              <a:gd name="connsiteX3" fmla="*/ 4952451 w 5035371"/>
              <a:gd name="connsiteY3" fmla="*/ 260966 h 715465"/>
              <a:gd name="connsiteX4" fmla="*/ 5035371 w 5035371"/>
              <a:gd name="connsiteY4" fmla="*/ 372727 h 715465"/>
              <a:gd name="connsiteX5" fmla="*/ 5035371 w 5035371"/>
              <a:gd name="connsiteY5" fmla="*/ 560197 h 715465"/>
              <a:gd name="connsiteX6" fmla="*/ 4451329 w 5035371"/>
              <a:gd name="connsiteY6" fmla="*/ 178046 h 715465"/>
              <a:gd name="connsiteX7" fmla="*/ 2965988 w 5035371"/>
              <a:gd name="connsiteY7" fmla="*/ 715221 h 715465"/>
              <a:gd name="connsiteX8" fmla="*/ 1495067 w 5035371"/>
              <a:gd name="connsiteY8" fmla="*/ 102337 h 715465"/>
              <a:gd name="connsiteX9" fmla="*/ 13711 w 5035371"/>
              <a:gd name="connsiteY9" fmla="*/ 628851 h 715465"/>
              <a:gd name="connsiteX10" fmla="*/ 0 w 5035371"/>
              <a:gd name="connsiteY10" fmla="*/ 628629 h 715465"/>
              <a:gd name="connsiteX11" fmla="*/ 0 w 5035371"/>
              <a:gd name="connsiteY11" fmla="*/ 549523 h 715465"/>
              <a:gd name="connsiteX12" fmla="*/ 79710 w 5035371"/>
              <a:gd name="connsiteY12" fmla="*/ 546438 h 715465"/>
              <a:gd name="connsiteX13" fmla="*/ 1545540 w 5035371"/>
              <a:gd name="connsiteY13" fmla="*/ 1391 h 71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35371" h="715465">
                <a:moveTo>
                  <a:pt x="1545540" y="1391"/>
                </a:moveTo>
                <a:cubicBezTo>
                  <a:pt x="1988979" y="15812"/>
                  <a:pt x="2345894" y="509724"/>
                  <a:pt x="3030881" y="589039"/>
                </a:cubicBezTo>
                <a:cubicBezTo>
                  <a:pt x="3384190" y="628696"/>
                  <a:pt x="3881708" y="138389"/>
                  <a:pt x="4079994" y="87916"/>
                </a:cubicBezTo>
                <a:cubicBezTo>
                  <a:pt x="4429698" y="1391"/>
                  <a:pt x="4801033" y="73495"/>
                  <a:pt x="4952451" y="260966"/>
                </a:cubicBezTo>
                <a:cubicBezTo>
                  <a:pt x="4977688" y="289807"/>
                  <a:pt x="5002924" y="329464"/>
                  <a:pt x="5035371" y="372727"/>
                </a:cubicBezTo>
                <a:cubicBezTo>
                  <a:pt x="5035371" y="372727"/>
                  <a:pt x="5035371" y="372727"/>
                  <a:pt x="5035371" y="560197"/>
                </a:cubicBezTo>
                <a:cubicBezTo>
                  <a:pt x="4887558" y="401568"/>
                  <a:pt x="4685667" y="210493"/>
                  <a:pt x="4451329" y="178046"/>
                </a:cubicBezTo>
                <a:cubicBezTo>
                  <a:pt x="3953812" y="102337"/>
                  <a:pt x="3694237" y="729641"/>
                  <a:pt x="2965988" y="715221"/>
                </a:cubicBezTo>
                <a:cubicBezTo>
                  <a:pt x="2237738" y="697195"/>
                  <a:pt x="2154818" y="102337"/>
                  <a:pt x="1495067" y="102337"/>
                </a:cubicBezTo>
                <a:cubicBezTo>
                  <a:pt x="917785" y="102337"/>
                  <a:pt x="699332" y="604699"/>
                  <a:pt x="13711" y="628851"/>
                </a:cubicBezTo>
                <a:lnTo>
                  <a:pt x="0" y="628629"/>
                </a:lnTo>
                <a:lnTo>
                  <a:pt x="0" y="549523"/>
                </a:lnTo>
                <a:lnTo>
                  <a:pt x="79710" y="546438"/>
                </a:lnTo>
                <a:cubicBezTo>
                  <a:pt x="738764" y="484826"/>
                  <a:pt x="703275" y="-30154"/>
                  <a:pt x="1545540" y="1391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6" name="Freeform 118"/>
          <p:cNvSpPr>
            <a:spLocks/>
          </p:cNvSpPr>
          <p:nvPr/>
        </p:nvSpPr>
        <p:spPr bwMode="auto">
          <a:xfrm>
            <a:off x="9437267" y="7275288"/>
            <a:ext cx="580437" cy="454255"/>
          </a:xfrm>
          <a:custGeom>
            <a:avLst/>
            <a:gdLst>
              <a:gd name="T0" fmla="*/ 43 w 161"/>
              <a:gd name="T1" fmla="*/ 116 h 126"/>
              <a:gd name="T2" fmla="*/ 155 w 161"/>
              <a:gd name="T3" fmla="*/ 34 h 126"/>
              <a:gd name="T4" fmla="*/ 125 w 161"/>
              <a:gd name="T5" fmla="*/ 0 h 126"/>
              <a:gd name="T6" fmla="*/ 106 w 161"/>
              <a:gd name="T7" fmla="*/ 22 h 126"/>
              <a:gd name="T8" fmla="*/ 122 w 161"/>
              <a:gd name="T9" fmla="*/ 63 h 126"/>
              <a:gd name="T10" fmla="*/ 39 w 161"/>
              <a:gd name="T11" fmla="*/ 84 h 126"/>
              <a:gd name="T12" fmla="*/ 38 w 161"/>
              <a:gd name="T13" fmla="*/ 83 h 126"/>
              <a:gd name="T14" fmla="*/ 0 w 161"/>
              <a:gd name="T15" fmla="*/ 86 h 126"/>
              <a:gd name="T16" fmla="*/ 43 w 161"/>
              <a:gd name="T17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126">
                <a:moveTo>
                  <a:pt x="43" y="116"/>
                </a:moveTo>
                <a:cubicBezTo>
                  <a:pt x="120" y="126"/>
                  <a:pt x="161" y="78"/>
                  <a:pt x="155" y="34"/>
                </a:cubicBezTo>
                <a:cubicBezTo>
                  <a:pt x="153" y="16"/>
                  <a:pt x="140" y="5"/>
                  <a:pt x="125" y="0"/>
                </a:cubicBezTo>
                <a:cubicBezTo>
                  <a:pt x="119" y="7"/>
                  <a:pt x="112" y="15"/>
                  <a:pt x="106" y="22"/>
                </a:cubicBezTo>
                <a:cubicBezTo>
                  <a:pt x="121" y="29"/>
                  <a:pt x="132" y="42"/>
                  <a:pt x="122" y="63"/>
                </a:cubicBezTo>
                <a:cubicBezTo>
                  <a:pt x="100" y="105"/>
                  <a:pt x="47" y="92"/>
                  <a:pt x="39" y="84"/>
                </a:cubicBezTo>
                <a:cubicBezTo>
                  <a:pt x="38" y="84"/>
                  <a:pt x="38" y="83"/>
                  <a:pt x="38" y="83"/>
                </a:cubicBezTo>
                <a:cubicBezTo>
                  <a:pt x="27" y="85"/>
                  <a:pt x="14" y="86"/>
                  <a:pt x="0" y="86"/>
                </a:cubicBezTo>
                <a:cubicBezTo>
                  <a:pt x="8" y="101"/>
                  <a:pt x="21" y="113"/>
                  <a:pt x="43" y="116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7" name="Freeform 119"/>
          <p:cNvSpPr>
            <a:spLocks/>
          </p:cNvSpPr>
          <p:nvPr/>
        </p:nvSpPr>
        <p:spPr bwMode="auto">
          <a:xfrm>
            <a:off x="9653578" y="7408681"/>
            <a:ext cx="198286" cy="158629"/>
          </a:xfrm>
          <a:custGeom>
            <a:avLst/>
            <a:gdLst>
              <a:gd name="T0" fmla="*/ 51 w 55"/>
              <a:gd name="T1" fmla="*/ 9 h 44"/>
              <a:gd name="T2" fmla="*/ 33 w 55"/>
              <a:gd name="T3" fmla="*/ 0 h 44"/>
              <a:gd name="T4" fmla="*/ 5 w 55"/>
              <a:gd name="T5" fmla="*/ 32 h 44"/>
              <a:gd name="T6" fmla="*/ 0 w 55"/>
              <a:gd name="T7" fmla="*/ 37 h 44"/>
              <a:gd name="T8" fmla="*/ 51 w 55"/>
              <a:gd name="T9" fmla="*/ 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44">
                <a:moveTo>
                  <a:pt x="51" y="9"/>
                </a:moveTo>
                <a:cubicBezTo>
                  <a:pt x="49" y="5"/>
                  <a:pt x="41" y="2"/>
                  <a:pt x="33" y="0"/>
                </a:cubicBezTo>
                <a:cubicBezTo>
                  <a:pt x="22" y="13"/>
                  <a:pt x="13" y="24"/>
                  <a:pt x="5" y="32"/>
                </a:cubicBezTo>
                <a:cubicBezTo>
                  <a:pt x="4" y="34"/>
                  <a:pt x="2" y="35"/>
                  <a:pt x="0" y="37"/>
                </a:cubicBezTo>
                <a:cubicBezTo>
                  <a:pt x="37" y="44"/>
                  <a:pt x="55" y="17"/>
                  <a:pt x="51" y="9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8" name="Freeform 120"/>
          <p:cNvSpPr>
            <a:spLocks/>
          </p:cNvSpPr>
          <p:nvPr/>
        </p:nvSpPr>
        <p:spPr bwMode="auto">
          <a:xfrm>
            <a:off x="6942470" y="7235631"/>
            <a:ext cx="616489" cy="429018"/>
          </a:xfrm>
          <a:custGeom>
            <a:avLst/>
            <a:gdLst>
              <a:gd name="T0" fmla="*/ 67 w 171"/>
              <a:gd name="T1" fmla="*/ 114 h 119"/>
              <a:gd name="T2" fmla="*/ 155 w 171"/>
              <a:gd name="T3" fmla="*/ 7 h 119"/>
              <a:gd name="T4" fmla="*/ 151 w 171"/>
              <a:gd name="T5" fmla="*/ 0 h 119"/>
              <a:gd name="T6" fmla="*/ 120 w 171"/>
              <a:gd name="T7" fmla="*/ 14 h 119"/>
              <a:gd name="T8" fmla="*/ 129 w 171"/>
              <a:gd name="T9" fmla="*/ 43 h 119"/>
              <a:gd name="T10" fmla="*/ 55 w 171"/>
              <a:gd name="T11" fmla="*/ 85 h 119"/>
              <a:gd name="T12" fmla="*/ 30 w 171"/>
              <a:gd name="T13" fmla="*/ 56 h 119"/>
              <a:gd name="T14" fmla="*/ 0 w 171"/>
              <a:gd name="T15" fmla="*/ 68 h 119"/>
              <a:gd name="T16" fmla="*/ 67 w 171"/>
              <a:gd name="T17" fmla="*/ 11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" h="119">
                <a:moveTo>
                  <a:pt x="67" y="114"/>
                </a:moveTo>
                <a:cubicBezTo>
                  <a:pt x="144" y="105"/>
                  <a:pt x="171" y="48"/>
                  <a:pt x="155" y="7"/>
                </a:cubicBezTo>
                <a:cubicBezTo>
                  <a:pt x="154" y="5"/>
                  <a:pt x="152" y="2"/>
                  <a:pt x="151" y="0"/>
                </a:cubicBezTo>
                <a:cubicBezTo>
                  <a:pt x="141" y="5"/>
                  <a:pt x="131" y="10"/>
                  <a:pt x="120" y="14"/>
                </a:cubicBezTo>
                <a:cubicBezTo>
                  <a:pt x="128" y="20"/>
                  <a:pt x="132" y="29"/>
                  <a:pt x="129" y="43"/>
                </a:cubicBezTo>
                <a:cubicBezTo>
                  <a:pt x="120" y="90"/>
                  <a:pt x="65" y="91"/>
                  <a:pt x="55" y="85"/>
                </a:cubicBezTo>
                <a:cubicBezTo>
                  <a:pt x="48" y="81"/>
                  <a:pt x="36" y="70"/>
                  <a:pt x="30" y="56"/>
                </a:cubicBezTo>
                <a:cubicBezTo>
                  <a:pt x="20" y="61"/>
                  <a:pt x="10" y="65"/>
                  <a:pt x="0" y="68"/>
                </a:cubicBezTo>
                <a:cubicBezTo>
                  <a:pt x="11" y="95"/>
                  <a:pt x="31" y="119"/>
                  <a:pt x="67" y="114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9" name="Freeform 121"/>
          <p:cNvSpPr>
            <a:spLocks/>
          </p:cNvSpPr>
          <p:nvPr/>
        </p:nvSpPr>
        <p:spPr bwMode="auto">
          <a:xfrm>
            <a:off x="7093888" y="7325761"/>
            <a:ext cx="284811" cy="162234"/>
          </a:xfrm>
          <a:custGeom>
            <a:avLst/>
            <a:gdLst>
              <a:gd name="T0" fmla="*/ 28 w 79"/>
              <a:gd name="T1" fmla="*/ 45 h 45"/>
              <a:gd name="T2" fmla="*/ 73 w 79"/>
              <a:gd name="T3" fmla="*/ 4 h 45"/>
              <a:gd name="T4" fmla="*/ 55 w 79"/>
              <a:gd name="T5" fmla="*/ 1 h 45"/>
              <a:gd name="T6" fmla="*/ 33 w 79"/>
              <a:gd name="T7" fmla="*/ 11 h 45"/>
              <a:gd name="T8" fmla="*/ 33 w 79"/>
              <a:gd name="T9" fmla="*/ 13 h 45"/>
              <a:gd name="T10" fmla="*/ 28 w 79"/>
              <a:gd name="T11" fmla="*/ 13 h 45"/>
              <a:gd name="T12" fmla="*/ 0 w 79"/>
              <a:gd name="T13" fmla="*/ 26 h 45"/>
              <a:gd name="T14" fmla="*/ 28 w 79"/>
              <a:gd name="T15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" h="45">
                <a:moveTo>
                  <a:pt x="28" y="45"/>
                </a:moveTo>
                <a:cubicBezTo>
                  <a:pt x="68" y="43"/>
                  <a:pt x="79" y="12"/>
                  <a:pt x="73" y="4"/>
                </a:cubicBezTo>
                <a:cubicBezTo>
                  <a:pt x="70" y="1"/>
                  <a:pt x="63" y="0"/>
                  <a:pt x="55" y="1"/>
                </a:cubicBezTo>
                <a:cubicBezTo>
                  <a:pt x="47" y="4"/>
                  <a:pt x="40" y="7"/>
                  <a:pt x="33" y="11"/>
                </a:cubicBezTo>
                <a:cubicBezTo>
                  <a:pt x="33" y="11"/>
                  <a:pt x="33" y="12"/>
                  <a:pt x="33" y="13"/>
                </a:cubicBezTo>
                <a:cubicBezTo>
                  <a:pt x="35" y="20"/>
                  <a:pt x="31" y="18"/>
                  <a:pt x="28" y="13"/>
                </a:cubicBezTo>
                <a:cubicBezTo>
                  <a:pt x="19" y="18"/>
                  <a:pt x="9" y="22"/>
                  <a:pt x="0" y="26"/>
                </a:cubicBezTo>
                <a:cubicBezTo>
                  <a:pt x="5" y="37"/>
                  <a:pt x="14" y="45"/>
                  <a:pt x="28" y="45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0" name="Freeform 39"/>
          <p:cNvSpPr>
            <a:spLocks/>
          </p:cNvSpPr>
          <p:nvPr userDrawn="1"/>
        </p:nvSpPr>
        <p:spPr bwMode="auto">
          <a:xfrm>
            <a:off x="5035371" y="7177972"/>
            <a:ext cx="328022" cy="114664"/>
          </a:xfrm>
          <a:custGeom>
            <a:avLst/>
            <a:gdLst>
              <a:gd name="connsiteX0" fmla="*/ 0 w 328022"/>
              <a:gd name="connsiteY0" fmla="*/ 0 h 114664"/>
              <a:gd name="connsiteX1" fmla="*/ 39438 w 328022"/>
              <a:gd name="connsiteY1" fmla="*/ 18565 h 114664"/>
              <a:gd name="connsiteX2" fmla="*/ 158578 w 328022"/>
              <a:gd name="connsiteY2" fmla="*/ 21607 h 114664"/>
              <a:gd name="connsiteX3" fmla="*/ 328022 w 328022"/>
              <a:gd name="connsiteY3" fmla="*/ 50449 h 114664"/>
              <a:gd name="connsiteX4" fmla="*/ 223472 w 328022"/>
              <a:gd name="connsiteY4" fmla="*/ 104526 h 114664"/>
              <a:gd name="connsiteX5" fmla="*/ 42923 w 328022"/>
              <a:gd name="connsiteY5" fmla="*/ 106491 h 114664"/>
              <a:gd name="connsiteX6" fmla="*/ 0 w 328022"/>
              <a:gd name="connsiteY6" fmla="*/ 94294 h 11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022" h="114664">
                <a:moveTo>
                  <a:pt x="0" y="0"/>
                </a:moveTo>
                <a:lnTo>
                  <a:pt x="39438" y="18565"/>
                </a:lnTo>
                <a:cubicBezTo>
                  <a:pt x="80165" y="31747"/>
                  <a:pt x="123427" y="29719"/>
                  <a:pt x="158578" y="21607"/>
                </a:cubicBezTo>
                <a:cubicBezTo>
                  <a:pt x="216261" y="32423"/>
                  <a:pt x="270339" y="43238"/>
                  <a:pt x="328022" y="50449"/>
                </a:cubicBezTo>
                <a:cubicBezTo>
                  <a:pt x="302786" y="75685"/>
                  <a:pt x="270339" y="93711"/>
                  <a:pt x="223472" y="104526"/>
                </a:cubicBezTo>
                <a:cubicBezTo>
                  <a:pt x="155874" y="118046"/>
                  <a:pt x="95375" y="117370"/>
                  <a:pt x="42923" y="106491"/>
                </a:cubicBezTo>
                <a:lnTo>
                  <a:pt x="0" y="94294"/>
                </a:ln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1" name="Freeform 126"/>
          <p:cNvSpPr>
            <a:spLocks/>
          </p:cNvSpPr>
          <p:nvPr/>
        </p:nvSpPr>
        <p:spPr bwMode="auto">
          <a:xfrm>
            <a:off x="8229525" y="7282499"/>
            <a:ext cx="699408" cy="468676"/>
          </a:xfrm>
          <a:custGeom>
            <a:avLst/>
            <a:gdLst>
              <a:gd name="T0" fmla="*/ 11 w 194"/>
              <a:gd name="T1" fmla="*/ 22 h 130"/>
              <a:gd name="T2" fmla="*/ 130 w 194"/>
              <a:gd name="T3" fmla="*/ 124 h 130"/>
              <a:gd name="T4" fmla="*/ 194 w 194"/>
              <a:gd name="T5" fmla="*/ 65 h 130"/>
              <a:gd name="T6" fmla="*/ 155 w 194"/>
              <a:gd name="T7" fmla="*/ 55 h 130"/>
              <a:gd name="T8" fmla="*/ 138 w 194"/>
              <a:gd name="T9" fmla="*/ 89 h 130"/>
              <a:gd name="T10" fmla="*/ 46 w 194"/>
              <a:gd name="T11" fmla="*/ 57 h 130"/>
              <a:gd name="T12" fmla="*/ 57 w 194"/>
              <a:gd name="T13" fmla="*/ 18 h 130"/>
              <a:gd name="T14" fmla="*/ 23 w 194"/>
              <a:gd name="T15" fmla="*/ 0 h 130"/>
              <a:gd name="T16" fmla="*/ 11 w 194"/>
              <a:gd name="T17" fmla="*/ 2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30">
                <a:moveTo>
                  <a:pt x="11" y="22"/>
                </a:moveTo>
                <a:cubicBezTo>
                  <a:pt x="0" y="71"/>
                  <a:pt x="43" y="130"/>
                  <a:pt x="130" y="124"/>
                </a:cubicBezTo>
                <a:cubicBezTo>
                  <a:pt x="169" y="122"/>
                  <a:pt x="186" y="95"/>
                  <a:pt x="194" y="65"/>
                </a:cubicBezTo>
                <a:cubicBezTo>
                  <a:pt x="180" y="62"/>
                  <a:pt x="167" y="58"/>
                  <a:pt x="155" y="55"/>
                </a:cubicBezTo>
                <a:cubicBezTo>
                  <a:pt x="151" y="71"/>
                  <a:pt x="144" y="83"/>
                  <a:pt x="138" y="89"/>
                </a:cubicBezTo>
                <a:cubicBezTo>
                  <a:pt x="127" y="98"/>
                  <a:pt x="66" y="107"/>
                  <a:pt x="46" y="57"/>
                </a:cubicBezTo>
                <a:cubicBezTo>
                  <a:pt x="38" y="39"/>
                  <a:pt x="45" y="26"/>
                  <a:pt x="57" y="18"/>
                </a:cubicBezTo>
                <a:cubicBezTo>
                  <a:pt x="45" y="12"/>
                  <a:pt x="34" y="6"/>
                  <a:pt x="23" y="0"/>
                </a:cubicBezTo>
                <a:cubicBezTo>
                  <a:pt x="17" y="5"/>
                  <a:pt x="13" y="13"/>
                  <a:pt x="11" y="22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2" name="Freeform 127"/>
          <p:cNvSpPr>
            <a:spLocks/>
          </p:cNvSpPr>
          <p:nvPr/>
        </p:nvSpPr>
        <p:spPr bwMode="auto">
          <a:xfrm>
            <a:off x="8424206" y="7394260"/>
            <a:ext cx="324468" cy="180260"/>
          </a:xfrm>
          <a:custGeom>
            <a:avLst/>
            <a:gdLst>
              <a:gd name="T0" fmla="*/ 5 w 90"/>
              <a:gd name="T1" fmla="*/ 8 h 50"/>
              <a:gd name="T2" fmla="*/ 63 w 90"/>
              <a:gd name="T3" fmla="*/ 44 h 50"/>
              <a:gd name="T4" fmla="*/ 90 w 90"/>
              <a:gd name="T5" fmla="*/ 21 h 50"/>
              <a:gd name="T6" fmla="*/ 56 w 90"/>
              <a:gd name="T7" fmla="*/ 11 h 50"/>
              <a:gd name="T8" fmla="*/ 51 w 90"/>
              <a:gd name="T9" fmla="*/ 9 h 50"/>
              <a:gd name="T10" fmla="*/ 28 w 90"/>
              <a:gd name="T11" fmla="*/ 0 h 50"/>
              <a:gd name="T12" fmla="*/ 5 w 90"/>
              <a:gd name="T13" fmla="*/ 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50">
                <a:moveTo>
                  <a:pt x="5" y="8"/>
                </a:moveTo>
                <a:cubicBezTo>
                  <a:pt x="0" y="17"/>
                  <a:pt x="19" y="50"/>
                  <a:pt x="63" y="44"/>
                </a:cubicBezTo>
                <a:cubicBezTo>
                  <a:pt x="77" y="42"/>
                  <a:pt x="86" y="33"/>
                  <a:pt x="90" y="21"/>
                </a:cubicBezTo>
                <a:cubicBezTo>
                  <a:pt x="77" y="18"/>
                  <a:pt x="66" y="14"/>
                  <a:pt x="56" y="11"/>
                </a:cubicBezTo>
                <a:cubicBezTo>
                  <a:pt x="54" y="15"/>
                  <a:pt x="51" y="16"/>
                  <a:pt x="51" y="9"/>
                </a:cubicBezTo>
                <a:cubicBezTo>
                  <a:pt x="44" y="7"/>
                  <a:pt x="36" y="4"/>
                  <a:pt x="28" y="0"/>
                </a:cubicBezTo>
                <a:cubicBezTo>
                  <a:pt x="18" y="1"/>
                  <a:pt x="8" y="4"/>
                  <a:pt x="5" y="8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3" name="Freeform 130"/>
          <p:cNvSpPr>
            <a:spLocks/>
          </p:cNvSpPr>
          <p:nvPr/>
        </p:nvSpPr>
        <p:spPr bwMode="auto">
          <a:xfrm>
            <a:off x="5395840" y="7246447"/>
            <a:ext cx="749881" cy="569621"/>
          </a:xfrm>
          <a:custGeom>
            <a:avLst/>
            <a:gdLst>
              <a:gd name="T0" fmla="*/ 35 w 208"/>
              <a:gd name="T1" fmla="*/ 100 h 158"/>
              <a:gd name="T2" fmla="*/ 204 w 208"/>
              <a:gd name="T3" fmla="*/ 81 h 158"/>
              <a:gd name="T4" fmla="*/ 208 w 208"/>
              <a:gd name="T5" fmla="*/ 63 h 158"/>
              <a:gd name="T6" fmla="*/ 165 w 208"/>
              <a:gd name="T7" fmla="*/ 49 h 158"/>
              <a:gd name="T8" fmla="*/ 151 w 208"/>
              <a:gd name="T9" fmla="*/ 91 h 158"/>
              <a:gd name="T10" fmla="*/ 50 w 208"/>
              <a:gd name="T11" fmla="*/ 63 h 158"/>
              <a:gd name="T12" fmla="*/ 55 w 208"/>
              <a:gd name="T13" fmla="*/ 9 h 158"/>
              <a:gd name="T14" fmla="*/ 14 w 208"/>
              <a:gd name="T15" fmla="*/ 0 h 158"/>
              <a:gd name="T16" fmla="*/ 35 w 208"/>
              <a:gd name="T17" fmla="*/ 10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158">
                <a:moveTo>
                  <a:pt x="35" y="100"/>
                </a:moveTo>
                <a:cubicBezTo>
                  <a:pt x="110" y="158"/>
                  <a:pt x="183" y="131"/>
                  <a:pt x="204" y="81"/>
                </a:cubicBezTo>
                <a:cubicBezTo>
                  <a:pt x="207" y="75"/>
                  <a:pt x="208" y="69"/>
                  <a:pt x="208" y="63"/>
                </a:cubicBezTo>
                <a:cubicBezTo>
                  <a:pt x="193" y="59"/>
                  <a:pt x="178" y="54"/>
                  <a:pt x="165" y="49"/>
                </a:cubicBezTo>
                <a:cubicBezTo>
                  <a:pt x="171" y="63"/>
                  <a:pt x="170" y="79"/>
                  <a:pt x="151" y="91"/>
                </a:cubicBezTo>
                <a:cubicBezTo>
                  <a:pt x="102" y="124"/>
                  <a:pt x="54" y="78"/>
                  <a:pt x="50" y="63"/>
                </a:cubicBezTo>
                <a:cubicBezTo>
                  <a:pt x="47" y="53"/>
                  <a:pt x="46" y="28"/>
                  <a:pt x="55" y="9"/>
                </a:cubicBezTo>
                <a:cubicBezTo>
                  <a:pt x="42" y="6"/>
                  <a:pt x="28" y="3"/>
                  <a:pt x="14" y="0"/>
                </a:cubicBezTo>
                <a:cubicBezTo>
                  <a:pt x="2" y="34"/>
                  <a:pt x="0" y="73"/>
                  <a:pt x="35" y="100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4" name="Freeform 131"/>
          <p:cNvSpPr>
            <a:spLocks/>
          </p:cNvSpPr>
          <p:nvPr/>
        </p:nvSpPr>
        <p:spPr bwMode="auto">
          <a:xfrm>
            <a:off x="5615757" y="7296920"/>
            <a:ext cx="324468" cy="295626"/>
          </a:xfrm>
          <a:custGeom>
            <a:avLst/>
            <a:gdLst>
              <a:gd name="T0" fmla="*/ 16 w 90"/>
              <a:gd name="T1" fmla="*/ 50 h 82"/>
              <a:gd name="T2" fmla="*/ 89 w 90"/>
              <a:gd name="T3" fmla="*/ 53 h 82"/>
              <a:gd name="T4" fmla="*/ 47 w 90"/>
              <a:gd name="T5" fmla="*/ 26 h 82"/>
              <a:gd name="T6" fmla="*/ 46 w 90"/>
              <a:gd name="T7" fmla="*/ 10 h 82"/>
              <a:gd name="T8" fmla="*/ 11 w 90"/>
              <a:gd name="T9" fmla="*/ 0 h 82"/>
              <a:gd name="T10" fmla="*/ 16 w 90"/>
              <a:gd name="T11" fmla="*/ 5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82">
                <a:moveTo>
                  <a:pt x="16" y="50"/>
                </a:moveTo>
                <a:cubicBezTo>
                  <a:pt x="51" y="82"/>
                  <a:pt x="88" y="64"/>
                  <a:pt x="89" y="53"/>
                </a:cubicBezTo>
                <a:cubicBezTo>
                  <a:pt x="90" y="41"/>
                  <a:pt x="55" y="12"/>
                  <a:pt x="47" y="26"/>
                </a:cubicBezTo>
                <a:cubicBezTo>
                  <a:pt x="41" y="37"/>
                  <a:pt x="40" y="21"/>
                  <a:pt x="46" y="10"/>
                </a:cubicBezTo>
                <a:cubicBezTo>
                  <a:pt x="36" y="7"/>
                  <a:pt x="25" y="3"/>
                  <a:pt x="11" y="0"/>
                </a:cubicBezTo>
                <a:cubicBezTo>
                  <a:pt x="1" y="16"/>
                  <a:pt x="0" y="35"/>
                  <a:pt x="16" y="50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5" name="Freeform 132"/>
          <p:cNvSpPr>
            <a:spLocks/>
          </p:cNvSpPr>
          <p:nvPr/>
        </p:nvSpPr>
        <p:spPr bwMode="auto">
          <a:xfrm>
            <a:off x="7533722" y="7163527"/>
            <a:ext cx="717434" cy="338889"/>
          </a:xfrm>
          <a:custGeom>
            <a:avLst/>
            <a:gdLst>
              <a:gd name="T0" fmla="*/ 88 w 199"/>
              <a:gd name="T1" fmla="*/ 91 h 94"/>
              <a:gd name="T2" fmla="*/ 199 w 199"/>
              <a:gd name="T3" fmla="*/ 23 h 94"/>
              <a:gd name="T4" fmla="*/ 168 w 199"/>
              <a:gd name="T5" fmla="*/ 8 h 94"/>
              <a:gd name="T6" fmla="*/ 75 w 199"/>
              <a:gd name="T7" fmla="*/ 53 h 94"/>
              <a:gd name="T8" fmla="*/ 35 w 199"/>
              <a:gd name="T9" fmla="*/ 0 h 94"/>
              <a:gd name="T10" fmla="*/ 0 w 199"/>
              <a:gd name="T11" fmla="*/ 15 h 94"/>
              <a:gd name="T12" fmla="*/ 88 w 199"/>
              <a:gd name="T13" fmla="*/ 9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94">
                <a:moveTo>
                  <a:pt x="88" y="91"/>
                </a:moveTo>
                <a:cubicBezTo>
                  <a:pt x="148" y="86"/>
                  <a:pt x="184" y="57"/>
                  <a:pt x="199" y="23"/>
                </a:cubicBezTo>
                <a:cubicBezTo>
                  <a:pt x="189" y="18"/>
                  <a:pt x="178" y="13"/>
                  <a:pt x="168" y="8"/>
                </a:cubicBezTo>
                <a:cubicBezTo>
                  <a:pt x="153" y="63"/>
                  <a:pt x="87" y="61"/>
                  <a:pt x="75" y="53"/>
                </a:cubicBezTo>
                <a:cubicBezTo>
                  <a:pt x="65" y="47"/>
                  <a:pt x="41" y="35"/>
                  <a:pt x="35" y="0"/>
                </a:cubicBezTo>
                <a:cubicBezTo>
                  <a:pt x="24" y="4"/>
                  <a:pt x="12" y="9"/>
                  <a:pt x="0" y="15"/>
                </a:cubicBezTo>
                <a:cubicBezTo>
                  <a:pt x="13" y="54"/>
                  <a:pt x="38" y="94"/>
                  <a:pt x="88" y="91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6" name="Freeform 133"/>
          <p:cNvSpPr>
            <a:spLocks/>
          </p:cNvSpPr>
          <p:nvPr/>
        </p:nvSpPr>
        <p:spPr bwMode="auto">
          <a:xfrm>
            <a:off x="7739218" y="7116660"/>
            <a:ext cx="342494" cy="176655"/>
          </a:xfrm>
          <a:custGeom>
            <a:avLst/>
            <a:gdLst>
              <a:gd name="T0" fmla="*/ 38 w 95"/>
              <a:gd name="T1" fmla="*/ 49 h 49"/>
              <a:gd name="T2" fmla="*/ 95 w 95"/>
              <a:gd name="T3" fmla="*/ 14 h 49"/>
              <a:gd name="T4" fmla="*/ 49 w 95"/>
              <a:gd name="T5" fmla="*/ 2 h 49"/>
              <a:gd name="T6" fmla="*/ 45 w 95"/>
              <a:gd name="T7" fmla="*/ 10 h 49"/>
              <a:gd name="T8" fmla="*/ 34 w 95"/>
              <a:gd name="T9" fmla="*/ 1 h 49"/>
              <a:gd name="T10" fmla="*/ 33 w 95"/>
              <a:gd name="T11" fmla="*/ 0 h 49"/>
              <a:gd name="T12" fmla="*/ 0 w 95"/>
              <a:gd name="T13" fmla="*/ 6 h 49"/>
              <a:gd name="T14" fmla="*/ 38 w 95"/>
              <a:gd name="T1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49">
                <a:moveTo>
                  <a:pt x="38" y="49"/>
                </a:moveTo>
                <a:cubicBezTo>
                  <a:pt x="73" y="49"/>
                  <a:pt x="91" y="29"/>
                  <a:pt x="95" y="14"/>
                </a:cubicBezTo>
                <a:cubicBezTo>
                  <a:pt x="80" y="8"/>
                  <a:pt x="64" y="4"/>
                  <a:pt x="49" y="2"/>
                </a:cubicBezTo>
                <a:cubicBezTo>
                  <a:pt x="46" y="4"/>
                  <a:pt x="45" y="6"/>
                  <a:pt x="45" y="10"/>
                </a:cubicBezTo>
                <a:cubicBezTo>
                  <a:pt x="48" y="22"/>
                  <a:pt x="37" y="12"/>
                  <a:pt x="34" y="1"/>
                </a:cubicBezTo>
                <a:cubicBezTo>
                  <a:pt x="34" y="1"/>
                  <a:pt x="33" y="0"/>
                  <a:pt x="33" y="0"/>
                </a:cubicBezTo>
                <a:cubicBezTo>
                  <a:pt x="24" y="0"/>
                  <a:pt x="12" y="3"/>
                  <a:pt x="0" y="6"/>
                </a:cubicBezTo>
                <a:cubicBezTo>
                  <a:pt x="1" y="28"/>
                  <a:pt x="14" y="49"/>
                  <a:pt x="38" y="49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5035371" y="7340535"/>
            <a:ext cx="418152" cy="431865"/>
          </a:xfrm>
          <a:custGeom>
            <a:avLst/>
            <a:gdLst>
              <a:gd name="connsiteX0" fmla="*/ 0 w 418152"/>
              <a:gd name="connsiteY0" fmla="*/ 0 h 431865"/>
              <a:gd name="connsiteX1" fmla="*/ 82869 w 418152"/>
              <a:gd name="connsiteY1" fmla="*/ 6452 h 431865"/>
              <a:gd name="connsiteX2" fmla="*/ 418152 w 418152"/>
              <a:gd name="connsiteY2" fmla="*/ 431865 h 431865"/>
              <a:gd name="connsiteX3" fmla="*/ 248708 w 418152"/>
              <a:gd name="connsiteY3" fmla="*/ 431865 h 431865"/>
              <a:gd name="connsiteX4" fmla="*/ 252313 w 418152"/>
              <a:gd name="connsiteY4" fmla="*/ 381392 h 431865"/>
              <a:gd name="connsiteX5" fmla="*/ 50422 w 418152"/>
              <a:gd name="connsiteY5" fmla="*/ 129029 h 431865"/>
              <a:gd name="connsiteX6" fmla="*/ 7343 w 418152"/>
              <a:gd name="connsiteY6" fmla="*/ 117636 h 431865"/>
              <a:gd name="connsiteX7" fmla="*/ 0 w 418152"/>
              <a:gd name="connsiteY7" fmla="*/ 117359 h 431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152" h="431865">
                <a:moveTo>
                  <a:pt x="0" y="0"/>
                </a:moveTo>
                <a:lnTo>
                  <a:pt x="82869" y="6452"/>
                </a:lnTo>
                <a:cubicBezTo>
                  <a:pt x="299181" y="42504"/>
                  <a:pt x="385705" y="266026"/>
                  <a:pt x="418152" y="431865"/>
                </a:cubicBezTo>
                <a:cubicBezTo>
                  <a:pt x="418152" y="431865"/>
                  <a:pt x="418152" y="431865"/>
                  <a:pt x="248708" y="431865"/>
                </a:cubicBezTo>
                <a:cubicBezTo>
                  <a:pt x="248708" y="413839"/>
                  <a:pt x="252313" y="395813"/>
                  <a:pt x="252313" y="381392"/>
                </a:cubicBezTo>
                <a:cubicBezTo>
                  <a:pt x="245103" y="244395"/>
                  <a:pt x="151368" y="175896"/>
                  <a:pt x="50422" y="129029"/>
                </a:cubicBezTo>
                <a:cubicBezTo>
                  <a:pt x="38255" y="123621"/>
                  <a:pt x="23665" y="119847"/>
                  <a:pt x="7343" y="117636"/>
                </a:cubicBezTo>
                <a:lnTo>
                  <a:pt x="0" y="117359"/>
                </a:ln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5035371" y="7518443"/>
            <a:ext cx="171474" cy="253957"/>
          </a:xfrm>
          <a:custGeom>
            <a:avLst/>
            <a:gdLst>
              <a:gd name="connsiteX0" fmla="*/ 0 w 171474"/>
              <a:gd name="connsiteY0" fmla="*/ 0 h 253957"/>
              <a:gd name="connsiteX1" fmla="*/ 44395 w 171474"/>
              <a:gd name="connsiteY1" fmla="*/ 10606 h 253957"/>
              <a:gd name="connsiteX2" fmla="*/ 151367 w 171474"/>
              <a:gd name="connsiteY2" fmla="*/ 253957 h 253957"/>
              <a:gd name="connsiteX3" fmla="*/ 42684 w 171474"/>
              <a:gd name="connsiteY3" fmla="*/ 253957 h 253957"/>
              <a:gd name="connsiteX4" fmla="*/ 0 w 171474"/>
              <a:gd name="connsiteY4" fmla="*/ 253957 h 253957"/>
              <a:gd name="connsiteX5" fmla="*/ 0 w 171474"/>
              <a:gd name="connsiteY5" fmla="*/ 231640 h 253957"/>
              <a:gd name="connsiteX6" fmla="*/ 4850 w 171474"/>
              <a:gd name="connsiteY6" fmla="*/ 221679 h 253957"/>
              <a:gd name="connsiteX7" fmla="*/ 6709 w 171474"/>
              <a:gd name="connsiteY7" fmla="*/ 187712 h 253957"/>
              <a:gd name="connsiteX8" fmla="*/ 0 w 171474"/>
              <a:gd name="connsiteY8" fmla="*/ 158095 h 25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474" h="253957">
                <a:moveTo>
                  <a:pt x="0" y="0"/>
                </a:moveTo>
                <a:lnTo>
                  <a:pt x="44395" y="10606"/>
                </a:lnTo>
                <a:cubicBezTo>
                  <a:pt x="143932" y="47109"/>
                  <a:pt x="205445" y="148505"/>
                  <a:pt x="151367" y="253957"/>
                </a:cubicBezTo>
                <a:cubicBezTo>
                  <a:pt x="151367" y="253957"/>
                  <a:pt x="151367" y="253957"/>
                  <a:pt x="42684" y="253957"/>
                </a:cubicBezTo>
                <a:lnTo>
                  <a:pt x="0" y="253957"/>
                </a:lnTo>
                <a:lnTo>
                  <a:pt x="0" y="231640"/>
                </a:lnTo>
                <a:lnTo>
                  <a:pt x="4850" y="221679"/>
                </a:lnTo>
                <a:cubicBezTo>
                  <a:pt x="7498" y="210357"/>
                  <a:pt x="7835" y="198752"/>
                  <a:pt x="6709" y="187712"/>
                </a:cubicBezTo>
                <a:lnTo>
                  <a:pt x="0" y="158095"/>
                </a:ln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9" name="Freeform 144"/>
          <p:cNvSpPr>
            <a:spLocks/>
          </p:cNvSpPr>
          <p:nvPr/>
        </p:nvSpPr>
        <p:spPr bwMode="auto">
          <a:xfrm>
            <a:off x="6188983" y="7473169"/>
            <a:ext cx="721040" cy="299231"/>
          </a:xfrm>
          <a:custGeom>
            <a:avLst/>
            <a:gdLst>
              <a:gd name="T0" fmla="*/ 195 w 200"/>
              <a:gd name="T1" fmla="*/ 3 h 83"/>
              <a:gd name="T2" fmla="*/ 156 w 200"/>
              <a:gd name="T3" fmla="*/ 13 h 83"/>
              <a:gd name="T4" fmla="*/ 151 w 200"/>
              <a:gd name="T5" fmla="*/ 47 h 83"/>
              <a:gd name="T6" fmla="*/ 54 w 200"/>
              <a:gd name="T7" fmla="*/ 73 h 83"/>
              <a:gd name="T8" fmla="*/ 47 w 200"/>
              <a:gd name="T9" fmla="*/ 18 h 83"/>
              <a:gd name="T10" fmla="*/ 52 w 200"/>
              <a:gd name="T11" fmla="*/ 9 h 83"/>
              <a:gd name="T12" fmla="*/ 8 w 200"/>
              <a:gd name="T13" fmla="*/ 0 h 83"/>
              <a:gd name="T14" fmla="*/ 18 w 200"/>
              <a:gd name="T15" fmla="*/ 82 h 83"/>
              <a:gd name="T16" fmla="*/ 188 w 200"/>
              <a:gd name="T17" fmla="*/ 82 h 83"/>
              <a:gd name="T18" fmla="*/ 195 w 200"/>
              <a:gd name="T19" fmla="*/ 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83">
                <a:moveTo>
                  <a:pt x="195" y="3"/>
                </a:moveTo>
                <a:cubicBezTo>
                  <a:pt x="181" y="7"/>
                  <a:pt x="168" y="11"/>
                  <a:pt x="156" y="13"/>
                </a:cubicBezTo>
                <a:cubicBezTo>
                  <a:pt x="156" y="23"/>
                  <a:pt x="155" y="34"/>
                  <a:pt x="151" y="47"/>
                </a:cubicBezTo>
                <a:cubicBezTo>
                  <a:pt x="143" y="76"/>
                  <a:pt x="75" y="83"/>
                  <a:pt x="54" y="73"/>
                </a:cubicBezTo>
                <a:cubicBezTo>
                  <a:pt x="32" y="62"/>
                  <a:pt x="42" y="30"/>
                  <a:pt x="47" y="18"/>
                </a:cubicBezTo>
                <a:cubicBezTo>
                  <a:pt x="49" y="14"/>
                  <a:pt x="50" y="11"/>
                  <a:pt x="52" y="9"/>
                </a:cubicBezTo>
                <a:cubicBezTo>
                  <a:pt x="37" y="7"/>
                  <a:pt x="22" y="4"/>
                  <a:pt x="8" y="0"/>
                </a:cubicBezTo>
                <a:cubicBezTo>
                  <a:pt x="0" y="16"/>
                  <a:pt x="5" y="54"/>
                  <a:pt x="18" y="82"/>
                </a:cubicBezTo>
                <a:cubicBezTo>
                  <a:pt x="188" y="82"/>
                  <a:pt x="188" y="82"/>
                  <a:pt x="188" y="82"/>
                </a:cubicBezTo>
                <a:cubicBezTo>
                  <a:pt x="200" y="66"/>
                  <a:pt x="199" y="33"/>
                  <a:pt x="195" y="3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0" name="Freeform 145"/>
          <p:cNvSpPr>
            <a:spLocks/>
          </p:cNvSpPr>
          <p:nvPr/>
        </p:nvSpPr>
        <p:spPr bwMode="auto">
          <a:xfrm>
            <a:off x="6383664" y="7524047"/>
            <a:ext cx="302837" cy="205496"/>
          </a:xfrm>
          <a:custGeom>
            <a:avLst/>
            <a:gdLst>
              <a:gd name="T0" fmla="*/ 31 w 84"/>
              <a:gd name="T1" fmla="*/ 26 h 57"/>
              <a:gd name="T2" fmla="*/ 17 w 84"/>
              <a:gd name="T3" fmla="*/ 4 h 57"/>
              <a:gd name="T4" fmla="*/ 0 w 84"/>
              <a:gd name="T5" fmla="*/ 38 h 57"/>
              <a:gd name="T6" fmla="*/ 59 w 84"/>
              <a:gd name="T7" fmla="*/ 51 h 57"/>
              <a:gd name="T8" fmla="*/ 81 w 84"/>
              <a:gd name="T9" fmla="*/ 6 h 57"/>
              <a:gd name="T10" fmla="*/ 46 w 84"/>
              <a:gd name="T11" fmla="*/ 5 h 57"/>
              <a:gd name="T12" fmla="*/ 46 w 84"/>
              <a:gd name="T13" fmla="*/ 6 h 57"/>
              <a:gd name="T14" fmla="*/ 31 w 84"/>
              <a:gd name="T15" fmla="*/ 2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" h="57">
                <a:moveTo>
                  <a:pt x="31" y="26"/>
                </a:moveTo>
                <a:cubicBezTo>
                  <a:pt x="31" y="26"/>
                  <a:pt x="23" y="9"/>
                  <a:pt x="17" y="4"/>
                </a:cubicBezTo>
                <a:cubicBezTo>
                  <a:pt x="10" y="0"/>
                  <a:pt x="0" y="23"/>
                  <a:pt x="0" y="38"/>
                </a:cubicBezTo>
                <a:cubicBezTo>
                  <a:pt x="0" y="53"/>
                  <a:pt x="25" y="57"/>
                  <a:pt x="59" y="51"/>
                </a:cubicBezTo>
                <a:cubicBezTo>
                  <a:pt x="80" y="47"/>
                  <a:pt x="84" y="27"/>
                  <a:pt x="81" y="6"/>
                </a:cubicBezTo>
                <a:cubicBezTo>
                  <a:pt x="69" y="6"/>
                  <a:pt x="58" y="6"/>
                  <a:pt x="46" y="5"/>
                </a:cubicBezTo>
                <a:cubicBezTo>
                  <a:pt x="46" y="6"/>
                  <a:pt x="46" y="6"/>
                  <a:pt x="46" y="6"/>
                </a:cubicBezTo>
                <a:cubicBezTo>
                  <a:pt x="48" y="12"/>
                  <a:pt x="31" y="26"/>
                  <a:pt x="31" y="26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1" name="Freeform 149"/>
          <p:cNvSpPr>
            <a:spLocks/>
          </p:cNvSpPr>
          <p:nvPr/>
        </p:nvSpPr>
        <p:spPr bwMode="auto">
          <a:xfrm>
            <a:off x="9941994" y="7113055"/>
            <a:ext cx="122577" cy="158629"/>
          </a:xfrm>
          <a:custGeom>
            <a:avLst/>
            <a:gdLst>
              <a:gd name="T0" fmla="*/ 29 w 34"/>
              <a:gd name="T1" fmla="*/ 4 h 44"/>
              <a:gd name="T2" fmla="*/ 26 w 34"/>
              <a:gd name="T3" fmla="*/ 0 h 44"/>
              <a:gd name="T4" fmla="*/ 0 w 34"/>
              <a:gd name="T5" fmla="*/ 28 h 44"/>
              <a:gd name="T6" fmla="*/ 16 w 34"/>
              <a:gd name="T7" fmla="*/ 38 h 44"/>
              <a:gd name="T8" fmla="*/ 34 w 34"/>
              <a:gd name="T9" fmla="*/ 44 h 44"/>
              <a:gd name="T10" fmla="*/ 34 w 34"/>
              <a:gd name="T11" fmla="*/ 7 h 44"/>
              <a:gd name="T12" fmla="*/ 29 w 34"/>
              <a:gd name="T13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4">
                <a:moveTo>
                  <a:pt x="29" y="4"/>
                </a:moveTo>
                <a:cubicBezTo>
                  <a:pt x="28" y="3"/>
                  <a:pt x="27" y="1"/>
                  <a:pt x="26" y="0"/>
                </a:cubicBezTo>
                <a:cubicBezTo>
                  <a:pt x="17" y="9"/>
                  <a:pt x="9" y="18"/>
                  <a:pt x="0" y="28"/>
                </a:cubicBezTo>
                <a:cubicBezTo>
                  <a:pt x="4" y="31"/>
                  <a:pt x="9" y="35"/>
                  <a:pt x="16" y="38"/>
                </a:cubicBezTo>
                <a:cubicBezTo>
                  <a:pt x="22" y="40"/>
                  <a:pt x="28" y="42"/>
                  <a:pt x="34" y="44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6"/>
                  <a:pt x="30" y="5"/>
                  <a:pt x="29" y="4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2" name="Freeform 159"/>
          <p:cNvSpPr>
            <a:spLocks/>
          </p:cNvSpPr>
          <p:nvPr/>
        </p:nvSpPr>
        <p:spPr bwMode="auto">
          <a:xfrm>
            <a:off x="7865400" y="7620982"/>
            <a:ext cx="281205" cy="151418"/>
          </a:xfrm>
          <a:custGeom>
            <a:avLst/>
            <a:gdLst>
              <a:gd name="T0" fmla="*/ 78 w 78"/>
              <a:gd name="T1" fmla="*/ 29 h 42"/>
              <a:gd name="T2" fmla="*/ 12 w 78"/>
              <a:gd name="T3" fmla="*/ 26 h 42"/>
              <a:gd name="T4" fmla="*/ 0 w 78"/>
              <a:gd name="T5" fmla="*/ 42 h 42"/>
              <a:gd name="T6" fmla="*/ 69 w 78"/>
              <a:gd name="T7" fmla="*/ 42 h 42"/>
              <a:gd name="T8" fmla="*/ 78 w 78"/>
              <a:gd name="T9" fmla="*/ 2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42">
                <a:moveTo>
                  <a:pt x="78" y="29"/>
                </a:moveTo>
                <a:cubicBezTo>
                  <a:pt x="78" y="18"/>
                  <a:pt x="46" y="0"/>
                  <a:pt x="12" y="26"/>
                </a:cubicBezTo>
                <a:cubicBezTo>
                  <a:pt x="6" y="31"/>
                  <a:pt x="2" y="36"/>
                  <a:pt x="0" y="42"/>
                </a:cubicBezTo>
                <a:cubicBezTo>
                  <a:pt x="69" y="42"/>
                  <a:pt x="69" y="42"/>
                  <a:pt x="69" y="42"/>
                </a:cubicBezTo>
                <a:cubicBezTo>
                  <a:pt x="74" y="37"/>
                  <a:pt x="78" y="32"/>
                  <a:pt x="78" y="29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3" name="Freeform 160"/>
          <p:cNvSpPr>
            <a:spLocks/>
          </p:cNvSpPr>
          <p:nvPr/>
        </p:nvSpPr>
        <p:spPr bwMode="auto">
          <a:xfrm>
            <a:off x="7659904" y="7419091"/>
            <a:ext cx="674172" cy="353309"/>
          </a:xfrm>
          <a:custGeom>
            <a:avLst/>
            <a:gdLst>
              <a:gd name="T0" fmla="*/ 184 w 187"/>
              <a:gd name="T1" fmla="*/ 76 h 98"/>
              <a:gd name="T2" fmla="*/ 34 w 187"/>
              <a:gd name="T3" fmla="*/ 46 h 98"/>
              <a:gd name="T4" fmla="*/ 0 w 187"/>
              <a:gd name="T5" fmla="*/ 98 h 98"/>
              <a:gd name="T6" fmla="*/ 41 w 187"/>
              <a:gd name="T7" fmla="*/ 98 h 98"/>
              <a:gd name="T8" fmla="*/ 45 w 187"/>
              <a:gd name="T9" fmla="*/ 80 h 98"/>
              <a:gd name="T10" fmla="*/ 138 w 187"/>
              <a:gd name="T11" fmla="*/ 63 h 98"/>
              <a:gd name="T12" fmla="*/ 149 w 187"/>
              <a:gd name="T13" fmla="*/ 98 h 98"/>
              <a:gd name="T14" fmla="*/ 186 w 187"/>
              <a:gd name="T15" fmla="*/ 98 h 98"/>
              <a:gd name="T16" fmla="*/ 184 w 187"/>
              <a:gd name="T17" fmla="*/ 7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98">
                <a:moveTo>
                  <a:pt x="184" y="76"/>
                </a:moveTo>
                <a:cubicBezTo>
                  <a:pt x="170" y="29"/>
                  <a:pt x="106" y="0"/>
                  <a:pt x="34" y="46"/>
                </a:cubicBezTo>
                <a:cubicBezTo>
                  <a:pt x="10" y="62"/>
                  <a:pt x="1" y="80"/>
                  <a:pt x="0" y="98"/>
                </a:cubicBezTo>
                <a:cubicBezTo>
                  <a:pt x="41" y="98"/>
                  <a:pt x="41" y="98"/>
                  <a:pt x="41" y="98"/>
                </a:cubicBezTo>
                <a:cubicBezTo>
                  <a:pt x="42" y="91"/>
                  <a:pt x="43" y="84"/>
                  <a:pt x="45" y="80"/>
                </a:cubicBezTo>
                <a:cubicBezTo>
                  <a:pt x="49" y="68"/>
                  <a:pt x="97" y="30"/>
                  <a:pt x="138" y="63"/>
                </a:cubicBezTo>
                <a:cubicBezTo>
                  <a:pt x="152" y="74"/>
                  <a:pt x="153" y="87"/>
                  <a:pt x="149" y="98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1"/>
                  <a:pt x="187" y="84"/>
                  <a:pt x="184" y="76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4" name="Freeform 161"/>
          <p:cNvSpPr>
            <a:spLocks/>
          </p:cNvSpPr>
          <p:nvPr/>
        </p:nvSpPr>
        <p:spPr bwMode="auto">
          <a:xfrm>
            <a:off x="6985732" y="7639008"/>
            <a:ext cx="551595" cy="133392"/>
          </a:xfrm>
          <a:custGeom>
            <a:avLst/>
            <a:gdLst>
              <a:gd name="T0" fmla="*/ 21 w 153"/>
              <a:gd name="T1" fmla="*/ 24 h 37"/>
              <a:gd name="T2" fmla="*/ 0 w 153"/>
              <a:gd name="T3" fmla="*/ 37 h 37"/>
              <a:gd name="T4" fmla="*/ 64 w 153"/>
              <a:gd name="T5" fmla="*/ 37 h 37"/>
              <a:gd name="T6" fmla="*/ 98 w 153"/>
              <a:gd name="T7" fmla="*/ 37 h 37"/>
              <a:gd name="T8" fmla="*/ 153 w 153"/>
              <a:gd name="T9" fmla="*/ 37 h 37"/>
              <a:gd name="T10" fmla="*/ 21 w 153"/>
              <a:gd name="T11" fmla="*/ 2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37">
                <a:moveTo>
                  <a:pt x="21" y="24"/>
                </a:moveTo>
                <a:cubicBezTo>
                  <a:pt x="12" y="28"/>
                  <a:pt x="6" y="32"/>
                  <a:pt x="0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74" y="35"/>
                  <a:pt x="86" y="34"/>
                  <a:pt x="98" y="37"/>
                </a:cubicBezTo>
                <a:cubicBezTo>
                  <a:pt x="153" y="37"/>
                  <a:pt x="153" y="37"/>
                  <a:pt x="153" y="37"/>
                </a:cubicBezTo>
                <a:cubicBezTo>
                  <a:pt x="128" y="11"/>
                  <a:pt x="79" y="0"/>
                  <a:pt x="21" y="24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5" name="Freeform 162"/>
          <p:cNvSpPr>
            <a:spLocks/>
          </p:cNvSpPr>
          <p:nvPr/>
        </p:nvSpPr>
        <p:spPr bwMode="auto">
          <a:xfrm>
            <a:off x="9026274" y="7675060"/>
            <a:ext cx="306442" cy="97340"/>
          </a:xfrm>
          <a:custGeom>
            <a:avLst/>
            <a:gdLst>
              <a:gd name="T0" fmla="*/ 42 w 85"/>
              <a:gd name="T1" fmla="*/ 2 h 27"/>
              <a:gd name="T2" fmla="*/ 3 w 85"/>
              <a:gd name="T3" fmla="*/ 27 h 27"/>
              <a:gd name="T4" fmla="*/ 38 w 85"/>
              <a:gd name="T5" fmla="*/ 27 h 27"/>
              <a:gd name="T6" fmla="*/ 37 w 85"/>
              <a:gd name="T7" fmla="*/ 27 h 27"/>
              <a:gd name="T8" fmla="*/ 51 w 85"/>
              <a:gd name="T9" fmla="*/ 27 h 27"/>
              <a:gd name="T10" fmla="*/ 85 w 85"/>
              <a:gd name="T11" fmla="*/ 27 h 27"/>
              <a:gd name="T12" fmla="*/ 42 w 85"/>
              <a:gd name="T13" fmla="*/ 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27">
                <a:moveTo>
                  <a:pt x="42" y="2"/>
                </a:moveTo>
                <a:cubicBezTo>
                  <a:pt x="10" y="6"/>
                  <a:pt x="0" y="17"/>
                  <a:pt x="3" y="27"/>
                </a:cubicBezTo>
                <a:cubicBezTo>
                  <a:pt x="38" y="27"/>
                  <a:pt x="38" y="27"/>
                  <a:pt x="38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46" y="23"/>
                  <a:pt x="51" y="27"/>
                </a:cubicBezTo>
                <a:cubicBezTo>
                  <a:pt x="85" y="27"/>
                  <a:pt x="85" y="27"/>
                  <a:pt x="85" y="27"/>
                </a:cubicBezTo>
                <a:cubicBezTo>
                  <a:pt x="80" y="11"/>
                  <a:pt x="62" y="0"/>
                  <a:pt x="42" y="2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6" name="Freeform 163"/>
          <p:cNvSpPr>
            <a:spLocks/>
          </p:cNvSpPr>
          <p:nvPr/>
        </p:nvSpPr>
        <p:spPr bwMode="auto">
          <a:xfrm>
            <a:off x="8871250" y="7530852"/>
            <a:ext cx="612884" cy="241548"/>
          </a:xfrm>
          <a:custGeom>
            <a:avLst/>
            <a:gdLst>
              <a:gd name="T0" fmla="*/ 112 w 170"/>
              <a:gd name="T1" fmla="*/ 10 h 67"/>
              <a:gd name="T2" fmla="*/ 0 w 170"/>
              <a:gd name="T3" fmla="*/ 67 h 67"/>
              <a:gd name="T4" fmla="*/ 30 w 170"/>
              <a:gd name="T5" fmla="*/ 67 h 67"/>
              <a:gd name="T6" fmla="*/ 29 w 170"/>
              <a:gd name="T7" fmla="*/ 61 h 67"/>
              <a:gd name="T8" fmla="*/ 107 w 170"/>
              <a:gd name="T9" fmla="*/ 33 h 67"/>
              <a:gd name="T10" fmla="*/ 142 w 170"/>
              <a:gd name="T11" fmla="*/ 67 h 67"/>
              <a:gd name="T12" fmla="*/ 170 w 170"/>
              <a:gd name="T13" fmla="*/ 67 h 67"/>
              <a:gd name="T14" fmla="*/ 112 w 170"/>
              <a:gd name="T15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" h="67">
                <a:moveTo>
                  <a:pt x="112" y="10"/>
                </a:moveTo>
                <a:cubicBezTo>
                  <a:pt x="48" y="0"/>
                  <a:pt x="1" y="28"/>
                  <a:pt x="0" y="67"/>
                </a:cubicBezTo>
                <a:cubicBezTo>
                  <a:pt x="30" y="67"/>
                  <a:pt x="30" y="67"/>
                  <a:pt x="30" y="67"/>
                </a:cubicBezTo>
                <a:cubicBezTo>
                  <a:pt x="29" y="65"/>
                  <a:pt x="29" y="63"/>
                  <a:pt x="29" y="61"/>
                </a:cubicBezTo>
                <a:cubicBezTo>
                  <a:pt x="40" y="36"/>
                  <a:pt x="88" y="25"/>
                  <a:pt x="107" y="33"/>
                </a:cubicBezTo>
                <a:cubicBezTo>
                  <a:pt x="122" y="40"/>
                  <a:pt x="136" y="50"/>
                  <a:pt x="142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1" y="41"/>
                  <a:pt x="144" y="15"/>
                  <a:pt x="112" y="10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7" name="Freeform 164"/>
          <p:cNvSpPr>
            <a:spLocks/>
          </p:cNvSpPr>
          <p:nvPr/>
        </p:nvSpPr>
        <p:spPr bwMode="auto">
          <a:xfrm>
            <a:off x="9956415" y="7465958"/>
            <a:ext cx="108156" cy="306442"/>
          </a:xfrm>
          <a:custGeom>
            <a:avLst/>
            <a:gdLst>
              <a:gd name="T0" fmla="*/ 1 w 30"/>
              <a:gd name="T1" fmla="*/ 64 h 85"/>
              <a:gd name="T2" fmla="*/ 0 w 30"/>
              <a:gd name="T3" fmla="*/ 85 h 85"/>
              <a:gd name="T4" fmla="*/ 22 w 30"/>
              <a:gd name="T5" fmla="*/ 85 h 85"/>
              <a:gd name="T6" fmla="*/ 30 w 30"/>
              <a:gd name="T7" fmla="*/ 57 h 85"/>
              <a:gd name="T8" fmla="*/ 30 w 30"/>
              <a:gd name="T9" fmla="*/ 0 h 85"/>
              <a:gd name="T10" fmla="*/ 1 w 30"/>
              <a:gd name="T11" fmla="*/ 6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85">
                <a:moveTo>
                  <a:pt x="1" y="64"/>
                </a:moveTo>
                <a:cubicBezTo>
                  <a:pt x="2" y="72"/>
                  <a:pt x="1" y="81"/>
                  <a:pt x="0" y="85"/>
                </a:cubicBezTo>
                <a:cubicBezTo>
                  <a:pt x="22" y="85"/>
                  <a:pt x="22" y="85"/>
                  <a:pt x="22" y="85"/>
                </a:cubicBezTo>
                <a:cubicBezTo>
                  <a:pt x="23" y="82"/>
                  <a:pt x="26" y="70"/>
                  <a:pt x="30" y="57"/>
                </a:cubicBezTo>
                <a:cubicBezTo>
                  <a:pt x="30" y="0"/>
                  <a:pt x="30" y="0"/>
                  <a:pt x="30" y="0"/>
                </a:cubicBezTo>
                <a:cubicBezTo>
                  <a:pt x="17" y="15"/>
                  <a:pt x="6" y="36"/>
                  <a:pt x="1" y="64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8" name="Freeform 165"/>
          <p:cNvSpPr>
            <a:spLocks/>
          </p:cNvSpPr>
          <p:nvPr/>
        </p:nvSpPr>
        <p:spPr bwMode="auto">
          <a:xfrm>
            <a:off x="9588685" y="7736348"/>
            <a:ext cx="310047" cy="36052"/>
          </a:xfrm>
          <a:custGeom>
            <a:avLst/>
            <a:gdLst>
              <a:gd name="T0" fmla="*/ 33 w 86"/>
              <a:gd name="T1" fmla="*/ 0 h 10"/>
              <a:gd name="T2" fmla="*/ 0 w 86"/>
              <a:gd name="T3" fmla="*/ 10 h 10"/>
              <a:gd name="T4" fmla="*/ 86 w 86"/>
              <a:gd name="T5" fmla="*/ 10 h 10"/>
              <a:gd name="T6" fmla="*/ 33 w 86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10">
                <a:moveTo>
                  <a:pt x="33" y="0"/>
                </a:moveTo>
                <a:cubicBezTo>
                  <a:pt x="19" y="0"/>
                  <a:pt x="8" y="5"/>
                  <a:pt x="0" y="10"/>
                </a:cubicBezTo>
                <a:cubicBezTo>
                  <a:pt x="86" y="10"/>
                  <a:pt x="86" y="10"/>
                  <a:pt x="86" y="10"/>
                </a:cubicBezTo>
                <a:cubicBezTo>
                  <a:pt x="73" y="6"/>
                  <a:pt x="52" y="0"/>
                  <a:pt x="33" y="0"/>
                </a:cubicBezTo>
                <a:close/>
              </a:path>
            </a:pathLst>
          </a:custGeom>
          <a:solidFill>
            <a:srgbClr val="4939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9" name="Freeform 194"/>
          <p:cNvSpPr>
            <a:spLocks/>
          </p:cNvSpPr>
          <p:nvPr/>
        </p:nvSpPr>
        <p:spPr bwMode="auto">
          <a:xfrm>
            <a:off x="5774385" y="54077"/>
            <a:ext cx="54078" cy="162234"/>
          </a:xfrm>
          <a:custGeom>
            <a:avLst/>
            <a:gdLst>
              <a:gd name="T0" fmla="*/ 13 w 15"/>
              <a:gd name="T1" fmla="*/ 39 h 45"/>
              <a:gd name="T2" fmla="*/ 6 w 15"/>
              <a:gd name="T3" fmla="*/ 45 h 45"/>
              <a:gd name="T4" fmla="*/ 6 w 15"/>
              <a:gd name="T5" fmla="*/ 45 h 45"/>
              <a:gd name="T6" fmla="*/ 0 w 15"/>
              <a:gd name="T7" fmla="*/ 38 h 45"/>
              <a:gd name="T8" fmla="*/ 2 w 15"/>
              <a:gd name="T9" fmla="*/ 7 h 45"/>
              <a:gd name="T10" fmla="*/ 9 w 15"/>
              <a:gd name="T11" fmla="*/ 1 h 45"/>
              <a:gd name="T12" fmla="*/ 9 w 15"/>
              <a:gd name="T13" fmla="*/ 1 h 45"/>
              <a:gd name="T14" fmla="*/ 14 w 15"/>
              <a:gd name="T15" fmla="*/ 7 h 45"/>
              <a:gd name="T16" fmla="*/ 13 w 15"/>
              <a:gd name="T17" fmla="*/ 3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45">
                <a:moveTo>
                  <a:pt x="13" y="39"/>
                </a:moveTo>
                <a:cubicBezTo>
                  <a:pt x="12" y="42"/>
                  <a:pt x="9" y="45"/>
                  <a:pt x="6" y="45"/>
                </a:cubicBezTo>
                <a:cubicBezTo>
                  <a:pt x="6" y="45"/>
                  <a:pt x="6" y="45"/>
                  <a:pt x="6" y="45"/>
                </a:cubicBezTo>
                <a:cubicBezTo>
                  <a:pt x="3" y="44"/>
                  <a:pt x="0" y="41"/>
                  <a:pt x="0" y="38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12" y="1"/>
                  <a:pt x="15" y="4"/>
                  <a:pt x="14" y="7"/>
                </a:cubicBezTo>
                <a:lnTo>
                  <a:pt x="13" y="39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0" name="Freeform 195"/>
          <p:cNvSpPr>
            <a:spLocks/>
          </p:cNvSpPr>
          <p:nvPr/>
        </p:nvSpPr>
        <p:spPr bwMode="auto">
          <a:xfrm>
            <a:off x="7598616" y="54077"/>
            <a:ext cx="133392" cy="129787"/>
          </a:xfrm>
          <a:custGeom>
            <a:avLst/>
            <a:gdLst>
              <a:gd name="T0" fmla="*/ 12 w 37"/>
              <a:gd name="T1" fmla="*/ 33 h 36"/>
              <a:gd name="T2" fmla="*/ 3 w 37"/>
              <a:gd name="T3" fmla="*/ 33 h 36"/>
              <a:gd name="T4" fmla="*/ 3 w 37"/>
              <a:gd name="T5" fmla="*/ 33 h 36"/>
              <a:gd name="T6" fmla="*/ 3 w 37"/>
              <a:gd name="T7" fmla="*/ 24 h 36"/>
              <a:gd name="T8" fmla="*/ 26 w 37"/>
              <a:gd name="T9" fmla="*/ 3 h 36"/>
              <a:gd name="T10" fmla="*/ 35 w 37"/>
              <a:gd name="T11" fmla="*/ 3 h 36"/>
              <a:gd name="T12" fmla="*/ 35 w 37"/>
              <a:gd name="T13" fmla="*/ 3 h 36"/>
              <a:gd name="T14" fmla="*/ 35 w 37"/>
              <a:gd name="T15" fmla="*/ 12 h 36"/>
              <a:gd name="T16" fmla="*/ 12 w 37"/>
              <a:gd name="T17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6">
                <a:moveTo>
                  <a:pt x="12" y="33"/>
                </a:moveTo>
                <a:cubicBezTo>
                  <a:pt x="9" y="36"/>
                  <a:pt x="5" y="36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0" y="31"/>
                  <a:pt x="0" y="27"/>
                  <a:pt x="3" y="24"/>
                </a:cubicBezTo>
                <a:cubicBezTo>
                  <a:pt x="26" y="3"/>
                  <a:pt x="26" y="3"/>
                  <a:pt x="26" y="3"/>
                </a:cubicBezTo>
                <a:cubicBezTo>
                  <a:pt x="28" y="0"/>
                  <a:pt x="32" y="0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7" y="5"/>
                  <a:pt x="37" y="9"/>
                  <a:pt x="35" y="12"/>
                </a:cubicBezTo>
                <a:lnTo>
                  <a:pt x="12" y="33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1" name="Freeform 196"/>
          <p:cNvSpPr>
            <a:spLocks/>
          </p:cNvSpPr>
          <p:nvPr/>
        </p:nvSpPr>
        <p:spPr bwMode="auto">
          <a:xfrm>
            <a:off x="5503996" y="-1"/>
            <a:ext cx="68499" cy="61288"/>
          </a:xfrm>
          <a:custGeom>
            <a:avLst/>
            <a:gdLst>
              <a:gd name="T0" fmla="*/ 5 w 19"/>
              <a:gd name="T1" fmla="*/ 0 h 17"/>
              <a:gd name="T2" fmla="*/ 2 w 19"/>
              <a:gd name="T3" fmla="*/ 7 h 17"/>
              <a:gd name="T4" fmla="*/ 4 w 19"/>
              <a:gd name="T5" fmla="*/ 15 h 17"/>
              <a:gd name="T6" fmla="*/ 13 w 19"/>
              <a:gd name="T7" fmla="*/ 12 h 17"/>
              <a:gd name="T8" fmla="*/ 19 w 19"/>
              <a:gd name="T9" fmla="*/ 0 h 17"/>
              <a:gd name="T10" fmla="*/ 5 w 19"/>
              <a:gd name="T11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7">
                <a:moveTo>
                  <a:pt x="5" y="0"/>
                </a:moveTo>
                <a:cubicBezTo>
                  <a:pt x="2" y="7"/>
                  <a:pt x="2" y="7"/>
                  <a:pt x="2" y="7"/>
                </a:cubicBezTo>
                <a:cubicBezTo>
                  <a:pt x="0" y="10"/>
                  <a:pt x="1" y="14"/>
                  <a:pt x="4" y="15"/>
                </a:cubicBezTo>
                <a:cubicBezTo>
                  <a:pt x="8" y="17"/>
                  <a:pt x="11" y="15"/>
                  <a:pt x="13" y="12"/>
                </a:cubicBezTo>
                <a:cubicBezTo>
                  <a:pt x="19" y="0"/>
                  <a:pt x="19" y="0"/>
                  <a:pt x="19" y="0"/>
                </a:cubicBezTo>
                <a:lnTo>
                  <a:pt x="5" y="0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2" name="Freeform 197"/>
          <p:cNvSpPr>
            <a:spLocks/>
          </p:cNvSpPr>
          <p:nvPr/>
        </p:nvSpPr>
        <p:spPr bwMode="auto">
          <a:xfrm>
            <a:off x="8085317" y="356913"/>
            <a:ext cx="100946" cy="151418"/>
          </a:xfrm>
          <a:custGeom>
            <a:avLst/>
            <a:gdLst>
              <a:gd name="T0" fmla="*/ 13 w 28"/>
              <a:gd name="T1" fmla="*/ 38 h 42"/>
              <a:gd name="T2" fmla="*/ 5 w 28"/>
              <a:gd name="T3" fmla="*/ 41 h 42"/>
              <a:gd name="T4" fmla="*/ 5 w 28"/>
              <a:gd name="T5" fmla="*/ 41 h 42"/>
              <a:gd name="T6" fmla="*/ 2 w 28"/>
              <a:gd name="T7" fmla="*/ 33 h 42"/>
              <a:gd name="T8" fmla="*/ 15 w 28"/>
              <a:gd name="T9" fmla="*/ 4 h 42"/>
              <a:gd name="T10" fmla="*/ 24 w 28"/>
              <a:gd name="T11" fmla="*/ 1 h 42"/>
              <a:gd name="T12" fmla="*/ 24 w 28"/>
              <a:gd name="T13" fmla="*/ 1 h 42"/>
              <a:gd name="T14" fmla="*/ 27 w 28"/>
              <a:gd name="T15" fmla="*/ 10 h 42"/>
              <a:gd name="T16" fmla="*/ 13 w 28"/>
              <a:gd name="T17" fmla="*/ 3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42">
                <a:moveTo>
                  <a:pt x="13" y="38"/>
                </a:moveTo>
                <a:cubicBezTo>
                  <a:pt x="12" y="41"/>
                  <a:pt x="8" y="42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2" y="39"/>
                  <a:pt x="0" y="36"/>
                  <a:pt x="2" y="33"/>
                </a:cubicBezTo>
                <a:cubicBezTo>
                  <a:pt x="15" y="4"/>
                  <a:pt x="15" y="4"/>
                  <a:pt x="15" y="4"/>
                </a:cubicBezTo>
                <a:cubicBezTo>
                  <a:pt x="17" y="1"/>
                  <a:pt x="21" y="0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7" y="3"/>
                  <a:pt x="28" y="7"/>
                  <a:pt x="27" y="10"/>
                </a:cubicBezTo>
                <a:lnTo>
                  <a:pt x="13" y="38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3" name="Freeform 198"/>
          <p:cNvSpPr>
            <a:spLocks/>
          </p:cNvSpPr>
          <p:nvPr/>
        </p:nvSpPr>
        <p:spPr bwMode="auto">
          <a:xfrm>
            <a:off x="5514811" y="237942"/>
            <a:ext cx="100946" cy="151418"/>
          </a:xfrm>
          <a:custGeom>
            <a:avLst/>
            <a:gdLst>
              <a:gd name="T0" fmla="*/ 13 w 28"/>
              <a:gd name="T1" fmla="*/ 38 h 42"/>
              <a:gd name="T2" fmla="*/ 5 w 28"/>
              <a:gd name="T3" fmla="*/ 41 h 42"/>
              <a:gd name="T4" fmla="*/ 5 w 28"/>
              <a:gd name="T5" fmla="*/ 41 h 42"/>
              <a:gd name="T6" fmla="*/ 2 w 28"/>
              <a:gd name="T7" fmla="*/ 32 h 42"/>
              <a:gd name="T8" fmla="*/ 15 w 28"/>
              <a:gd name="T9" fmla="*/ 4 h 42"/>
              <a:gd name="T10" fmla="*/ 24 w 28"/>
              <a:gd name="T11" fmla="*/ 1 h 42"/>
              <a:gd name="T12" fmla="*/ 24 w 28"/>
              <a:gd name="T13" fmla="*/ 1 h 42"/>
              <a:gd name="T14" fmla="*/ 27 w 28"/>
              <a:gd name="T15" fmla="*/ 10 h 42"/>
              <a:gd name="T16" fmla="*/ 13 w 28"/>
              <a:gd name="T17" fmla="*/ 3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42">
                <a:moveTo>
                  <a:pt x="13" y="38"/>
                </a:moveTo>
                <a:cubicBezTo>
                  <a:pt x="12" y="41"/>
                  <a:pt x="8" y="42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2" y="39"/>
                  <a:pt x="0" y="36"/>
                  <a:pt x="2" y="32"/>
                </a:cubicBezTo>
                <a:cubicBezTo>
                  <a:pt x="15" y="4"/>
                  <a:pt x="15" y="4"/>
                  <a:pt x="15" y="4"/>
                </a:cubicBezTo>
                <a:cubicBezTo>
                  <a:pt x="17" y="1"/>
                  <a:pt x="21" y="0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7" y="3"/>
                  <a:pt x="28" y="7"/>
                  <a:pt x="27" y="10"/>
                </a:cubicBezTo>
                <a:lnTo>
                  <a:pt x="13" y="38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4" name="Freeform 199"/>
          <p:cNvSpPr>
            <a:spLocks/>
          </p:cNvSpPr>
          <p:nvPr/>
        </p:nvSpPr>
        <p:spPr bwMode="auto">
          <a:xfrm>
            <a:off x="5266053" y="-1"/>
            <a:ext cx="68499" cy="57683"/>
          </a:xfrm>
          <a:custGeom>
            <a:avLst/>
            <a:gdLst>
              <a:gd name="T0" fmla="*/ 14 w 19"/>
              <a:gd name="T1" fmla="*/ 0 h 16"/>
              <a:gd name="T2" fmla="*/ 0 w 19"/>
              <a:gd name="T3" fmla="*/ 0 h 16"/>
              <a:gd name="T4" fmla="*/ 7 w 19"/>
              <a:gd name="T5" fmla="*/ 12 h 16"/>
              <a:gd name="T6" fmla="*/ 15 w 19"/>
              <a:gd name="T7" fmla="*/ 14 h 16"/>
              <a:gd name="T8" fmla="*/ 18 w 19"/>
              <a:gd name="T9" fmla="*/ 6 h 16"/>
              <a:gd name="T10" fmla="*/ 14 w 19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6">
                <a:moveTo>
                  <a:pt x="14" y="0"/>
                </a:moveTo>
                <a:cubicBezTo>
                  <a:pt x="0" y="0"/>
                  <a:pt x="0" y="0"/>
                  <a:pt x="0" y="0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15"/>
                  <a:pt x="12" y="16"/>
                  <a:pt x="15" y="14"/>
                </a:cubicBezTo>
                <a:cubicBezTo>
                  <a:pt x="18" y="12"/>
                  <a:pt x="19" y="9"/>
                  <a:pt x="18" y="6"/>
                </a:cubicBezTo>
                <a:lnTo>
                  <a:pt x="14" y="0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5" name="Freeform 200"/>
          <p:cNvSpPr>
            <a:spLocks/>
          </p:cNvSpPr>
          <p:nvPr/>
        </p:nvSpPr>
        <p:spPr bwMode="auto">
          <a:xfrm>
            <a:off x="6765815" y="-1"/>
            <a:ext cx="57683" cy="68499"/>
          </a:xfrm>
          <a:custGeom>
            <a:avLst/>
            <a:gdLst>
              <a:gd name="T0" fmla="*/ 3 w 16"/>
              <a:gd name="T1" fmla="*/ 0 h 19"/>
              <a:gd name="T2" fmla="*/ 1 w 16"/>
              <a:gd name="T3" fmla="*/ 11 h 19"/>
              <a:gd name="T4" fmla="*/ 5 w 16"/>
              <a:gd name="T5" fmla="*/ 18 h 19"/>
              <a:gd name="T6" fmla="*/ 13 w 16"/>
              <a:gd name="T7" fmla="*/ 14 h 19"/>
              <a:gd name="T8" fmla="*/ 16 w 16"/>
              <a:gd name="T9" fmla="*/ 0 h 19"/>
              <a:gd name="T10" fmla="*/ 3 w 16"/>
              <a:gd name="T11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" h="19">
                <a:moveTo>
                  <a:pt x="3" y="0"/>
                </a:moveTo>
                <a:cubicBezTo>
                  <a:pt x="1" y="11"/>
                  <a:pt x="1" y="11"/>
                  <a:pt x="1" y="11"/>
                </a:cubicBezTo>
                <a:cubicBezTo>
                  <a:pt x="0" y="14"/>
                  <a:pt x="2" y="18"/>
                  <a:pt x="5" y="18"/>
                </a:cubicBezTo>
                <a:cubicBezTo>
                  <a:pt x="9" y="19"/>
                  <a:pt x="12" y="17"/>
                  <a:pt x="13" y="14"/>
                </a:cubicBezTo>
                <a:cubicBezTo>
                  <a:pt x="16" y="0"/>
                  <a:pt x="16" y="0"/>
                  <a:pt x="16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6" name="Freeform 202"/>
          <p:cNvSpPr>
            <a:spLocks/>
          </p:cNvSpPr>
          <p:nvPr/>
        </p:nvSpPr>
        <p:spPr bwMode="auto">
          <a:xfrm>
            <a:off x="7079467" y="133391"/>
            <a:ext cx="122577" cy="140603"/>
          </a:xfrm>
          <a:custGeom>
            <a:avLst/>
            <a:gdLst>
              <a:gd name="T0" fmla="*/ 22 w 34"/>
              <a:gd name="T1" fmla="*/ 3 h 39"/>
              <a:gd name="T2" fmla="*/ 31 w 34"/>
              <a:gd name="T3" fmla="*/ 2 h 39"/>
              <a:gd name="T4" fmla="*/ 31 w 34"/>
              <a:gd name="T5" fmla="*/ 2 h 39"/>
              <a:gd name="T6" fmla="*/ 32 w 34"/>
              <a:gd name="T7" fmla="*/ 11 h 39"/>
              <a:gd name="T8" fmla="*/ 12 w 34"/>
              <a:gd name="T9" fmla="*/ 36 h 39"/>
              <a:gd name="T10" fmla="*/ 3 w 34"/>
              <a:gd name="T11" fmla="*/ 37 h 39"/>
              <a:gd name="T12" fmla="*/ 3 w 34"/>
              <a:gd name="T13" fmla="*/ 37 h 39"/>
              <a:gd name="T14" fmla="*/ 2 w 34"/>
              <a:gd name="T15" fmla="*/ 28 h 39"/>
              <a:gd name="T16" fmla="*/ 22 w 34"/>
              <a:gd name="T17" fmla="*/ 3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22" y="3"/>
                </a:moveTo>
                <a:cubicBezTo>
                  <a:pt x="24" y="1"/>
                  <a:pt x="28" y="0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4" y="5"/>
                  <a:pt x="34" y="9"/>
                  <a:pt x="32" y="11"/>
                </a:cubicBezTo>
                <a:cubicBezTo>
                  <a:pt x="12" y="36"/>
                  <a:pt x="12" y="36"/>
                  <a:pt x="12" y="36"/>
                </a:cubicBezTo>
                <a:cubicBezTo>
                  <a:pt x="10" y="38"/>
                  <a:pt x="6" y="39"/>
                  <a:pt x="3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0" y="34"/>
                  <a:pt x="0" y="30"/>
                  <a:pt x="2" y="28"/>
                </a:cubicBezTo>
                <a:lnTo>
                  <a:pt x="22" y="3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7" name="Freeform 203"/>
          <p:cNvSpPr>
            <a:spLocks/>
          </p:cNvSpPr>
          <p:nvPr/>
        </p:nvSpPr>
        <p:spPr bwMode="auto">
          <a:xfrm>
            <a:off x="5172317" y="162233"/>
            <a:ext cx="147813" cy="111761"/>
          </a:xfrm>
          <a:custGeom>
            <a:avLst/>
            <a:gdLst>
              <a:gd name="T0" fmla="*/ 3 w 41"/>
              <a:gd name="T1" fmla="*/ 12 h 31"/>
              <a:gd name="T2" fmla="*/ 1 w 41"/>
              <a:gd name="T3" fmla="*/ 3 h 31"/>
              <a:gd name="T4" fmla="*/ 1 w 41"/>
              <a:gd name="T5" fmla="*/ 3 h 31"/>
              <a:gd name="T6" fmla="*/ 10 w 41"/>
              <a:gd name="T7" fmla="*/ 1 h 31"/>
              <a:gd name="T8" fmla="*/ 37 w 41"/>
              <a:gd name="T9" fmla="*/ 18 h 31"/>
              <a:gd name="T10" fmla="*/ 39 w 41"/>
              <a:gd name="T11" fmla="*/ 27 h 31"/>
              <a:gd name="T12" fmla="*/ 39 w 41"/>
              <a:gd name="T13" fmla="*/ 27 h 31"/>
              <a:gd name="T14" fmla="*/ 30 w 41"/>
              <a:gd name="T15" fmla="*/ 29 h 31"/>
              <a:gd name="T16" fmla="*/ 3 w 41"/>
              <a:gd name="T17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1">
                <a:moveTo>
                  <a:pt x="3" y="12"/>
                </a:moveTo>
                <a:cubicBezTo>
                  <a:pt x="1" y="10"/>
                  <a:pt x="0" y="6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3" y="0"/>
                  <a:pt x="7" y="0"/>
                  <a:pt x="10" y="1"/>
                </a:cubicBezTo>
                <a:cubicBezTo>
                  <a:pt x="37" y="18"/>
                  <a:pt x="37" y="18"/>
                  <a:pt x="37" y="18"/>
                </a:cubicBezTo>
                <a:cubicBezTo>
                  <a:pt x="40" y="20"/>
                  <a:pt x="41" y="24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7" y="30"/>
                  <a:pt x="33" y="31"/>
                  <a:pt x="30" y="29"/>
                </a:cubicBezTo>
                <a:lnTo>
                  <a:pt x="3" y="12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8" name="Freeform 204"/>
          <p:cNvSpPr>
            <a:spLocks/>
          </p:cNvSpPr>
          <p:nvPr/>
        </p:nvSpPr>
        <p:spPr bwMode="auto">
          <a:xfrm>
            <a:off x="8319655" y="144207"/>
            <a:ext cx="61288" cy="158629"/>
          </a:xfrm>
          <a:custGeom>
            <a:avLst/>
            <a:gdLst>
              <a:gd name="T0" fmla="*/ 13 w 17"/>
              <a:gd name="T1" fmla="*/ 38 h 44"/>
              <a:gd name="T2" fmla="*/ 6 w 17"/>
              <a:gd name="T3" fmla="*/ 44 h 44"/>
              <a:gd name="T4" fmla="*/ 6 w 17"/>
              <a:gd name="T5" fmla="*/ 44 h 44"/>
              <a:gd name="T6" fmla="*/ 0 w 17"/>
              <a:gd name="T7" fmla="*/ 37 h 44"/>
              <a:gd name="T8" fmla="*/ 5 w 17"/>
              <a:gd name="T9" fmla="*/ 6 h 44"/>
              <a:gd name="T10" fmla="*/ 12 w 17"/>
              <a:gd name="T11" fmla="*/ 0 h 44"/>
              <a:gd name="T12" fmla="*/ 12 w 17"/>
              <a:gd name="T13" fmla="*/ 0 h 44"/>
              <a:gd name="T14" fmla="*/ 17 w 17"/>
              <a:gd name="T15" fmla="*/ 7 h 44"/>
              <a:gd name="T16" fmla="*/ 13 w 17"/>
              <a:gd name="T17" fmla="*/ 3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44">
                <a:moveTo>
                  <a:pt x="13" y="38"/>
                </a:moveTo>
                <a:cubicBezTo>
                  <a:pt x="12" y="42"/>
                  <a:pt x="9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3"/>
                  <a:pt x="0" y="40"/>
                  <a:pt x="0" y="37"/>
                </a:cubicBezTo>
                <a:cubicBezTo>
                  <a:pt x="5" y="6"/>
                  <a:pt x="5" y="6"/>
                  <a:pt x="5" y="6"/>
                </a:cubicBezTo>
                <a:cubicBezTo>
                  <a:pt x="5" y="2"/>
                  <a:pt x="8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5" y="1"/>
                  <a:pt x="17" y="4"/>
                  <a:pt x="17" y="7"/>
                </a:cubicBezTo>
                <a:lnTo>
                  <a:pt x="13" y="38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9" name="Freeform 205"/>
          <p:cNvSpPr>
            <a:spLocks/>
          </p:cNvSpPr>
          <p:nvPr/>
        </p:nvSpPr>
        <p:spPr bwMode="auto">
          <a:xfrm>
            <a:off x="10053755" y="324467"/>
            <a:ext cx="10816" cy="36052"/>
          </a:xfrm>
          <a:custGeom>
            <a:avLst/>
            <a:gdLst>
              <a:gd name="T0" fmla="*/ 2 w 3"/>
              <a:gd name="T1" fmla="*/ 9 h 10"/>
              <a:gd name="T2" fmla="*/ 3 w 3"/>
              <a:gd name="T3" fmla="*/ 10 h 10"/>
              <a:gd name="T4" fmla="*/ 3 w 3"/>
              <a:gd name="T5" fmla="*/ 0 h 10"/>
              <a:gd name="T6" fmla="*/ 2 w 3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0">
                <a:moveTo>
                  <a:pt x="2" y="9"/>
                </a:moveTo>
                <a:cubicBezTo>
                  <a:pt x="2" y="9"/>
                  <a:pt x="2" y="9"/>
                  <a:pt x="3" y="10"/>
                </a:cubicBezTo>
                <a:cubicBezTo>
                  <a:pt x="3" y="0"/>
                  <a:pt x="3" y="0"/>
                  <a:pt x="3" y="0"/>
                </a:cubicBezTo>
                <a:cubicBezTo>
                  <a:pt x="0" y="2"/>
                  <a:pt x="0" y="6"/>
                  <a:pt x="2" y="9"/>
                </a:cubicBez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0" name="Freeform 206"/>
          <p:cNvSpPr>
            <a:spLocks/>
          </p:cNvSpPr>
          <p:nvPr/>
        </p:nvSpPr>
        <p:spPr bwMode="auto">
          <a:xfrm>
            <a:off x="8085317" y="-1"/>
            <a:ext cx="108156" cy="140603"/>
          </a:xfrm>
          <a:custGeom>
            <a:avLst/>
            <a:gdLst>
              <a:gd name="T0" fmla="*/ 18 w 30"/>
              <a:gd name="T1" fmla="*/ 0 h 39"/>
              <a:gd name="T2" fmla="*/ 17 w 30"/>
              <a:gd name="T3" fmla="*/ 1 h 39"/>
              <a:gd name="T4" fmla="*/ 1 w 30"/>
              <a:gd name="T5" fmla="*/ 29 h 39"/>
              <a:gd name="T6" fmla="*/ 4 w 30"/>
              <a:gd name="T7" fmla="*/ 37 h 39"/>
              <a:gd name="T8" fmla="*/ 12 w 30"/>
              <a:gd name="T9" fmla="*/ 35 h 39"/>
              <a:gd name="T10" fmla="*/ 28 w 30"/>
              <a:gd name="T11" fmla="*/ 8 h 39"/>
              <a:gd name="T12" fmla="*/ 27 w 30"/>
              <a:gd name="T13" fmla="*/ 0 h 39"/>
              <a:gd name="T14" fmla="*/ 18 w 30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39">
                <a:moveTo>
                  <a:pt x="18" y="0"/>
                </a:moveTo>
                <a:cubicBezTo>
                  <a:pt x="18" y="0"/>
                  <a:pt x="18" y="1"/>
                  <a:pt x="17" y="1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32"/>
                  <a:pt x="1" y="36"/>
                  <a:pt x="4" y="37"/>
                </a:cubicBezTo>
                <a:cubicBezTo>
                  <a:pt x="7" y="39"/>
                  <a:pt x="11" y="38"/>
                  <a:pt x="12" y="35"/>
                </a:cubicBezTo>
                <a:cubicBezTo>
                  <a:pt x="28" y="8"/>
                  <a:pt x="28" y="8"/>
                  <a:pt x="28" y="8"/>
                </a:cubicBezTo>
                <a:cubicBezTo>
                  <a:pt x="30" y="5"/>
                  <a:pt x="29" y="2"/>
                  <a:pt x="27" y="0"/>
                </a:cubicBezTo>
                <a:lnTo>
                  <a:pt x="18" y="0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1" name="Freeform 207"/>
          <p:cNvSpPr>
            <a:spLocks/>
          </p:cNvSpPr>
          <p:nvPr/>
        </p:nvSpPr>
        <p:spPr bwMode="auto">
          <a:xfrm>
            <a:off x="8568414" y="180259"/>
            <a:ext cx="111761" cy="151418"/>
          </a:xfrm>
          <a:custGeom>
            <a:avLst/>
            <a:gdLst>
              <a:gd name="T0" fmla="*/ 13 w 31"/>
              <a:gd name="T1" fmla="*/ 38 h 42"/>
              <a:gd name="T2" fmla="*/ 5 w 31"/>
              <a:gd name="T3" fmla="*/ 40 h 42"/>
              <a:gd name="T4" fmla="*/ 5 w 31"/>
              <a:gd name="T5" fmla="*/ 40 h 42"/>
              <a:gd name="T6" fmla="*/ 2 w 31"/>
              <a:gd name="T7" fmla="*/ 31 h 42"/>
              <a:gd name="T8" fmla="*/ 18 w 31"/>
              <a:gd name="T9" fmla="*/ 4 h 42"/>
              <a:gd name="T10" fmla="*/ 27 w 31"/>
              <a:gd name="T11" fmla="*/ 2 h 42"/>
              <a:gd name="T12" fmla="*/ 27 w 31"/>
              <a:gd name="T13" fmla="*/ 2 h 42"/>
              <a:gd name="T14" fmla="*/ 29 w 31"/>
              <a:gd name="T15" fmla="*/ 10 h 42"/>
              <a:gd name="T16" fmla="*/ 13 w 31"/>
              <a:gd name="T17" fmla="*/ 3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42">
                <a:moveTo>
                  <a:pt x="13" y="38"/>
                </a:moveTo>
                <a:cubicBezTo>
                  <a:pt x="11" y="41"/>
                  <a:pt x="8" y="42"/>
                  <a:pt x="5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1" y="38"/>
                  <a:pt x="0" y="34"/>
                  <a:pt x="2" y="31"/>
                </a:cubicBezTo>
                <a:cubicBezTo>
                  <a:pt x="18" y="4"/>
                  <a:pt x="18" y="4"/>
                  <a:pt x="18" y="4"/>
                </a:cubicBezTo>
                <a:cubicBezTo>
                  <a:pt x="20" y="1"/>
                  <a:pt x="24" y="0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30" y="4"/>
                  <a:pt x="31" y="7"/>
                  <a:pt x="29" y="10"/>
                </a:cubicBezTo>
                <a:lnTo>
                  <a:pt x="13" y="38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2" name="Freeform 208"/>
          <p:cNvSpPr>
            <a:spLocks/>
          </p:cNvSpPr>
          <p:nvPr/>
        </p:nvSpPr>
        <p:spPr bwMode="auto">
          <a:xfrm>
            <a:off x="7850979" y="-1"/>
            <a:ext cx="93735" cy="115366"/>
          </a:xfrm>
          <a:custGeom>
            <a:avLst/>
            <a:gdLst>
              <a:gd name="T0" fmla="*/ 14 w 26"/>
              <a:gd name="T1" fmla="*/ 0 h 32"/>
              <a:gd name="T2" fmla="*/ 0 w 26"/>
              <a:gd name="T3" fmla="*/ 0 h 32"/>
              <a:gd name="T4" fmla="*/ 13 w 26"/>
              <a:gd name="T5" fmla="*/ 27 h 32"/>
              <a:gd name="T6" fmla="*/ 22 w 26"/>
              <a:gd name="T7" fmla="*/ 30 h 32"/>
              <a:gd name="T8" fmla="*/ 25 w 26"/>
              <a:gd name="T9" fmla="*/ 22 h 32"/>
              <a:gd name="T10" fmla="*/ 14 w 26"/>
              <a:gd name="T11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32">
                <a:moveTo>
                  <a:pt x="14" y="0"/>
                </a:moveTo>
                <a:cubicBezTo>
                  <a:pt x="0" y="0"/>
                  <a:pt x="0" y="0"/>
                  <a:pt x="0" y="0"/>
                </a:cubicBezTo>
                <a:cubicBezTo>
                  <a:pt x="13" y="27"/>
                  <a:pt x="13" y="27"/>
                  <a:pt x="13" y="27"/>
                </a:cubicBezTo>
                <a:cubicBezTo>
                  <a:pt x="15" y="30"/>
                  <a:pt x="19" y="32"/>
                  <a:pt x="22" y="30"/>
                </a:cubicBezTo>
                <a:cubicBezTo>
                  <a:pt x="25" y="29"/>
                  <a:pt x="26" y="25"/>
                  <a:pt x="25" y="22"/>
                </a:cubicBezTo>
                <a:lnTo>
                  <a:pt x="14" y="0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3" name="Freeform 209"/>
          <p:cNvSpPr>
            <a:spLocks/>
          </p:cNvSpPr>
          <p:nvPr/>
        </p:nvSpPr>
        <p:spPr bwMode="auto">
          <a:xfrm>
            <a:off x="8575624" y="-1"/>
            <a:ext cx="93735" cy="108156"/>
          </a:xfrm>
          <a:custGeom>
            <a:avLst/>
            <a:gdLst>
              <a:gd name="T0" fmla="*/ 14 w 26"/>
              <a:gd name="T1" fmla="*/ 0 h 30"/>
              <a:gd name="T2" fmla="*/ 0 w 26"/>
              <a:gd name="T3" fmla="*/ 0 h 30"/>
              <a:gd name="T4" fmla="*/ 13 w 26"/>
              <a:gd name="T5" fmla="*/ 25 h 30"/>
              <a:gd name="T6" fmla="*/ 21 w 26"/>
              <a:gd name="T7" fmla="*/ 28 h 30"/>
              <a:gd name="T8" fmla="*/ 24 w 26"/>
              <a:gd name="T9" fmla="*/ 20 h 30"/>
              <a:gd name="T10" fmla="*/ 14 w 26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30">
                <a:moveTo>
                  <a:pt x="14" y="0"/>
                </a:moveTo>
                <a:cubicBezTo>
                  <a:pt x="0" y="0"/>
                  <a:pt x="0" y="0"/>
                  <a:pt x="0" y="0"/>
                </a:cubicBezTo>
                <a:cubicBezTo>
                  <a:pt x="13" y="25"/>
                  <a:pt x="13" y="25"/>
                  <a:pt x="13" y="25"/>
                </a:cubicBezTo>
                <a:cubicBezTo>
                  <a:pt x="14" y="28"/>
                  <a:pt x="18" y="30"/>
                  <a:pt x="21" y="28"/>
                </a:cubicBezTo>
                <a:cubicBezTo>
                  <a:pt x="24" y="27"/>
                  <a:pt x="26" y="23"/>
                  <a:pt x="24" y="20"/>
                </a:cubicBezTo>
                <a:lnTo>
                  <a:pt x="14" y="0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4" name="Freeform 210"/>
          <p:cNvSpPr>
            <a:spLocks/>
          </p:cNvSpPr>
          <p:nvPr/>
        </p:nvSpPr>
        <p:spPr bwMode="auto">
          <a:xfrm>
            <a:off x="8921723" y="57682"/>
            <a:ext cx="158629" cy="50473"/>
          </a:xfrm>
          <a:custGeom>
            <a:avLst/>
            <a:gdLst>
              <a:gd name="T0" fmla="*/ 6 w 44"/>
              <a:gd name="T1" fmla="*/ 14 h 14"/>
              <a:gd name="T2" fmla="*/ 0 w 44"/>
              <a:gd name="T3" fmla="*/ 8 h 14"/>
              <a:gd name="T4" fmla="*/ 0 w 44"/>
              <a:gd name="T5" fmla="*/ 8 h 14"/>
              <a:gd name="T6" fmla="*/ 6 w 44"/>
              <a:gd name="T7" fmla="*/ 1 h 14"/>
              <a:gd name="T8" fmla="*/ 37 w 44"/>
              <a:gd name="T9" fmla="*/ 0 h 14"/>
              <a:gd name="T10" fmla="*/ 44 w 44"/>
              <a:gd name="T11" fmla="*/ 6 h 14"/>
              <a:gd name="T12" fmla="*/ 44 w 44"/>
              <a:gd name="T13" fmla="*/ 6 h 14"/>
              <a:gd name="T14" fmla="*/ 38 w 44"/>
              <a:gd name="T15" fmla="*/ 13 h 14"/>
              <a:gd name="T16" fmla="*/ 6 w 4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14">
                <a:moveTo>
                  <a:pt x="6" y="14"/>
                </a:moveTo>
                <a:cubicBezTo>
                  <a:pt x="3" y="14"/>
                  <a:pt x="0" y="11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1"/>
                  <a:pt x="6" y="1"/>
                </a:cubicBezTo>
                <a:cubicBezTo>
                  <a:pt x="37" y="0"/>
                  <a:pt x="37" y="0"/>
                  <a:pt x="37" y="0"/>
                </a:cubicBezTo>
                <a:cubicBezTo>
                  <a:pt x="41" y="0"/>
                  <a:pt x="44" y="3"/>
                  <a:pt x="44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0"/>
                  <a:pt x="41" y="13"/>
                  <a:pt x="38" y="13"/>
                </a:cubicBezTo>
                <a:lnTo>
                  <a:pt x="6" y="14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5" name="Freeform 211"/>
          <p:cNvSpPr>
            <a:spLocks/>
          </p:cNvSpPr>
          <p:nvPr/>
        </p:nvSpPr>
        <p:spPr bwMode="auto">
          <a:xfrm>
            <a:off x="7382304" y="259573"/>
            <a:ext cx="158629" cy="50473"/>
          </a:xfrm>
          <a:custGeom>
            <a:avLst/>
            <a:gdLst>
              <a:gd name="T0" fmla="*/ 6 w 44"/>
              <a:gd name="T1" fmla="*/ 14 h 14"/>
              <a:gd name="T2" fmla="*/ 0 w 44"/>
              <a:gd name="T3" fmla="*/ 8 h 14"/>
              <a:gd name="T4" fmla="*/ 0 w 44"/>
              <a:gd name="T5" fmla="*/ 8 h 14"/>
              <a:gd name="T6" fmla="*/ 6 w 44"/>
              <a:gd name="T7" fmla="*/ 1 h 14"/>
              <a:gd name="T8" fmla="*/ 37 w 44"/>
              <a:gd name="T9" fmla="*/ 0 h 14"/>
              <a:gd name="T10" fmla="*/ 44 w 44"/>
              <a:gd name="T11" fmla="*/ 7 h 14"/>
              <a:gd name="T12" fmla="*/ 44 w 44"/>
              <a:gd name="T13" fmla="*/ 7 h 14"/>
              <a:gd name="T14" fmla="*/ 38 w 44"/>
              <a:gd name="T15" fmla="*/ 13 h 14"/>
              <a:gd name="T16" fmla="*/ 6 w 4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14">
                <a:moveTo>
                  <a:pt x="6" y="14"/>
                </a:moveTo>
                <a:cubicBezTo>
                  <a:pt x="3" y="14"/>
                  <a:pt x="0" y="11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2" y="2"/>
                  <a:pt x="6" y="1"/>
                </a:cubicBezTo>
                <a:cubicBezTo>
                  <a:pt x="37" y="0"/>
                  <a:pt x="37" y="0"/>
                  <a:pt x="37" y="0"/>
                </a:cubicBezTo>
                <a:cubicBezTo>
                  <a:pt x="41" y="0"/>
                  <a:pt x="44" y="3"/>
                  <a:pt x="44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10"/>
                  <a:pt x="41" y="13"/>
                  <a:pt x="38" y="13"/>
                </a:cubicBezTo>
                <a:lnTo>
                  <a:pt x="6" y="14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6" name="Freeform 212"/>
          <p:cNvSpPr>
            <a:spLocks/>
          </p:cNvSpPr>
          <p:nvPr/>
        </p:nvSpPr>
        <p:spPr bwMode="auto">
          <a:xfrm>
            <a:off x="9296664" y="39656"/>
            <a:ext cx="82920" cy="158629"/>
          </a:xfrm>
          <a:custGeom>
            <a:avLst/>
            <a:gdLst>
              <a:gd name="T0" fmla="*/ 13 w 23"/>
              <a:gd name="T1" fmla="*/ 39 h 44"/>
              <a:gd name="T2" fmla="*/ 5 w 23"/>
              <a:gd name="T3" fmla="*/ 43 h 44"/>
              <a:gd name="T4" fmla="*/ 5 w 23"/>
              <a:gd name="T5" fmla="*/ 43 h 44"/>
              <a:gd name="T6" fmla="*/ 1 w 23"/>
              <a:gd name="T7" fmla="*/ 35 h 44"/>
              <a:gd name="T8" fmla="*/ 10 w 23"/>
              <a:gd name="T9" fmla="*/ 5 h 44"/>
              <a:gd name="T10" fmla="*/ 18 w 23"/>
              <a:gd name="T11" fmla="*/ 1 h 44"/>
              <a:gd name="T12" fmla="*/ 18 w 23"/>
              <a:gd name="T13" fmla="*/ 1 h 44"/>
              <a:gd name="T14" fmla="*/ 22 w 23"/>
              <a:gd name="T15" fmla="*/ 9 h 44"/>
              <a:gd name="T16" fmla="*/ 13 w 23"/>
              <a:gd name="T17" fmla="*/ 3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44">
                <a:moveTo>
                  <a:pt x="13" y="39"/>
                </a:moveTo>
                <a:cubicBezTo>
                  <a:pt x="12" y="42"/>
                  <a:pt x="9" y="44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2" y="42"/>
                  <a:pt x="0" y="39"/>
                  <a:pt x="1" y="35"/>
                </a:cubicBezTo>
                <a:cubicBezTo>
                  <a:pt x="10" y="5"/>
                  <a:pt x="10" y="5"/>
                  <a:pt x="10" y="5"/>
                </a:cubicBezTo>
                <a:cubicBezTo>
                  <a:pt x="11" y="2"/>
                  <a:pt x="15" y="0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22" y="2"/>
                  <a:pt x="23" y="6"/>
                  <a:pt x="22" y="9"/>
                </a:cubicBezTo>
                <a:lnTo>
                  <a:pt x="13" y="39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7" name="Freeform 213"/>
          <p:cNvSpPr>
            <a:spLocks/>
          </p:cNvSpPr>
          <p:nvPr/>
        </p:nvSpPr>
        <p:spPr bwMode="auto">
          <a:xfrm>
            <a:off x="9649973" y="50472"/>
            <a:ext cx="151418" cy="111761"/>
          </a:xfrm>
          <a:custGeom>
            <a:avLst/>
            <a:gdLst>
              <a:gd name="T0" fmla="*/ 38 w 42"/>
              <a:gd name="T1" fmla="*/ 19 h 31"/>
              <a:gd name="T2" fmla="*/ 40 w 42"/>
              <a:gd name="T3" fmla="*/ 27 h 31"/>
              <a:gd name="T4" fmla="*/ 40 w 42"/>
              <a:gd name="T5" fmla="*/ 27 h 31"/>
              <a:gd name="T6" fmla="*/ 31 w 42"/>
              <a:gd name="T7" fmla="*/ 29 h 31"/>
              <a:gd name="T8" fmla="*/ 4 w 42"/>
              <a:gd name="T9" fmla="*/ 13 h 31"/>
              <a:gd name="T10" fmla="*/ 2 w 42"/>
              <a:gd name="T11" fmla="*/ 4 h 31"/>
              <a:gd name="T12" fmla="*/ 2 w 42"/>
              <a:gd name="T13" fmla="*/ 4 h 31"/>
              <a:gd name="T14" fmla="*/ 11 w 42"/>
              <a:gd name="T15" fmla="*/ 2 h 31"/>
              <a:gd name="T16" fmla="*/ 38 w 42"/>
              <a:gd name="T17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31">
                <a:moveTo>
                  <a:pt x="38" y="19"/>
                </a:moveTo>
                <a:cubicBezTo>
                  <a:pt x="41" y="20"/>
                  <a:pt x="42" y="24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38" y="30"/>
                  <a:pt x="34" y="31"/>
                  <a:pt x="31" y="29"/>
                </a:cubicBezTo>
                <a:cubicBezTo>
                  <a:pt x="4" y="13"/>
                  <a:pt x="4" y="13"/>
                  <a:pt x="4" y="13"/>
                </a:cubicBezTo>
                <a:cubicBezTo>
                  <a:pt x="1" y="11"/>
                  <a:pt x="0" y="7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4" y="1"/>
                  <a:pt x="8" y="0"/>
                  <a:pt x="11" y="2"/>
                </a:cubicBezTo>
                <a:lnTo>
                  <a:pt x="38" y="19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8" name="Freeform 214"/>
          <p:cNvSpPr>
            <a:spLocks/>
          </p:cNvSpPr>
          <p:nvPr/>
        </p:nvSpPr>
        <p:spPr bwMode="auto">
          <a:xfrm>
            <a:off x="9916758" y="111760"/>
            <a:ext cx="147813" cy="46868"/>
          </a:xfrm>
          <a:custGeom>
            <a:avLst/>
            <a:gdLst>
              <a:gd name="T0" fmla="*/ 38 w 41"/>
              <a:gd name="T1" fmla="*/ 0 h 13"/>
              <a:gd name="T2" fmla="*/ 6 w 41"/>
              <a:gd name="T3" fmla="*/ 0 h 13"/>
              <a:gd name="T4" fmla="*/ 0 w 41"/>
              <a:gd name="T5" fmla="*/ 7 h 13"/>
              <a:gd name="T6" fmla="*/ 6 w 41"/>
              <a:gd name="T7" fmla="*/ 13 h 13"/>
              <a:gd name="T8" fmla="*/ 38 w 41"/>
              <a:gd name="T9" fmla="*/ 13 h 13"/>
              <a:gd name="T10" fmla="*/ 41 w 41"/>
              <a:gd name="T11" fmla="*/ 12 h 13"/>
              <a:gd name="T12" fmla="*/ 41 w 41"/>
              <a:gd name="T13" fmla="*/ 1 h 13"/>
              <a:gd name="T14" fmla="*/ 38 w 41"/>
              <a:gd name="T15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13">
                <a:moveTo>
                  <a:pt x="38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0"/>
                  <a:pt x="3" y="13"/>
                  <a:pt x="6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9" y="13"/>
                  <a:pt x="40" y="12"/>
                  <a:pt x="41" y="12"/>
                </a:cubicBezTo>
                <a:cubicBezTo>
                  <a:pt x="41" y="1"/>
                  <a:pt x="41" y="1"/>
                  <a:pt x="41" y="1"/>
                </a:cubicBezTo>
                <a:cubicBezTo>
                  <a:pt x="40" y="1"/>
                  <a:pt x="39" y="0"/>
                  <a:pt x="38" y="0"/>
                </a:cubicBez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9" name="Freeform 215"/>
          <p:cNvSpPr>
            <a:spLocks/>
          </p:cNvSpPr>
          <p:nvPr/>
        </p:nvSpPr>
        <p:spPr bwMode="auto">
          <a:xfrm>
            <a:off x="8413390" y="439833"/>
            <a:ext cx="126182" cy="129787"/>
          </a:xfrm>
          <a:custGeom>
            <a:avLst/>
            <a:gdLst>
              <a:gd name="T0" fmla="*/ 24 w 35"/>
              <a:gd name="T1" fmla="*/ 2 h 36"/>
              <a:gd name="T2" fmla="*/ 33 w 35"/>
              <a:gd name="T3" fmla="*/ 2 h 36"/>
              <a:gd name="T4" fmla="*/ 33 w 35"/>
              <a:gd name="T5" fmla="*/ 2 h 36"/>
              <a:gd name="T6" fmla="*/ 33 w 35"/>
              <a:gd name="T7" fmla="*/ 11 h 36"/>
              <a:gd name="T8" fmla="*/ 11 w 35"/>
              <a:gd name="T9" fmla="*/ 34 h 36"/>
              <a:gd name="T10" fmla="*/ 2 w 35"/>
              <a:gd name="T11" fmla="*/ 34 h 36"/>
              <a:gd name="T12" fmla="*/ 2 w 35"/>
              <a:gd name="T13" fmla="*/ 34 h 36"/>
              <a:gd name="T14" fmla="*/ 2 w 35"/>
              <a:gd name="T15" fmla="*/ 25 h 36"/>
              <a:gd name="T16" fmla="*/ 24 w 35"/>
              <a:gd name="T17" fmla="*/ 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36">
                <a:moveTo>
                  <a:pt x="24" y="2"/>
                </a:moveTo>
                <a:cubicBezTo>
                  <a:pt x="26" y="0"/>
                  <a:pt x="30" y="0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5" y="4"/>
                  <a:pt x="35" y="8"/>
                  <a:pt x="33" y="11"/>
                </a:cubicBezTo>
                <a:cubicBezTo>
                  <a:pt x="11" y="34"/>
                  <a:pt x="11" y="34"/>
                  <a:pt x="11" y="34"/>
                </a:cubicBezTo>
                <a:cubicBezTo>
                  <a:pt x="9" y="36"/>
                  <a:pt x="5" y="36"/>
                  <a:pt x="2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0" y="32"/>
                  <a:pt x="0" y="28"/>
                  <a:pt x="2" y="25"/>
                </a:cubicBezTo>
                <a:lnTo>
                  <a:pt x="24" y="2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80" name="Freeform 216"/>
          <p:cNvSpPr>
            <a:spLocks/>
          </p:cNvSpPr>
          <p:nvPr/>
        </p:nvSpPr>
        <p:spPr bwMode="auto">
          <a:xfrm>
            <a:off x="7753639" y="255968"/>
            <a:ext cx="140603" cy="115366"/>
          </a:xfrm>
          <a:custGeom>
            <a:avLst/>
            <a:gdLst>
              <a:gd name="T0" fmla="*/ 3 w 39"/>
              <a:gd name="T1" fmla="*/ 12 h 32"/>
              <a:gd name="T2" fmla="*/ 2 w 39"/>
              <a:gd name="T3" fmla="*/ 3 h 32"/>
              <a:gd name="T4" fmla="*/ 2 w 39"/>
              <a:gd name="T5" fmla="*/ 3 h 32"/>
              <a:gd name="T6" fmla="*/ 10 w 39"/>
              <a:gd name="T7" fmla="*/ 2 h 32"/>
              <a:gd name="T8" fmla="*/ 36 w 39"/>
              <a:gd name="T9" fmla="*/ 20 h 32"/>
              <a:gd name="T10" fmla="*/ 37 w 39"/>
              <a:gd name="T11" fmla="*/ 29 h 32"/>
              <a:gd name="T12" fmla="*/ 37 w 39"/>
              <a:gd name="T13" fmla="*/ 29 h 32"/>
              <a:gd name="T14" fmla="*/ 28 w 39"/>
              <a:gd name="T15" fmla="*/ 30 h 32"/>
              <a:gd name="T16" fmla="*/ 3 w 39"/>
              <a:gd name="T1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2">
                <a:moveTo>
                  <a:pt x="3" y="12"/>
                </a:moveTo>
                <a:cubicBezTo>
                  <a:pt x="0" y="10"/>
                  <a:pt x="0" y="6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36" y="20"/>
                  <a:pt x="36" y="20"/>
                  <a:pt x="36" y="20"/>
                </a:cubicBezTo>
                <a:cubicBezTo>
                  <a:pt x="39" y="22"/>
                  <a:pt x="39" y="26"/>
                  <a:pt x="37" y="29"/>
                </a:cubicBezTo>
                <a:cubicBezTo>
                  <a:pt x="37" y="29"/>
                  <a:pt x="37" y="29"/>
                  <a:pt x="37" y="29"/>
                </a:cubicBezTo>
                <a:cubicBezTo>
                  <a:pt x="35" y="32"/>
                  <a:pt x="31" y="32"/>
                  <a:pt x="28" y="30"/>
                </a:cubicBezTo>
                <a:lnTo>
                  <a:pt x="3" y="12"/>
                </a:ln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5029201" y="1600707"/>
            <a:ext cx="5035371" cy="353882"/>
          </a:xfrm>
          <a:custGeom>
            <a:avLst/>
            <a:gdLst>
              <a:gd name="connsiteX0" fmla="*/ 5035371 w 5035371"/>
              <a:gd name="connsiteY0" fmla="*/ 0 h 353882"/>
              <a:gd name="connsiteX1" fmla="*/ 5035371 w 5035371"/>
              <a:gd name="connsiteY1" fmla="*/ 82920 h 353882"/>
              <a:gd name="connsiteX2" fmla="*/ 2886673 w 5035371"/>
              <a:gd name="connsiteY2" fmla="*/ 353309 h 353882"/>
              <a:gd name="connsiteX3" fmla="*/ 44134 w 5035371"/>
              <a:gd name="connsiteY3" fmla="*/ 96532 h 353882"/>
              <a:gd name="connsiteX4" fmla="*/ 0 w 5035371"/>
              <a:gd name="connsiteY4" fmla="*/ 95511 h 353882"/>
              <a:gd name="connsiteX5" fmla="*/ 0 w 5035371"/>
              <a:gd name="connsiteY5" fmla="*/ 3912 h 353882"/>
              <a:gd name="connsiteX6" fmla="*/ 81426 w 5035371"/>
              <a:gd name="connsiteY6" fmla="*/ 6922 h 353882"/>
              <a:gd name="connsiteX7" fmla="*/ 3135432 w 5035371"/>
              <a:gd name="connsiteY7" fmla="*/ 284811 h 353882"/>
              <a:gd name="connsiteX8" fmla="*/ 5035371 w 5035371"/>
              <a:gd name="connsiteY8" fmla="*/ 0 h 3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5371" h="353882">
                <a:moveTo>
                  <a:pt x="5035371" y="0"/>
                </a:moveTo>
                <a:cubicBezTo>
                  <a:pt x="5035371" y="0"/>
                  <a:pt x="5035371" y="0"/>
                  <a:pt x="5035371" y="82920"/>
                </a:cubicBezTo>
                <a:cubicBezTo>
                  <a:pt x="4512617" y="219917"/>
                  <a:pt x="3333718" y="364125"/>
                  <a:pt x="2886673" y="353309"/>
                </a:cubicBezTo>
                <a:cubicBezTo>
                  <a:pt x="2406731" y="343170"/>
                  <a:pt x="719541" y="123901"/>
                  <a:pt x="44134" y="96532"/>
                </a:cubicBezTo>
                <a:lnTo>
                  <a:pt x="0" y="95511"/>
                </a:lnTo>
                <a:lnTo>
                  <a:pt x="0" y="3912"/>
                </a:lnTo>
                <a:lnTo>
                  <a:pt x="81426" y="6922"/>
                </a:lnTo>
                <a:cubicBezTo>
                  <a:pt x="636016" y="39347"/>
                  <a:pt x="2709568" y="298330"/>
                  <a:pt x="3135432" y="284811"/>
                </a:cubicBezTo>
                <a:cubicBezTo>
                  <a:pt x="3499557" y="277600"/>
                  <a:pt x="4613563" y="79315"/>
                  <a:pt x="5035371" y="0"/>
                </a:cubicBezTo>
                <a:close/>
              </a:path>
            </a:pathLst>
          </a:custGeom>
          <a:solidFill>
            <a:srgbClr val="493930">
              <a:lumMod val="75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</a:endParaRPr>
          </a:p>
        </p:txBody>
      </p: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4"/>
          <a:srcRect l="51304" r="57"/>
          <a:stretch>
            <a:fillRect/>
          </a:stretch>
        </p:blipFill>
        <p:spPr>
          <a:xfrm>
            <a:off x="5038926" y="47799"/>
            <a:ext cx="5025645" cy="812475"/>
          </a:xfrm>
          <a:custGeom>
            <a:avLst/>
            <a:gdLst>
              <a:gd name="connsiteX0" fmla="*/ 0 w 5025645"/>
              <a:gd name="connsiteY0" fmla="*/ 0 h 812475"/>
              <a:gd name="connsiteX1" fmla="*/ 5025645 w 5025645"/>
              <a:gd name="connsiteY1" fmla="*/ 0 h 812475"/>
              <a:gd name="connsiteX2" fmla="*/ 5025645 w 5025645"/>
              <a:gd name="connsiteY2" fmla="*/ 812475 h 812475"/>
              <a:gd name="connsiteX3" fmla="*/ 0 w 5025645"/>
              <a:gd name="connsiteY3" fmla="*/ 812475 h 81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5645" h="812475">
                <a:moveTo>
                  <a:pt x="0" y="0"/>
                </a:moveTo>
                <a:lnTo>
                  <a:pt x="5025645" y="0"/>
                </a:lnTo>
                <a:lnTo>
                  <a:pt x="5025645" y="812475"/>
                </a:lnTo>
                <a:lnTo>
                  <a:pt x="0" y="812475"/>
                </a:lnTo>
                <a:close/>
              </a:path>
            </a:pathLst>
          </a:custGeom>
        </p:spPr>
      </p:pic>
      <p:pic>
        <p:nvPicPr>
          <p:cNvPr id="83" name="Picture 82"/>
          <p:cNvPicPr>
            <a:picLocks noChangeAspect="1"/>
          </p:cNvPicPr>
          <p:nvPr userDrawn="1"/>
        </p:nvPicPr>
        <p:blipFill>
          <a:blip r:embed="rId5"/>
          <a:srcRect r="179"/>
          <a:stretch>
            <a:fillRect/>
          </a:stretch>
        </p:blipFill>
        <p:spPr>
          <a:xfrm>
            <a:off x="5029200" y="1376187"/>
            <a:ext cx="5035371" cy="895826"/>
          </a:xfrm>
          <a:custGeom>
            <a:avLst/>
            <a:gdLst>
              <a:gd name="connsiteX0" fmla="*/ 0 w 5035371"/>
              <a:gd name="connsiteY0" fmla="*/ 0 h 895826"/>
              <a:gd name="connsiteX1" fmla="*/ 5035371 w 5035371"/>
              <a:gd name="connsiteY1" fmla="*/ 0 h 895826"/>
              <a:gd name="connsiteX2" fmla="*/ 5035371 w 5035371"/>
              <a:gd name="connsiteY2" fmla="*/ 895826 h 895826"/>
              <a:gd name="connsiteX3" fmla="*/ 0 w 5035371"/>
              <a:gd name="connsiteY3" fmla="*/ 895826 h 89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5371" h="895826">
                <a:moveTo>
                  <a:pt x="0" y="0"/>
                </a:moveTo>
                <a:lnTo>
                  <a:pt x="5035371" y="0"/>
                </a:lnTo>
                <a:lnTo>
                  <a:pt x="5035371" y="895826"/>
                </a:lnTo>
                <a:lnTo>
                  <a:pt x="0" y="895826"/>
                </a:lnTo>
                <a:close/>
              </a:path>
            </a:pathLst>
          </a:custGeom>
        </p:spPr>
      </p:pic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6"/>
          <a:srcRect l="192" r="357"/>
          <a:stretch>
            <a:fillRect/>
          </a:stretch>
        </p:blipFill>
        <p:spPr>
          <a:xfrm>
            <a:off x="5029201" y="1553924"/>
            <a:ext cx="5035371" cy="814699"/>
          </a:xfrm>
          <a:custGeom>
            <a:avLst/>
            <a:gdLst>
              <a:gd name="connsiteX0" fmla="*/ 0 w 5035371"/>
              <a:gd name="connsiteY0" fmla="*/ 0 h 814699"/>
              <a:gd name="connsiteX1" fmla="*/ 5035371 w 5035371"/>
              <a:gd name="connsiteY1" fmla="*/ 0 h 814699"/>
              <a:gd name="connsiteX2" fmla="*/ 5035371 w 5035371"/>
              <a:gd name="connsiteY2" fmla="*/ 814699 h 814699"/>
              <a:gd name="connsiteX3" fmla="*/ 0 w 5035371"/>
              <a:gd name="connsiteY3" fmla="*/ 814699 h 81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5371" h="814699">
                <a:moveTo>
                  <a:pt x="0" y="0"/>
                </a:moveTo>
                <a:lnTo>
                  <a:pt x="5035371" y="0"/>
                </a:lnTo>
                <a:lnTo>
                  <a:pt x="5035371" y="814699"/>
                </a:lnTo>
                <a:lnTo>
                  <a:pt x="0" y="814699"/>
                </a:lnTo>
                <a:close/>
              </a:path>
            </a:pathLst>
          </a:custGeom>
        </p:spPr>
      </p:pic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7"/>
          <a:srcRect l="547" r="4454"/>
          <a:stretch>
            <a:fillRect/>
          </a:stretch>
        </p:blipFill>
        <p:spPr>
          <a:xfrm>
            <a:off x="5029201" y="5294870"/>
            <a:ext cx="5035371" cy="1056792"/>
          </a:xfrm>
          <a:custGeom>
            <a:avLst/>
            <a:gdLst>
              <a:gd name="connsiteX0" fmla="*/ 0 w 5035371"/>
              <a:gd name="connsiteY0" fmla="*/ 0 h 1056792"/>
              <a:gd name="connsiteX1" fmla="*/ 5035371 w 5035371"/>
              <a:gd name="connsiteY1" fmla="*/ 0 h 1056792"/>
              <a:gd name="connsiteX2" fmla="*/ 5035371 w 5035371"/>
              <a:gd name="connsiteY2" fmla="*/ 1056792 h 1056792"/>
              <a:gd name="connsiteX3" fmla="*/ 0 w 5035371"/>
              <a:gd name="connsiteY3" fmla="*/ 1056792 h 10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5371" h="1056792">
                <a:moveTo>
                  <a:pt x="0" y="0"/>
                </a:moveTo>
                <a:lnTo>
                  <a:pt x="5035371" y="0"/>
                </a:lnTo>
                <a:lnTo>
                  <a:pt x="5035371" y="1056792"/>
                </a:lnTo>
                <a:lnTo>
                  <a:pt x="0" y="1056792"/>
                </a:lnTo>
                <a:close/>
              </a:path>
            </a:pathLst>
          </a:custGeom>
        </p:spPr>
      </p:pic>
      <p:sp>
        <p:nvSpPr>
          <p:cNvPr id="86" name="Oval 5"/>
          <p:cNvSpPr>
            <a:spLocks noChangeArrowheads="1"/>
          </p:cNvSpPr>
          <p:nvPr userDrawn="1"/>
        </p:nvSpPr>
        <p:spPr bwMode="auto">
          <a:xfrm>
            <a:off x="6286322" y="2014538"/>
            <a:ext cx="101600" cy="101600"/>
          </a:xfrm>
          <a:prstGeom prst="ellipse">
            <a:avLst/>
          </a:prstGeom>
          <a:solidFill>
            <a:srgbClr val="E88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6"/>
          <p:cNvSpPr>
            <a:spLocks noChangeArrowheads="1"/>
          </p:cNvSpPr>
          <p:nvPr userDrawn="1"/>
        </p:nvSpPr>
        <p:spPr bwMode="auto">
          <a:xfrm>
            <a:off x="7184847" y="2260600"/>
            <a:ext cx="155575" cy="150812"/>
          </a:xfrm>
          <a:prstGeom prst="ellipse">
            <a:avLst/>
          </a:prstGeom>
          <a:solidFill>
            <a:srgbClr val="E88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7"/>
          <p:cNvSpPr>
            <a:spLocks/>
          </p:cNvSpPr>
          <p:nvPr userDrawn="1"/>
        </p:nvSpPr>
        <p:spPr bwMode="auto">
          <a:xfrm>
            <a:off x="7629347" y="1774825"/>
            <a:ext cx="192088" cy="192087"/>
          </a:xfrm>
          <a:custGeom>
            <a:avLst/>
            <a:gdLst>
              <a:gd name="T0" fmla="*/ 31 w 36"/>
              <a:gd name="T1" fmla="*/ 27 h 36"/>
              <a:gd name="T2" fmla="*/ 9 w 36"/>
              <a:gd name="T3" fmla="*/ 31 h 36"/>
              <a:gd name="T4" fmla="*/ 5 w 36"/>
              <a:gd name="T5" fmla="*/ 9 h 36"/>
              <a:gd name="T6" fmla="*/ 27 w 36"/>
              <a:gd name="T7" fmla="*/ 5 h 36"/>
              <a:gd name="T8" fmla="*/ 31 w 36"/>
              <a:gd name="T9" fmla="*/ 27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6">
                <a:moveTo>
                  <a:pt x="31" y="27"/>
                </a:moveTo>
                <a:cubicBezTo>
                  <a:pt x="26" y="34"/>
                  <a:pt x="16" y="36"/>
                  <a:pt x="9" y="31"/>
                </a:cubicBezTo>
                <a:cubicBezTo>
                  <a:pt x="2" y="26"/>
                  <a:pt x="0" y="16"/>
                  <a:pt x="5" y="9"/>
                </a:cubicBezTo>
                <a:cubicBezTo>
                  <a:pt x="10" y="2"/>
                  <a:pt x="20" y="0"/>
                  <a:pt x="27" y="5"/>
                </a:cubicBezTo>
                <a:cubicBezTo>
                  <a:pt x="34" y="10"/>
                  <a:pt x="36" y="20"/>
                  <a:pt x="31" y="27"/>
                </a:cubicBezTo>
                <a:close/>
              </a:path>
            </a:pathLst>
          </a:custGeom>
          <a:solidFill>
            <a:srgbClr val="E88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8"/>
          <p:cNvSpPr>
            <a:spLocks noChangeArrowheads="1"/>
          </p:cNvSpPr>
          <p:nvPr userDrawn="1"/>
        </p:nvSpPr>
        <p:spPr bwMode="auto">
          <a:xfrm>
            <a:off x="5329059" y="2325688"/>
            <a:ext cx="203200" cy="198437"/>
          </a:xfrm>
          <a:prstGeom prst="ellipse">
            <a:avLst/>
          </a:prstGeom>
          <a:solidFill>
            <a:srgbClr val="E88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9"/>
          <p:cNvSpPr>
            <a:spLocks/>
          </p:cNvSpPr>
          <p:nvPr userDrawn="1"/>
        </p:nvSpPr>
        <p:spPr bwMode="auto">
          <a:xfrm>
            <a:off x="6714947" y="1843088"/>
            <a:ext cx="106363" cy="107950"/>
          </a:xfrm>
          <a:custGeom>
            <a:avLst/>
            <a:gdLst>
              <a:gd name="T0" fmla="*/ 11 w 20"/>
              <a:gd name="T1" fmla="*/ 1 h 20"/>
              <a:gd name="T2" fmla="*/ 0 w 20"/>
              <a:gd name="T3" fmla="*/ 9 h 20"/>
              <a:gd name="T4" fmla="*/ 9 w 20"/>
              <a:gd name="T5" fmla="*/ 20 h 20"/>
              <a:gd name="T6" fmla="*/ 20 w 20"/>
              <a:gd name="T7" fmla="*/ 11 h 20"/>
              <a:gd name="T8" fmla="*/ 11 w 20"/>
              <a:gd name="T9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0">
                <a:moveTo>
                  <a:pt x="11" y="1"/>
                </a:moveTo>
                <a:cubicBezTo>
                  <a:pt x="5" y="0"/>
                  <a:pt x="1" y="4"/>
                  <a:pt x="0" y="9"/>
                </a:cubicBezTo>
                <a:cubicBezTo>
                  <a:pt x="0" y="15"/>
                  <a:pt x="4" y="19"/>
                  <a:pt x="9" y="20"/>
                </a:cubicBezTo>
                <a:cubicBezTo>
                  <a:pt x="15" y="20"/>
                  <a:pt x="19" y="16"/>
                  <a:pt x="20" y="11"/>
                </a:cubicBezTo>
                <a:cubicBezTo>
                  <a:pt x="20" y="6"/>
                  <a:pt x="16" y="1"/>
                  <a:pt x="11" y="1"/>
                </a:cubicBezTo>
                <a:close/>
              </a:path>
            </a:pathLst>
          </a:custGeom>
          <a:solidFill>
            <a:srgbClr val="E88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90"/>
          <p:cNvSpPr>
            <a:spLocks/>
          </p:cNvSpPr>
          <p:nvPr userDrawn="1"/>
        </p:nvSpPr>
        <p:spPr bwMode="auto">
          <a:xfrm>
            <a:off x="9930775" y="1950612"/>
            <a:ext cx="133796" cy="199737"/>
          </a:xfrm>
          <a:custGeom>
            <a:avLst/>
            <a:gdLst>
              <a:gd name="connsiteX0" fmla="*/ 78348 w 133796"/>
              <a:gd name="connsiteY0" fmla="*/ 0 h 199737"/>
              <a:gd name="connsiteX1" fmla="*/ 133796 w 133796"/>
              <a:gd name="connsiteY1" fmla="*/ 10331 h 199737"/>
              <a:gd name="connsiteX2" fmla="*/ 133796 w 133796"/>
              <a:gd name="connsiteY2" fmla="*/ 192305 h 199737"/>
              <a:gd name="connsiteX3" fmla="*/ 120984 w 133796"/>
              <a:gd name="connsiteY3" fmla="*/ 197702 h 199737"/>
              <a:gd name="connsiteX4" fmla="*/ 3735 w 133796"/>
              <a:gd name="connsiteY4" fmla="*/ 117552 h 199737"/>
              <a:gd name="connsiteX5" fmla="*/ 78348 w 133796"/>
              <a:gd name="connsiteY5" fmla="*/ 0 h 199737"/>
              <a:gd name="connsiteX0" fmla="*/ 78348 w 133796"/>
              <a:gd name="connsiteY0" fmla="*/ 0 h 199737"/>
              <a:gd name="connsiteX1" fmla="*/ 133796 w 133796"/>
              <a:gd name="connsiteY1" fmla="*/ 10331 h 199737"/>
              <a:gd name="connsiteX2" fmla="*/ 133796 w 133796"/>
              <a:gd name="connsiteY2" fmla="*/ 192305 h 199737"/>
              <a:gd name="connsiteX3" fmla="*/ 120984 w 133796"/>
              <a:gd name="connsiteY3" fmla="*/ 197702 h 199737"/>
              <a:gd name="connsiteX4" fmla="*/ 3735 w 133796"/>
              <a:gd name="connsiteY4" fmla="*/ 117552 h 199737"/>
              <a:gd name="connsiteX5" fmla="*/ 78348 w 133796"/>
              <a:gd name="connsiteY5" fmla="*/ 0 h 199737"/>
              <a:gd name="connsiteX0" fmla="*/ 78348 w 133796"/>
              <a:gd name="connsiteY0" fmla="*/ 0 h 199737"/>
              <a:gd name="connsiteX1" fmla="*/ 133796 w 133796"/>
              <a:gd name="connsiteY1" fmla="*/ 10331 h 199737"/>
              <a:gd name="connsiteX2" fmla="*/ 133796 w 133796"/>
              <a:gd name="connsiteY2" fmla="*/ 192305 h 199737"/>
              <a:gd name="connsiteX3" fmla="*/ 120984 w 133796"/>
              <a:gd name="connsiteY3" fmla="*/ 197702 h 199737"/>
              <a:gd name="connsiteX4" fmla="*/ 3735 w 133796"/>
              <a:gd name="connsiteY4" fmla="*/ 117552 h 199737"/>
              <a:gd name="connsiteX5" fmla="*/ 78348 w 133796"/>
              <a:gd name="connsiteY5" fmla="*/ 0 h 19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796" h="199737">
                <a:moveTo>
                  <a:pt x="78348" y="0"/>
                </a:moveTo>
                <a:cubicBezTo>
                  <a:pt x="108737" y="1063"/>
                  <a:pt x="124838" y="-256"/>
                  <a:pt x="133796" y="10331"/>
                </a:cubicBezTo>
                <a:lnTo>
                  <a:pt x="133796" y="192305"/>
                </a:lnTo>
                <a:lnTo>
                  <a:pt x="120984" y="197702"/>
                </a:lnTo>
                <a:cubicBezTo>
                  <a:pt x="67689" y="208388"/>
                  <a:pt x="14394" y="176328"/>
                  <a:pt x="3735" y="117552"/>
                </a:cubicBezTo>
                <a:cubicBezTo>
                  <a:pt x="-12253" y="64119"/>
                  <a:pt x="25053" y="10686"/>
                  <a:pt x="78348" y="0"/>
                </a:cubicBezTo>
                <a:close/>
              </a:path>
            </a:pathLst>
          </a:custGeom>
          <a:solidFill>
            <a:srgbClr val="E88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2" name="Oval 11"/>
          <p:cNvSpPr>
            <a:spLocks noChangeArrowheads="1"/>
          </p:cNvSpPr>
          <p:nvPr userDrawn="1"/>
        </p:nvSpPr>
        <p:spPr bwMode="auto">
          <a:xfrm>
            <a:off x="7859534" y="1987550"/>
            <a:ext cx="153988" cy="150812"/>
          </a:xfrm>
          <a:prstGeom prst="ellipse">
            <a:avLst/>
          </a:prstGeom>
          <a:solidFill>
            <a:srgbClr val="E88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Oval 12"/>
          <p:cNvSpPr>
            <a:spLocks noChangeArrowheads="1"/>
          </p:cNvSpPr>
          <p:nvPr userDrawn="1"/>
        </p:nvSpPr>
        <p:spPr bwMode="auto">
          <a:xfrm>
            <a:off x="9115247" y="2106613"/>
            <a:ext cx="171450" cy="171450"/>
          </a:xfrm>
          <a:prstGeom prst="ellipse">
            <a:avLst/>
          </a:prstGeom>
          <a:solidFill>
            <a:srgbClr val="E88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3"/>
          <p:cNvSpPr>
            <a:spLocks/>
          </p:cNvSpPr>
          <p:nvPr userDrawn="1"/>
        </p:nvSpPr>
        <p:spPr bwMode="auto">
          <a:xfrm>
            <a:off x="6934022" y="2014538"/>
            <a:ext cx="192088" cy="193675"/>
          </a:xfrm>
          <a:custGeom>
            <a:avLst/>
            <a:gdLst>
              <a:gd name="T0" fmla="*/ 3 w 36"/>
              <a:gd name="T1" fmla="*/ 23 h 36"/>
              <a:gd name="T2" fmla="*/ 13 w 36"/>
              <a:gd name="T3" fmla="*/ 3 h 36"/>
              <a:gd name="T4" fmla="*/ 34 w 36"/>
              <a:gd name="T5" fmla="*/ 13 h 36"/>
              <a:gd name="T6" fmla="*/ 23 w 36"/>
              <a:gd name="T7" fmla="*/ 33 h 36"/>
              <a:gd name="T8" fmla="*/ 3 w 36"/>
              <a:gd name="T9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6">
                <a:moveTo>
                  <a:pt x="3" y="23"/>
                </a:moveTo>
                <a:cubicBezTo>
                  <a:pt x="0" y="15"/>
                  <a:pt x="5" y="6"/>
                  <a:pt x="13" y="3"/>
                </a:cubicBezTo>
                <a:cubicBezTo>
                  <a:pt x="22" y="0"/>
                  <a:pt x="31" y="5"/>
                  <a:pt x="34" y="13"/>
                </a:cubicBezTo>
                <a:cubicBezTo>
                  <a:pt x="36" y="22"/>
                  <a:pt x="32" y="31"/>
                  <a:pt x="23" y="33"/>
                </a:cubicBezTo>
                <a:cubicBezTo>
                  <a:pt x="15" y="36"/>
                  <a:pt x="6" y="32"/>
                  <a:pt x="3" y="23"/>
                </a:cubicBezTo>
                <a:close/>
              </a:path>
            </a:pathLst>
          </a:custGeom>
          <a:solidFill>
            <a:srgbClr val="E88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 userDrawn="1"/>
        </p:nvSpPr>
        <p:spPr bwMode="auto">
          <a:xfrm>
            <a:off x="6110109" y="2127250"/>
            <a:ext cx="101600" cy="101600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 userDrawn="1"/>
        </p:nvSpPr>
        <p:spPr bwMode="auto">
          <a:xfrm>
            <a:off x="8435797" y="2208213"/>
            <a:ext cx="166688" cy="165100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 userDrawn="1"/>
        </p:nvSpPr>
        <p:spPr bwMode="auto">
          <a:xfrm>
            <a:off x="8083372" y="1817688"/>
            <a:ext cx="165100" cy="165100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 userDrawn="1"/>
        </p:nvSpPr>
        <p:spPr bwMode="auto">
          <a:xfrm>
            <a:off x="6902272" y="1731963"/>
            <a:ext cx="101600" cy="101600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 userDrawn="1"/>
        </p:nvSpPr>
        <p:spPr bwMode="auto">
          <a:xfrm>
            <a:off x="6638747" y="2212975"/>
            <a:ext cx="101600" cy="101600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Oval 19"/>
          <p:cNvSpPr>
            <a:spLocks noChangeArrowheads="1"/>
          </p:cNvSpPr>
          <p:nvPr userDrawn="1"/>
        </p:nvSpPr>
        <p:spPr bwMode="auto">
          <a:xfrm>
            <a:off x="5516384" y="2159000"/>
            <a:ext cx="101600" cy="101600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20"/>
          <p:cNvSpPr>
            <a:spLocks noChangeArrowheads="1"/>
          </p:cNvSpPr>
          <p:nvPr userDrawn="1"/>
        </p:nvSpPr>
        <p:spPr bwMode="auto">
          <a:xfrm>
            <a:off x="5789434" y="1924050"/>
            <a:ext cx="165100" cy="160337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Oval 21"/>
          <p:cNvSpPr>
            <a:spLocks noChangeArrowheads="1"/>
          </p:cNvSpPr>
          <p:nvPr userDrawn="1"/>
        </p:nvSpPr>
        <p:spPr bwMode="auto">
          <a:xfrm>
            <a:off x="5062359" y="1939925"/>
            <a:ext cx="101600" cy="101600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22"/>
          <p:cNvSpPr>
            <a:spLocks noChangeArrowheads="1"/>
          </p:cNvSpPr>
          <p:nvPr userDrawn="1"/>
        </p:nvSpPr>
        <p:spPr bwMode="auto">
          <a:xfrm>
            <a:off x="8719959" y="2185988"/>
            <a:ext cx="101600" cy="101600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03"/>
          <p:cNvSpPr>
            <a:spLocks noChangeArrowheads="1"/>
          </p:cNvSpPr>
          <p:nvPr userDrawn="1"/>
        </p:nvSpPr>
        <p:spPr bwMode="auto">
          <a:xfrm>
            <a:off x="9982023" y="2228849"/>
            <a:ext cx="82549" cy="96838"/>
          </a:xfrm>
          <a:custGeom>
            <a:avLst/>
            <a:gdLst>
              <a:gd name="connsiteX0" fmla="*/ 50800 w 82549"/>
              <a:gd name="connsiteY0" fmla="*/ 0 h 96838"/>
              <a:gd name="connsiteX1" fmla="*/ 82549 w 82549"/>
              <a:gd name="connsiteY1" fmla="*/ 12535 h 96838"/>
              <a:gd name="connsiteX2" fmla="*/ 82549 w 82549"/>
              <a:gd name="connsiteY2" fmla="*/ 84304 h 96838"/>
              <a:gd name="connsiteX3" fmla="*/ 50800 w 82549"/>
              <a:gd name="connsiteY3" fmla="*/ 96838 h 96838"/>
              <a:gd name="connsiteX4" fmla="*/ 0 w 82549"/>
              <a:gd name="connsiteY4" fmla="*/ 48419 h 96838"/>
              <a:gd name="connsiteX5" fmla="*/ 50800 w 82549"/>
              <a:gd name="connsiteY5" fmla="*/ 0 h 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9" h="96838">
                <a:moveTo>
                  <a:pt x="50800" y="0"/>
                </a:moveTo>
                <a:lnTo>
                  <a:pt x="82549" y="12535"/>
                </a:lnTo>
                <a:lnTo>
                  <a:pt x="82549" y="84304"/>
                </a:lnTo>
                <a:lnTo>
                  <a:pt x="50800" y="96838"/>
                </a:lnTo>
                <a:cubicBezTo>
                  <a:pt x="22744" y="96838"/>
                  <a:pt x="0" y="75160"/>
                  <a:pt x="0" y="48419"/>
                </a:cubicBezTo>
                <a:cubicBezTo>
                  <a:pt x="0" y="21678"/>
                  <a:pt x="22744" y="0"/>
                  <a:pt x="50800" y="0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5" name="Oval 24"/>
          <p:cNvSpPr>
            <a:spLocks noChangeArrowheads="1"/>
          </p:cNvSpPr>
          <p:nvPr userDrawn="1"/>
        </p:nvSpPr>
        <p:spPr bwMode="auto">
          <a:xfrm>
            <a:off x="9735959" y="2341563"/>
            <a:ext cx="165100" cy="166687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25"/>
          <p:cNvSpPr>
            <a:spLocks noChangeArrowheads="1"/>
          </p:cNvSpPr>
          <p:nvPr userDrawn="1"/>
        </p:nvSpPr>
        <p:spPr bwMode="auto">
          <a:xfrm>
            <a:off x="6281559" y="2352675"/>
            <a:ext cx="101600" cy="101600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Oval 26"/>
          <p:cNvSpPr>
            <a:spLocks noChangeArrowheads="1"/>
          </p:cNvSpPr>
          <p:nvPr userDrawn="1"/>
        </p:nvSpPr>
        <p:spPr bwMode="auto">
          <a:xfrm>
            <a:off x="5367159" y="1774825"/>
            <a:ext cx="153988" cy="153987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27"/>
          <p:cNvSpPr>
            <a:spLocks noChangeArrowheads="1"/>
          </p:cNvSpPr>
          <p:nvPr userDrawn="1"/>
        </p:nvSpPr>
        <p:spPr bwMode="auto">
          <a:xfrm>
            <a:off x="8939034" y="1928813"/>
            <a:ext cx="155575" cy="155575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Oval 28"/>
          <p:cNvSpPr>
            <a:spLocks noChangeArrowheads="1"/>
          </p:cNvSpPr>
          <p:nvPr userDrawn="1"/>
        </p:nvSpPr>
        <p:spPr bwMode="auto">
          <a:xfrm>
            <a:off x="9404172" y="2154238"/>
            <a:ext cx="128588" cy="123825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Oval 29"/>
          <p:cNvSpPr>
            <a:spLocks noChangeArrowheads="1"/>
          </p:cNvSpPr>
          <p:nvPr userDrawn="1"/>
        </p:nvSpPr>
        <p:spPr bwMode="auto">
          <a:xfrm>
            <a:off x="8494534" y="1897063"/>
            <a:ext cx="101600" cy="101600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30"/>
          <p:cNvSpPr>
            <a:spLocks/>
          </p:cNvSpPr>
          <p:nvPr userDrawn="1"/>
        </p:nvSpPr>
        <p:spPr bwMode="auto">
          <a:xfrm>
            <a:off x="6724472" y="2052638"/>
            <a:ext cx="112713" cy="112712"/>
          </a:xfrm>
          <a:custGeom>
            <a:avLst/>
            <a:gdLst>
              <a:gd name="T0" fmla="*/ 2 w 21"/>
              <a:gd name="T1" fmla="*/ 13 h 21"/>
              <a:gd name="T2" fmla="*/ 8 w 21"/>
              <a:gd name="T3" fmla="*/ 1 h 21"/>
              <a:gd name="T4" fmla="*/ 20 w 21"/>
              <a:gd name="T5" fmla="*/ 7 h 21"/>
              <a:gd name="T6" fmla="*/ 14 w 21"/>
              <a:gd name="T7" fmla="*/ 19 h 21"/>
              <a:gd name="T8" fmla="*/ 2 w 21"/>
              <a:gd name="T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2" y="13"/>
                </a:moveTo>
                <a:cubicBezTo>
                  <a:pt x="0" y="8"/>
                  <a:pt x="3" y="3"/>
                  <a:pt x="8" y="1"/>
                </a:cubicBezTo>
                <a:cubicBezTo>
                  <a:pt x="13" y="0"/>
                  <a:pt x="18" y="2"/>
                  <a:pt x="20" y="7"/>
                </a:cubicBezTo>
                <a:cubicBezTo>
                  <a:pt x="21" y="12"/>
                  <a:pt x="19" y="18"/>
                  <a:pt x="14" y="19"/>
                </a:cubicBezTo>
                <a:cubicBezTo>
                  <a:pt x="9" y="21"/>
                  <a:pt x="3" y="18"/>
                  <a:pt x="2" y="13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31"/>
          <p:cNvSpPr>
            <a:spLocks/>
          </p:cNvSpPr>
          <p:nvPr userDrawn="1"/>
        </p:nvSpPr>
        <p:spPr bwMode="auto">
          <a:xfrm>
            <a:off x="7184847" y="1928813"/>
            <a:ext cx="139700" cy="139700"/>
          </a:xfrm>
          <a:custGeom>
            <a:avLst/>
            <a:gdLst>
              <a:gd name="T0" fmla="*/ 2 w 26"/>
              <a:gd name="T1" fmla="*/ 17 h 26"/>
              <a:gd name="T2" fmla="*/ 9 w 26"/>
              <a:gd name="T3" fmla="*/ 2 h 26"/>
              <a:gd name="T4" fmla="*/ 24 w 26"/>
              <a:gd name="T5" fmla="*/ 9 h 26"/>
              <a:gd name="T6" fmla="*/ 17 w 26"/>
              <a:gd name="T7" fmla="*/ 24 h 26"/>
              <a:gd name="T8" fmla="*/ 2 w 26"/>
              <a:gd name="T9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" y="17"/>
                </a:moveTo>
                <a:cubicBezTo>
                  <a:pt x="0" y="11"/>
                  <a:pt x="3" y="4"/>
                  <a:pt x="9" y="2"/>
                </a:cubicBezTo>
                <a:cubicBezTo>
                  <a:pt x="15" y="0"/>
                  <a:pt x="22" y="3"/>
                  <a:pt x="24" y="9"/>
                </a:cubicBezTo>
                <a:cubicBezTo>
                  <a:pt x="26" y="15"/>
                  <a:pt x="23" y="22"/>
                  <a:pt x="17" y="24"/>
                </a:cubicBezTo>
                <a:cubicBezTo>
                  <a:pt x="10" y="26"/>
                  <a:pt x="4" y="23"/>
                  <a:pt x="2" y="17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32"/>
          <p:cNvSpPr>
            <a:spLocks noChangeArrowheads="1"/>
          </p:cNvSpPr>
          <p:nvPr userDrawn="1"/>
        </p:nvSpPr>
        <p:spPr bwMode="auto">
          <a:xfrm>
            <a:off x="6189484" y="1736725"/>
            <a:ext cx="101600" cy="101600"/>
          </a:xfrm>
          <a:prstGeom prst="ellipse">
            <a:avLst/>
          </a:prstGeom>
          <a:solidFill>
            <a:srgbClr val="A2D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33"/>
          <p:cNvSpPr>
            <a:spLocks/>
          </p:cNvSpPr>
          <p:nvPr userDrawn="1"/>
        </p:nvSpPr>
        <p:spPr bwMode="auto">
          <a:xfrm>
            <a:off x="7580134" y="2138363"/>
            <a:ext cx="171450" cy="165100"/>
          </a:xfrm>
          <a:custGeom>
            <a:avLst/>
            <a:gdLst>
              <a:gd name="T0" fmla="*/ 3 w 32"/>
              <a:gd name="T1" fmla="*/ 20 h 31"/>
              <a:gd name="T2" fmla="*/ 12 w 32"/>
              <a:gd name="T3" fmla="*/ 2 h 31"/>
              <a:gd name="T4" fmla="*/ 30 w 32"/>
              <a:gd name="T5" fmla="*/ 11 h 31"/>
              <a:gd name="T6" fmla="*/ 21 w 32"/>
              <a:gd name="T7" fmla="*/ 29 h 31"/>
              <a:gd name="T8" fmla="*/ 3 w 32"/>
              <a:gd name="T9" fmla="*/ 2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1">
                <a:moveTo>
                  <a:pt x="3" y="20"/>
                </a:moveTo>
                <a:cubicBezTo>
                  <a:pt x="0" y="13"/>
                  <a:pt x="4" y="4"/>
                  <a:pt x="12" y="2"/>
                </a:cubicBezTo>
                <a:cubicBezTo>
                  <a:pt x="19" y="0"/>
                  <a:pt x="27" y="4"/>
                  <a:pt x="30" y="11"/>
                </a:cubicBezTo>
                <a:cubicBezTo>
                  <a:pt x="32" y="18"/>
                  <a:pt x="28" y="27"/>
                  <a:pt x="21" y="29"/>
                </a:cubicBezTo>
                <a:cubicBezTo>
                  <a:pt x="13" y="31"/>
                  <a:pt x="5" y="27"/>
                  <a:pt x="3" y="20"/>
                </a:cubicBezTo>
                <a:close/>
              </a:path>
            </a:pathLst>
          </a:custGeom>
          <a:solidFill>
            <a:srgbClr val="A2D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Oval 34"/>
          <p:cNvSpPr>
            <a:spLocks noChangeArrowheads="1"/>
          </p:cNvSpPr>
          <p:nvPr userDrawn="1"/>
        </p:nvSpPr>
        <p:spPr bwMode="auto">
          <a:xfrm>
            <a:off x="5902147" y="1682750"/>
            <a:ext cx="95250" cy="101600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5"/>
          <p:cNvSpPr>
            <a:spLocks noChangeArrowheads="1"/>
          </p:cNvSpPr>
          <p:nvPr userDrawn="1"/>
        </p:nvSpPr>
        <p:spPr bwMode="auto">
          <a:xfrm>
            <a:off x="5029201" y="1720849"/>
            <a:ext cx="85547" cy="96838"/>
          </a:xfrm>
          <a:custGeom>
            <a:avLst/>
            <a:gdLst>
              <a:gd name="connsiteX0" fmla="*/ 37922 w 85547"/>
              <a:gd name="connsiteY0" fmla="*/ 0 h 96838"/>
              <a:gd name="connsiteX1" fmla="*/ 85547 w 85547"/>
              <a:gd name="connsiteY1" fmla="*/ 48419 h 96838"/>
              <a:gd name="connsiteX2" fmla="*/ 37922 w 85547"/>
              <a:gd name="connsiteY2" fmla="*/ 96838 h 96838"/>
              <a:gd name="connsiteX3" fmla="*/ 4246 w 85547"/>
              <a:gd name="connsiteY3" fmla="*/ 82656 h 96838"/>
              <a:gd name="connsiteX4" fmla="*/ 0 w 85547"/>
              <a:gd name="connsiteY4" fmla="*/ 76254 h 96838"/>
              <a:gd name="connsiteX5" fmla="*/ 0 w 85547"/>
              <a:gd name="connsiteY5" fmla="*/ 20584 h 96838"/>
              <a:gd name="connsiteX6" fmla="*/ 4246 w 85547"/>
              <a:gd name="connsiteY6" fmla="*/ 14182 h 96838"/>
              <a:gd name="connsiteX7" fmla="*/ 37922 w 85547"/>
              <a:gd name="connsiteY7" fmla="*/ 0 h 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47" h="96838">
                <a:moveTo>
                  <a:pt x="37922" y="0"/>
                </a:moveTo>
                <a:cubicBezTo>
                  <a:pt x="64225" y="0"/>
                  <a:pt x="85547" y="21678"/>
                  <a:pt x="85547" y="48419"/>
                </a:cubicBezTo>
                <a:cubicBezTo>
                  <a:pt x="85547" y="75160"/>
                  <a:pt x="64225" y="96838"/>
                  <a:pt x="37922" y="96838"/>
                </a:cubicBezTo>
                <a:cubicBezTo>
                  <a:pt x="24771" y="96838"/>
                  <a:pt x="12865" y="91419"/>
                  <a:pt x="4246" y="82656"/>
                </a:cubicBezTo>
                <a:lnTo>
                  <a:pt x="0" y="76254"/>
                </a:lnTo>
                <a:lnTo>
                  <a:pt x="0" y="20584"/>
                </a:lnTo>
                <a:lnTo>
                  <a:pt x="4246" y="14182"/>
                </a:lnTo>
                <a:cubicBezTo>
                  <a:pt x="12865" y="5420"/>
                  <a:pt x="24771" y="0"/>
                  <a:pt x="37922" y="0"/>
                </a:cubicBezTo>
                <a:close/>
              </a:path>
            </a:pathLst>
          </a:cu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7" name="Oval 36"/>
          <p:cNvSpPr>
            <a:spLocks noChangeArrowheads="1"/>
          </p:cNvSpPr>
          <p:nvPr userDrawn="1"/>
        </p:nvSpPr>
        <p:spPr bwMode="auto">
          <a:xfrm>
            <a:off x="8981897" y="2330450"/>
            <a:ext cx="74613" cy="76200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Oval 37"/>
          <p:cNvSpPr>
            <a:spLocks noChangeArrowheads="1"/>
          </p:cNvSpPr>
          <p:nvPr userDrawn="1"/>
        </p:nvSpPr>
        <p:spPr bwMode="auto">
          <a:xfrm>
            <a:off x="5078234" y="2266950"/>
            <a:ext cx="95250" cy="96837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Oval 38"/>
          <p:cNvSpPr>
            <a:spLocks noChangeArrowheads="1"/>
          </p:cNvSpPr>
          <p:nvPr userDrawn="1"/>
        </p:nvSpPr>
        <p:spPr bwMode="auto">
          <a:xfrm>
            <a:off x="5816422" y="2325688"/>
            <a:ext cx="74613" cy="74612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39"/>
          <p:cNvSpPr>
            <a:spLocks/>
          </p:cNvSpPr>
          <p:nvPr userDrawn="1"/>
        </p:nvSpPr>
        <p:spPr bwMode="auto">
          <a:xfrm>
            <a:off x="9934397" y="1768475"/>
            <a:ext cx="101600" cy="101600"/>
          </a:xfrm>
          <a:custGeom>
            <a:avLst/>
            <a:gdLst>
              <a:gd name="T0" fmla="*/ 11 w 19"/>
              <a:gd name="T1" fmla="*/ 0 h 19"/>
              <a:gd name="T2" fmla="*/ 1 w 19"/>
              <a:gd name="T3" fmla="*/ 8 h 19"/>
              <a:gd name="T4" fmla="*/ 9 w 19"/>
              <a:gd name="T5" fmla="*/ 18 h 19"/>
              <a:gd name="T6" fmla="*/ 19 w 19"/>
              <a:gd name="T7" fmla="*/ 10 h 19"/>
              <a:gd name="T8" fmla="*/ 11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1" y="0"/>
                </a:moveTo>
                <a:cubicBezTo>
                  <a:pt x="5" y="0"/>
                  <a:pt x="1" y="3"/>
                  <a:pt x="1" y="8"/>
                </a:cubicBezTo>
                <a:cubicBezTo>
                  <a:pt x="0" y="13"/>
                  <a:pt x="4" y="18"/>
                  <a:pt x="9" y="18"/>
                </a:cubicBezTo>
                <a:cubicBezTo>
                  <a:pt x="14" y="19"/>
                  <a:pt x="19" y="15"/>
                  <a:pt x="19" y="10"/>
                </a:cubicBezTo>
                <a:cubicBezTo>
                  <a:pt x="19" y="5"/>
                  <a:pt x="16" y="0"/>
                  <a:pt x="11" y="0"/>
                </a:cubicBezTo>
                <a:close/>
              </a:path>
            </a:pathLst>
          </a:cu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40"/>
          <p:cNvSpPr>
            <a:spLocks noChangeArrowheads="1"/>
          </p:cNvSpPr>
          <p:nvPr userDrawn="1"/>
        </p:nvSpPr>
        <p:spPr bwMode="auto">
          <a:xfrm>
            <a:off x="6527622" y="1993900"/>
            <a:ext cx="101600" cy="101600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41"/>
          <p:cNvSpPr>
            <a:spLocks noChangeArrowheads="1"/>
          </p:cNvSpPr>
          <p:nvPr userDrawn="1"/>
        </p:nvSpPr>
        <p:spPr bwMode="auto">
          <a:xfrm>
            <a:off x="7367409" y="2057400"/>
            <a:ext cx="160338" cy="160337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42"/>
          <p:cNvSpPr>
            <a:spLocks noChangeArrowheads="1"/>
          </p:cNvSpPr>
          <p:nvPr userDrawn="1"/>
        </p:nvSpPr>
        <p:spPr bwMode="auto">
          <a:xfrm>
            <a:off x="8254822" y="2251075"/>
            <a:ext cx="79375" cy="74612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43"/>
          <p:cNvSpPr>
            <a:spLocks noChangeArrowheads="1"/>
          </p:cNvSpPr>
          <p:nvPr userDrawn="1"/>
        </p:nvSpPr>
        <p:spPr bwMode="auto">
          <a:xfrm>
            <a:off x="8681859" y="1752600"/>
            <a:ext cx="160338" cy="160337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44"/>
          <p:cNvSpPr>
            <a:spLocks noChangeArrowheads="1"/>
          </p:cNvSpPr>
          <p:nvPr userDrawn="1"/>
        </p:nvSpPr>
        <p:spPr bwMode="auto">
          <a:xfrm>
            <a:off x="9196209" y="1838325"/>
            <a:ext cx="101600" cy="101600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Oval 45"/>
          <p:cNvSpPr>
            <a:spLocks noChangeArrowheads="1"/>
          </p:cNvSpPr>
          <p:nvPr userDrawn="1"/>
        </p:nvSpPr>
        <p:spPr bwMode="auto">
          <a:xfrm>
            <a:off x="9516884" y="1741488"/>
            <a:ext cx="101600" cy="101600"/>
          </a:xfrm>
          <a:prstGeom prst="ellipse">
            <a:avLst/>
          </a:prstGeom>
          <a:solidFill>
            <a:srgbClr val="A2D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46"/>
          <p:cNvSpPr>
            <a:spLocks/>
          </p:cNvSpPr>
          <p:nvPr userDrawn="1"/>
        </p:nvSpPr>
        <p:spPr bwMode="auto">
          <a:xfrm>
            <a:off x="9708972" y="1939925"/>
            <a:ext cx="160338" cy="160337"/>
          </a:xfrm>
          <a:custGeom>
            <a:avLst/>
            <a:gdLst>
              <a:gd name="T0" fmla="*/ 16 w 30"/>
              <a:gd name="T1" fmla="*/ 1 h 30"/>
              <a:gd name="T2" fmla="*/ 1 w 30"/>
              <a:gd name="T3" fmla="*/ 14 h 30"/>
              <a:gd name="T4" fmla="*/ 14 w 30"/>
              <a:gd name="T5" fmla="*/ 29 h 30"/>
              <a:gd name="T6" fmla="*/ 29 w 30"/>
              <a:gd name="T7" fmla="*/ 16 h 30"/>
              <a:gd name="T8" fmla="*/ 16 w 30"/>
              <a:gd name="T9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0">
                <a:moveTo>
                  <a:pt x="16" y="1"/>
                </a:moveTo>
                <a:cubicBezTo>
                  <a:pt x="8" y="0"/>
                  <a:pt x="2" y="6"/>
                  <a:pt x="1" y="14"/>
                </a:cubicBezTo>
                <a:cubicBezTo>
                  <a:pt x="0" y="22"/>
                  <a:pt x="6" y="28"/>
                  <a:pt x="14" y="29"/>
                </a:cubicBezTo>
                <a:cubicBezTo>
                  <a:pt x="22" y="30"/>
                  <a:pt x="29" y="24"/>
                  <a:pt x="29" y="16"/>
                </a:cubicBezTo>
                <a:cubicBezTo>
                  <a:pt x="30" y="8"/>
                  <a:pt x="24" y="1"/>
                  <a:pt x="16" y="1"/>
                </a:cubicBezTo>
                <a:close/>
              </a:path>
            </a:pathLst>
          </a:custGeom>
          <a:solidFill>
            <a:srgbClr val="A2D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47"/>
          <p:cNvSpPr>
            <a:spLocks noChangeArrowheads="1"/>
          </p:cNvSpPr>
          <p:nvPr userDrawn="1"/>
        </p:nvSpPr>
        <p:spPr bwMode="auto">
          <a:xfrm>
            <a:off x="5500509" y="5529939"/>
            <a:ext cx="165100" cy="171450"/>
          </a:xfrm>
          <a:prstGeom prst="ellipse">
            <a:avLst/>
          </a:prstGeom>
          <a:solidFill>
            <a:srgbClr val="E88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Oval 48"/>
          <p:cNvSpPr>
            <a:spLocks noChangeArrowheads="1"/>
          </p:cNvSpPr>
          <p:nvPr userDrawn="1"/>
        </p:nvSpPr>
        <p:spPr bwMode="auto">
          <a:xfrm>
            <a:off x="7965897" y="5572802"/>
            <a:ext cx="203200" cy="203200"/>
          </a:xfrm>
          <a:prstGeom prst="ellipse">
            <a:avLst/>
          </a:prstGeom>
          <a:solidFill>
            <a:srgbClr val="E88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Oval 49"/>
          <p:cNvSpPr>
            <a:spLocks noChangeArrowheads="1"/>
          </p:cNvSpPr>
          <p:nvPr userDrawn="1"/>
        </p:nvSpPr>
        <p:spPr bwMode="auto">
          <a:xfrm>
            <a:off x="8688209" y="5545814"/>
            <a:ext cx="149225" cy="150812"/>
          </a:xfrm>
          <a:prstGeom prst="ellipse">
            <a:avLst/>
          </a:prstGeom>
          <a:solidFill>
            <a:srgbClr val="E88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50"/>
          <p:cNvSpPr>
            <a:spLocks noChangeArrowheads="1"/>
          </p:cNvSpPr>
          <p:nvPr userDrawn="1"/>
        </p:nvSpPr>
        <p:spPr bwMode="auto">
          <a:xfrm>
            <a:off x="9072384" y="5450564"/>
            <a:ext cx="92075" cy="85725"/>
          </a:xfrm>
          <a:prstGeom prst="ellipse">
            <a:avLst/>
          </a:prstGeom>
          <a:solidFill>
            <a:srgbClr val="E88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"/>
          <p:cNvSpPr>
            <a:spLocks/>
          </p:cNvSpPr>
          <p:nvPr userDrawn="1"/>
        </p:nvSpPr>
        <p:spPr bwMode="auto">
          <a:xfrm>
            <a:off x="8302447" y="5272764"/>
            <a:ext cx="107950" cy="107950"/>
          </a:xfrm>
          <a:custGeom>
            <a:avLst/>
            <a:gdLst>
              <a:gd name="T0" fmla="*/ 9 w 20"/>
              <a:gd name="T1" fmla="*/ 1 h 20"/>
              <a:gd name="T2" fmla="*/ 20 w 20"/>
              <a:gd name="T3" fmla="*/ 10 h 20"/>
              <a:gd name="T4" fmla="*/ 11 w 20"/>
              <a:gd name="T5" fmla="*/ 20 h 20"/>
              <a:gd name="T6" fmla="*/ 0 w 20"/>
              <a:gd name="T7" fmla="*/ 11 h 20"/>
              <a:gd name="T8" fmla="*/ 9 w 20"/>
              <a:gd name="T9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0">
                <a:moveTo>
                  <a:pt x="9" y="1"/>
                </a:moveTo>
                <a:cubicBezTo>
                  <a:pt x="15" y="0"/>
                  <a:pt x="19" y="4"/>
                  <a:pt x="20" y="10"/>
                </a:cubicBezTo>
                <a:cubicBezTo>
                  <a:pt x="20" y="15"/>
                  <a:pt x="16" y="20"/>
                  <a:pt x="11" y="20"/>
                </a:cubicBezTo>
                <a:cubicBezTo>
                  <a:pt x="6" y="20"/>
                  <a:pt x="1" y="16"/>
                  <a:pt x="0" y="11"/>
                </a:cubicBezTo>
                <a:cubicBezTo>
                  <a:pt x="0" y="6"/>
                  <a:pt x="4" y="1"/>
                  <a:pt x="9" y="1"/>
                </a:cubicBezTo>
                <a:close/>
              </a:path>
            </a:pathLst>
          </a:custGeom>
          <a:solidFill>
            <a:srgbClr val="E88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52"/>
          <p:cNvSpPr>
            <a:spLocks noChangeArrowheads="1"/>
          </p:cNvSpPr>
          <p:nvPr userDrawn="1"/>
        </p:nvSpPr>
        <p:spPr bwMode="auto">
          <a:xfrm>
            <a:off x="7900809" y="5225139"/>
            <a:ext cx="103188" cy="101600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53"/>
          <p:cNvSpPr>
            <a:spLocks noChangeArrowheads="1"/>
          </p:cNvSpPr>
          <p:nvPr userDrawn="1"/>
        </p:nvSpPr>
        <p:spPr bwMode="auto">
          <a:xfrm>
            <a:off x="6800672" y="5642652"/>
            <a:ext cx="149225" cy="155575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54"/>
          <p:cNvSpPr>
            <a:spLocks noChangeArrowheads="1"/>
          </p:cNvSpPr>
          <p:nvPr userDrawn="1"/>
        </p:nvSpPr>
        <p:spPr bwMode="auto">
          <a:xfrm>
            <a:off x="5751334" y="5455327"/>
            <a:ext cx="85725" cy="85725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Oval 55"/>
          <p:cNvSpPr>
            <a:spLocks noChangeArrowheads="1"/>
          </p:cNvSpPr>
          <p:nvPr userDrawn="1"/>
        </p:nvSpPr>
        <p:spPr bwMode="auto">
          <a:xfrm>
            <a:off x="6035497" y="5834739"/>
            <a:ext cx="101600" cy="103187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Oval 56"/>
          <p:cNvSpPr>
            <a:spLocks noChangeArrowheads="1"/>
          </p:cNvSpPr>
          <p:nvPr userDrawn="1"/>
        </p:nvSpPr>
        <p:spPr bwMode="auto">
          <a:xfrm>
            <a:off x="8943797" y="5674402"/>
            <a:ext cx="92075" cy="85725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Oval 57"/>
          <p:cNvSpPr>
            <a:spLocks noChangeArrowheads="1"/>
          </p:cNvSpPr>
          <p:nvPr userDrawn="1"/>
        </p:nvSpPr>
        <p:spPr bwMode="auto">
          <a:xfrm>
            <a:off x="6200597" y="5895064"/>
            <a:ext cx="155575" cy="153987"/>
          </a:xfrm>
          <a:prstGeom prst="ellipse">
            <a:avLst/>
          </a:pr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"/>
          <p:cNvSpPr>
            <a:spLocks/>
          </p:cNvSpPr>
          <p:nvPr userDrawn="1"/>
        </p:nvSpPr>
        <p:spPr bwMode="auto">
          <a:xfrm>
            <a:off x="9767709" y="5615664"/>
            <a:ext cx="160338" cy="160337"/>
          </a:xfrm>
          <a:custGeom>
            <a:avLst/>
            <a:gdLst>
              <a:gd name="T0" fmla="*/ 16 w 30"/>
              <a:gd name="T1" fmla="*/ 1 h 30"/>
              <a:gd name="T2" fmla="*/ 0 w 30"/>
              <a:gd name="T3" fmla="*/ 14 h 30"/>
              <a:gd name="T4" fmla="*/ 14 w 30"/>
              <a:gd name="T5" fmla="*/ 29 h 30"/>
              <a:gd name="T6" fmla="*/ 29 w 30"/>
              <a:gd name="T7" fmla="*/ 16 h 30"/>
              <a:gd name="T8" fmla="*/ 16 w 30"/>
              <a:gd name="T9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0">
                <a:moveTo>
                  <a:pt x="16" y="1"/>
                </a:moveTo>
                <a:cubicBezTo>
                  <a:pt x="8" y="0"/>
                  <a:pt x="1" y="6"/>
                  <a:pt x="0" y="14"/>
                </a:cubicBezTo>
                <a:cubicBezTo>
                  <a:pt x="0" y="22"/>
                  <a:pt x="6" y="29"/>
                  <a:pt x="14" y="29"/>
                </a:cubicBezTo>
                <a:cubicBezTo>
                  <a:pt x="22" y="30"/>
                  <a:pt x="29" y="24"/>
                  <a:pt x="29" y="16"/>
                </a:cubicBezTo>
                <a:cubicBezTo>
                  <a:pt x="30" y="8"/>
                  <a:pt x="24" y="1"/>
                  <a:pt x="16" y="1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59"/>
          <p:cNvSpPr>
            <a:spLocks/>
          </p:cNvSpPr>
          <p:nvPr userDrawn="1"/>
        </p:nvSpPr>
        <p:spPr bwMode="auto">
          <a:xfrm>
            <a:off x="6891159" y="5417227"/>
            <a:ext cx="160338" cy="161925"/>
          </a:xfrm>
          <a:custGeom>
            <a:avLst/>
            <a:gdLst>
              <a:gd name="T0" fmla="*/ 13 w 30"/>
              <a:gd name="T1" fmla="*/ 0 h 30"/>
              <a:gd name="T2" fmla="*/ 29 w 30"/>
              <a:gd name="T3" fmla="*/ 14 h 30"/>
              <a:gd name="T4" fmla="*/ 16 w 30"/>
              <a:gd name="T5" fmla="*/ 29 h 30"/>
              <a:gd name="T6" fmla="*/ 0 w 30"/>
              <a:gd name="T7" fmla="*/ 16 h 30"/>
              <a:gd name="T8" fmla="*/ 13 w 30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0">
                <a:moveTo>
                  <a:pt x="13" y="0"/>
                </a:moveTo>
                <a:cubicBezTo>
                  <a:pt x="21" y="0"/>
                  <a:pt x="28" y="6"/>
                  <a:pt x="29" y="14"/>
                </a:cubicBezTo>
                <a:cubicBezTo>
                  <a:pt x="30" y="22"/>
                  <a:pt x="24" y="29"/>
                  <a:pt x="16" y="29"/>
                </a:cubicBezTo>
                <a:cubicBezTo>
                  <a:pt x="8" y="30"/>
                  <a:pt x="1" y="24"/>
                  <a:pt x="0" y="16"/>
                </a:cubicBezTo>
                <a:cubicBezTo>
                  <a:pt x="0" y="8"/>
                  <a:pt x="6" y="1"/>
                  <a:pt x="13" y="0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0"/>
          <p:cNvSpPr>
            <a:spLocks/>
          </p:cNvSpPr>
          <p:nvPr userDrawn="1"/>
        </p:nvSpPr>
        <p:spPr bwMode="auto">
          <a:xfrm>
            <a:off x="8265934" y="5487077"/>
            <a:ext cx="106363" cy="107950"/>
          </a:xfrm>
          <a:custGeom>
            <a:avLst/>
            <a:gdLst>
              <a:gd name="T0" fmla="*/ 9 w 20"/>
              <a:gd name="T1" fmla="*/ 0 h 20"/>
              <a:gd name="T2" fmla="*/ 19 w 20"/>
              <a:gd name="T3" fmla="*/ 9 h 20"/>
              <a:gd name="T4" fmla="*/ 11 w 20"/>
              <a:gd name="T5" fmla="*/ 19 h 20"/>
              <a:gd name="T6" fmla="*/ 0 w 20"/>
              <a:gd name="T7" fmla="*/ 10 h 20"/>
              <a:gd name="T8" fmla="*/ 9 w 20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0">
                <a:moveTo>
                  <a:pt x="9" y="0"/>
                </a:moveTo>
                <a:cubicBezTo>
                  <a:pt x="14" y="0"/>
                  <a:pt x="19" y="4"/>
                  <a:pt x="19" y="9"/>
                </a:cubicBezTo>
                <a:cubicBezTo>
                  <a:pt x="20" y="14"/>
                  <a:pt x="16" y="19"/>
                  <a:pt x="11" y="19"/>
                </a:cubicBezTo>
                <a:cubicBezTo>
                  <a:pt x="5" y="20"/>
                  <a:pt x="1" y="16"/>
                  <a:pt x="0" y="10"/>
                </a:cubicBezTo>
                <a:cubicBezTo>
                  <a:pt x="0" y="5"/>
                  <a:pt x="4" y="1"/>
                  <a:pt x="9" y="0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1"/>
          <p:cNvSpPr>
            <a:spLocks/>
          </p:cNvSpPr>
          <p:nvPr userDrawn="1"/>
        </p:nvSpPr>
        <p:spPr bwMode="auto">
          <a:xfrm>
            <a:off x="8629472" y="5353727"/>
            <a:ext cx="187325" cy="187325"/>
          </a:xfrm>
          <a:custGeom>
            <a:avLst/>
            <a:gdLst>
              <a:gd name="T0" fmla="*/ 5 w 35"/>
              <a:gd name="T1" fmla="*/ 9 h 35"/>
              <a:gd name="T2" fmla="*/ 9 w 35"/>
              <a:gd name="T3" fmla="*/ 30 h 35"/>
              <a:gd name="T4" fmla="*/ 30 w 35"/>
              <a:gd name="T5" fmla="*/ 26 h 35"/>
              <a:gd name="T6" fmla="*/ 26 w 35"/>
              <a:gd name="T7" fmla="*/ 4 h 35"/>
              <a:gd name="T8" fmla="*/ 5 w 35"/>
              <a:gd name="T9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5" y="9"/>
                </a:moveTo>
                <a:cubicBezTo>
                  <a:pt x="0" y="16"/>
                  <a:pt x="2" y="26"/>
                  <a:pt x="9" y="30"/>
                </a:cubicBezTo>
                <a:cubicBezTo>
                  <a:pt x="16" y="35"/>
                  <a:pt x="26" y="33"/>
                  <a:pt x="30" y="26"/>
                </a:cubicBezTo>
                <a:cubicBezTo>
                  <a:pt x="35" y="18"/>
                  <a:pt x="33" y="9"/>
                  <a:pt x="26" y="4"/>
                </a:cubicBezTo>
                <a:cubicBezTo>
                  <a:pt x="19" y="0"/>
                  <a:pt x="9" y="2"/>
                  <a:pt x="5" y="9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2"/>
          <p:cNvSpPr>
            <a:spLocks/>
          </p:cNvSpPr>
          <p:nvPr userDrawn="1"/>
        </p:nvSpPr>
        <p:spPr bwMode="auto">
          <a:xfrm>
            <a:off x="5478284" y="5161639"/>
            <a:ext cx="171450" cy="187325"/>
          </a:xfrm>
          <a:custGeom>
            <a:avLst/>
            <a:gdLst>
              <a:gd name="T0" fmla="*/ 25 w 32"/>
              <a:gd name="T1" fmla="*/ 4 h 35"/>
              <a:gd name="T2" fmla="*/ 4 w 32"/>
              <a:gd name="T3" fmla="*/ 9 h 35"/>
              <a:gd name="T4" fmla="*/ 9 w 32"/>
              <a:gd name="T5" fmla="*/ 30 h 35"/>
              <a:gd name="T6" fmla="*/ 30 w 32"/>
              <a:gd name="T7" fmla="*/ 25 h 35"/>
              <a:gd name="T8" fmla="*/ 32 w 32"/>
              <a:gd name="T9" fmla="*/ 19 h 35"/>
              <a:gd name="T10" fmla="*/ 32 w 32"/>
              <a:gd name="T11" fmla="*/ 15 h 35"/>
              <a:gd name="T12" fmla="*/ 25 w 32"/>
              <a:gd name="T13" fmla="*/ 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35">
                <a:moveTo>
                  <a:pt x="25" y="4"/>
                </a:moveTo>
                <a:cubicBezTo>
                  <a:pt x="18" y="0"/>
                  <a:pt x="9" y="2"/>
                  <a:pt x="4" y="9"/>
                </a:cubicBezTo>
                <a:cubicBezTo>
                  <a:pt x="0" y="16"/>
                  <a:pt x="2" y="25"/>
                  <a:pt x="9" y="30"/>
                </a:cubicBezTo>
                <a:cubicBezTo>
                  <a:pt x="16" y="35"/>
                  <a:pt x="25" y="33"/>
                  <a:pt x="30" y="25"/>
                </a:cubicBezTo>
                <a:cubicBezTo>
                  <a:pt x="31" y="24"/>
                  <a:pt x="32" y="21"/>
                  <a:pt x="32" y="19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1"/>
                  <a:pt x="29" y="7"/>
                  <a:pt x="25" y="4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63"/>
          <p:cNvSpPr>
            <a:spLocks/>
          </p:cNvSpPr>
          <p:nvPr userDrawn="1"/>
        </p:nvSpPr>
        <p:spPr bwMode="auto">
          <a:xfrm>
            <a:off x="9083497" y="5348964"/>
            <a:ext cx="96838" cy="90487"/>
          </a:xfrm>
          <a:custGeom>
            <a:avLst/>
            <a:gdLst>
              <a:gd name="T0" fmla="*/ 2 w 18"/>
              <a:gd name="T1" fmla="*/ 4 h 17"/>
              <a:gd name="T2" fmla="*/ 5 w 18"/>
              <a:gd name="T3" fmla="*/ 15 h 17"/>
              <a:gd name="T4" fmla="*/ 15 w 18"/>
              <a:gd name="T5" fmla="*/ 12 h 17"/>
              <a:gd name="T6" fmla="*/ 13 w 18"/>
              <a:gd name="T7" fmla="*/ 2 h 17"/>
              <a:gd name="T8" fmla="*/ 2 w 18"/>
              <a:gd name="T9" fmla="*/ 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7">
                <a:moveTo>
                  <a:pt x="2" y="4"/>
                </a:moveTo>
                <a:cubicBezTo>
                  <a:pt x="0" y="8"/>
                  <a:pt x="1" y="12"/>
                  <a:pt x="5" y="15"/>
                </a:cubicBezTo>
                <a:cubicBezTo>
                  <a:pt x="8" y="17"/>
                  <a:pt x="13" y="16"/>
                  <a:pt x="15" y="12"/>
                </a:cubicBezTo>
                <a:cubicBezTo>
                  <a:pt x="18" y="9"/>
                  <a:pt x="17" y="4"/>
                  <a:pt x="13" y="2"/>
                </a:cubicBezTo>
                <a:cubicBezTo>
                  <a:pt x="9" y="0"/>
                  <a:pt x="5" y="1"/>
                  <a:pt x="2" y="4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64"/>
          <p:cNvSpPr>
            <a:spLocks/>
          </p:cNvSpPr>
          <p:nvPr userDrawn="1"/>
        </p:nvSpPr>
        <p:spPr bwMode="auto">
          <a:xfrm>
            <a:off x="7056259" y="5595027"/>
            <a:ext cx="96838" cy="95250"/>
          </a:xfrm>
          <a:custGeom>
            <a:avLst/>
            <a:gdLst>
              <a:gd name="T0" fmla="*/ 1 w 18"/>
              <a:gd name="T1" fmla="*/ 11 h 18"/>
              <a:gd name="T2" fmla="*/ 11 w 18"/>
              <a:gd name="T3" fmla="*/ 17 h 18"/>
              <a:gd name="T4" fmla="*/ 17 w 18"/>
              <a:gd name="T5" fmla="*/ 8 h 18"/>
              <a:gd name="T6" fmla="*/ 8 w 18"/>
              <a:gd name="T7" fmla="*/ 1 h 18"/>
              <a:gd name="T8" fmla="*/ 1 w 18"/>
              <a:gd name="T9" fmla="*/ 1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8">
                <a:moveTo>
                  <a:pt x="1" y="11"/>
                </a:moveTo>
                <a:cubicBezTo>
                  <a:pt x="2" y="15"/>
                  <a:pt x="6" y="18"/>
                  <a:pt x="11" y="17"/>
                </a:cubicBezTo>
                <a:cubicBezTo>
                  <a:pt x="15" y="17"/>
                  <a:pt x="18" y="12"/>
                  <a:pt x="17" y="8"/>
                </a:cubicBezTo>
                <a:cubicBezTo>
                  <a:pt x="17" y="3"/>
                  <a:pt x="12" y="0"/>
                  <a:pt x="8" y="1"/>
                </a:cubicBezTo>
                <a:cubicBezTo>
                  <a:pt x="3" y="2"/>
                  <a:pt x="0" y="6"/>
                  <a:pt x="1" y="11"/>
                </a:cubicBezTo>
                <a:close/>
              </a:path>
            </a:pathLst>
          </a:custGeom>
          <a:solidFill>
            <a:srgbClr val="D32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65"/>
          <p:cNvSpPr>
            <a:spLocks/>
          </p:cNvSpPr>
          <p:nvPr userDrawn="1"/>
        </p:nvSpPr>
        <p:spPr bwMode="auto">
          <a:xfrm>
            <a:off x="9431159" y="5482314"/>
            <a:ext cx="160338" cy="160337"/>
          </a:xfrm>
          <a:custGeom>
            <a:avLst/>
            <a:gdLst>
              <a:gd name="T0" fmla="*/ 16 w 30"/>
              <a:gd name="T1" fmla="*/ 1 h 30"/>
              <a:gd name="T2" fmla="*/ 1 w 30"/>
              <a:gd name="T3" fmla="*/ 14 h 30"/>
              <a:gd name="T4" fmla="*/ 14 w 30"/>
              <a:gd name="T5" fmla="*/ 29 h 30"/>
              <a:gd name="T6" fmla="*/ 29 w 30"/>
              <a:gd name="T7" fmla="*/ 16 h 30"/>
              <a:gd name="T8" fmla="*/ 16 w 30"/>
              <a:gd name="T9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0">
                <a:moveTo>
                  <a:pt x="16" y="1"/>
                </a:moveTo>
                <a:cubicBezTo>
                  <a:pt x="8" y="0"/>
                  <a:pt x="1" y="6"/>
                  <a:pt x="1" y="14"/>
                </a:cubicBezTo>
                <a:cubicBezTo>
                  <a:pt x="0" y="22"/>
                  <a:pt x="6" y="29"/>
                  <a:pt x="14" y="29"/>
                </a:cubicBezTo>
                <a:cubicBezTo>
                  <a:pt x="22" y="30"/>
                  <a:pt x="29" y="24"/>
                  <a:pt x="29" y="16"/>
                </a:cubicBezTo>
                <a:cubicBezTo>
                  <a:pt x="30" y="9"/>
                  <a:pt x="24" y="2"/>
                  <a:pt x="16" y="1"/>
                </a:cubicBezTo>
                <a:close/>
              </a:path>
            </a:pathLst>
          </a:custGeom>
          <a:solidFill>
            <a:srgbClr val="A2D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6"/>
          <p:cNvSpPr>
            <a:spLocks/>
          </p:cNvSpPr>
          <p:nvPr userDrawn="1"/>
        </p:nvSpPr>
        <p:spPr bwMode="auto">
          <a:xfrm>
            <a:off x="9950272" y="5417227"/>
            <a:ext cx="85725" cy="85725"/>
          </a:xfrm>
          <a:custGeom>
            <a:avLst/>
            <a:gdLst>
              <a:gd name="T0" fmla="*/ 3 w 16"/>
              <a:gd name="T1" fmla="*/ 5 h 16"/>
              <a:gd name="T2" fmla="*/ 5 w 16"/>
              <a:gd name="T3" fmla="*/ 14 h 16"/>
              <a:gd name="T4" fmla="*/ 14 w 16"/>
              <a:gd name="T5" fmla="*/ 12 h 16"/>
              <a:gd name="T6" fmla="*/ 12 w 16"/>
              <a:gd name="T7" fmla="*/ 2 h 16"/>
              <a:gd name="T8" fmla="*/ 3 w 16"/>
              <a:gd name="T9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3" y="5"/>
                </a:moveTo>
                <a:cubicBezTo>
                  <a:pt x="0" y="8"/>
                  <a:pt x="1" y="12"/>
                  <a:pt x="5" y="14"/>
                </a:cubicBezTo>
                <a:cubicBezTo>
                  <a:pt x="8" y="16"/>
                  <a:pt x="12" y="15"/>
                  <a:pt x="14" y="12"/>
                </a:cubicBezTo>
                <a:cubicBezTo>
                  <a:pt x="16" y="9"/>
                  <a:pt x="15" y="5"/>
                  <a:pt x="12" y="2"/>
                </a:cubicBezTo>
                <a:cubicBezTo>
                  <a:pt x="9" y="0"/>
                  <a:pt x="5" y="1"/>
                  <a:pt x="3" y="5"/>
                </a:cubicBezTo>
                <a:close/>
              </a:path>
            </a:pathLst>
          </a:custGeom>
          <a:solidFill>
            <a:srgbClr val="A2D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7"/>
          <p:cNvSpPr>
            <a:spLocks/>
          </p:cNvSpPr>
          <p:nvPr userDrawn="1"/>
        </p:nvSpPr>
        <p:spPr bwMode="auto">
          <a:xfrm>
            <a:off x="6665734" y="5509302"/>
            <a:ext cx="74613" cy="79375"/>
          </a:xfrm>
          <a:custGeom>
            <a:avLst/>
            <a:gdLst>
              <a:gd name="T0" fmla="*/ 0 w 14"/>
              <a:gd name="T1" fmla="*/ 8 h 15"/>
              <a:gd name="T2" fmla="*/ 8 w 14"/>
              <a:gd name="T3" fmla="*/ 14 h 15"/>
              <a:gd name="T4" fmla="*/ 14 w 14"/>
              <a:gd name="T5" fmla="*/ 6 h 15"/>
              <a:gd name="T6" fmla="*/ 6 w 14"/>
              <a:gd name="T7" fmla="*/ 0 h 15"/>
              <a:gd name="T8" fmla="*/ 0 w 14"/>
              <a:gd name="T9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5">
                <a:moveTo>
                  <a:pt x="0" y="8"/>
                </a:moveTo>
                <a:cubicBezTo>
                  <a:pt x="1" y="12"/>
                  <a:pt x="4" y="15"/>
                  <a:pt x="8" y="14"/>
                </a:cubicBezTo>
                <a:cubicBezTo>
                  <a:pt x="12" y="13"/>
                  <a:pt x="14" y="10"/>
                  <a:pt x="14" y="6"/>
                </a:cubicBezTo>
                <a:cubicBezTo>
                  <a:pt x="13" y="2"/>
                  <a:pt x="9" y="0"/>
                  <a:pt x="6" y="0"/>
                </a:cubicBezTo>
                <a:cubicBezTo>
                  <a:pt x="2" y="1"/>
                  <a:pt x="0" y="5"/>
                  <a:pt x="0" y="8"/>
                </a:cubicBezTo>
                <a:close/>
              </a:path>
            </a:pathLst>
          </a:custGeom>
          <a:solidFill>
            <a:srgbClr val="A2D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8"/>
          <p:cNvSpPr>
            <a:spLocks/>
          </p:cNvSpPr>
          <p:nvPr userDrawn="1"/>
        </p:nvSpPr>
        <p:spPr bwMode="auto">
          <a:xfrm>
            <a:off x="7259459" y="5572802"/>
            <a:ext cx="182563" cy="182562"/>
          </a:xfrm>
          <a:custGeom>
            <a:avLst/>
            <a:gdLst>
              <a:gd name="T0" fmla="*/ 0 w 34"/>
              <a:gd name="T1" fmla="*/ 16 h 34"/>
              <a:gd name="T2" fmla="*/ 18 w 34"/>
              <a:gd name="T3" fmla="*/ 0 h 34"/>
              <a:gd name="T4" fmla="*/ 33 w 34"/>
              <a:gd name="T5" fmla="*/ 18 h 34"/>
              <a:gd name="T6" fmla="*/ 16 w 34"/>
              <a:gd name="T7" fmla="*/ 33 h 34"/>
              <a:gd name="T8" fmla="*/ 0 w 34"/>
              <a:gd name="T9" fmla="*/ 1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0" y="16"/>
                </a:moveTo>
                <a:cubicBezTo>
                  <a:pt x="1" y="7"/>
                  <a:pt x="9" y="0"/>
                  <a:pt x="18" y="0"/>
                </a:cubicBezTo>
                <a:cubicBezTo>
                  <a:pt x="27" y="1"/>
                  <a:pt x="34" y="9"/>
                  <a:pt x="33" y="18"/>
                </a:cubicBezTo>
                <a:cubicBezTo>
                  <a:pt x="33" y="27"/>
                  <a:pt x="25" y="34"/>
                  <a:pt x="16" y="33"/>
                </a:cubicBezTo>
                <a:cubicBezTo>
                  <a:pt x="7" y="33"/>
                  <a:pt x="0" y="25"/>
                  <a:pt x="0" y="16"/>
                </a:cubicBezTo>
                <a:close/>
              </a:path>
            </a:pathLst>
          </a:custGeom>
          <a:solidFill>
            <a:srgbClr val="A2D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69"/>
          <p:cNvSpPr>
            <a:spLocks noChangeArrowheads="1"/>
          </p:cNvSpPr>
          <p:nvPr userDrawn="1"/>
        </p:nvSpPr>
        <p:spPr bwMode="auto">
          <a:xfrm>
            <a:off x="5249684" y="5545814"/>
            <a:ext cx="101600" cy="96837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0"/>
          <p:cNvSpPr>
            <a:spLocks noChangeArrowheads="1"/>
          </p:cNvSpPr>
          <p:nvPr userDrawn="1"/>
        </p:nvSpPr>
        <p:spPr bwMode="auto">
          <a:xfrm>
            <a:off x="6403797" y="5615664"/>
            <a:ext cx="101600" cy="96837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1"/>
          <p:cNvSpPr>
            <a:spLocks noChangeArrowheads="1"/>
          </p:cNvSpPr>
          <p:nvPr userDrawn="1"/>
        </p:nvSpPr>
        <p:spPr bwMode="auto">
          <a:xfrm>
            <a:off x="9408934" y="5144177"/>
            <a:ext cx="96838" cy="92075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2"/>
          <p:cNvSpPr>
            <a:spLocks noChangeArrowheads="1"/>
          </p:cNvSpPr>
          <p:nvPr userDrawn="1"/>
        </p:nvSpPr>
        <p:spPr bwMode="auto">
          <a:xfrm>
            <a:off x="5976759" y="5514064"/>
            <a:ext cx="117475" cy="123825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Oval 73"/>
          <p:cNvSpPr>
            <a:spLocks noChangeArrowheads="1"/>
          </p:cNvSpPr>
          <p:nvPr userDrawn="1"/>
        </p:nvSpPr>
        <p:spPr bwMode="auto">
          <a:xfrm>
            <a:off x="5879922" y="5674402"/>
            <a:ext cx="69850" cy="65087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Oval 74"/>
          <p:cNvSpPr>
            <a:spLocks noChangeArrowheads="1"/>
          </p:cNvSpPr>
          <p:nvPr userDrawn="1"/>
        </p:nvSpPr>
        <p:spPr bwMode="auto">
          <a:xfrm>
            <a:off x="5046484" y="5610902"/>
            <a:ext cx="74613" cy="74612"/>
          </a:xfrm>
          <a:prstGeom prst="ellipse">
            <a:avLst/>
          </a:pr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75"/>
          <p:cNvSpPr>
            <a:spLocks/>
          </p:cNvSpPr>
          <p:nvPr userDrawn="1"/>
        </p:nvSpPr>
        <p:spPr bwMode="auto">
          <a:xfrm>
            <a:off x="9864547" y="5182277"/>
            <a:ext cx="101600" cy="101600"/>
          </a:xfrm>
          <a:custGeom>
            <a:avLst/>
            <a:gdLst>
              <a:gd name="T0" fmla="*/ 10 w 19"/>
              <a:gd name="T1" fmla="*/ 1 h 19"/>
              <a:gd name="T2" fmla="*/ 0 w 19"/>
              <a:gd name="T3" fmla="*/ 9 h 19"/>
              <a:gd name="T4" fmla="*/ 9 w 19"/>
              <a:gd name="T5" fmla="*/ 19 h 19"/>
              <a:gd name="T6" fmla="*/ 19 w 19"/>
              <a:gd name="T7" fmla="*/ 10 h 19"/>
              <a:gd name="T8" fmla="*/ 10 w 19"/>
              <a:gd name="T9" fmla="*/ 1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0" y="1"/>
                </a:moveTo>
                <a:cubicBezTo>
                  <a:pt x="5" y="0"/>
                  <a:pt x="1" y="4"/>
                  <a:pt x="0" y="9"/>
                </a:cubicBezTo>
                <a:cubicBezTo>
                  <a:pt x="0" y="14"/>
                  <a:pt x="4" y="18"/>
                  <a:pt x="9" y="19"/>
                </a:cubicBezTo>
                <a:cubicBezTo>
                  <a:pt x="14" y="19"/>
                  <a:pt x="18" y="15"/>
                  <a:pt x="19" y="10"/>
                </a:cubicBezTo>
                <a:cubicBezTo>
                  <a:pt x="19" y="5"/>
                  <a:pt x="15" y="1"/>
                  <a:pt x="10" y="1"/>
                </a:cubicBezTo>
                <a:close/>
              </a:path>
            </a:pathLst>
          </a:cu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76"/>
          <p:cNvSpPr>
            <a:spLocks/>
          </p:cNvSpPr>
          <p:nvPr userDrawn="1"/>
        </p:nvSpPr>
        <p:spPr bwMode="auto">
          <a:xfrm>
            <a:off x="9623247" y="5236252"/>
            <a:ext cx="166688" cy="171450"/>
          </a:xfrm>
          <a:custGeom>
            <a:avLst/>
            <a:gdLst>
              <a:gd name="T0" fmla="*/ 17 w 31"/>
              <a:gd name="T1" fmla="*/ 1 h 32"/>
              <a:gd name="T2" fmla="*/ 1 w 31"/>
              <a:gd name="T3" fmla="*/ 15 h 32"/>
              <a:gd name="T4" fmla="*/ 15 w 31"/>
              <a:gd name="T5" fmla="*/ 31 h 32"/>
              <a:gd name="T6" fmla="*/ 31 w 31"/>
              <a:gd name="T7" fmla="*/ 17 h 32"/>
              <a:gd name="T8" fmla="*/ 17 w 31"/>
              <a:gd name="T9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2">
                <a:moveTo>
                  <a:pt x="17" y="1"/>
                </a:moveTo>
                <a:cubicBezTo>
                  <a:pt x="9" y="0"/>
                  <a:pt x="1" y="7"/>
                  <a:pt x="1" y="15"/>
                </a:cubicBezTo>
                <a:cubicBezTo>
                  <a:pt x="0" y="23"/>
                  <a:pt x="6" y="30"/>
                  <a:pt x="15" y="31"/>
                </a:cubicBezTo>
                <a:cubicBezTo>
                  <a:pt x="23" y="32"/>
                  <a:pt x="30" y="26"/>
                  <a:pt x="31" y="17"/>
                </a:cubicBezTo>
                <a:cubicBezTo>
                  <a:pt x="31" y="9"/>
                  <a:pt x="25" y="2"/>
                  <a:pt x="17" y="1"/>
                </a:cubicBezTo>
                <a:close/>
              </a:path>
            </a:pathLst>
          </a:cu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77"/>
          <p:cNvSpPr>
            <a:spLocks/>
          </p:cNvSpPr>
          <p:nvPr userDrawn="1"/>
        </p:nvSpPr>
        <p:spPr bwMode="auto">
          <a:xfrm>
            <a:off x="7462659" y="5348964"/>
            <a:ext cx="101600" cy="101600"/>
          </a:xfrm>
          <a:custGeom>
            <a:avLst/>
            <a:gdLst>
              <a:gd name="T0" fmla="*/ 9 w 19"/>
              <a:gd name="T1" fmla="*/ 0 h 19"/>
              <a:gd name="T2" fmla="*/ 18 w 19"/>
              <a:gd name="T3" fmla="*/ 9 h 19"/>
              <a:gd name="T4" fmla="*/ 10 w 19"/>
              <a:gd name="T5" fmla="*/ 18 h 19"/>
              <a:gd name="T6" fmla="*/ 0 w 19"/>
              <a:gd name="T7" fmla="*/ 10 h 19"/>
              <a:gd name="T8" fmla="*/ 9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9" y="0"/>
                </a:moveTo>
                <a:cubicBezTo>
                  <a:pt x="14" y="0"/>
                  <a:pt x="18" y="3"/>
                  <a:pt x="18" y="9"/>
                </a:cubicBezTo>
                <a:cubicBezTo>
                  <a:pt x="19" y="14"/>
                  <a:pt x="15" y="18"/>
                  <a:pt x="10" y="18"/>
                </a:cubicBezTo>
                <a:cubicBezTo>
                  <a:pt x="5" y="19"/>
                  <a:pt x="1" y="15"/>
                  <a:pt x="0" y="10"/>
                </a:cubicBezTo>
                <a:cubicBezTo>
                  <a:pt x="0" y="5"/>
                  <a:pt x="4" y="0"/>
                  <a:pt x="9" y="0"/>
                </a:cubicBezTo>
                <a:close/>
              </a:path>
            </a:pathLst>
          </a:cu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78"/>
          <p:cNvSpPr>
            <a:spLocks/>
          </p:cNvSpPr>
          <p:nvPr userDrawn="1"/>
        </p:nvSpPr>
        <p:spPr bwMode="auto">
          <a:xfrm>
            <a:off x="7629347" y="5514064"/>
            <a:ext cx="165100" cy="166687"/>
          </a:xfrm>
          <a:custGeom>
            <a:avLst/>
            <a:gdLst>
              <a:gd name="T0" fmla="*/ 14 w 31"/>
              <a:gd name="T1" fmla="*/ 0 h 31"/>
              <a:gd name="T2" fmla="*/ 30 w 31"/>
              <a:gd name="T3" fmla="*/ 14 h 31"/>
              <a:gd name="T4" fmla="*/ 17 w 31"/>
              <a:gd name="T5" fmla="*/ 30 h 31"/>
              <a:gd name="T6" fmla="*/ 0 w 31"/>
              <a:gd name="T7" fmla="*/ 17 h 31"/>
              <a:gd name="T8" fmla="*/ 14 w 31"/>
              <a:gd name="T9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14" y="0"/>
                </a:moveTo>
                <a:cubicBezTo>
                  <a:pt x="23" y="0"/>
                  <a:pt x="30" y="6"/>
                  <a:pt x="30" y="14"/>
                </a:cubicBezTo>
                <a:cubicBezTo>
                  <a:pt x="31" y="23"/>
                  <a:pt x="25" y="30"/>
                  <a:pt x="17" y="30"/>
                </a:cubicBezTo>
                <a:cubicBezTo>
                  <a:pt x="8" y="31"/>
                  <a:pt x="1" y="25"/>
                  <a:pt x="0" y="17"/>
                </a:cubicBezTo>
                <a:cubicBezTo>
                  <a:pt x="0" y="8"/>
                  <a:pt x="6" y="1"/>
                  <a:pt x="14" y="0"/>
                </a:cubicBezTo>
                <a:close/>
              </a:path>
            </a:pathLst>
          </a:cu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79"/>
          <p:cNvSpPr>
            <a:spLocks/>
          </p:cNvSpPr>
          <p:nvPr userDrawn="1"/>
        </p:nvSpPr>
        <p:spPr bwMode="auto">
          <a:xfrm>
            <a:off x="8383409" y="5391827"/>
            <a:ext cx="101600" cy="101600"/>
          </a:xfrm>
          <a:custGeom>
            <a:avLst/>
            <a:gdLst>
              <a:gd name="T0" fmla="*/ 9 w 19"/>
              <a:gd name="T1" fmla="*/ 0 h 19"/>
              <a:gd name="T2" fmla="*/ 19 w 19"/>
              <a:gd name="T3" fmla="*/ 9 h 19"/>
              <a:gd name="T4" fmla="*/ 10 w 19"/>
              <a:gd name="T5" fmla="*/ 19 h 19"/>
              <a:gd name="T6" fmla="*/ 1 w 19"/>
              <a:gd name="T7" fmla="*/ 10 h 19"/>
              <a:gd name="T8" fmla="*/ 9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9" y="0"/>
                </a:moveTo>
                <a:cubicBezTo>
                  <a:pt x="14" y="0"/>
                  <a:pt x="19" y="4"/>
                  <a:pt x="19" y="9"/>
                </a:cubicBezTo>
                <a:cubicBezTo>
                  <a:pt x="19" y="14"/>
                  <a:pt x="15" y="18"/>
                  <a:pt x="10" y="19"/>
                </a:cubicBezTo>
                <a:cubicBezTo>
                  <a:pt x="5" y="19"/>
                  <a:pt x="1" y="15"/>
                  <a:pt x="1" y="10"/>
                </a:cubicBezTo>
                <a:cubicBezTo>
                  <a:pt x="0" y="5"/>
                  <a:pt x="4" y="1"/>
                  <a:pt x="9" y="0"/>
                </a:cubicBezTo>
                <a:close/>
              </a:path>
            </a:pathLst>
          </a:cu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80"/>
          <p:cNvSpPr>
            <a:spLocks/>
          </p:cNvSpPr>
          <p:nvPr userDrawn="1"/>
        </p:nvSpPr>
        <p:spPr bwMode="auto">
          <a:xfrm>
            <a:off x="9232722" y="5450564"/>
            <a:ext cx="85725" cy="85725"/>
          </a:xfrm>
          <a:custGeom>
            <a:avLst/>
            <a:gdLst>
              <a:gd name="T0" fmla="*/ 2 w 16"/>
              <a:gd name="T1" fmla="*/ 4 h 16"/>
              <a:gd name="T2" fmla="*/ 4 w 16"/>
              <a:gd name="T3" fmla="*/ 14 h 16"/>
              <a:gd name="T4" fmla="*/ 14 w 16"/>
              <a:gd name="T5" fmla="*/ 11 h 16"/>
              <a:gd name="T6" fmla="*/ 12 w 16"/>
              <a:gd name="T7" fmla="*/ 2 h 16"/>
              <a:gd name="T8" fmla="*/ 2 w 16"/>
              <a:gd name="T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2" y="4"/>
                </a:moveTo>
                <a:cubicBezTo>
                  <a:pt x="0" y="7"/>
                  <a:pt x="1" y="11"/>
                  <a:pt x="4" y="14"/>
                </a:cubicBezTo>
                <a:cubicBezTo>
                  <a:pt x="8" y="16"/>
                  <a:pt x="12" y="15"/>
                  <a:pt x="14" y="11"/>
                </a:cubicBezTo>
                <a:cubicBezTo>
                  <a:pt x="16" y="8"/>
                  <a:pt x="15" y="4"/>
                  <a:pt x="12" y="2"/>
                </a:cubicBezTo>
                <a:cubicBezTo>
                  <a:pt x="9" y="0"/>
                  <a:pt x="4" y="1"/>
                  <a:pt x="2" y="4"/>
                </a:cubicBezTo>
                <a:close/>
              </a:path>
            </a:pathLst>
          </a:cu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81"/>
          <p:cNvSpPr>
            <a:spLocks/>
          </p:cNvSpPr>
          <p:nvPr userDrawn="1"/>
        </p:nvSpPr>
        <p:spPr bwMode="auto">
          <a:xfrm>
            <a:off x="5216347" y="5861727"/>
            <a:ext cx="65088" cy="76200"/>
          </a:xfrm>
          <a:custGeom>
            <a:avLst/>
            <a:gdLst>
              <a:gd name="T0" fmla="*/ 7 w 12"/>
              <a:gd name="T1" fmla="*/ 0 h 14"/>
              <a:gd name="T2" fmla="*/ 0 w 12"/>
              <a:gd name="T3" fmla="*/ 7 h 14"/>
              <a:gd name="T4" fmla="*/ 7 w 12"/>
              <a:gd name="T5" fmla="*/ 14 h 14"/>
              <a:gd name="T6" fmla="*/ 12 w 12"/>
              <a:gd name="T7" fmla="*/ 11 h 14"/>
              <a:gd name="T8" fmla="*/ 12 w 12"/>
              <a:gd name="T9" fmla="*/ 3 h 14"/>
              <a:gd name="T10" fmla="*/ 7 w 12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14">
                <a:moveTo>
                  <a:pt x="7" y="0"/>
                </a:moveTo>
                <a:cubicBezTo>
                  <a:pt x="3" y="0"/>
                  <a:pt x="0" y="3"/>
                  <a:pt x="0" y="7"/>
                </a:cubicBezTo>
                <a:cubicBezTo>
                  <a:pt x="0" y="11"/>
                  <a:pt x="3" y="14"/>
                  <a:pt x="7" y="14"/>
                </a:cubicBezTo>
                <a:cubicBezTo>
                  <a:pt x="9" y="14"/>
                  <a:pt x="11" y="13"/>
                  <a:pt x="12" y="11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1"/>
                  <a:pt x="9" y="0"/>
                  <a:pt x="7" y="0"/>
                </a:cubicBezTo>
                <a:close/>
              </a:path>
            </a:pathLst>
          </a:cu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82"/>
          <p:cNvSpPr>
            <a:spLocks/>
          </p:cNvSpPr>
          <p:nvPr userDrawn="1"/>
        </p:nvSpPr>
        <p:spPr bwMode="auto">
          <a:xfrm>
            <a:off x="7019747" y="5888714"/>
            <a:ext cx="101600" cy="101600"/>
          </a:xfrm>
          <a:custGeom>
            <a:avLst/>
            <a:gdLst>
              <a:gd name="T0" fmla="*/ 1 w 19"/>
              <a:gd name="T1" fmla="*/ 11 h 19"/>
              <a:gd name="T2" fmla="*/ 11 w 19"/>
              <a:gd name="T3" fmla="*/ 18 h 19"/>
              <a:gd name="T4" fmla="*/ 18 w 19"/>
              <a:gd name="T5" fmla="*/ 8 h 19"/>
              <a:gd name="T6" fmla="*/ 8 w 19"/>
              <a:gd name="T7" fmla="*/ 1 h 19"/>
              <a:gd name="T8" fmla="*/ 1 w 19"/>
              <a:gd name="T9" fmla="*/ 11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" y="11"/>
                </a:moveTo>
                <a:cubicBezTo>
                  <a:pt x="2" y="16"/>
                  <a:pt x="6" y="19"/>
                  <a:pt x="11" y="18"/>
                </a:cubicBezTo>
                <a:cubicBezTo>
                  <a:pt x="16" y="17"/>
                  <a:pt x="19" y="13"/>
                  <a:pt x="18" y="8"/>
                </a:cubicBezTo>
                <a:cubicBezTo>
                  <a:pt x="17" y="3"/>
                  <a:pt x="13" y="0"/>
                  <a:pt x="8" y="1"/>
                </a:cubicBezTo>
                <a:cubicBezTo>
                  <a:pt x="3" y="2"/>
                  <a:pt x="0" y="6"/>
                  <a:pt x="1" y="11"/>
                </a:cubicBezTo>
                <a:close/>
              </a:path>
            </a:pathLst>
          </a:cu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83"/>
          <p:cNvSpPr>
            <a:spLocks/>
          </p:cNvSpPr>
          <p:nvPr userDrawn="1"/>
        </p:nvSpPr>
        <p:spPr bwMode="auto">
          <a:xfrm>
            <a:off x="6324422" y="5396589"/>
            <a:ext cx="106363" cy="106362"/>
          </a:xfrm>
          <a:custGeom>
            <a:avLst/>
            <a:gdLst>
              <a:gd name="T0" fmla="*/ 1 w 20"/>
              <a:gd name="T1" fmla="*/ 12 h 20"/>
              <a:gd name="T2" fmla="*/ 12 w 20"/>
              <a:gd name="T3" fmla="*/ 19 h 20"/>
              <a:gd name="T4" fmla="*/ 19 w 20"/>
              <a:gd name="T5" fmla="*/ 8 h 20"/>
              <a:gd name="T6" fmla="*/ 9 w 20"/>
              <a:gd name="T7" fmla="*/ 1 h 20"/>
              <a:gd name="T8" fmla="*/ 1 w 20"/>
              <a:gd name="T9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0">
                <a:moveTo>
                  <a:pt x="1" y="12"/>
                </a:moveTo>
                <a:cubicBezTo>
                  <a:pt x="2" y="17"/>
                  <a:pt x="7" y="20"/>
                  <a:pt x="12" y="19"/>
                </a:cubicBezTo>
                <a:cubicBezTo>
                  <a:pt x="17" y="18"/>
                  <a:pt x="20" y="13"/>
                  <a:pt x="19" y="8"/>
                </a:cubicBezTo>
                <a:cubicBezTo>
                  <a:pt x="19" y="3"/>
                  <a:pt x="14" y="0"/>
                  <a:pt x="9" y="1"/>
                </a:cubicBezTo>
                <a:cubicBezTo>
                  <a:pt x="4" y="2"/>
                  <a:pt x="0" y="7"/>
                  <a:pt x="1" y="12"/>
                </a:cubicBezTo>
                <a:close/>
              </a:path>
            </a:pathLst>
          </a:custGeom>
          <a:solidFill>
            <a:srgbClr val="9A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84"/>
          <p:cNvSpPr>
            <a:spLocks/>
          </p:cNvSpPr>
          <p:nvPr userDrawn="1"/>
        </p:nvSpPr>
        <p:spPr bwMode="auto">
          <a:xfrm>
            <a:off x="5062359" y="5331502"/>
            <a:ext cx="85725" cy="85725"/>
          </a:xfrm>
          <a:custGeom>
            <a:avLst/>
            <a:gdLst>
              <a:gd name="T0" fmla="*/ 2 w 16"/>
              <a:gd name="T1" fmla="*/ 4 h 16"/>
              <a:gd name="T2" fmla="*/ 5 w 16"/>
              <a:gd name="T3" fmla="*/ 14 h 16"/>
              <a:gd name="T4" fmla="*/ 14 w 16"/>
              <a:gd name="T5" fmla="*/ 12 h 16"/>
              <a:gd name="T6" fmla="*/ 12 w 16"/>
              <a:gd name="T7" fmla="*/ 2 h 16"/>
              <a:gd name="T8" fmla="*/ 2 w 16"/>
              <a:gd name="T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2" y="4"/>
                </a:moveTo>
                <a:cubicBezTo>
                  <a:pt x="0" y="7"/>
                  <a:pt x="1" y="12"/>
                  <a:pt x="5" y="14"/>
                </a:cubicBezTo>
                <a:cubicBezTo>
                  <a:pt x="8" y="16"/>
                  <a:pt x="12" y="15"/>
                  <a:pt x="14" y="12"/>
                </a:cubicBezTo>
                <a:cubicBezTo>
                  <a:pt x="16" y="8"/>
                  <a:pt x="15" y="4"/>
                  <a:pt x="12" y="2"/>
                </a:cubicBezTo>
                <a:cubicBezTo>
                  <a:pt x="9" y="0"/>
                  <a:pt x="5" y="1"/>
                  <a:pt x="2" y="4"/>
                </a:cubicBezTo>
                <a:close/>
              </a:path>
            </a:pathLst>
          </a:custGeom>
          <a:solidFill>
            <a:srgbClr val="A2D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85"/>
          <p:cNvSpPr>
            <a:spLocks/>
          </p:cNvSpPr>
          <p:nvPr userDrawn="1"/>
        </p:nvSpPr>
        <p:spPr bwMode="auto">
          <a:xfrm>
            <a:off x="8580259" y="5220377"/>
            <a:ext cx="80963" cy="74612"/>
          </a:xfrm>
          <a:custGeom>
            <a:avLst/>
            <a:gdLst>
              <a:gd name="T0" fmla="*/ 1 w 15"/>
              <a:gd name="T1" fmla="*/ 8 h 14"/>
              <a:gd name="T2" fmla="*/ 9 w 15"/>
              <a:gd name="T3" fmla="*/ 14 h 14"/>
              <a:gd name="T4" fmla="*/ 15 w 15"/>
              <a:gd name="T5" fmla="*/ 6 h 14"/>
              <a:gd name="T6" fmla="*/ 7 w 15"/>
              <a:gd name="T7" fmla="*/ 0 h 14"/>
              <a:gd name="T8" fmla="*/ 1 w 15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">
                <a:moveTo>
                  <a:pt x="1" y="8"/>
                </a:moveTo>
                <a:cubicBezTo>
                  <a:pt x="2" y="12"/>
                  <a:pt x="5" y="14"/>
                  <a:pt x="9" y="14"/>
                </a:cubicBezTo>
                <a:cubicBezTo>
                  <a:pt x="13" y="13"/>
                  <a:pt x="15" y="10"/>
                  <a:pt x="15" y="6"/>
                </a:cubicBezTo>
                <a:cubicBezTo>
                  <a:pt x="14" y="2"/>
                  <a:pt x="10" y="0"/>
                  <a:pt x="7" y="0"/>
                </a:cubicBezTo>
                <a:cubicBezTo>
                  <a:pt x="3" y="1"/>
                  <a:pt x="0" y="5"/>
                  <a:pt x="1" y="8"/>
                </a:cubicBezTo>
                <a:close/>
              </a:path>
            </a:pathLst>
          </a:custGeom>
          <a:solidFill>
            <a:srgbClr val="A2D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86"/>
          <p:cNvSpPr>
            <a:spLocks/>
          </p:cNvSpPr>
          <p:nvPr userDrawn="1"/>
        </p:nvSpPr>
        <p:spPr bwMode="auto">
          <a:xfrm>
            <a:off x="5452884" y="5845852"/>
            <a:ext cx="180975" cy="182562"/>
          </a:xfrm>
          <a:custGeom>
            <a:avLst/>
            <a:gdLst>
              <a:gd name="T0" fmla="*/ 1 w 34"/>
              <a:gd name="T1" fmla="*/ 16 h 34"/>
              <a:gd name="T2" fmla="*/ 18 w 34"/>
              <a:gd name="T3" fmla="*/ 1 h 34"/>
              <a:gd name="T4" fmla="*/ 34 w 34"/>
              <a:gd name="T5" fmla="*/ 18 h 34"/>
              <a:gd name="T6" fmla="*/ 16 w 34"/>
              <a:gd name="T7" fmla="*/ 34 h 34"/>
              <a:gd name="T8" fmla="*/ 1 w 34"/>
              <a:gd name="T9" fmla="*/ 1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1" y="16"/>
                </a:moveTo>
                <a:cubicBezTo>
                  <a:pt x="2" y="7"/>
                  <a:pt x="9" y="0"/>
                  <a:pt x="18" y="1"/>
                </a:cubicBezTo>
                <a:cubicBezTo>
                  <a:pt x="28" y="1"/>
                  <a:pt x="34" y="9"/>
                  <a:pt x="34" y="18"/>
                </a:cubicBezTo>
                <a:cubicBezTo>
                  <a:pt x="33" y="27"/>
                  <a:pt x="25" y="34"/>
                  <a:pt x="16" y="34"/>
                </a:cubicBezTo>
                <a:cubicBezTo>
                  <a:pt x="7" y="33"/>
                  <a:pt x="0" y="25"/>
                  <a:pt x="1" y="16"/>
                </a:cubicBezTo>
                <a:close/>
              </a:path>
            </a:pathLst>
          </a:custGeom>
          <a:solidFill>
            <a:srgbClr val="A2D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8" name="Picture 167"/>
          <p:cNvPicPr>
            <a:picLocks noChangeAspect="1"/>
          </p:cNvPicPr>
          <p:nvPr userDrawn="1"/>
        </p:nvPicPr>
        <p:blipFill>
          <a:blip r:embed="rId8"/>
          <a:srcRect l="50324" r="66"/>
          <a:stretch>
            <a:fillRect/>
          </a:stretch>
        </p:blipFill>
        <p:spPr>
          <a:xfrm>
            <a:off x="5029201" y="7005712"/>
            <a:ext cx="5035371" cy="728706"/>
          </a:xfrm>
          <a:custGeom>
            <a:avLst/>
            <a:gdLst>
              <a:gd name="connsiteX0" fmla="*/ 0 w 5035371"/>
              <a:gd name="connsiteY0" fmla="*/ 0 h 728706"/>
              <a:gd name="connsiteX1" fmla="*/ 5035371 w 5035371"/>
              <a:gd name="connsiteY1" fmla="*/ 0 h 728706"/>
              <a:gd name="connsiteX2" fmla="*/ 5035371 w 5035371"/>
              <a:gd name="connsiteY2" fmla="*/ 728706 h 728706"/>
              <a:gd name="connsiteX3" fmla="*/ 0 w 5035371"/>
              <a:gd name="connsiteY3" fmla="*/ 728706 h 72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5371" h="728706">
                <a:moveTo>
                  <a:pt x="0" y="0"/>
                </a:moveTo>
                <a:lnTo>
                  <a:pt x="5035371" y="0"/>
                </a:lnTo>
                <a:lnTo>
                  <a:pt x="5035371" y="728706"/>
                </a:lnTo>
                <a:lnTo>
                  <a:pt x="0" y="728706"/>
                </a:lnTo>
                <a:close/>
              </a:path>
            </a:pathLst>
          </a:cu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91515" y="413810"/>
            <a:ext cx="43376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91515" y="2069042"/>
            <a:ext cx="43376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91515" y="7203865"/>
            <a:ext cx="270319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CE77-1EE1-482D-AE28-14FFADB1682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834765" y="7203865"/>
            <a:ext cx="23888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6663690" y="7203865"/>
            <a:ext cx="270319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8B7A-E787-4CAC-8B8A-BE600E10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74515" y="-106879"/>
            <a:ext cx="4883885" cy="8217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AutoShape 2" descr=" "/>
          <p:cNvSpPr>
            <a:spLocks noChangeAspect="1" noChangeArrowheads="1"/>
          </p:cNvSpPr>
          <p:nvPr/>
        </p:nvSpPr>
        <p:spPr bwMode="auto">
          <a:xfrm>
            <a:off x="4352925" y="2895600"/>
            <a:ext cx="13525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 "/>
          <p:cNvSpPr>
            <a:spLocks noChangeAspect="1" noChangeArrowheads="1"/>
          </p:cNvSpPr>
          <p:nvPr/>
        </p:nvSpPr>
        <p:spPr bwMode="auto">
          <a:xfrm>
            <a:off x="4505325" y="3048000"/>
            <a:ext cx="13525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 "/>
          <p:cNvSpPr>
            <a:spLocks noChangeAspect="1" noChangeArrowheads="1"/>
          </p:cNvSpPr>
          <p:nvPr/>
        </p:nvSpPr>
        <p:spPr bwMode="auto">
          <a:xfrm>
            <a:off x="4657725" y="3200400"/>
            <a:ext cx="13525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38" y="0"/>
            <a:ext cx="5023262" cy="777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1045029"/>
            <a:ext cx="2945081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R HERMANN" panose="02000000000000000000" pitchFamily="2" charset="0"/>
              </a:rPr>
              <a:t>Hope you can make it</a:t>
            </a:r>
          </a:p>
          <a:p>
            <a:endParaRPr lang="en-US" sz="8000" dirty="0">
              <a:latin typeface="AR HERMANN" panose="02000000000000000000" pitchFamily="2" charset="0"/>
            </a:endParaRPr>
          </a:p>
          <a:p>
            <a:r>
              <a:rPr lang="en-US" sz="8000" dirty="0">
                <a:latin typeface="AR HERMANN" panose="02000000000000000000" pitchFamily="2" charset="0"/>
              </a:rPr>
              <a:t>-Ashlae A. Alexander</a:t>
            </a:r>
          </a:p>
        </p:txBody>
      </p:sp>
    </p:spTree>
    <p:extLst>
      <p:ext uri="{BB962C8B-B14F-4D97-AF65-F5344CB8AC3E}">
        <p14:creationId xmlns:p14="http://schemas.microsoft.com/office/powerpoint/2010/main" val="208409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343" y="1208298"/>
            <a:ext cx="4352544" cy="621378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Hey, you’re invited to my super kawii birthday party</a:t>
            </a:r>
            <a:br>
              <a:rPr lang="en-US" sz="2800" dirty="0">
                <a:latin typeface="AR HERMANN" panose="02000000000000000000" pitchFamily="2" charset="0"/>
              </a:rPr>
            </a:b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we’re going to Funplex</a:t>
            </a:r>
            <a:b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</a:br>
            <a:endParaRPr lang="en-US" sz="6000" dirty="0">
              <a:solidFill>
                <a:schemeClr val="accent6">
                  <a:lumMod val="40000"/>
                  <a:lumOff val="60000"/>
                </a:schemeClr>
              </a:solidFill>
              <a:latin typeface="AR HERMAN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5169" y="5973288"/>
            <a:ext cx="2493818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 DESTINE" panose="02000000000000000000" pitchFamily="2" charset="0"/>
              </a:rPr>
              <a:t>We want you to be there!</a:t>
            </a:r>
          </a:p>
        </p:txBody>
      </p:sp>
      <p:sp>
        <p:nvSpPr>
          <p:cNvPr id="6" name="AutoShape 2" descr=" "/>
          <p:cNvSpPr>
            <a:spLocks noChangeAspect="1" noChangeArrowheads="1"/>
          </p:cNvSpPr>
          <p:nvPr/>
        </p:nvSpPr>
        <p:spPr bwMode="auto">
          <a:xfrm>
            <a:off x="4157663" y="2852738"/>
            <a:ext cx="17430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 "/>
          <p:cNvSpPr>
            <a:spLocks noChangeAspect="1" noChangeArrowheads="1"/>
          </p:cNvSpPr>
          <p:nvPr/>
        </p:nvSpPr>
        <p:spPr bwMode="auto">
          <a:xfrm>
            <a:off x="4310063" y="3005138"/>
            <a:ext cx="17430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38" y="1861440"/>
            <a:ext cx="2910753" cy="37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95001"/>
      </p:ext>
    </p:extLst>
  </p:cSld>
  <p:clrMapOvr>
    <a:masterClrMapping/>
  </p:clrMapOvr>
</p:sld>
</file>

<file path=ppt/theme/theme1.xml><?xml version="1.0" encoding="utf-8"?>
<a:theme xmlns:a="http://schemas.openxmlformats.org/drawingml/2006/main" name="Birthday Card">
  <a:themeElements>
    <a:clrScheme name="Birthday Dots and Stripes">
      <a:dk1>
        <a:sysClr val="windowText" lastClr="000000"/>
      </a:dk1>
      <a:lt1>
        <a:sysClr val="window" lastClr="FFFFFF"/>
      </a:lt1>
      <a:dk2>
        <a:srgbClr val="4D3B23"/>
      </a:dk2>
      <a:lt2>
        <a:srgbClr val="EEECE1"/>
      </a:lt2>
      <a:accent1>
        <a:srgbClr val="E8803A"/>
      </a:accent1>
      <a:accent2>
        <a:srgbClr val="57BABA"/>
      </a:accent2>
      <a:accent3>
        <a:srgbClr val="F7B239"/>
      </a:accent3>
      <a:accent4>
        <a:srgbClr val="D84523"/>
      </a:accent4>
      <a:accent5>
        <a:srgbClr val="A2D24C"/>
      </a:accent5>
      <a:accent6>
        <a:srgbClr val="D32966"/>
      </a:accent6>
      <a:hlink>
        <a:srgbClr val="57BABA"/>
      </a:hlink>
      <a:folHlink>
        <a:srgbClr val="BFBFBF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irthday Dots and Stripes">
      <a:dk1>
        <a:sysClr val="windowText" lastClr="000000"/>
      </a:dk1>
      <a:lt1>
        <a:sysClr val="window" lastClr="FFFFFF"/>
      </a:lt1>
      <a:dk2>
        <a:srgbClr val="4D3B23"/>
      </a:dk2>
      <a:lt2>
        <a:srgbClr val="EEECE1"/>
      </a:lt2>
      <a:accent1>
        <a:srgbClr val="E8803A"/>
      </a:accent1>
      <a:accent2>
        <a:srgbClr val="57BABA"/>
      </a:accent2>
      <a:accent3>
        <a:srgbClr val="F7B239"/>
      </a:accent3>
      <a:accent4>
        <a:srgbClr val="D84523"/>
      </a:accent4>
      <a:accent5>
        <a:srgbClr val="A2D24C"/>
      </a:accent5>
      <a:accent6>
        <a:srgbClr val="D32966"/>
      </a:accent6>
      <a:hlink>
        <a:srgbClr val="57BABA"/>
      </a:hlink>
      <a:folHlink>
        <a:srgbClr val="BFBFBF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irthday Dots and Stripes">
      <a:dk1>
        <a:sysClr val="windowText" lastClr="000000"/>
      </a:dk1>
      <a:lt1>
        <a:sysClr val="window" lastClr="FFFFFF"/>
      </a:lt1>
      <a:dk2>
        <a:srgbClr val="4D3B23"/>
      </a:dk2>
      <a:lt2>
        <a:srgbClr val="EEECE1"/>
      </a:lt2>
      <a:accent1>
        <a:srgbClr val="E8803A"/>
      </a:accent1>
      <a:accent2>
        <a:srgbClr val="57BABA"/>
      </a:accent2>
      <a:accent3>
        <a:srgbClr val="F7B239"/>
      </a:accent3>
      <a:accent4>
        <a:srgbClr val="D84523"/>
      </a:accent4>
      <a:accent5>
        <a:srgbClr val="A2D24C"/>
      </a:accent5>
      <a:accent6>
        <a:srgbClr val="D32966"/>
      </a:accent6>
      <a:hlink>
        <a:srgbClr val="57BABA"/>
      </a:hlink>
      <a:folHlink>
        <a:srgbClr val="BFBFBF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08DADB-F1C7-4F25-A4E4-430E0C4B4F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Birthday card - dots and stripes (kids, half-fold)</Template>
  <TotalTime>0</TotalTime>
  <Words>27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 DESTINE</vt:lpstr>
      <vt:lpstr>AR HERMANN</vt:lpstr>
      <vt:lpstr>Arial</vt:lpstr>
      <vt:lpstr>Century Gothic</vt:lpstr>
      <vt:lpstr>Segoe Print</vt:lpstr>
      <vt:lpstr>Birthday Card</vt:lpstr>
      <vt:lpstr>PowerPoint Presentation</vt:lpstr>
      <vt:lpstr>Hey, you’re invited to my super kawii birthday party we’re going to Funplex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2017-02-14T02:14:54Z</dcterms:created>
  <dcterms:modified xsi:type="dcterms:W3CDTF">2017-02-14T03:06:22Z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TC031089089991</vt:lpwstr>
  </property>
</Properties>
</file>