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- 05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78BCA-5F8B-B5B7-392C-D224AB382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7"/>
          <a:stretch/>
        </p:blipFill>
        <p:spPr>
          <a:xfrm>
            <a:off x="0" y="0"/>
            <a:ext cx="12192000" cy="62865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E540F-3E47-C454-9213-378A9194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7"/>
          <a:stretch/>
        </p:blipFill>
        <p:spPr>
          <a:xfrm>
            <a:off x="0" y="1674"/>
            <a:ext cx="12192000" cy="62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5D5B6-69CB-21C0-F371-9F005AAA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2"/>
          <a:stretch/>
        </p:blipFill>
        <p:spPr>
          <a:xfrm>
            <a:off x="0" y="1673"/>
            <a:ext cx="12192000" cy="6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7FEBD-EFE3-9400-145D-3B90A44A6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608"/>
          <a:stretch/>
        </p:blipFill>
        <p:spPr>
          <a:xfrm>
            <a:off x="0" y="1674"/>
            <a:ext cx="12192000" cy="62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D0DED-5820-87F6-9C9D-A78BF501B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2"/>
          <a:stretch/>
        </p:blipFill>
        <p:spPr>
          <a:xfrm>
            <a:off x="0" y="1673"/>
            <a:ext cx="12192000" cy="6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5</cp:revision>
  <dcterms:created xsi:type="dcterms:W3CDTF">2023-08-16T11:32:04Z</dcterms:created>
  <dcterms:modified xsi:type="dcterms:W3CDTF">2023-08-16T11:49:37Z</dcterms:modified>
</cp:coreProperties>
</file>