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258" r:id="rId5"/>
    <p:sldId id="259" r:id="rId6"/>
    <p:sldId id="260" r:id="rId7"/>
    <p:sldId id="2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Cascading Style Sheets</a:t>
            </a:r>
            <a:endParaRPr lang="en-US" b="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228604" y="2147285"/>
            <a:ext cx="3284673" cy="57642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96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834782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Lecture - 06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5466507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89504-39B3-AC32-04C6-79D037392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2"/>
          <a:stretch/>
        </p:blipFill>
        <p:spPr>
          <a:xfrm>
            <a:off x="0" y="1673"/>
            <a:ext cx="12192000" cy="63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D0461-8A82-DFB8-038C-F354D2AA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7"/>
          <a:stretch/>
        </p:blipFill>
        <p:spPr>
          <a:xfrm>
            <a:off x="0" y="1673"/>
            <a:ext cx="12192000" cy="631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525B6B-6609-A295-F9F5-B91E5022BA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7"/>
          <a:stretch/>
        </p:blipFill>
        <p:spPr>
          <a:xfrm>
            <a:off x="0" y="1674"/>
            <a:ext cx="12192000" cy="62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0643E-0731-C778-EF57-D259E003B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2"/>
          <a:stretch/>
        </p:blipFill>
        <p:spPr>
          <a:xfrm>
            <a:off x="0" y="1673"/>
            <a:ext cx="12192000" cy="63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3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9107D-E14D-1C73-DC9E-DFA516F86F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2"/>
          <a:stretch/>
        </p:blipFill>
        <p:spPr>
          <a:xfrm>
            <a:off x="0" y="1674"/>
            <a:ext cx="12192000" cy="62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Cascading Style Sheets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6</cp:revision>
  <dcterms:created xsi:type="dcterms:W3CDTF">2023-08-16T11:32:04Z</dcterms:created>
  <dcterms:modified xsi:type="dcterms:W3CDTF">2023-08-16T11:55:33Z</dcterms:modified>
</cp:coreProperties>
</file>