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0" r:id="rId7"/>
    <p:sldId id="297" r:id="rId8"/>
    <p:sldId id="298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- 07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C277A-CD5B-8BC3-7567-8FB499566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2"/>
          <a:stretch/>
        </p:blipFill>
        <p:spPr>
          <a:xfrm>
            <a:off x="0" y="1673"/>
            <a:ext cx="12192000" cy="47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B6B2-A5D1-1516-D155-942DF5C68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>
          <a:xfrm>
            <a:off x="0" y="1674"/>
            <a:ext cx="12192000" cy="61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EE577-2B4D-B978-0B36-EC099220E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>
          <a:xfrm>
            <a:off x="0" y="1674"/>
            <a:ext cx="12192000" cy="61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51D65-7E3E-6DDD-EDF2-B09707C1B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6E22E-5BB5-0DDF-7D22-02D2C0E0E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F7F0C-141C-6365-00C9-EBF2A228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/>
        </p:blipFill>
        <p:spPr>
          <a:xfrm>
            <a:off x="0" y="1674"/>
            <a:ext cx="12192000" cy="62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1736-77DE-A87B-B20D-6E350307B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8"/>
          <a:stretch/>
        </p:blipFill>
        <p:spPr>
          <a:xfrm>
            <a:off x="0" y="1673"/>
            <a:ext cx="12192000" cy="6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8</cp:revision>
  <dcterms:created xsi:type="dcterms:W3CDTF">2023-08-16T11:32:04Z</dcterms:created>
  <dcterms:modified xsi:type="dcterms:W3CDTF">2023-08-17T12:07:13Z</dcterms:modified>
</cp:coreProperties>
</file>