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97" r:id="rId8"/>
    <p:sldId id="298" r:id="rId9"/>
    <p:sldId id="299" r:id="rId10"/>
    <p:sldId id="300" r:id="rId11"/>
    <p:sldId id="301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- 08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38EB9-75E0-5D9C-99B5-917C56994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0" y="1674"/>
            <a:ext cx="12192000" cy="6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38ED6-EF22-B174-659D-BCDDAC185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9"/>
          <a:stretch/>
        </p:blipFill>
        <p:spPr>
          <a:xfrm>
            <a:off x="0" y="1673"/>
            <a:ext cx="12192000" cy="62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4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ADC9D-AEAE-AE95-C50C-C1071097B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1683"/>
          <a:stretch/>
        </p:blipFill>
        <p:spPr>
          <a:xfrm>
            <a:off x="0" y="1673"/>
            <a:ext cx="12192000" cy="46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89463-F2CC-8506-88E0-75BBD6D2C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0" y="1674"/>
            <a:ext cx="12192000" cy="6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E45AE-BC72-905D-6723-48224C5B8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7"/>
          <a:stretch/>
        </p:blipFill>
        <p:spPr>
          <a:xfrm>
            <a:off x="0" y="1674"/>
            <a:ext cx="12192000" cy="62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3E372-9792-C7CB-0BA2-099806765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7"/>
          <a:stretch/>
        </p:blipFill>
        <p:spPr>
          <a:xfrm>
            <a:off x="0" y="1674"/>
            <a:ext cx="12192000" cy="62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A3E9EC-0367-3FA3-3FCB-169158C9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8"/>
          <a:stretch/>
        </p:blipFill>
        <p:spPr>
          <a:xfrm>
            <a:off x="0" y="1673"/>
            <a:ext cx="12192000" cy="62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457A5-CCC4-97DB-EDBF-4672D760E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0" y="1674"/>
            <a:ext cx="12192000" cy="6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DA94F-C871-251D-AF4A-056171D78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0" y="1674"/>
            <a:ext cx="12192000" cy="6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5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74F36-5232-C7E9-0E6C-9B89408CC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9"/>
          <a:stretch/>
        </p:blipFill>
        <p:spPr>
          <a:xfrm>
            <a:off x="0" y="1673"/>
            <a:ext cx="12192000" cy="62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9</cp:revision>
  <dcterms:created xsi:type="dcterms:W3CDTF">2023-08-16T11:32:04Z</dcterms:created>
  <dcterms:modified xsi:type="dcterms:W3CDTF">2023-08-17T12:07:21Z</dcterms:modified>
</cp:coreProperties>
</file>