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57" r:id="rId4"/>
    <p:sldId id="258" r:id="rId5"/>
    <p:sldId id="259" r:id="rId6"/>
    <p:sldId id="2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 snapToGrid="0">
      <p:cViewPr>
        <p:scale>
          <a:sx n="70" d="100"/>
          <a:sy n="70" d="100"/>
        </p:scale>
        <p:origin x="7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5687-159A-88B0-8637-CF4F7E68D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CA23-C685-EDD9-E24C-15437022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5806-7D8B-47A4-7A29-E66C1E0C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B2E3-F2DF-B43B-8BA7-8850F7C5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0CA2-AC29-236B-B771-D73F14CD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D9E-22CA-64A8-7E74-BA207A94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285E8-F00D-6CB3-C490-EA70B889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6BDD-DFA9-EE8A-496E-B46DF361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56E7-AE80-44E7-177C-3EAEEAF6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B2B3-A04B-E7AE-5F04-4E73DCB0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09C5F-068B-339C-6783-3FF4A5D4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47795-7D5D-1063-C53B-6A12BAAD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A83C-F3C1-E1DD-EBB1-5E3E223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AA43-CFD9-1744-03F9-07B09E8C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45B4-2DF8-AC11-AE43-8E00EF85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61751" y="92067"/>
            <a:ext cx="6630249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8090452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44" y="4834783"/>
            <a:ext cx="5124443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12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icture Placeholder 685">
            <a:extLst>
              <a:ext uri="{FF2B5EF4-FFF2-40B4-BE49-F238E27FC236}">
                <a16:creationId xmlns:a16="http://schemas.microsoft.com/office/drawing/2014/main" id="{775C10E2-B4E1-4A6E-AA2F-E9994E3B840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1896" y="617827"/>
            <a:ext cx="6226010" cy="5756219"/>
          </a:xfrm>
          <a:custGeom>
            <a:avLst/>
            <a:gdLst>
              <a:gd name="connsiteX0" fmla="*/ 3489392 w 6226010"/>
              <a:gd name="connsiteY0" fmla="*/ 5744990 h 5756219"/>
              <a:gd name="connsiteX1" fmla="*/ 3483957 w 6226010"/>
              <a:gd name="connsiteY1" fmla="*/ 5755860 h 5756219"/>
              <a:gd name="connsiteX2" fmla="*/ 3478522 w 6226010"/>
              <a:gd name="connsiteY2" fmla="*/ 5747707 h 5756219"/>
              <a:gd name="connsiteX3" fmla="*/ 3486675 w 6226010"/>
              <a:gd name="connsiteY3" fmla="*/ 5750425 h 5756219"/>
              <a:gd name="connsiteX4" fmla="*/ 3489392 w 6226010"/>
              <a:gd name="connsiteY4" fmla="*/ 5744990 h 5756219"/>
              <a:gd name="connsiteX5" fmla="*/ 3755716 w 6226010"/>
              <a:gd name="connsiteY5" fmla="*/ 5573781 h 5756219"/>
              <a:gd name="connsiteX6" fmla="*/ 3704081 w 6226010"/>
              <a:gd name="connsiteY6" fmla="*/ 5628133 h 5756219"/>
              <a:gd name="connsiteX7" fmla="*/ 3687776 w 6226010"/>
              <a:gd name="connsiteY7" fmla="*/ 5622697 h 5756219"/>
              <a:gd name="connsiteX8" fmla="*/ 3679623 w 6226010"/>
              <a:gd name="connsiteY8" fmla="*/ 5587369 h 5756219"/>
              <a:gd name="connsiteX9" fmla="*/ 3755716 w 6226010"/>
              <a:gd name="connsiteY9" fmla="*/ 5573781 h 5756219"/>
              <a:gd name="connsiteX10" fmla="*/ 3530156 w 6226010"/>
              <a:gd name="connsiteY10" fmla="*/ 5560192 h 5756219"/>
              <a:gd name="connsiteX11" fmla="*/ 3524721 w 6226010"/>
              <a:gd name="connsiteY11" fmla="*/ 5617262 h 5756219"/>
              <a:gd name="connsiteX12" fmla="*/ 3502979 w 6226010"/>
              <a:gd name="connsiteY12" fmla="*/ 5571063 h 5756219"/>
              <a:gd name="connsiteX13" fmla="*/ 3513850 w 6226010"/>
              <a:gd name="connsiteY13" fmla="*/ 5576498 h 5756219"/>
              <a:gd name="connsiteX14" fmla="*/ 3513850 w 6226010"/>
              <a:gd name="connsiteY14" fmla="*/ 5562910 h 5756219"/>
              <a:gd name="connsiteX15" fmla="*/ 3530156 w 6226010"/>
              <a:gd name="connsiteY15" fmla="*/ 5560192 h 5756219"/>
              <a:gd name="connsiteX16" fmla="*/ 3682977 w 6226010"/>
              <a:gd name="connsiteY16" fmla="*/ 5487030 h 5756219"/>
              <a:gd name="connsiteX17" fmla="*/ 3712235 w 6226010"/>
              <a:gd name="connsiteY17" fmla="*/ 5497688 h 5756219"/>
              <a:gd name="connsiteX18" fmla="*/ 3772022 w 6226010"/>
              <a:gd name="connsiteY18" fmla="*/ 5494971 h 5756219"/>
              <a:gd name="connsiteX19" fmla="*/ 3769304 w 6226010"/>
              <a:gd name="connsiteY19" fmla="*/ 5494971 h 5756219"/>
              <a:gd name="connsiteX20" fmla="*/ 3769304 w 6226010"/>
              <a:gd name="connsiteY20" fmla="*/ 5508559 h 5756219"/>
              <a:gd name="connsiteX21" fmla="*/ 3761151 w 6226010"/>
              <a:gd name="connsiteY21" fmla="*/ 5524864 h 5756219"/>
              <a:gd name="connsiteX22" fmla="*/ 3769304 w 6226010"/>
              <a:gd name="connsiteY22" fmla="*/ 5538452 h 5756219"/>
              <a:gd name="connsiteX23" fmla="*/ 3747563 w 6226010"/>
              <a:gd name="connsiteY23" fmla="*/ 5554758 h 5756219"/>
              <a:gd name="connsiteX24" fmla="*/ 3750281 w 6226010"/>
              <a:gd name="connsiteY24" fmla="*/ 5562911 h 5756219"/>
              <a:gd name="connsiteX25" fmla="*/ 3674187 w 6226010"/>
              <a:gd name="connsiteY25" fmla="*/ 5573781 h 5756219"/>
              <a:gd name="connsiteX26" fmla="*/ 3682977 w 6226010"/>
              <a:gd name="connsiteY26" fmla="*/ 5487030 h 5756219"/>
              <a:gd name="connsiteX27" fmla="*/ 3638774 w 6226010"/>
              <a:gd name="connsiteY27" fmla="*/ 5466563 h 5756219"/>
              <a:gd name="connsiteX28" fmla="*/ 3657883 w 6226010"/>
              <a:gd name="connsiteY28" fmla="*/ 5486818 h 5756219"/>
              <a:gd name="connsiteX29" fmla="*/ 3647013 w 6226010"/>
              <a:gd name="connsiteY29" fmla="*/ 5486818 h 5756219"/>
              <a:gd name="connsiteX30" fmla="*/ 3633424 w 6226010"/>
              <a:gd name="connsiteY30" fmla="*/ 5470512 h 5756219"/>
              <a:gd name="connsiteX31" fmla="*/ 3638774 w 6226010"/>
              <a:gd name="connsiteY31" fmla="*/ 5466563 h 5756219"/>
              <a:gd name="connsiteX32" fmla="*/ 3568201 w 6226010"/>
              <a:gd name="connsiteY32" fmla="*/ 5437900 h 5756219"/>
              <a:gd name="connsiteX33" fmla="*/ 3657883 w 6226010"/>
              <a:gd name="connsiteY33" fmla="*/ 5584650 h 5756219"/>
              <a:gd name="connsiteX34" fmla="*/ 3538308 w 6226010"/>
              <a:gd name="connsiteY34" fmla="*/ 5609108 h 5756219"/>
              <a:gd name="connsiteX35" fmla="*/ 3568201 w 6226010"/>
              <a:gd name="connsiteY35" fmla="*/ 5437900 h 5756219"/>
              <a:gd name="connsiteX36" fmla="*/ 3420772 w 6226010"/>
              <a:gd name="connsiteY36" fmla="*/ 5399514 h 5756219"/>
              <a:gd name="connsiteX37" fmla="*/ 3426886 w 6226010"/>
              <a:gd name="connsiteY37" fmla="*/ 5410724 h 5756219"/>
              <a:gd name="connsiteX38" fmla="*/ 3524720 w 6226010"/>
              <a:gd name="connsiteY38" fmla="*/ 5429747 h 5756219"/>
              <a:gd name="connsiteX39" fmla="*/ 3538308 w 6226010"/>
              <a:gd name="connsiteY39" fmla="*/ 5451488 h 5756219"/>
              <a:gd name="connsiteX40" fmla="*/ 3549178 w 6226010"/>
              <a:gd name="connsiteY40" fmla="*/ 5435182 h 5756219"/>
              <a:gd name="connsiteX41" fmla="*/ 3535590 w 6226010"/>
              <a:gd name="connsiteY41" fmla="*/ 5552039 h 5756219"/>
              <a:gd name="connsiteX42" fmla="*/ 3519285 w 6226010"/>
              <a:gd name="connsiteY42" fmla="*/ 5560191 h 5756219"/>
              <a:gd name="connsiteX43" fmla="*/ 3524720 w 6226010"/>
              <a:gd name="connsiteY43" fmla="*/ 5541168 h 5756219"/>
              <a:gd name="connsiteX44" fmla="*/ 3505697 w 6226010"/>
              <a:gd name="connsiteY44" fmla="*/ 5554756 h 5756219"/>
              <a:gd name="connsiteX45" fmla="*/ 3492109 w 6226010"/>
              <a:gd name="connsiteY45" fmla="*/ 5503122 h 5756219"/>
              <a:gd name="connsiteX46" fmla="*/ 3462215 w 6226010"/>
              <a:gd name="connsiteY46" fmla="*/ 5443335 h 5756219"/>
              <a:gd name="connsiteX47" fmla="*/ 3448627 w 6226010"/>
              <a:gd name="connsiteY47" fmla="*/ 5448770 h 5756219"/>
              <a:gd name="connsiteX48" fmla="*/ 3410581 w 6226010"/>
              <a:gd name="connsiteY48" fmla="*/ 5402571 h 5756219"/>
              <a:gd name="connsiteX49" fmla="*/ 3420772 w 6226010"/>
              <a:gd name="connsiteY49" fmla="*/ 5399514 h 5756219"/>
              <a:gd name="connsiteX50" fmla="*/ 3576355 w 6226010"/>
              <a:gd name="connsiteY50" fmla="*/ 5383550 h 5756219"/>
              <a:gd name="connsiteX51" fmla="*/ 3598096 w 6226010"/>
              <a:gd name="connsiteY51" fmla="*/ 5418878 h 5756219"/>
              <a:gd name="connsiteX52" fmla="*/ 3568202 w 6226010"/>
              <a:gd name="connsiteY52" fmla="*/ 5418878 h 5756219"/>
              <a:gd name="connsiteX53" fmla="*/ 3576355 w 6226010"/>
              <a:gd name="connsiteY53" fmla="*/ 5383550 h 5756219"/>
              <a:gd name="connsiteX54" fmla="*/ 3364382 w 6226010"/>
              <a:gd name="connsiteY54" fmla="*/ 5378114 h 5756219"/>
              <a:gd name="connsiteX55" fmla="*/ 3407864 w 6226010"/>
              <a:gd name="connsiteY55" fmla="*/ 5410725 h 5756219"/>
              <a:gd name="connsiteX56" fmla="*/ 3364382 w 6226010"/>
              <a:gd name="connsiteY56" fmla="*/ 5378114 h 5756219"/>
              <a:gd name="connsiteX57" fmla="*/ 3329054 w 6226010"/>
              <a:gd name="connsiteY57" fmla="*/ 5369962 h 5756219"/>
              <a:gd name="connsiteX58" fmla="*/ 3342642 w 6226010"/>
              <a:gd name="connsiteY58" fmla="*/ 5383550 h 5756219"/>
              <a:gd name="connsiteX59" fmla="*/ 3329054 w 6226010"/>
              <a:gd name="connsiteY59" fmla="*/ 5369962 h 5756219"/>
              <a:gd name="connsiteX60" fmla="*/ 3546462 w 6226010"/>
              <a:gd name="connsiteY60" fmla="*/ 5353656 h 5756219"/>
              <a:gd name="connsiteX61" fmla="*/ 3568202 w 6226010"/>
              <a:gd name="connsiteY61" fmla="*/ 5375396 h 5756219"/>
              <a:gd name="connsiteX62" fmla="*/ 3560050 w 6226010"/>
              <a:gd name="connsiteY62" fmla="*/ 5416160 h 5756219"/>
              <a:gd name="connsiteX63" fmla="*/ 3464933 w 6226010"/>
              <a:gd name="connsiteY63" fmla="*/ 5391702 h 5756219"/>
              <a:gd name="connsiteX64" fmla="*/ 3546462 w 6226010"/>
              <a:gd name="connsiteY64" fmla="*/ 5353656 h 5756219"/>
              <a:gd name="connsiteX65" fmla="*/ 3261113 w 6226010"/>
              <a:gd name="connsiteY65" fmla="*/ 5353655 h 5756219"/>
              <a:gd name="connsiteX66" fmla="*/ 3271983 w 6226010"/>
              <a:gd name="connsiteY66" fmla="*/ 5367243 h 5756219"/>
              <a:gd name="connsiteX67" fmla="*/ 3310030 w 6226010"/>
              <a:gd name="connsiteY67" fmla="*/ 5378113 h 5756219"/>
              <a:gd name="connsiteX68" fmla="*/ 3307312 w 6226010"/>
              <a:gd name="connsiteY68" fmla="*/ 5397136 h 5756219"/>
              <a:gd name="connsiteX69" fmla="*/ 3315465 w 6226010"/>
              <a:gd name="connsiteY69" fmla="*/ 5408007 h 5756219"/>
              <a:gd name="connsiteX70" fmla="*/ 3323618 w 6226010"/>
              <a:gd name="connsiteY70" fmla="*/ 5386266 h 5756219"/>
              <a:gd name="connsiteX71" fmla="*/ 3358946 w 6226010"/>
              <a:gd name="connsiteY71" fmla="*/ 5410724 h 5756219"/>
              <a:gd name="connsiteX72" fmla="*/ 3372534 w 6226010"/>
              <a:gd name="connsiteY72" fmla="*/ 5408007 h 5756219"/>
              <a:gd name="connsiteX73" fmla="*/ 3456780 w 6226010"/>
              <a:gd name="connsiteY73" fmla="*/ 5500406 h 5756219"/>
              <a:gd name="connsiteX74" fmla="*/ 3448627 w 6226010"/>
              <a:gd name="connsiteY74" fmla="*/ 5481382 h 5756219"/>
              <a:gd name="connsiteX75" fmla="*/ 3432321 w 6226010"/>
              <a:gd name="connsiteY75" fmla="*/ 5486818 h 5756219"/>
              <a:gd name="connsiteX76" fmla="*/ 3435039 w 6226010"/>
              <a:gd name="connsiteY76" fmla="*/ 5505841 h 5756219"/>
              <a:gd name="connsiteX77" fmla="*/ 3413298 w 6226010"/>
              <a:gd name="connsiteY77" fmla="*/ 5505841 h 5756219"/>
              <a:gd name="connsiteX78" fmla="*/ 3410581 w 6226010"/>
              <a:gd name="connsiteY78" fmla="*/ 5527581 h 5756219"/>
              <a:gd name="connsiteX79" fmla="*/ 3429604 w 6226010"/>
              <a:gd name="connsiteY79" fmla="*/ 5527581 h 5756219"/>
              <a:gd name="connsiteX80" fmla="*/ 3429604 w 6226010"/>
              <a:gd name="connsiteY80" fmla="*/ 5549322 h 5756219"/>
              <a:gd name="connsiteX81" fmla="*/ 3448627 w 6226010"/>
              <a:gd name="connsiteY81" fmla="*/ 5524864 h 5756219"/>
              <a:gd name="connsiteX82" fmla="*/ 3470368 w 6226010"/>
              <a:gd name="connsiteY82" fmla="*/ 5538452 h 5756219"/>
              <a:gd name="connsiteX83" fmla="*/ 3475803 w 6226010"/>
              <a:gd name="connsiteY83" fmla="*/ 5522146 h 5756219"/>
              <a:gd name="connsiteX84" fmla="*/ 3459497 w 6226010"/>
              <a:gd name="connsiteY84" fmla="*/ 5519429 h 5756219"/>
              <a:gd name="connsiteX85" fmla="*/ 3467650 w 6226010"/>
              <a:gd name="connsiteY85" fmla="*/ 5505841 h 5756219"/>
              <a:gd name="connsiteX86" fmla="*/ 3492108 w 6226010"/>
              <a:gd name="connsiteY86" fmla="*/ 5573781 h 5756219"/>
              <a:gd name="connsiteX87" fmla="*/ 3478520 w 6226010"/>
              <a:gd name="connsiteY87" fmla="*/ 5579216 h 5756219"/>
              <a:gd name="connsiteX88" fmla="*/ 3511131 w 6226010"/>
              <a:gd name="connsiteY88" fmla="*/ 5666179 h 5756219"/>
              <a:gd name="connsiteX89" fmla="*/ 3367099 w 6226010"/>
              <a:gd name="connsiteY89" fmla="*/ 5736836 h 5756219"/>
              <a:gd name="connsiteX90" fmla="*/ 3367099 w 6226010"/>
              <a:gd name="connsiteY90" fmla="*/ 5723248 h 5756219"/>
              <a:gd name="connsiteX91" fmla="*/ 3367099 w 6226010"/>
              <a:gd name="connsiteY91" fmla="*/ 5668896 h 5756219"/>
              <a:gd name="connsiteX92" fmla="*/ 3358946 w 6226010"/>
              <a:gd name="connsiteY92" fmla="*/ 5652591 h 5756219"/>
              <a:gd name="connsiteX93" fmla="*/ 3358946 w 6226010"/>
              <a:gd name="connsiteY93" fmla="*/ 5636285 h 5756219"/>
              <a:gd name="connsiteX94" fmla="*/ 3358946 w 6226010"/>
              <a:gd name="connsiteY94" fmla="*/ 5611827 h 5756219"/>
              <a:gd name="connsiteX95" fmla="*/ 3345358 w 6226010"/>
              <a:gd name="connsiteY95" fmla="*/ 5598239 h 5756219"/>
              <a:gd name="connsiteX96" fmla="*/ 3353511 w 6226010"/>
              <a:gd name="connsiteY96" fmla="*/ 5576498 h 5756219"/>
              <a:gd name="connsiteX97" fmla="*/ 3337206 w 6226010"/>
              <a:gd name="connsiteY97" fmla="*/ 5568345 h 5756219"/>
              <a:gd name="connsiteX98" fmla="*/ 3342641 w 6226010"/>
              <a:gd name="connsiteY98" fmla="*/ 5554757 h 5756219"/>
              <a:gd name="connsiteX99" fmla="*/ 3331770 w 6226010"/>
              <a:gd name="connsiteY99" fmla="*/ 5530299 h 5756219"/>
              <a:gd name="connsiteX100" fmla="*/ 3339923 w 6226010"/>
              <a:gd name="connsiteY100" fmla="*/ 5437901 h 5756219"/>
              <a:gd name="connsiteX101" fmla="*/ 3318182 w 6226010"/>
              <a:gd name="connsiteY101" fmla="*/ 5446054 h 5756219"/>
              <a:gd name="connsiteX102" fmla="*/ 3296442 w 6226010"/>
              <a:gd name="connsiteY102" fmla="*/ 5446054 h 5756219"/>
              <a:gd name="connsiteX103" fmla="*/ 3266548 w 6226010"/>
              <a:gd name="connsiteY103" fmla="*/ 5408007 h 5756219"/>
              <a:gd name="connsiteX104" fmla="*/ 3252960 w 6226010"/>
              <a:gd name="connsiteY104" fmla="*/ 5405289 h 5756219"/>
              <a:gd name="connsiteX105" fmla="*/ 3251602 w 6226010"/>
              <a:gd name="connsiteY105" fmla="*/ 5403931 h 5756219"/>
              <a:gd name="connsiteX106" fmla="*/ 3242090 w 6226010"/>
              <a:gd name="connsiteY106" fmla="*/ 5394419 h 5756219"/>
              <a:gd name="connsiteX107" fmla="*/ 3242090 w 6226010"/>
              <a:gd name="connsiteY107" fmla="*/ 5372678 h 5756219"/>
              <a:gd name="connsiteX108" fmla="*/ 3261113 w 6226010"/>
              <a:gd name="connsiteY108" fmla="*/ 5353655 h 5756219"/>
              <a:gd name="connsiteX109" fmla="*/ 3269266 w 6226010"/>
              <a:gd name="connsiteY109" fmla="*/ 5340068 h 5756219"/>
              <a:gd name="connsiteX110" fmla="*/ 3288290 w 6226010"/>
              <a:gd name="connsiteY110" fmla="*/ 5353656 h 5756219"/>
              <a:gd name="connsiteX111" fmla="*/ 3263831 w 6226010"/>
              <a:gd name="connsiteY111" fmla="*/ 5345503 h 5756219"/>
              <a:gd name="connsiteX112" fmla="*/ 3269266 w 6226010"/>
              <a:gd name="connsiteY112" fmla="*/ 5340068 h 5756219"/>
              <a:gd name="connsiteX113" fmla="*/ 3356229 w 6226010"/>
              <a:gd name="connsiteY113" fmla="*/ 5337351 h 5756219"/>
              <a:gd name="connsiteX114" fmla="*/ 3377971 w 6226010"/>
              <a:gd name="connsiteY114" fmla="*/ 5359092 h 5756219"/>
              <a:gd name="connsiteX115" fmla="*/ 3353512 w 6226010"/>
              <a:gd name="connsiteY115" fmla="*/ 5356374 h 5756219"/>
              <a:gd name="connsiteX116" fmla="*/ 3356229 w 6226010"/>
              <a:gd name="connsiteY116" fmla="*/ 5337351 h 5756219"/>
              <a:gd name="connsiteX117" fmla="*/ 3551897 w 6226010"/>
              <a:gd name="connsiteY117" fmla="*/ 5329198 h 5756219"/>
              <a:gd name="connsiteX118" fmla="*/ 3562767 w 6226010"/>
              <a:gd name="connsiteY118" fmla="*/ 5353656 h 5756219"/>
              <a:gd name="connsiteX119" fmla="*/ 3551897 w 6226010"/>
              <a:gd name="connsiteY119" fmla="*/ 5329198 h 5756219"/>
              <a:gd name="connsiteX120" fmla="*/ 3573638 w 6226010"/>
              <a:gd name="connsiteY120" fmla="*/ 5304740 h 5756219"/>
              <a:gd name="connsiteX121" fmla="*/ 3576355 w 6226010"/>
              <a:gd name="connsiteY121" fmla="*/ 5340068 h 5756219"/>
              <a:gd name="connsiteX122" fmla="*/ 3560050 w 6226010"/>
              <a:gd name="connsiteY122" fmla="*/ 5326481 h 5756219"/>
              <a:gd name="connsiteX123" fmla="*/ 3573638 w 6226010"/>
              <a:gd name="connsiteY123" fmla="*/ 5304740 h 5756219"/>
              <a:gd name="connsiteX124" fmla="*/ 3326336 w 6226010"/>
              <a:gd name="connsiteY124" fmla="*/ 5304740 h 5756219"/>
              <a:gd name="connsiteX125" fmla="*/ 3348077 w 6226010"/>
              <a:gd name="connsiteY125" fmla="*/ 5331916 h 5756219"/>
              <a:gd name="connsiteX126" fmla="*/ 3310030 w 6226010"/>
              <a:gd name="connsiteY126" fmla="*/ 5334633 h 5756219"/>
              <a:gd name="connsiteX127" fmla="*/ 3326336 w 6226010"/>
              <a:gd name="connsiteY127" fmla="*/ 5321045 h 5756219"/>
              <a:gd name="connsiteX128" fmla="*/ 3318182 w 6226010"/>
              <a:gd name="connsiteY128" fmla="*/ 5307457 h 5756219"/>
              <a:gd name="connsiteX129" fmla="*/ 3326336 w 6226010"/>
              <a:gd name="connsiteY129" fmla="*/ 5304740 h 5756219"/>
              <a:gd name="connsiteX130" fmla="*/ 3508415 w 6226010"/>
              <a:gd name="connsiteY130" fmla="*/ 5288434 h 5756219"/>
              <a:gd name="connsiteX131" fmla="*/ 3519285 w 6226010"/>
              <a:gd name="connsiteY131" fmla="*/ 5304739 h 5756219"/>
              <a:gd name="connsiteX132" fmla="*/ 3508415 w 6226010"/>
              <a:gd name="connsiteY132" fmla="*/ 5288434 h 5756219"/>
              <a:gd name="connsiteX133" fmla="*/ 3380009 w 6226010"/>
              <a:gd name="connsiteY133" fmla="*/ 5274505 h 5756219"/>
              <a:gd name="connsiteX134" fmla="*/ 3391559 w 6226010"/>
              <a:gd name="connsiteY134" fmla="*/ 5274845 h 5756219"/>
              <a:gd name="connsiteX135" fmla="*/ 3372536 w 6226010"/>
              <a:gd name="connsiteY135" fmla="*/ 5280281 h 5756219"/>
              <a:gd name="connsiteX136" fmla="*/ 3380009 w 6226010"/>
              <a:gd name="connsiteY136" fmla="*/ 5274505 h 5756219"/>
              <a:gd name="connsiteX137" fmla="*/ 3437756 w 6226010"/>
              <a:gd name="connsiteY137" fmla="*/ 5269410 h 5756219"/>
              <a:gd name="connsiteX138" fmla="*/ 3459497 w 6226010"/>
              <a:gd name="connsiteY138" fmla="*/ 5280280 h 5756219"/>
              <a:gd name="connsiteX139" fmla="*/ 3475803 w 6226010"/>
              <a:gd name="connsiteY139" fmla="*/ 5277563 h 5756219"/>
              <a:gd name="connsiteX140" fmla="*/ 3508414 w 6226010"/>
              <a:gd name="connsiteY140" fmla="*/ 5312891 h 5756219"/>
              <a:gd name="connsiteX141" fmla="*/ 3497543 w 6226010"/>
              <a:gd name="connsiteY141" fmla="*/ 5323762 h 5756219"/>
              <a:gd name="connsiteX142" fmla="*/ 3522002 w 6226010"/>
              <a:gd name="connsiteY142" fmla="*/ 5345502 h 5756219"/>
              <a:gd name="connsiteX143" fmla="*/ 3445909 w 6226010"/>
              <a:gd name="connsiteY143" fmla="*/ 5383549 h 5756219"/>
              <a:gd name="connsiteX144" fmla="*/ 3383405 w 6226010"/>
              <a:gd name="connsiteY144" fmla="*/ 5318326 h 5756219"/>
              <a:gd name="connsiteX145" fmla="*/ 3416016 w 6226010"/>
              <a:gd name="connsiteY145" fmla="*/ 5331914 h 5756219"/>
              <a:gd name="connsiteX146" fmla="*/ 3377969 w 6226010"/>
              <a:gd name="connsiteY146" fmla="*/ 5312891 h 5756219"/>
              <a:gd name="connsiteX147" fmla="*/ 3377969 w 6226010"/>
              <a:gd name="connsiteY147" fmla="*/ 5293868 h 5756219"/>
              <a:gd name="connsiteX148" fmla="*/ 3375252 w 6226010"/>
              <a:gd name="connsiteY148" fmla="*/ 5288433 h 5756219"/>
              <a:gd name="connsiteX149" fmla="*/ 3437756 w 6226010"/>
              <a:gd name="connsiteY149" fmla="*/ 5269410 h 5756219"/>
              <a:gd name="connsiteX150" fmla="*/ 3402429 w 6226010"/>
              <a:gd name="connsiteY150" fmla="*/ 5263976 h 5756219"/>
              <a:gd name="connsiteX151" fmla="*/ 3394276 w 6226010"/>
              <a:gd name="connsiteY151" fmla="*/ 5272129 h 5756219"/>
              <a:gd name="connsiteX152" fmla="*/ 3402429 w 6226010"/>
              <a:gd name="connsiteY152" fmla="*/ 5263976 h 5756219"/>
              <a:gd name="connsiteX153" fmla="*/ 3356230 w 6226010"/>
              <a:gd name="connsiteY153" fmla="*/ 5261258 h 5756219"/>
              <a:gd name="connsiteX154" fmla="*/ 3364383 w 6226010"/>
              <a:gd name="connsiteY154" fmla="*/ 5274846 h 5756219"/>
              <a:gd name="connsiteX155" fmla="*/ 3356230 w 6226010"/>
              <a:gd name="connsiteY155" fmla="*/ 5261258 h 5756219"/>
              <a:gd name="connsiteX156" fmla="*/ 3326335 w 6226010"/>
              <a:gd name="connsiteY156" fmla="*/ 5258541 h 5756219"/>
              <a:gd name="connsiteX157" fmla="*/ 3356230 w 6226010"/>
              <a:gd name="connsiteY157" fmla="*/ 5274846 h 5756219"/>
              <a:gd name="connsiteX158" fmla="*/ 3350795 w 6226010"/>
              <a:gd name="connsiteY158" fmla="*/ 5282999 h 5756219"/>
              <a:gd name="connsiteX159" fmla="*/ 3364383 w 6226010"/>
              <a:gd name="connsiteY159" fmla="*/ 5285717 h 5756219"/>
              <a:gd name="connsiteX160" fmla="*/ 3369818 w 6226010"/>
              <a:gd name="connsiteY160" fmla="*/ 5334633 h 5756219"/>
              <a:gd name="connsiteX161" fmla="*/ 3356230 w 6226010"/>
              <a:gd name="connsiteY161" fmla="*/ 5299305 h 5756219"/>
              <a:gd name="connsiteX162" fmla="*/ 3329053 w 6226010"/>
              <a:gd name="connsiteY162" fmla="*/ 5285717 h 5756219"/>
              <a:gd name="connsiteX163" fmla="*/ 3323618 w 6226010"/>
              <a:gd name="connsiteY163" fmla="*/ 5280281 h 5756219"/>
              <a:gd name="connsiteX164" fmla="*/ 3326335 w 6226010"/>
              <a:gd name="connsiteY164" fmla="*/ 5258541 h 5756219"/>
              <a:gd name="connsiteX165" fmla="*/ 3606248 w 6226010"/>
              <a:gd name="connsiteY165" fmla="*/ 5253104 h 5756219"/>
              <a:gd name="connsiteX166" fmla="*/ 3619836 w 6226010"/>
              <a:gd name="connsiteY166" fmla="*/ 5266692 h 5756219"/>
              <a:gd name="connsiteX167" fmla="*/ 3619836 w 6226010"/>
              <a:gd name="connsiteY167" fmla="*/ 5288432 h 5756219"/>
              <a:gd name="connsiteX168" fmla="*/ 3636142 w 6226010"/>
              <a:gd name="connsiteY168" fmla="*/ 5296585 h 5756219"/>
              <a:gd name="connsiteX169" fmla="*/ 3627989 w 6226010"/>
              <a:gd name="connsiteY169" fmla="*/ 5326479 h 5756219"/>
              <a:gd name="connsiteX170" fmla="*/ 3644295 w 6226010"/>
              <a:gd name="connsiteY170" fmla="*/ 5348219 h 5756219"/>
              <a:gd name="connsiteX171" fmla="*/ 3627989 w 6226010"/>
              <a:gd name="connsiteY171" fmla="*/ 5348219 h 5756219"/>
              <a:gd name="connsiteX172" fmla="*/ 3627989 w 6226010"/>
              <a:gd name="connsiteY172" fmla="*/ 5369960 h 5756219"/>
              <a:gd name="connsiteX173" fmla="*/ 3666035 w 6226010"/>
              <a:gd name="connsiteY173" fmla="*/ 5369960 h 5756219"/>
              <a:gd name="connsiteX174" fmla="*/ 3685058 w 6226010"/>
              <a:gd name="connsiteY174" fmla="*/ 5380831 h 5756219"/>
              <a:gd name="connsiteX175" fmla="*/ 3674188 w 6226010"/>
              <a:gd name="connsiteY175" fmla="*/ 5391701 h 5756219"/>
              <a:gd name="connsiteX176" fmla="*/ 3714952 w 6226010"/>
              <a:gd name="connsiteY176" fmla="*/ 5391701 h 5756219"/>
              <a:gd name="connsiteX177" fmla="*/ 3720387 w 6226010"/>
              <a:gd name="connsiteY177" fmla="*/ 5397136 h 5756219"/>
              <a:gd name="connsiteX178" fmla="*/ 3674188 w 6226010"/>
              <a:gd name="connsiteY178" fmla="*/ 5405289 h 5756219"/>
              <a:gd name="connsiteX179" fmla="*/ 3750281 w 6226010"/>
              <a:gd name="connsiteY179" fmla="*/ 5424312 h 5756219"/>
              <a:gd name="connsiteX180" fmla="*/ 3766586 w 6226010"/>
              <a:gd name="connsiteY180" fmla="*/ 5437900 h 5756219"/>
              <a:gd name="connsiteX181" fmla="*/ 3758433 w 6226010"/>
              <a:gd name="connsiteY181" fmla="*/ 5451488 h 5756219"/>
              <a:gd name="connsiteX182" fmla="*/ 3769304 w 6226010"/>
              <a:gd name="connsiteY182" fmla="*/ 5465076 h 5756219"/>
              <a:gd name="connsiteX183" fmla="*/ 3761151 w 6226010"/>
              <a:gd name="connsiteY183" fmla="*/ 5478664 h 5756219"/>
              <a:gd name="connsiteX184" fmla="*/ 3769304 w 6226010"/>
              <a:gd name="connsiteY184" fmla="*/ 5484099 h 5756219"/>
              <a:gd name="connsiteX185" fmla="*/ 3676906 w 6226010"/>
              <a:gd name="connsiteY185" fmla="*/ 5467794 h 5756219"/>
              <a:gd name="connsiteX186" fmla="*/ 3687776 w 6226010"/>
              <a:gd name="connsiteY186" fmla="*/ 5429747 h 5756219"/>
              <a:gd name="connsiteX187" fmla="*/ 3671470 w 6226010"/>
              <a:gd name="connsiteY187" fmla="*/ 5440618 h 5756219"/>
              <a:gd name="connsiteX188" fmla="*/ 3649730 w 6226010"/>
              <a:gd name="connsiteY188" fmla="*/ 5418877 h 5756219"/>
              <a:gd name="connsiteX189" fmla="*/ 3644295 w 6226010"/>
              <a:gd name="connsiteY189" fmla="*/ 5437900 h 5756219"/>
              <a:gd name="connsiteX190" fmla="*/ 3622554 w 6226010"/>
              <a:gd name="connsiteY190" fmla="*/ 5443335 h 5756219"/>
              <a:gd name="connsiteX191" fmla="*/ 3598095 w 6226010"/>
              <a:gd name="connsiteY191" fmla="*/ 5323761 h 5756219"/>
              <a:gd name="connsiteX192" fmla="*/ 3606248 w 6226010"/>
              <a:gd name="connsiteY192" fmla="*/ 5331914 h 5756219"/>
              <a:gd name="connsiteX193" fmla="*/ 3611683 w 6226010"/>
              <a:gd name="connsiteY193" fmla="*/ 5315608 h 5756219"/>
              <a:gd name="connsiteX194" fmla="*/ 3595378 w 6226010"/>
              <a:gd name="connsiteY194" fmla="*/ 5310173 h 5756219"/>
              <a:gd name="connsiteX195" fmla="*/ 3606248 w 6226010"/>
              <a:gd name="connsiteY195" fmla="*/ 5299303 h 5756219"/>
              <a:gd name="connsiteX196" fmla="*/ 3598095 w 6226010"/>
              <a:gd name="connsiteY196" fmla="*/ 5280280 h 5756219"/>
              <a:gd name="connsiteX197" fmla="*/ 3606248 w 6226010"/>
              <a:gd name="connsiteY197" fmla="*/ 5253104 h 5756219"/>
              <a:gd name="connsiteX198" fmla="*/ 3475804 w 6226010"/>
              <a:gd name="connsiteY198" fmla="*/ 5247670 h 5756219"/>
              <a:gd name="connsiteX199" fmla="*/ 3489392 w 6226010"/>
              <a:gd name="connsiteY199" fmla="*/ 5269411 h 5756219"/>
              <a:gd name="connsiteX200" fmla="*/ 3475804 w 6226010"/>
              <a:gd name="connsiteY200" fmla="*/ 5247670 h 5756219"/>
              <a:gd name="connsiteX201" fmla="*/ 3432322 w 6226010"/>
              <a:gd name="connsiteY201" fmla="*/ 5231365 h 5756219"/>
              <a:gd name="connsiteX202" fmla="*/ 3437758 w 6226010"/>
              <a:gd name="connsiteY202" fmla="*/ 5255823 h 5756219"/>
              <a:gd name="connsiteX203" fmla="*/ 3388840 w 6226010"/>
              <a:gd name="connsiteY203" fmla="*/ 5239517 h 5756219"/>
              <a:gd name="connsiteX204" fmla="*/ 3432322 w 6226010"/>
              <a:gd name="connsiteY204" fmla="*/ 5231365 h 5756219"/>
              <a:gd name="connsiteX205" fmla="*/ 3584508 w 6226010"/>
              <a:gd name="connsiteY205" fmla="*/ 5225929 h 5756219"/>
              <a:gd name="connsiteX206" fmla="*/ 3595378 w 6226010"/>
              <a:gd name="connsiteY206" fmla="*/ 5236799 h 5756219"/>
              <a:gd name="connsiteX207" fmla="*/ 3589943 w 6226010"/>
              <a:gd name="connsiteY207" fmla="*/ 5261257 h 5756219"/>
              <a:gd name="connsiteX208" fmla="*/ 3584508 w 6226010"/>
              <a:gd name="connsiteY208" fmla="*/ 5225929 h 5756219"/>
              <a:gd name="connsiteX209" fmla="*/ 3462216 w 6226010"/>
              <a:gd name="connsiteY209" fmla="*/ 5225929 h 5756219"/>
              <a:gd name="connsiteX210" fmla="*/ 3467651 w 6226010"/>
              <a:gd name="connsiteY210" fmla="*/ 5228646 h 5756219"/>
              <a:gd name="connsiteX211" fmla="*/ 3467651 w 6226010"/>
              <a:gd name="connsiteY211" fmla="*/ 5234082 h 5756219"/>
              <a:gd name="connsiteX212" fmla="*/ 3456781 w 6226010"/>
              <a:gd name="connsiteY212" fmla="*/ 5239517 h 5756219"/>
              <a:gd name="connsiteX213" fmla="*/ 3462216 w 6226010"/>
              <a:gd name="connsiteY213" fmla="*/ 5225929 h 5756219"/>
              <a:gd name="connsiteX214" fmla="*/ 3448629 w 6226010"/>
              <a:gd name="connsiteY214" fmla="*/ 5206906 h 5756219"/>
              <a:gd name="connsiteX215" fmla="*/ 3456781 w 6226010"/>
              <a:gd name="connsiteY215" fmla="*/ 5220494 h 5756219"/>
              <a:gd name="connsiteX216" fmla="*/ 3448629 w 6226010"/>
              <a:gd name="connsiteY216" fmla="*/ 5206906 h 5756219"/>
              <a:gd name="connsiteX217" fmla="*/ 3432323 w 6226010"/>
              <a:gd name="connsiteY217" fmla="*/ 5171577 h 5756219"/>
              <a:gd name="connsiteX218" fmla="*/ 3443193 w 6226010"/>
              <a:gd name="connsiteY218" fmla="*/ 5206905 h 5756219"/>
              <a:gd name="connsiteX219" fmla="*/ 3432323 w 6226010"/>
              <a:gd name="connsiteY219" fmla="*/ 5171577 h 5756219"/>
              <a:gd name="connsiteX220" fmla="*/ 3543744 w 6226010"/>
              <a:gd name="connsiteY220" fmla="*/ 5171576 h 5756219"/>
              <a:gd name="connsiteX221" fmla="*/ 3546461 w 6226010"/>
              <a:gd name="connsiteY221" fmla="*/ 5174293 h 5756219"/>
              <a:gd name="connsiteX222" fmla="*/ 3538308 w 6226010"/>
              <a:gd name="connsiteY222" fmla="*/ 5258539 h 5756219"/>
              <a:gd name="connsiteX223" fmla="*/ 3502979 w 6226010"/>
              <a:gd name="connsiteY223" fmla="*/ 5277562 h 5756219"/>
              <a:gd name="connsiteX224" fmla="*/ 3489391 w 6226010"/>
              <a:gd name="connsiteY224" fmla="*/ 5228645 h 5756219"/>
              <a:gd name="connsiteX225" fmla="*/ 3508414 w 6226010"/>
              <a:gd name="connsiteY225" fmla="*/ 5223210 h 5756219"/>
              <a:gd name="connsiteX226" fmla="*/ 3497544 w 6226010"/>
              <a:gd name="connsiteY226" fmla="*/ 5204187 h 5756219"/>
              <a:gd name="connsiteX227" fmla="*/ 3543744 w 6226010"/>
              <a:gd name="connsiteY227" fmla="*/ 5171576 h 5756219"/>
              <a:gd name="connsiteX228" fmla="*/ 3535591 w 6226010"/>
              <a:gd name="connsiteY228" fmla="*/ 5062874 h 5756219"/>
              <a:gd name="connsiteX229" fmla="*/ 3549180 w 6226010"/>
              <a:gd name="connsiteY229" fmla="*/ 5065591 h 5756219"/>
              <a:gd name="connsiteX230" fmla="*/ 3557332 w 6226010"/>
              <a:gd name="connsiteY230" fmla="*/ 5076462 h 5756219"/>
              <a:gd name="connsiteX231" fmla="*/ 3549180 w 6226010"/>
              <a:gd name="connsiteY231" fmla="*/ 5092767 h 5756219"/>
              <a:gd name="connsiteX232" fmla="*/ 3543743 w 6226010"/>
              <a:gd name="connsiteY232" fmla="*/ 5090050 h 5756219"/>
              <a:gd name="connsiteX233" fmla="*/ 3535591 w 6226010"/>
              <a:gd name="connsiteY233" fmla="*/ 5062874 h 5756219"/>
              <a:gd name="connsiteX234" fmla="*/ 3956819 w 6226010"/>
              <a:gd name="connsiteY234" fmla="*/ 5032979 h 5756219"/>
              <a:gd name="connsiteX235" fmla="*/ 3964971 w 6226010"/>
              <a:gd name="connsiteY235" fmla="*/ 5032979 h 5756219"/>
              <a:gd name="connsiteX236" fmla="*/ 3964971 w 6226010"/>
              <a:gd name="connsiteY236" fmla="*/ 5041132 h 5756219"/>
              <a:gd name="connsiteX237" fmla="*/ 3956819 w 6226010"/>
              <a:gd name="connsiteY237" fmla="*/ 5052003 h 5756219"/>
              <a:gd name="connsiteX238" fmla="*/ 4000300 w 6226010"/>
              <a:gd name="connsiteY238" fmla="*/ 5030811 h 5756219"/>
              <a:gd name="connsiteX239" fmla="*/ 4003018 w 6226010"/>
              <a:gd name="connsiteY239" fmla="*/ 5038416 h 5756219"/>
              <a:gd name="connsiteX240" fmla="*/ 3997583 w 6226010"/>
              <a:gd name="connsiteY240" fmla="*/ 5035698 h 5756219"/>
              <a:gd name="connsiteX241" fmla="*/ 4000300 w 6226010"/>
              <a:gd name="connsiteY241" fmla="*/ 5032980 h 5756219"/>
              <a:gd name="connsiteX242" fmla="*/ 3869854 w 6226010"/>
              <a:gd name="connsiteY242" fmla="*/ 5030261 h 5756219"/>
              <a:gd name="connsiteX243" fmla="*/ 3839961 w 6226010"/>
              <a:gd name="connsiteY243" fmla="*/ 5038414 h 5756219"/>
              <a:gd name="connsiteX244" fmla="*/ 3839961 w 6226010"/>
              <a:gd name="connsiteY244" fmla="*/ 5046567 h 5756219"/>
              <a:gd name="connsiteX245" fmla="*/ 3869854 w 6226010"/>
              <a:gd name="connsiteY245" fmla="*/ 5046567 h 5756219"/>
              <a:gd name="connsiteX246" fmla="*/ 4000300 w 6226010"/>
              <a:gd name="connsiteY246" fmla="*/ 5021994 h 5756219"/>
              <a:gd name="connsiteX247" fmla="*/ 4000300 w 6226010"/>
              <a:gd name="connsiteY247" fmla="*/ 5030811 h 5756219"/>
              <a:gd name="connsiteX248" fmla="*/ 3998389 w 6226010"/>
              <a:gd name="connsiteY248" fmla="*/ 5025465 h 5756219"/>
              <a:gd name="connsiteX249" fmla="*/ 3998601 w 6226010"/>
              <a:gd name="connsiteY249" fmla="*/ 5022450 h 5756219"/>
              <a:gd name="connsiteX250" fmla="*/ 4000300 w 6226010"/>
              <a:gd name="connsiteY250" fmla="*/ 5016675 h 5756219"/>
              <a:gd name="connsiteX251" fmla="*/ 4000342 w 6226010"/>
              <a:gd name="connsiteY251" fmla="*/ 5021983 h 5756219"/>
              <a:gd name="connsiteX252" fmla="*/ 4000300 w 6226010"/>
              <a:gd name="connsiteY252" fmla="*/ 5021994 h 5756219"/>
              <a:gd name="connsiteX253" fmla="*/ 1247376 w 6226010"/>
              <a:gd name="connsiteY253" fmla="*/ 5013956 h 5756219"/>
              <a:gd name="connsiteX254" fmla="*/ 1252983 w 6226010"/>
              <a:gd name="connsiteY254" fmla="*/ 5016733 h 5756219"/>
              <a:gd name="connsiteX255" fmla="*/ 1252811 w 6226010"/>
              <a:gd name="connsiteY255" fmla="*/ 5016674 h 5756219"/>
              <a:gd name="connsiteX256" fmla="*/ 1247376 w 6226010"/>
              <a:gd name="connsiteY256" fmla="*/ 5013956 h 5756219"/>
              <a:gd name="connsiteX257" fmla="*/ 3935077 w 6226010"/>
              <a:gd name="connsiteY257" fmla="*/ 5000369 h 5756219"/>
              <a:gd name="connsiteX258" fmla="*/ 3956819 w 6226010"/>
              <a:gd name="connsiteY258" fmla="*/ 5008521 h 5756219"/>
              <a:gd name="connsiteX259" fmla="*/ 3935077 w 6226010"/>
              <a:gd name="connsiteY259" fmla="*/ 5008521 h 5756219"/>
              <a:gd name="connsiteX260" fmla="*/ 3780174 w 6226010"/>
              <a:gd name="connsiteY260" fmla="*/ 4975909 h 5756219"/>
              <a:gd name="connsiteX261" fmla="*/ 3788327 w 6226010"/>
              <a:gd name="connsiteY261" fmla="*/ 5005803 h 5756219"/>
              <a:gd name="connsiteX262" fmla="*/ 3801915 w 6226010"/>
              <a:gd name="connsiteY262" fmla="*/ 4975909 h 5756219"/>
              <a:gd name="connsiteX263" fmla="*/ 3918771 w 6226010"/>
              <a:gd name="connsiteY263" fmla="*/ 4954170 h 5756219"/>
              <a:gd name="connsiteX264" fmla="*/ 3948665 w 6226010"/>
              <a:gd name="connsiteY264" fmla="*/ 4989498 h 5756219"/>
              <a:gd name="connsiteX265" fmla="*/ 3937795 w 6226010"/>
              <a:gd name="connsiteY265" fmla="*/ 4984063 h 5756219"/>
              <a:gd name="connsiteX266" fmla="*/ 3318183 w 6226010"/>
              <a:gd name="connsiteY266" fmla="*/ 4954170 h 5756219"/>
              <a:gd name="connsiteX267" fmla="*/ 3367100 w 6226010"/>
              <a:gd name="connsiteY267" fmla="*/ 4959605 h 5756219"/>
              <a:gd name="connsiteX268" fmla="*/ 3301877 w 6226010"/>
              <a:gd name="connsiteY268" fmla="*/ 4997651 h 5756219"/>
              <a:gd name="connsiteX269" fmla="*/ 3291007 w 6226010"/>
              <a:gd name="connsiteY269" fmla="*/ 4989498 h 5756219"/>
              <a:gd name="connsiteX270" fmla="*/ 3318183 w 6226010"/>
              <a:gd name="connsiteY270" fmla="*/ 4954170 h 5756219"/>
              <a:gd name="connsiteX271" fmla="*/ 3201326 w 6226010"/>
              <a:gd name="connsiteY271" fmla="*/ 4937864 h 5756219"/>
              <a:gd name="connsiteX272" fmla="*/ 3239373 w 6226010"/>
              <a:gd name="connsiteY272" fmla="*/ 4992216 h 5756219"/>
              <a:gd name="connsiteX273" fmla="*/ 3233938 w 6226010"/>
              <a:gd name="connsiteY273" fmla="*/ 5008521 h 5756219"/>
              <a:gd name="connsiteX274" fmla="*/ 3204044 w 6226010"/>
              <a:gd name="connsiteY274" fmla="*/ 4978628 h 5756219"/>
              <a:gd name="connsiteX275" fmla="*/ 3190456 w 6226010"/>
              <a:gd name="connsiteY275" fmla="*/ 4962322 h 5756219"/>
              <a:gd name="connsiteX276" fmla="*/ 3206761 w 6226010"/>
              <a:gd name="connsiteY276" fmla="*/ 4954169 h 5756219"/>
              <a:gd name="connsiteX277" fmla="*/ 3201326 w 6226010"/>
              <a:gd name="connsiteY277" fmla="*/ 4940581 h 5756219"/>
              <a:gd name="connsiteX278" fmla="*/ 3489391 w 6226010"/>
              <a:gd name="connsiteY278" fmla="*/ 4932428 h 5756219"/>
              <a:gd name="connsiteX279" fmla="*/ 3511131 w 6226010"/>
              <a:gd name="connsiteY279" fmla="*/ 5043850 h 5756219"/>
              <a:gd name="connsiteX280" fmla="*/ 3497543 w 6226010"/>
              <a:gd name="connsiteY280" fmla="*/ 5052003 h 5756219"/>
              <a:gd name="connsiteX281" fmla="*/ 3535590 w 6226010"/>
              <a:gd name="connsiteY281" fmla="*/ 5117225 h 5756219"/>
              <a:gd name="connsiteX282" fmla="*/ 3535590 w 6226010"/>
              <a:gd name="connsiteY282" fmla="*/ 5144401 h 5756219"/>
              <a:gd name="connsiteX283" fmla="*/ 3481238 w 6226010"/>
              <a:gd name="connsiteY283" fmla="*/ 5193317 h 5756219"/>
              <a:gd name="connsiteX284" fmla="*/ 3464932 w 6226010"/>
              <a:gd name="connsiteY284" fmla="*/ 5177012 h 5756219"/>
              <a:gd name="connsiteX285" fmla="*/ 3481238 w 6226010"/>
              <a:gd name="connsiteY285" fmla="*/ 5141683 h 5756219"/>
              <a:gd name="connsiteX286" fmla="*/ 3456780 w 6226010"/>
              <a:gd name="connsiteY286" fmla="*/ 5157989 h 5756219"/>
              <a:gd name="connsiteX287" fmla="*/ 3424168 w 6226010"/>
              <a:gd name="connsiteY287" fmla="*/ 5125378 h 5756219"/>
              <a:gd name="connsiteX288" fmla="*/ 3421451 w 6226010"/>
              <a:gd name="connsiteY288" fmla="*/ 5141683 h 5756219"/>
              <a:gd name="connsiteX289" fmla="*/ 3402428 w 6226010"/>
              <a:gd name="connsiteY289" fmla="*/ 5125378 h 5756219"/>
              <a:gd name="connsiteX290" fmla="*/ 3407863 w 6226010"/>
              <a:gd name="connsiteY290" fmla="*/ 5174294 h 5756219"/>
              <a:gd name="connsiteX291" fmla="*/ 3383405 w 6226010"/>
              <a:gd name="connsiteY291" fmla="*/ 5168859 h 5756219"/>
              <a:gd name="connsiteX292" fmla="*/ 3429604 w 6226010"/>
              <a:gd name="connsiteY292" fmla="*/ 5223211 h 5756219"/>
              <a:gd name="connsiteX293" fmla="*/ 3377969 w 6226010"/>
              <a:gd name="connsiteY293" fmla="*/ 5225928 h 5756219"/>
              <a:gd name="connsiteX294" fmla="*/ 3372534 w 6226010"/>
              <a:gd name="connsiteY294" fmla="*/ 5206905 h 5756219"/>
              <a:gd name="connsiteX295" fmla="*/ 3358946 w 6226010"/>
              <a:gd name="connsiteY295" fmla="*/ 5236799 h 5756219"/>
              <a:gd name="connsiteX296" fmla="*/ 3312747 w 6226010"/>
              <a:gd name="connsiteY296" fmla="*/ 5242234 h 5756219"/>
              <a:gd name="connsiteX297" fmla="*/ 3326335 w 6226010"/>
              <a:gd name="connsiteY297" fmla="*/ 5215058 h 5756219"/>
              <a:gd name="connsiteX298" fmla="*/ 3304594 w 6226010"/>
              <a:gd name="connsiteY298" fmla="*/ 5160706 h 5756219"/>
              <a:gd name="connsiteX299" fmla="*/ 3310030 w 6226010"/>
              <a:gd name="connsiteY299" fmla="*/ 5114507 h 5756219"/>
              <a:gd name="connsiteX300" fmla="*/ 3288289 w 6226010"/>
              <a:gd name="connsiteY300" fmla="*/ 5098202 h 5756219"/>
              <a:gd name="connsiteX301" fmla="*/ 3293724 w 6226010"/>
              <a:gd name="connsiteY301" fmla="*/ 5084614 h 5756219"/>
              <a:gd name="connsiteX302" fmla="*/ 3288289 w 6226010"/>
              <a:gd name="connsiteY302" fmla="*/ 5068308 h 5756219"/>
              <a:gd name="connsiteX303" fmla="*/ 3250242 w 6226010"/>
              <a:gd name="connsiteY303" fmla="*/ 5100919 h 5756219"/>
              <a:gd name="connsiteX304" fmla="*/ 3228502 w 6226010"/>
              <a:gd name="connsiteY304" fmla="*/ 5081896 h 5756219"/>
              <a:gd name="connsiteX305" fmla="*/ 3233937 w 6226010"/>
              <a:gd name="connsiteY305" fmla="*/ 5068308 h 5756219"/>
              <a:gd name="connsiteX306" fmla="*/ 3291006 w 6226010"/>
              <a:gd name="connsiteY306" fmla="*/ 5038415 h 5756219"/>
              <a:gd name="connsiteX307" fmla="*/ 3418733 w 6226010"/>
              <a:gd name="connsiteY307" fmla="*/ 5092767 h 5756219"/>
              <a:gd name="connsiteX308" fmla="*/ 3269266 w 6226010"/>
              <a:gd name="connsiteY308" fmla="*/ 5035697 h 5756219"/>
              <a:gd name="connsiteX309" fmla="*/ 3274701 w 6226010"/>
              <a:gd name="connsiteY309" fmla="*/ 5013957 h 5756219"/>
              <a:gd name="connsiteX310" fmla="*/ 3448627 w 6226010"/>
              <a:gd name="connsiteY310" fmla="*/ 4989498 h 5756219"/>
              <a:gd name="connsiteX311" fmla="*/ 3473085 w 6226010"/>
              <a:gd name="connsiteY311" fmla="*/ 5019392 h 5756219"/>
              <a:gd name="connsiteX312" fmla="*/ 3489391 w 6226010"/>
              <a:gd name="connsiteY312" fmla="*/ 4932428 h 5756219"/>
              <a:gd name="connsiteX313" fmla="*/ 3826373 w 6226010"/>
              <a:gd name="connsiteY313" fmla="*/ 4929710 h 5756219"/>
              <a:gd name="connsiteX314" fmla="*/ 3826373 w 6226010"/>
              <a:gd name="connsiteY314" fmla="*/ 4951451 h 5756219"/>
              <a:gd name="connsiteX315" fmla="*/ 3848114 w 6226010"/>
              <a:gd name="connsiteY315" fmla="*/ 4951451 h 5756219"/>
              <a:gd name="connsiteX316" fmla="*/ 3848114 w 6226010"/>
              <a:gd name="connsiteY316" fmla="*/ 4929710 h 5756219"/>
              <a:gd name="connsiteX317" fmla="*/ 3739410 w 6226010"/>
              <a:gd name="connsiteY317" fmla="*/ 4929710 h 5756219"/>
              <a:gd name="connsiteX318" fmla="*/ 3742128 w 6226010"/>
              <a:gd name="connsiteY318" fmla="*/ 4946016 h 5756219"/>
              <a:gd name="connsiteX319" fmla="*/ 3755715 w 6226010"/>
              <a:gd name="connsiteY319" fmla="*/ 4932428 h 5756219"/>
              <a:gd name="connsiteX320" fmla="*/ 3445910 w 6226010"/>
              <a:gd name="connsiteY320" fmla="*/ 4916124 h 5756219"/>
              <a:gd name="connsiteX321" fmla="*/ 3443193 w 6226010"/>
              <a:gd name="connsiteY321" fmla="*/ 4962323 h 5756219"/>
              <a:gd name="connsiteX322" fmla="*/ 3372534 w 6226010"/>
              <a:gd name="connsiteY322" fmla="*/ 4962323 h 5756219"/>
              <a:gd name="connsiteX323" fmla="*/ 3361664 w 6226010"/>
              <a:gd name="connsiteY323" fmla="*/ 4932429 h 5756219"/>
              <a:gd name="connsiteX324" fmla="*/ 3445910 w 6226010"/>
              <a:gd name="connsiteY324" fmla="*/ 4916124 h 5756219"/>
              <a:gd name="connsiteX325" fmla="*/ 4030194 w 6226010"/>
              <a:gd name="connsiteY325" fmla="*/ 4907969 h 5756219"/>
              <a:gd name="connsiteX326" fmla="*/ 4046499 w 6226010"/>
              <a:gd name="connsiteY326" fmla="*/ 4924275 h 5756219"/>
              <a:gd name="connsiteX327" fmla="*/ 4054652 w 6226010"/>
              <a:gd name="connsiteY327" fmla="*/ 4907969 h 5756219"/>
              <a:gd name="connsiteX328" fmla="*/ 3763868 w 6226010"/>
              <a:gd name="connsiteY328" fmla="*/ 4899816 h 5756219"/>
              <a:gd name="connsiteX329" fmla="*/ 3780174 w 6226010"/>
              <a:gd name="connsiteY329" fmla="*/ 4937863 h 5756219"/>
              <a:gd name="connsiteX330" fmla="*/ 3801915 w 6226010"/>
              <a:gd name="connsiteY330" fmla="*/ 4929710 h 5756219"/>
              <a:gd name="connsiteX331" fmla="*/ 3801915 w 6226010"/>
              <a:gd name="connsiteY331" fmla="*/ 4946016 h 5756219"/>
              <a:gd name="connsiteX332" fmla="*/ 3818220 w 6226010"/>
              <a:gd name="connsiteY332" fmla="*/ 4916122 h 5756219"/>
              <a:gd name="connsiteX333" fmla="*/ 3763868 w 6226010"/>
              <a:gd name="connsiteY333" fmla="*/ 4899816 h 5756219"/>
              <a:gd name="connsiteX334" fmla="*/ 3244809 w 6226010"/>
              <a:gd name="connsiteY334" fmla="*/ 4894383 h 5756219"/>
              <a:gd name="connsiteX335" fmla="*/ 3274702 w 6226010"/>
              <a:gd name="connsiteY335" fmla="*/ 4935146 h 5756219"/>
              <a:gd name="connsiteX336" fmla="*/ 3244809 w 6226010"/>
              <a:gd name="connsiteY336" fmla="*/ 4986781 h 5756219"/>
              <a:gd name="connsiteX337" fmla="*/ 3204044 w 6226010"/>
              <a:gd name="connsiteY337" fmla="*/ 4924276 h 5756219"/>
              <a:gd name="connsiteX338" fmla="*/ 3212196 w 6226010"/>
              <a:gd name="connsiteY338" fmla="*/ 4905253 h 5756219"/>
              <a:gd name="connsiteX339" fmla="*/ 3209479 w 6226010"/>
              <a:gd name="connsiteY339" fmla="*/ 4905253 h 5756219"/>
              <a:gd name="connsiteX340" fmla="*/ 3244809 w 6226010"/>
              <a:gd name="connsiteY340" fmla="*/ 4894383 h 5756219"/>
              <a:gd name="connsiteX341" fmla="*/ 3630706 w 6226010"/>
              <a:gd name="connsiteY341" fmla="*/ 4869925 h 5756219"/>
              <a:gd name="connsiteX342" fmla="*/ 3655166 w 6226010"/>
              <a:gd name="connsiteY342" fmla="*/ 4872642 h 5756219"/>
              <a:gd name="connsiteX343" fmla="*/ 3655166 w 6226010"/>
              <a:gd name="connsiteY343" fmla="*/ 4883513 h 5756219"/>
              <a:gd name="connsiteX344" fmla="*/ 3649731 w 6226010"/>
              <a:gd name="connsiteY344" fmla="*/ 4883513 h 5756219"/>
              <a:gd name="connsiteX345" fmla="*/ 3638860 w 6226010"/>
              <a:gd name="connsiteY345" fmla="*/ 4891666 h 5756219"/>
              <a:gd name="connsiteX346" fmla="*/ 3627989 w 6226010"/>
              <a:gd name="connsiteY346" fmla="*/ 4883513 h 5756219"/>
              <a:gd name="connsiteX347" fmla="*/ 3633424 w 6226010"/>
              <a:gd name="connsiteY347" fmla="*/ 4875360 h 5756219"/>
              <a:gd name="connsiteX348" fmla="*/ 4032911 w 6226010"/>
              <a:gd name="connsiteY348" fmla="*/ 4867205 h 5756219"/>
              <a:gd name="connsiteX349" fmla="*/ 4008453 w 6226010"/>
              <a:gd name="connsiteY349" fmla="*/ 4888946 h 5756219"/>
              <a:gd name="connsiteX350" fmla="*/ 4049217 w 6226010"/>
              <a:gd name="connsiteY350" fmla="*/ 4891664 h 5756219"/>
              <a:gd name="connsiteX351" fmla="*/ 4070958 w 6226010"/>
              <a:gd name="connsiteY351" fmla="*/ 4883511 h 5756219"/>
              <a:gd name="connsiteX352" fmla="*/ 4041064 w 6226010"/>
              <a:gd name="connsiteY352" fmla="*/ 4867205 h 5756219"/>
              <a:gd name="connsiteX353" fmla="*/ 4041064 w 6226010"/>
              <a:gd name="connsiteY353" fmla="*/ 4883511 h 5756219"/>
              <a:gd name="connsiteX354" fmla="*/ 3772021 w 6226010"/>
              <a:gd name="connsiteY354" fmla="*/ 4853617 h 5756219"/>
              <a:gd name="connsiteX355" fmla="*/ 3772021 w 6226010"/>
              <a:gd name="connsiteY355" fmla="*/ 4891664 h 5756219"/>
              <a:gd name="connsiteX356" fmla="*/ 3777456 w 6226010"/>
              <a:gd name="connsiteY356" fmla="*/ 4883511 h 5756219"/>
              <a:gd name="connsiteX357" fmla="*/ 4106453 w 6226010"/>
              <a:gd name="connsiteY357" fmla="*/ 4848351 h 5756219"/>
              <a:gd name="connsiteX358" fmla="*/ 4104248 w 6226010"/>
              <a:gd name="connsiteY358" fmla="*/ 4849201 h 5756219"/>
              <a:gd name="connsiteX359" fmla="*/ 4076393 w 6226010"/>
              <a:gd name="connsiteY359" fmla="*/ 4856335 h 5756219"/>
              <a:gd name="connsiteX360" fmla="*/ 4106287 w 6226010"/>
              <a:gd name="connsiteY360" fmla="*/ 4853618 h 5756219"/>
              <a:gd name="connsiteX361" fmla="*/ 4111267 w 6226010"/>
              <a:gd name="connsiteY361" fmla="*/ 4853165 h 5756219"/>
              <a:gd name="connsiteX362" fmla="*/ 4253036 w 6226010"/>
              <a:gd name="connsiteY362" fmla="*/ 4848184 h 5756219"/>
              <a:gd name="connsiteX363" fmla="*/ 4255754 w 6226010"/>
              <a:gd name="connsiteY363" fmla="*/ 4853619 h 5756219"/>
              <a:gd name="connsiteX364" fmla="*/ 4225860 w 6226010"/>
              <a:gd name="connsiteY364" fmla="*/ 4869925 h 5756219"/>
              <a:gd name="connsiteX365" fmla="*/ 4217707 w 6226010"/>
              <a:gd name="connsiteY365" fmla="*/ 4883512 h 5756219"/>
              <a:gd name="connsiteX366" fmla="*/ 4209554 w 6226010"/>
              <a:gd name="connsiteY366" fmla="*/ 4878077 h 5756219"/>
              <a:gd name="connsiteX367" fmla="*/ 4253036 w 6226010"/>
              <a:gd name="connsiteY367" fmla="*/ 4848184 h 5756219"/>
              <a:gd name="connsiteX368" fmla="*/ 4113217 w 6226010"/>
              <a:gd name="connsiteY368" fmla="*/ 4845742 h 5756219"/>
              <a:gd name="connsiteX369" fmla="*/ 4106887 w 6226010"/>
              <a:gd name="connsiteY369" fmla="*/ 4848183 h 5756219"/>
              <a:gd name="connsiteX370" fmla="*/ 4114438 w 6226010"/>
              <a:gd name="connsiteY370" fmla="*/ 4848183 h 5756219"/>
              <a:gd name="connsiteX371" fmla="*/ 3532873 w 6226010"/>
              <a:gd name="connsiteY371" fmla="*/ 4842748 h 5756219"/>
              <a:gd name="connsiteX372" fmla="*/ 3538308 w 6226010"/>
              <a:gd name="connsiteY372" fmla="*/ 4845465 h 5756219"/>
              <a:gd name="connsiteX373" fmla="*/ 3541025 w 6226010"/>
              <a:gd name="connsiteY373" fmla="*/ 4856336 h 5756219"/>
              <a:gd name="connsiteX374" fmla="*/ 3565484 w 6226010"/>
              <a:gd name="connsiteY374" fmla="*/ 4867206 h 5756219"/>
              <a:gd name="connsiteX375" fmla="*/ 3565484 w 6226010"/>
              <a:gd name="connsiteY375" fmla="*/ 4916123 h 5756219"/>
              <a:gd name="connsiteX376" fmla="*/ 3581789 w 6226010"/>
              <a:gd name="connsiteY376" fmla="*/ 4886229 h 5756219"/>
              <a:gd name="connsiteX377" fmla="*/ 3644294 w 6226010"/>
              <a:gd name="connsiteY377" fmla="*/ 4935146 h 5756219"/>
              <a:gd name="connsiteX378" fmla="*/ 3638859 w 6226010"/>
              <a:gd name="connsiteY378" fmla="*/ 4956887 h 5756219"/>
              <a:gd name="connsiteX379" fmla="*/ 3637953 w 6226010"/>
              <a:gd name="connsiteY379" fmla="*/ 4955830 h 5756219"/>
              <a:gd name="connsiteX380" fmla="*/ 3638859 w 6226010"/>
              <a:gd name="connsiteY380" fmla="*/ 4954169 h 5756219"/>
              <a:gd name="connsiteX381" fmla="*/ 3636821 w 6226010"/>
              <a:gd name="connsiteY381" fmla="*/ 4954509 h 5756219"/>
              <a:gd name="connsiteX382" fmla="*/ 3637953 w 6226010"/>
              <a:gd name="connsiteY382" fmla="*/ 4955830 h 5756219"/>
              <a:gd name="connsiteX383" fmla="*/ 3630706 w 6226010"/>
              <a:gd name="connsiteY383" fmla="*/ 4969116 h 5756219"/>
              <a:gd name="connsiteX384" fmla="*/ 3622553 w 6226010"/>
              <a:gd name="connsiteY384" fmla="*/ 4984062 h 5756219"/>
              <a:gd name="connsiteX385" fmla="*/ 3638859 w 6226010"/>
              <a:gd name="connsiteY385" fmla="*/ 4994933 h 5756219"/>
              <a:gd name="connsiteX386" fmla="*/ 3633424 w 6226010"/>
              <a:gd name="connsiteY386" fmla="*/ 5038414 h 5756219"/>
              <a:gd name="connsiteX387" fmla="*/ 3627988 w 6226010"/>
              <a:gd name="connsiteY387" fmla="*/ 5030261 h 5756219"/>
              <a:gd name="connsiteX388" fmla="*/ 3611683 w 6226010"/>
              <a:gd name="connsiteY388" fmla="*/ 5046567 h 5756219"/>
              <a:gd name="connsiteX389" fmla="*/ 3630706 w 6226010"/>
              <a:gd name="connsiteY389" fmla="*/ 5046567 h 5756219"/>
              <a:gd name="connsiteX390" fmla="*/ 3630706 w 6226010"/>
              <a:gd name="connsiteY390" fmla="*/ 5054720 h 5756219"/>
              <a:gd name="connsiteX391" fmla="*/ 3627988 w 6226010"/>
              <a:gd name="connsiteY391" fmla="*/ 5054720 h 5756219"/>
              <a:gd name="connsiteX392" fmla="*/ 3627988 w 6226010"/>
              <a:gd name="connsiteY392" fmla="*/ 5057437 h 5756219"/>
              <a:gd name="connsiteX393" fmla="*/ 3625271 w 6226010"/>
              <a:gd name="connsiteY393" fmla="*/ 5076460 h 5756219"/>
              <a:gd name="connsiteX394" fmla="*/ 3611683 w 6226010"/>
              <a:gd name="connsiteY394" fmla="*/ 5062873 h 5756219"/>
              <a:gd name="connsiteX395" fmla="*/ 3598095 w 6226010"/>
              <a:gd name="connsiteY395" fmla="*/ 5071025 h 5756219"/>
              <a:gd name="connsiteX396" fmla="*/ 3598095 w 6226010"/>
              <a:gd name="connsiteY396" fmla="*/ 5054720 h 5756219"/>
              <a:gd name="connsiteX397" fmla="*/ 3581789 w 6226010"/>
              <a:gd name="connsiteY397" fmla="*/ 5054720 h 5756219"/>
              <a:gd name="connsiteX398" fmla="*/ 3587224 w 6226010"/>
              <a:gd name="connsiteY398" fmla="*/ 5041132 h 5756219"/>
              <a:gd name="connsiteX399" fmla="*/ 3584507 w 6226010"/>
              <a:gd name="connsiteY399" fmla="*/ 5016673 h 5756219"/>
              <a:gd name="connsiteX400" fmla="*/ 3560049 w 6226010"/>
              <a:gd name="connsiteY400" fmla="*/ 5024826 h 5756219"/>
              <a:gd name="connsiteX401" fmla="*/ 3560049 w 6226010"/>
              <a:gd name="connsiteY401" fmla="*/ 5041132 h 5756219"/>
              <a:gd name="connsiteX402" fmla="*/ 3546461 w 6226010"/>
              <a:gd name="connsiteY402" fmla="*/ 5032979 h 5756219"/>
              <a:gd name="connsiteX403" fmla="*/ 3538308 w 6226010"/>
              <a:gd name="connsiteY403" fmla="*/ 5062873 h 5756219"/>
              <a:gd name="connsiteX404" fmla="*/ 3527437 w 6226010"/>
              <a:gd name="connsiteY404" fmla="*/ 4967757 h 5756219"/>
              <a:gd name="connsiteX405" fmla="*/ 3519285 w 6226010"/>
              <a:gd name="connsiteY405" fmla="*/ 4861771 h 5756219"/>
              <a:gd name="connsiteX406" fmla="*/ 3532873 w 6226010"/>
              <a:gd name="connsiteY406" fmla="*/ 4859053 h 5756219"/>
              <a:gd name="connsiteX407" fmla="*/ 3532873 w 6226010"/>
              <a:gd name="connsiteY407" fmla="*/ 4842748 h 5756219"/>
              <a:gd name="connsiteX408" fmla="*/ 3473086 w 6226010"/>
              <a:gd name="connsiteY408" fmla="*/ 4834596 h 5756219"/>
              <a:gd name="connsiteX409" fmla="*/ 3478521 w 6226010"/>
              <a:gd name="connsiteY409" fmla="*/ 4883512 h 5756219"/>
              <a:gd name="connsiteX410" fmla="*/ 3462215 w 6226010"/>
              <a:gd name="connsiteY410" fmla="*/ 4842749 h 5756219"/>
              <a:gd name="connsiteX411" fmla="*/ 3473086 w 6226010"/>
              <a:gd name="connsiteY411" fmla="*/ 4834596 h 5756219"/>
              <a:gd name="connsiteX412" fmla="*/ 3489391 w 6226010"/>
              <a:gd name="connsiteY412" fmla="*/ 4829161 h 5756219"/>
              <a:gd name="connsiteX413" fmla="*/ 3508416 w 6226010"/>
              <a:gd name="connsiteY413" fmla="*/ 4853619 h 5756219"/>
              <a:gd name="connsiteX414" fmla="*/ 3492109 w 6226010"/>
              <a:gd name="connsiteY414" fmla="*/ 4850902 h 5756219"/>
              <a:gd name="connsiteX415" fmla="*/ 3489391 w 6226010"/>
              <a:gd name="connsiteY415" fmla="*/ 4829161 h 5756219"/>
              <a:gd name="connsiteX416" fmla="*/ 3918772 w 6226010"/>
              <a:gd name="connsiteY416" fmla="*/ 4826441 h 5756219"/>
              <a:gd name="connsiteX417" fmla="*/ 3902467 w 6226010"/>
              <a:gd name="connsiteY417" fmla="*/ 4842747 h 5756219"/>
              <a:gd name="connsiteX418" fmla="*/ 3926925 w 6226010"/>
              <a:gd name="connsiteY418" fmla="*/ 4845464 h 5756219"/>
              <a:gd name="connsiteX419" fmla="*/ 3425895 w 6226010"/>
              <a:gd name="connsiteY419" fmla="*/ 4810810 h 5756219"/>
              <a:gd name="connsiteX420" fmla="*/ 3451346 w 6226010"/>
              <a:gd name="connsiteY420" fmla="*/ 4907969 h 5756219"/>
              <a:gd name="connsiteX421" fmla="*/ 3353512 w 6226010"/>
              <a:gd name="connsiteY421" fmla="*/ 4921557 h 5756219"/>
              <a:gd name="connsiteX422" fmla="*/ 3410582 w 6226010"/>
              <a:gd name="connsiteY422" fmla="*/ 4888946 h 5756219"/>
              <a:gd name="connsiteX423" fmla="*/ 3361664 w 6226010"/>
              <a:gd name="connsiteY423" fmla="*/ 4883511 h 5756219"/>
              <a:gd name="connsiteX424" fmla="*/ 3407864 w 6226010"/>
              <a:gd name="connsiteY424" fmla="*/ 4812853 h 5756219"/>
              <a:gd name="connsiteX425" fmla="*/ 3425895 w 6226010"/>
              <a:gd name="connsiteY425" fmla="*/ 4810810 h 5756219"/>
              <a:gd name="connsiteX426" fmla="*/ 3883443 w 6226010"/>
              <a:gd name="connsiteY426" fmla="*/ 4807418 h 5756219"/>
              <a:gd name="connsiteX427" fmla="*/ 3899749 w 6226010"/>
              <a:gd name="connsiteY427" fmla="*/ 4823724 h 5756219"/>
              <a:gd name="connsiteX428" fmla="*/ 3910619 w 6226010"/>
              <a:gd name="connsiteY428" fmla="*/ 4807418 h 5756219"/>
              <a:gd name="connsiteX429" fmla="*/ 4350870 w 6226010"/>
              <a:gd name="connsiteY429" fmla="*/ 4799267 h 5756219"/>
              <a:gd name="connsiteX430" fmla="*/ 4386198 w 6226010"/>
              <a:gd name="connsiteY430" fmla="*/ 4837313 h 5756219"/>
              <a:gd name="connsiteX431" fmla="*/ 4369893 w 6226010"/>
              <a:gd name="connsiteY431" fmla="*/ 4837313 h 5756219"/>
              <a:gd name="connsiteX432" fmla="*/ 4369893 w 6226010"/>
              <a:gd name="connsiteY432" fmla="*/ 4867207 h 5756219"/>
              <a:gd name="connsiteX433" fmla="*/ 4331845 w 6226010"/>
              <a:gd name="connsiteY433" fmla="*/ 4850901 h 5756219"/>
              <a:gd name="connsiteX434" fmla="*/ 4331845 w 6226010"/>
              <a:gd name="connsiteY434" fmla="*/ 4812855 h 5756219"/>
              <a:gd name="connsiteX435" fmla="*/ 4310105 w 6226010"/>
              <a:gd name="connsiteY435" fmla="*/ 4842748 h 5756219"/>
              <a:gd name="connsiteX436" fmla="*/ 4301952 w 6226010"/>
              <a:gd name="connsiteY436" fmla="*/ 4837313 h 5756219"/>
              <a:gd name="connsiteX437" fmla="*/ 4312822 w 6226010"/>
              <a:gd name="connsiteY437" fmla="*/ 4812855 h 5756219"/>
              <a:gd name="connsiteX438" fmla="*/ 4350870 w 6226010"/>
              <a:gd name="connsiteY438" fmla="*/ 4799267 h 5756219"/>
              <a:gd name="connsiteX439" fmla="*/ 3464934 w 6226010"/>
              <a:gd name="connsiteY439" fmla="*/ 4782962 h 5756219"/>
              <a:gd name="connsiteX440" fmla="*/ 3470369 w 6226010"/>
              <a:gd name="connsiteY440" fmla="*/ 4807420 h 5756219"/>
              <a:gd name="connsiteX441" fmla="*/ 3448628 w 6226010"/>
              <a:gd name="connsiteY441" fmla="*/ 4801985 h 5756219"/>
              <a:gd name="connsiteX442" fmla="*/ 3464934 w 6226010"/>
              <a:gd name="connsiteY442" fmla="*/ 4782962 h 5756219"/>
              <a:gd name="connsiteX443" fmla="*/ 3649730 w 6226010"/>
              <a:gd name="connsiteY443" fmla="*/ 4777526 h 5756219"/>
              <a:gd name="connsiteX444" fmla="*/ 3633424 w 6226010"/>
              <a:gd name="connsiteY444" fmla="*/ 4785679 h 5756219"/>
              <a:gd name="connsiteX445" fmla="*/ 3641577 w 6226010"/>
              <a:gd name="connsiteY445" fmla="*/ 4799267 h 5756219"/>
              <a:gd name="connsiteX446" fmla="*/ 3657883 w 6226010"/>
              <a:gd name="connsiteY446" fmla="*/ 4791114 h 5756219"/>
              <a:gd name="connsiteX447" fmla="*/ 3695928 w 6226010"/>
              <a:gd name="connsiteY447" fmla="*/ 4769372 h 5756219"/>
              <a:gd name="connsiteX448" fmla="*/ 3687776 w 6226010"/>
              <a:gd name="connsiteY448" fmla="*/ 4777525 h 5756219"/>
              <a:gd name="connsiteX449" fmla="*/ 3695928 w 6226010"/>
              <a:gd name="connsiteY449" fmla="*/ 4791113 h 5756219"/>
              <a:gd name="connsiteX450" fmla="*/ 3717669 w 6226010"/>
              <a:gd name="connsiteY450" fmla="*/ 4782960 h 5756219"/>
              <a:gd name="connsiteX451" fmla="*/ 3386123 w 6226010"/>
              <a:gd name="connsiteY451" fmla="*/ 4742197 h 5756219"/>
              <a:gd name="connsiteX452" fmla="*/ 3396993 w 6226010"/>
              <a:gd name="connsiteY452" fmla="*/ 4750349 h 5756219"/>
              <a:gd name="connsiteX453" fmla="*/ 3327822 w 6226010"/>
              <a:gd name="connsiteY453" fmla="*/ 4801177 h 5756219"/>
              <a:gd name="connsiteX454" fmla="*/ 3307995 w 6226010"/>
              <a:gd name="connsiteY454" fmla="*/ 4799970 h 5756219"/>
              <a:gd name="connsiteX455" fmla="*/ 3315078 w 6226010"/>
              <a:gd name="connsiteY455" fmla="*/ 4786399 h 5756219"/>
              <a:gd name="connsiteX456" fmla="*/ 3339245 w 6226010"/>
              <a:gd name="connsiteY456" fmla="*/ 4769712 h 5756219"/>
              <a:gd name="connsiteX457" fmla="*/ 3386123 w 6226010"/>
              <a:gd name="connsiteY457" fmla="*/ 4742197 h 5756219"/>
              <a:gd name="connsiteX458" fmla="*/ 3660600 w 6226010"/>
              <a:gd name="connsiteY458" fmla="*/ 4731327 h 5756219"/>
              <a:gd name="connsiteX459" fmla="*/ 3660600 w 6226010"/>
              <a:gd name="connsiteY459" fmla="*/ 4807419 h 5756219"/>
              <a:gd name="connsiteX460" fmla="*/ 3657883 w 6226010"/>
              <a:gd name="connsiteY460" fmla="*/ 4807419 h 5756219"/>
              <a:gd name="connsiteX461" fmla="*/ 3657883 w 6226010"/>
              <a:gd name="connsiteY461" fmla="*/ 4810137 h 5756219"/>
              <a:gd name="connsiteX462" fmla="*/ 3565483 w 6226010"/>
              <a:gd name="connsiteY462" fmla="*/ 4821007 h 5756219"/>
              <a:gd name="connsiteX463" fmla="*/ 3595377 w 6226010"/>
              <a:gd name="connsiteY463" fmla="*/ 4804702 h 5756219"/>
              <a:gd name="connsiteX464" fmla="*/ 3660600 w 6226010"/>
              <a:gd name="connsiteY464" fmla="*/ 4731327 h 5756219"/>
              <a:gd name="connsiteX465" fmla="*/ 3443193 w 6226010"/>
              <a:gd name="connsiteY465" fmla="*/ 4723174 h 5756219"/>
              <a:gd name="connsiteX466" fmla="*/ 3464934 w 6226010"/>
              <a:gd name="connsiteY466" fmla="*/ 4753067 h 5756219"/>
              <a:gd name="connsiteX467" fmla="*/ 3451346 w 6226010"/>
              <a:gd name="connsiteY467" fmla="*/ 4788396 h 5756219"/>
              <a:gd name="connsiteX468" fmla="*/ 3421452 w 6226010"/>
              <a:gd name="connsiteY468" fmla="*/ 4788396 h 5756219"/>
              <a:gd name="connsiteX469" fmla="*/ 3443193 w 6226010"/>
              <a:gd name="connsiteY469" fmla="*/ 4723174 h 5756219"/>
              <a:gd name="connsiteX470" fmla="*/ 3420773 w 6226010"/>
              <a:gd name="connsiteY470" fmla="*/ 4654894 h 5756219"/>
              <a:gd name="connsiteX471" fmla="*/ 3426887 w 6226010"/>
              <a:gd name="connsiteY471" fmla="*/ 4663387 h 5756219"/>
              <a:gd name="connsiteX472" fmla="*/ 3410582 w 6226010"/>
              <a:gd name="connsiteY472" fmla="*/ 4660669 h 5756219"/>
              <a:gd name="connsiteX473" fmla="*/ 3420773 w 6226010"/>
              <a:gd name="connsiteY473" fmla="*/ 4654894 h 5756219"/>
              <a:gd name="connsiteX474" fmla="*/ 4361739 w 6226010"/>
              <a:gd name="connsiteY474" fmla="*/ 4652517 h 5756219"/>
              <a:gd name="connsiteX475" fmla="*/ 4369893 w 6226010"/>
              <a:gd name="connsiteY475" fmla="*/ 4690563 h 5756219"/>
              <a:gd name="connsiteX476" fmla="*/ 4394351 w 6226010"/>
              <a:gd name="connsiteY476" fmla="*/ 4698716 h 5756219"/>
              <a:gd name="connsiteX477" fmla="*/ 4383481 w 6226010"/>
              <a:gd name="connsiteY477" fmla="*/ 4715021 h 5756219"/>
              <a:gd name="connsiteX478" fmla="*/ 4356304 w 6226010"/>
              <a:gd name="connsiteY478" fmla="*/ 4657952 h 5756219"/>
              <a:gd name="connsiteX479" fmla="*/ 4356304 w 6226010"/>
              <a:gd name="connsiteY479" fmla="*/ 4603600 h 5756219"/>
              <a:gd name="connsiteX480" fmla="*/ 4364457 w 6226010"/>
              <a:gd name="connsiteY480" fmla="*/ 4614470 h 5756219"/>
              <a:gd name="connsiteX481" fmla="*/ 4356304 w 6226010"/>
              <a:gd name="connsiteY481" fmla="*/ 4625341 h 5756219"/>
              <a:gd name="connsiteX482" fmla="*/ 4339998 w 6226010"/>
              <a:gd name="connsiteY482" fmla="*/ 4611753 h 5756219"/>
              <a:gd name="connsiteX483" fmla="*/ 4356304 w 6226010"/>
              <a:gd name="connsiteY483" fmla="*/ 4603600 h 5756219"/>
              <a:gd name="connsiteX484" fmla="*/ 4331846 w 6226010"/>
              <a:gd name="connsiteY484" fmla="*/ 4590012 h 5756219"/>
              <a:gd name="connsiteX485" fmla="*/ 4323694 w 6226010"/>
              <a:gd name="connsiteY485" fmla="*/ 4600882 h 5756219"/>
              <a:gd name="connsiteX486" fmla="*/ 4331846 w 6226010"/>
              <a:gd name="connsiteY486" fmla="*/ 4590012 h 5756219"/>
              <a:gd name="connsiteX487" fmla="*/ 3926924 w 6226010"/>
              <a:gd name="connsiteY487" fmla="*/ 4587295 h 5756219"/>
              <a:gd name="connsiteX488" fmla="*/ 3948665 w 6226010"/>
              <a:gd name="connsiteY488" fmla="*/ 4587295 h 5756219"/>
              <a:gd name="connsiteX489" fmla="*/ 4000300 w 6226010"/>
              <a:gd name="connsiteY489" fmla="*/ 4655235 h 5756219"/>
              <a:gd name="connsiteX490" fmla="*/ 3926924 w 6226010"/>
              <a:gd name="connsiteY490" fmla="*/ 4587295 h 5756219"/>
              <a:gd name="connsiteX491" fmla="*/ 3038271 w 6226010"/>
              <a:gd name="connsiteY491" fmla="*/ 4587294 h 5756219"/>
              <a:gd name="connsiteX492" fmla="*/ 3021965 w 6226010"/>
              <a:gd name="connsiteY492" fmla="*/ 4595447 h 5756219"/>
              <a:gd name="connsiteX493" fmla="*/ 3019247 w 6226010"/>
              <a:gd name="connsiteY493" fmla="*/ 4592729 h 5756219"/>
              <a:gd name="connsiteX494" fmla="*/ 2396919 w 6226010"/>
              <a:gd name="connsiteY494" fmla="*/ 4891665 h 5756219"/>
              <a:gd name="connsiteX495" fmla="*/ 2122441 w 6226010"/>
              <a:gd name="connsiteY495" fmla="*/ 4921558 h 5756219"/>
              <a:gd name="connsiteX496" fmla="*/ 1856117 w 6226010"/>
              <a:gd name="connsiteY496" fmla="*/ 4940581 h 5756219"/>
              <a:gd name="connsiteX497" fmla="*/ 1853399 w 6226010"/>
              <a:gd name="connsiteY497" fmla="*/ 4965039 h 5756219"/>
              <a:gd name="connsiteX498" fmla="*/ 1872422 w 6226010"/>
              <a:gd name="connsiteY498" fmla="*/ 4959604 h 5756219"/>
              <a:gd name="connsiteX499" fmla="*/ 2043631 w 6226010"/>
              <a:gd name="connsiteY499" fmla="*/ 5000368 h 5756219"/>
              <a:gd name="connsiteX500" fmla="*/ 2032760 w 6226010"/>
              <a:gd name="connsiteY500" fmla="*/ 5003086 h 5756219"/>
              <a:gd name="connsiteX501" fmla="*/ 2049066 w 6226010"/>
              <a:gd name="connsiteY501" fmla="*/ 5003086 h 5756219"/>
              <a:gd name="connsiteX502" fmla="*/ 2168640 w 6226010"/>
              <a:gd name="connsiteY502" fmla="*/ 5003086 h 5756219"/>
              <a:gd name="connsiteX503" fmla="*/ 2228427 w 6226010"/>
              <a:gd name="connsiteY503" fmla="*/ 4989498 h 5756219"/>
              <a:gd name="connsiteX504" fmla="*/ 2858909 w 6226010"/>
              <a:gd name="connsiteY504" fmla="*/ 4772090 h 5756219"/>
              <a:gd name="connsiteX505" fmla="*/ 2926849 w 6226010"/>
              <a:gd name="connsiteY505" fmla="*/ 4720456 h 5756219"/>
              <a:gd name="connsiteX506" fmla="*/ 2907827 w 6226010"/>
              <a:gd name="connsiteY506" fmla="*/ 4715021 h 5756219"/>
              <a:gd name="connsiteX507" fmla="*/ 2910543 w 6226010"/>
              <a:gd name="connsiteY507" fmla="*/ 4682410 h 5756219"/>
              <a:gd name="connsiteX508" fmla="*/ 2932285 w 6226010"/>
              <a:gd name="connsiteY508" fmla="*/ 4706868 h 5756219"/>
              <a:gd name="connsiteX509" fmla="*/ 2951307 w 6226010"/>
              <a:gd name="connsiteY509" fmla="*/ 4704150 h 5756219"/>
              <a:gd name="connsiteX510" fmla="*/ 2962179 w 6226010"/>
              <a:gd name="connsiteY510" fmla="*/ 4695997 h 5756219"/>
              <a:gd name="connsiteX511" fmla="*/ 2956743 w 6226010"/>
              <a:gd name="connsiteY511" fmla="*/ 4687845 h 5756219"/>
              <a:gd name="connsiteX512" fmla="*/ 2973049 w 6226010"/>
              <a:gd name="connsiteY512" fmla="*/ 4679692 h 5756219"/>
              <a:gd name="connsiteX513" fmla="*/ 2956743 w 6226010"/>
              <a:gd name="connsiteY513" fmla="*/ 4655234 h 5756219"/>
              <a:gd name="connsiteX514" fmla="*/ 2986637 w 6226010"/>
              <a:gd name="connsiteY514" fmla="*/ 4663386 h 5756219"/>
              <a:gd name="connsiteX515" fmla="*/ 2986637 w 6226010"/>
              <a:gd name="connsiteY515" fmla="*/ 4641646 h 5756219"/>
              <a:gd name="connsiteX516" fmla="*/ 3008377 w 6226010"/>
              <a:gd name="connsiteY516" fmla="*/ 4641646 h 5756219"/>
              <a:gd name="connsiteX517" fmla="*/ 3035553 w 6226010"/>
              <a:gd name="connsiteY517" fmla="*/ 4630775 h 5756219"/>
              <a:gd name="connsiteX518" fmla="*/ 3057293 w 6226010"/>
              <a:gd name="connsiteY518" fmla="*/ 4609035 h 5756219"/>
              <a:gd name="connsiteX519" fmla="*/ 4364456 w 6226010"/>
              <a:gd name="connsiteY519" fmla="*/ 4570989 h 5756219"/>
              <a:gd name="connsiteX520" fmla="*/ 4386198 w 6226010"/>
              <a:gd name="connsiteY520" fmla="*/ 4570989 h 5756219"/>
              <a:gd name="connsiteX521" fmla="*/ 4402504 w 6226010"/>
              <a:gd name="connsiteY521" fmla="*/ 4592730 h 5756219"/>
              <a:gd name="connsiteX522" fmla="*/ 4426962 w 6226010"/>
              <a:gd name="connsiteY522" fmla="*/ 4600882 h 5756219"/>
              <a:gd name="connsiteX523" fmla="*/ 4410656 w 6226010"/>
              <a:gd name="connsiteY523" fmla="*/ 4609035 h 5756219"/>
              <a:gd name="connsiteX524" fmla="*/ 4372609 w 6226010"/>
              <a:gd name="connsiteY524" fmla="*/ 4592730 h 5756219"/>
              <a:gd name="connsiteX525" fmla="*/ 4348151 w 6226010"/>
              <a:gd name="connsiteY525" fmla="*/ 4592730 h 5756219"/>
              <a:gd name="connsiteX526" fmla="*/ 4350868 w 6226010"/>
              <a:gd name="connsiteY526" fmla="*/ 4598165 h 5756219"/>
              <a:gd name="connsiteX527" fmla="*/ 4342716 w 6226010"/>
              <a:gd name="connsiteY527" fmla="*/ 4606317 h 5756219"/>
              <a:gd name="connsiteX528" fmla="*/ 4348151 w 6226010"/>
              <a:gd name="connsiteY528" fmla="*/ 4584577 h 5756219"/>
              <a:gd name="connsiteX529" fmla="*/ 4350868 w 6226010"/>
              <a:gd name="connsiteY529" fmla="*/ 4587294 h 5756219"/>
              <a:gd name="connsiteX530" fmla="*/ 3437147 w 6226010"/>
              <a:gd name="connsiteY530" fmla="*/ 4570538 h 5756219"/>
              <a:gd name="connsiteX531" fmla="*/ 3448628 w 6226010"/>
              <a:gd name="connsiteY531" fmla="*/ 4644364 h 5756219"/>
              <a:gd name="connsiteX532" fmla="*/ 3424169 w 6226010"/>
              <a:gd name="connsiteY532" fmla="*/ 4576424 h 5756219"/>
              <a:gd name="connsiteX533" fmla="*/ 3437147 w 6226010"/>
              <a:gd name="connsiteY533" fmla="*/ 4570538 h 5756219"/>
              <a:gd name="connsiteX534" fmla="*/ 3312747 w 6226010"/>
              <a:gd name="connsiteY534" fmla="*/ 4562836 h 5756219"/>
              <a:gd name="connsiteX535" fmla="*/ 3296086 w 6226010"/>
              <a:gd name="connsiteY535" fmla="*/ 4579498 h 5756219"/>
              <a:gd name="connsiteX536" fmla="*/ 3294532 w 6226010"/>
              <a:gd name="connsiteY536" fmla="*/ 4579736 h 5756219"/>
              <a:gd name="connsiteX537" fmla="*/ 3283574 w 6226010"/>
              <a:gd name="connsiteY537" fmla="*/ 4575146 h 5756219"/>
              <a:gd name="connsiteX538" fmla="*/ 3282388 w 6226010"/>
              <a:gd name="connsiteY538" fmla="*/ 4572775 h 5756219"/>
              <a:gd name="connsiteX539" fmla="*/ 3302129 w 6226010"/>
              <a:gd name="connsiteY539" fmla="*/ 4564606 h 5756219"/>
              <a:gd name="connsiteX540" fmla="*/ 3201327 w 6226010"/>
              <a:gd name="connsiteY540" fmla="*/ 4562836 h 5756219"/>
              <a:gd name="connsiteX541" fmla="*/ 3204045 w 6226010"/>
              <a:gd name="connsiteY541" fmla="*/ 4565553 h 5756219"/>
              <a:gd name="connsiteX542" fmla="*/ 3206761 w 6226010"/>
              <a:gd name="connsiteY542" fmla="*/ 4562836 h 5756219"/>
              <a:gd name="connsiteX543" fmla="*/ 4329128 w 6226010"/>
              <a:gd name="connsiteY543" fmla="*/ 4554684 h 5756219"/>
              <a:gd name="connsiteX544" fmla="*/ 4334564 w 6226010"/>
              <a:gd name="connsiteY544" fmla="*/ 4560119 h 5756219"/>
              <a:gd name="connsiteX545" fmla="*/ 4345434 w 6226010"/>
              <a:gd name="connsiteY545" fmla="*/ 4576425 h 5756219"/>
              <a:gd name="connsiteX546" fmla="*/ 4323693 w 6226010"/>
              <a:gd name="connsiteY546" fmla="*/ 4579142 h 5756219"/>
              <a:gd name="connsiteX547" fmla="*/ 4329128 w 6226010"/>
              <a:gd name="connsiteY547" fmla="*/ 4554684 h 5756219"/>
              <a:gd name="connsiteX548" fmla="*/ 3108929 w 6226010"/>
              <a:gd name="connsiteY548" fmla="*/ 4549248 h 5756219"/>
              <a:gd name="connsiteX549" fmla="*/ 3098057 w 6226010"/>
              <a:gd name="connsiteY549" fmla="*/ 4551965 h 5756219"/>
              <a:gd name="connsiteX550" fmla="*/ 3111645 w 6226010"/>
              <a:gd name="connsiteY550" fmla="*/ 4554683 h 5756219"/>
              <a:gd name="connsiteX551" fmla="*/ 3106211 w 6226010"/>
              <a:gd name="connsiteY551" fmla="*/ 4565553 h 5756219"/>
              <a:gd name="connsiteX552" fmla="*/ 3114363 w 6226010"/>
              <a:gd name="connsiteY552" fmla="*/ 4557400 h 5756219"/>
              <a:gd name="connsiteX553" fmla="*/ 3111645 w 6226010"/>
              <a:gd name="connsiteY553" fmla="*/ 4554683 h 5756219"/>
              <a:gd name="connsiteX554" fmla="*/ 3424170 w 6226010"/>
              <a:gd name="connsiteY554" fmla="*/ 4546531 h 5756219"/>
              <a:gd name="connsiteX555" fmla="*/ 3435040 w 6226010"/>
              <a:gd name="connsiteY555" fmla="*/ 4560119 h 5756219"/>
              <a:gd name="connsiteX556" fmla="*/ 3424170 w 6226010"/>
              <a:gd name="connsiteY556" fmla="*/ 4565554 h 5756219"/>
              <a:gd name="connsiteX557" fmla="*/ 3136105 w 6226010"/>
              <a:gd name="connsiteY557" fmla="*/ 4538377 h 5756219"/>
              <a:gd name="connsiteX558" fmla="*/ 3127951 w 6226010"/>
              <a:gd name="connsiteY558" fmla="*/ 4543813 h 5756219"/>
              <a:gd name="connsiteX559" fmla="*/ 3130669 w 6226010"/>
              <a:gd name="connsiteY559" fmla="*/ 4543813 h 5756219"/>
              <a:gd name="connsiteX560" fmla="*/ 3136105 w 6226010"/>
              <a:gd name="connsiteY560" fmla="*/ 4538377 h 5756219"/>
              <a:gd name="connsiteX561" fmla="*/ 3432322 w 6226010"/>
              <a:gd name="connsiteY561" fmla="*/ 4527508 h 5756219"/>
              <a:gd name="connsiteX562" fmla="*/ 3440475 w 6226010"/>
              <a:gd name="connsiteY562" fmla="*/ 4538378 h 5756219"/>
              <a:gd name="connsiteX563" fmla="*/ 3429605 w 6226010"/>
              <a:gd name="connsiteY563" fmla="*/ 4535661 h 5756219"/>
              <a:gd name="connsiteX564" fmla="*/ 3432322 w 6226010"/>
              <a:gd name="connsiteY564" fmla="*/ 4527508 h 5756219"/>
              <a:gd name="connsiteX565" fmla="*/ 3263831 w 6226010"/>
              <a:gd name="connsiteY565" fmla="*/ 4522072 h 5756219"/>
              <a:gd name="connsiteX566" fmla="*/ 3263831 w 6226010"/>
              <a:gd name="connsiteY566" fmla="*/ 4524790 h 5756219"/>
              <a:gd name="connsiteX567" fmla="*/ 3255679 w 6226010"/>
              <a:gd name="connsiteY567" fmla="*/ 4532942 h 5756219"/>
              <a:gd name="connsiteX568" fmla="*/ 3263831 w 6226010"/>
              <a:gd name="connsiteY568" fmla="*/ 4522072 h 5756219"/>
              <a:gd name="connsiteX569" fmla="*/ 3236655 w 6226010"/>
              <a:gd name="connsiteY569" fmla="*/ 4511201 h 5756219"/>
              <a:gd name="connsiteX570" fmla="*/ 3236655 w 6226010"/>
              <a:gd name="connsiteY570" fmla="*/ 4549248 h 5756219"/>
              <a:gd name="connsiteX571" fmla="*/ 3242091 w 6226010"/>
              <a:gd name="connsiteY571" fmla="*/ 4543813 h 5756219"/>
              <a:gd name="connsiteX572" fmla="*/ 3220349 w 6226010"/>
              <a:gd name="connsiteY572" fmla="*/ 4573706 h 5756219"/>
              <a:gd name="connsiteX573" fmla="*/ 3212197 w 6226010"/>
              <a:gd name="connsiteY573" fmla="*/ 4570988 h 5756219"/>
              <a:gd name="connsiteX574" fmla="*/ 3212197 w 6226010"/>
              <a:gd name="connsiteY574" fmla="*/ 4576424 h 5756219"/>
              <a:gd name="connsiteX575" fmla="*/ 3263831 w 6226010"/>
              <a:gd name="connsiteY575" fmla="*/ 4573706 h 5756219"/>
              <a:gd name="connsiteX576" fmla="*/ 3263831 w 6226010"/>
              <a:gd name="connsiteY576" fmla="*/ 4524790 h 5756219"/>
              <a:gd name="connsiteX577" fmla="*/ 3269267 w 6226010"/>
              <a:gd name="connsiteY577" fmla="*/ 4519354 h 5756219"/>
              <a:gd name="connsiteX578" fmla="*/ 3187739 w 6226010"/>
              <a:gd name="connsiteY578" fmla="*/ 4508484 h 5756219"/>
              <a:gd name="connsiteX579" fmla="*/ 3209479 w 6226010"/>
              <a:gd name="connsiteY579" fmla="*/ 4530225 h 5756219"/>
              <a:gd name="connsiteX580" fmla="*/ 3187739 w 6226010"/>
              <a:gd name="connsiteY580" fmla="*/ 4508484 h 5756219"/>
              <a:gd name="connsiteX581" fmla="*/ 3516567 w 6226010"/>
              <a:gd name="connsiteY581" fmla="*/ 4505767 h 5756219"/>
              <a:gd name="connsiteX582" fmla="*/ 3473085 w 6226010"/>
              <a:gd name="connsiteY582" fmla="*/ 4581859 h 5756219"/>
              <a:gd name="connsiteX583" fmla="*/ 3516567 w 6226010"/>
              <a:gd name="connsiteY583" fmla="*/ 4505767 h 5756219"/>
              <a:gd name="connsiteX584" fmla="*/ 3426887 w 6226010"/>
              <a:gd name="connsiteY584" fmla="*/ 4492179 h 5756219"/>
              <a:gd name="connsiteX585" fmla="*/ 3432323 w 6226010"/>
              <a:gd name="connsiteY585" fmla="*/ 4508484 h 5756219"/>
              <a:gd name="connsiteX586" fmla="*/ 3426887 w 6226010"/>
              <a:gd name="connsiteY586" fmla="*/ 4492179 h 5756219"/>
              <a:gd name="connsiteX587" fmla="*/ 3905184 w 6226010"/>
              <a:gd name="connsiteY587" fmla="*/ 4486744 h 5756219"/>
              <a:gd name="connsiteX588" fmla="*/ 3910619 w 6226010"/>
              <a:gd name="connsiteY588" fmla="*/ 4503049 h 5756219"/>
              <a:gd name="connsiteX589" fmla="*/ 3905184 w 6226010"/>
              <a:gd name="connsiteY589" fmla="*/ 4486744 h 5756219"/>
              <a:gd name="connsiteX590" fmla="*/ 3880724 w 6226010"/>
              <a:gd name="connsiteY590" fmla="*/ 4486744 h 5756219"/>
              <a:gd name="connsiteX591" fmla="*/ 3940512 w 6226010"/>
              <a:gd name="connsiteY591" fmla="*/ 4579142 h 5756219"/>
              <a:gd name="connsiteX592" fmla="*/ 3850831 w 6226010"/>
              <a:gd name="connsiteY592" fmla="*/ 4500332 h 5756219"/>
              <a:gd name="connsiteX593" fmla="*/ 3880724 w 6226010"/>
              <a:gd name="connsiteY593" fmla="*/ 4486744 h 5756219"/>
              <a:gd name="connsiteX594" fmla="*/ 2421376 w 6226010"/>
              <a:gd name="connsiteY594" fmla="*/ 4470438 h 5756219"/>
              <a:gd name="connsiteX595" fmla="*/ 2421376 w 6226010"/>
              <a:gd name="connsiteY595" fmla="*/ 4484026 h 5756219"/>
              <a:gd name="connsiteX596" fmla="*/ 2424094 w 6226010"/>
              <a:gd name="connsiteY596" fmla="*/ 4489461 h 5756219"/>
              <a:gd name="connsiteX597" fmla="*/ 2421376 w 6226010"/>
              <a:gd name="connsiteY597" fmla="*/ 4492178 h 5756219"/>
              <a:gd name="connsiteX598" fmla="*/ 2421376 w 6226010"/>
              <a:gd name="connsiteY598" fmla="*/ 4497614 h 5756219"/>
              <a:gd name="connsiteX599" fmla="*/ 2415941 w 6226010"/>
              <a:gd name="connsiteY599" fmla="*/ 4503049 h 5756219"/>
              <a:gd name="connsiteX600" fmla="*/ 2411658 w 6226010"/>
              <a:gd name="connsiteY600" fmla="*/ 4520184 h 5756219"/>
              <a:gd name="connsiteX601" fmla="*/ 2424095 w 6226010"/>
              <a:gd name="connsiteY601" fmla="*/ 4519354 h 5756219"/>
              <a:gd name="connsiteX602" fmla="*/ 2425328 w 6226010"/>
              <a:gd name="connsiteY602" fmla="*/ 4516889 h 5756219"/>
              <a:gd name="connsiteX603" fmla="*/ 2424094 w 6226010"/>
              <a:gd name="connsiteY603" fmla="*/ 4516637 h 5756219"/>
              <a:gd name="connsiteX604" fmla="*/ 2421376 w 6226010"/>
              <a:gd name="connsiteY604" fmla="*/ 4516637 h 5756219"/>
              <a:gd name="connsiteX605" fmla="*/ 2432246 w 6226010"/>
              <a:gd name="connsiteY605" fmla="*/ 4481308 h 5756219"/>
              <a:gd name="connsiteX606" fmla="*/ 2424094 w 6226010"/>
              <a:gd name="connsiteY606" fmla="*/ 4470438 h 5756219"/>
              <a:gd name="connsiteX607" fmla="*/ 2421376 w 6226010"/>
              <a:gd name="connsiteY607" fmla="*/ 4470438 h 5756219"/>
              <a:gd name="connsiteX608" fmla="*/ 2627235 w 6226010"/>
              <a:gd name="connsiteY608" fmla="*/ 4469079 h 5756219"/>
              <a:gd name="connsiteX609" fmla="*/ 2625197 w 6226010"/>
              <a:gd name="connsiteY609" fmla="*/ 4475873 h 5756219"/>
              <a:gd name="connsiteX610" fmla="*/ 2633350 w 6226010"/>
              <a:gd name="connsiteY610" fmla="*/ 4470438 h 5756219"/>
              <a:gd name="connsiteX611" fmla="*/ 2627235 w 6226010"/>
              <a:gd name="connsiteY611" fmla="*/ 4469079 h 5756219"/>
              <a:gd name="connsiteX612" fmla="*/ 3195891 w 6226010"/>
              <a:gd name="connsiteY612" fmla="*/ 4459567 h 5756219"/>
              <a:gd name="connsiteX613" fmla="*/ 3176869 w 6226010"/>
              <a:gd name="connsiteY613" fmla="*/ 4462285 h 5756219"/>
              <a:gd name="connsiteX614" fmla="*/ 3182303 w 6226010"/>
              <a:gd name="connsiteY614" fmla="*/ 4494896 h 5756219"/>
              <a:gd name="connsiteX615" fmla="*/ 3187739 w 6226010"/>
              <a:gd name="connsiteY615" fmla="*/ 4492178 h 5756219"/>
              <a:gd name="connsiteX616" fmla="*/ 3212197 w 6226010"/>
              <a:gd name="connsiteY616" fmla="*/ 4497614 h 5756219"/>
              <a:gd name="connsiteX617" fmla="*/ 3902466 w 6226010"/>
              <a:gd name="connsiteY617" fmla="*/ 4456851 h 5756219"/>
              <a:gd name="connsiteX618" fmla="*/ 3907902 w 6226010"/>
              <a:gd name="connsiteY618" fmla="*/ 4467721 h 5756219"/>
              <a:gd name="connsiteX619" fmla="*/ 3899749 w 6226010"/>
              <a:gd name="connsiteY619" fmla="*/ 4467721 h 5756219"/>
              <a:gd name="connsiteX620" fmla="*/ 3902466 w 6226010"/>
              <a:gd name="connsiteY620" fmla="*/ 4456851 h 5756219"/>
              <a:gd name="connsiteX621" fmla="*/ 2497469 w 6226010"/>
              <a:gd name="connsiteY621" fmla="*/ 4451414 h 5756219"/>
              <a:gd name="connsiteX622" fmla="*/ 2470293 w 6226010"/>
              <a:gd name="connsiteY622" fmla="*/ 4470438 h 5756219"/>
              <a:gd name="connsiteX623" fmla="*/ 2473852 w 6226010"/>
              <a:gd name="connsiteY623" fmla="*/ 4485302 h 5756219"/>
              <a:gd name="connsiteX624" fmla="*/ 2478447 w 6226010"/>
              <a:gd name="connsiteY624" fmla="*/ 4486743 h 5756219"/>
              <a:gd name="connsiteX625" fmla="*/ 2483882 w 6226010"/>
              <a:gd name="connsiteY625" fmla="*/ 4516637 h 5756219"/>
              <a:gd name="connsiteX626" fmla="*/ 2551822 w 6226010"/>
              <a:gd name="connsiteY626" fmla="*/ 4473155 h 5756219"/>
              <a:gd name="connsiteX627" fmla="*/ 2551547 w 6226010"/>
              <a:gd name="connsiteY627" fmla="*/ 4469993 h 5756219"/>
              <a:gd name="connsiteX628" fmla="*/ 2540611 w 6226010"/>
              <a:gd name="connsiteY628" fmla="*/ 4470098 h 5756219"/>
              <a:gd name="connsiteX629" fmla="*/ 2492033 w 6226010"/>
              <a:gd name="connsiteY629" fmla="*/ 4459567 h 5756219"/>
              <a:gd name="connsiteX630" fmla="*/ 2497469 w 6226010"/>
              <a:gd name="connsiteY630" fmla="*/ 4451414 h 5756219"/>
              <a:gd name="connsiteX631" fmla="*/ 3891596 w 6226010"/>
              <a:gd name="connsiteY631" fmla="*/ 4443262 h 5756219"/>
              <a:gd name="connsiteX632" fmla="*/ 3888879 w 6226010"/>
              <a:gd name="connsiteY632" fmla="*/ 4456850 h 5756219"/>
              <a:gd name="connsiteX633" fmla="*/ 3891596 w 6226010"/>
              <a:gd name="connsiteY633" fmla="*/ 4443262 h 5756219"/>
              <a:gd name="connsiteX634" fmla="*/ 4277493 w 6226010"/>
              <a:gd name="connsiteY634" fmla="*/ 4437826 h 5756219"/>
              <a:gd name="connsiteX635" fmla="*/ 4277493 w 6226010"/>
              <a:gd name="connsiteY635" fmla="*/ 4462285 h 5756219"/>
              <a:gd name="connsiteX636" fmla="*/ 4261189 w 6226010"/>
              <a:gd name="connsiteY636" fmla="*/ 4451414 h 5756219"/>
              <a:gd name="connsiteX637" fmla="*/ 3176869 w 6226010"/>
              <a:gd name="connsiteY637" fmla="*/ 4437826 h 5756219"/>
              <a:gd name="connsiteX638" fmla="*/ 3176869 w 6226010"/>
              <a:gd name="connsiteY638" fmla="*/ 4445979 h 5756219"/>
              <a:gd name="connsiteX639" fmla="*/ 3198609 w 6226010"/>
              <a:gd name="connsiteY639" fmla="*/ 4454132 h 5756219"/>
              <a:gd name="connsiteX640" fmla="*/ 3176869 w 6226010"/>
              <a:gd name="connsiteY640" fmla="*/ 4437826 h 5756219"/>
              <a:gd name="connsiteX641" fmla="*/ 3902127 w 6226010"/>
              <a:gd name="connsiteY641" fmla="*/ 4417445 h 5756219"/>
              <a:gd name="connsiteX642" fmla="*/ 3907902 w 6226010"/>
              <a:gd name="connsiteY642" fmla="*/ 4424239 h 5756219"/>
              <a:gd name="connsiteX643" fmla="*/ 3905184 w 6226010"/>
              <a:gd name="connsiteY643" fmla="*/ 4440545 h 5756219"/>
              <a:gd name="connsiteX644" fmla="*/ 3894314 w 6226010"/>
              <a:gd name="connsiteY644" fmla="*/ 4418804 h 5756219"/>
              <a:gd name="connsiteX645" fmla="*/ 3902127 w 6226010"/>
              <a:gd name="connsiteY645" fmla="*/ 4417445 h 5756219"/>
              <a:gd name="connsiteX646" fmla="*/ 3258395 w 6226010"/>
              <a:gd name="connsiteY646" fmla="*/ 4394345 h 5756219"/>
              <a:gd name="connsiteX647" fmla="*/ 3258395 w 6226010"/>
              <a:gd name="connsiteY647" fmla="*/ 4416086 h 5756219"/>
              <a:gd name="connsiteX648" fmla="*/ 3280137 w 6226010"/>
              <a:gd name="connsiteY648" fmla="*/ 4416086 h 5756219"/>
              <a:gd name="connsiteX649" fmla="*/ 2918697 w 6226010"/>
              <a:gd name="connsiteY649" fmla="*/ 4383474 h 5756219"/>
              <a:gd name="connsiteX650" fmla="*/ 2905109 w 6226010"/>
              <a:gd name="connsiteY650" fmla="*/ 4388910 h 5756219"/>
              <a:gd name="connsiteX651" fmla="*/ 2902391 w 6226010"/>
              <a:gd name="connsiteY651" fmla="*/ 4388910 h 5756219"/>
              <a:gd name="connsiteX652" fmla="*/ 2902391 w 6226010"/>
              <a:gd name="connsiteY652" fmla="*/ 4397062 h 5756219"/>
              <a:gd name="connsiteX653" fmla="*/ 2907827 w 6226010"/>
              <a:gd name="connsiteY653" fmla="*/ 4394345 h 5756219"/>
              <a:gd name="connsiteX654" fmla="*/ 3171433 w 6226010"/>
              <a:gd name="connsiteY654" fmla="*/ 4378039 h 5756219"/>
              <a:gd name="connsiteX655" fmla="*/ 3171433 w 6226010"/>
              <a:gd name="connsiteY655" fmla="*/ 4424238 h 5756219"/>
              <a:gd name="connsiteX656" fmla="*/ 3179585 w 6226010"/>
              <a:gd name="connsiteY656" fmla="*/ 4424238 h 5756219"/>
              <a:gd name="connsiteX657" fmla="*/ 3182303 w 6226010"/>
              <a:gd name="connsiteY657" fmla="*/ 4399780 h 5756219"/>
              <a:gd name="connsiteX658" fmla="*/ 3187739 w 6226010"/>
              <a:gd name="connsiteY658" fmla="*/ 4378039 h 5756219"/>
              <a:gd name="connsiteX659" fmla="*/ 2519211 w 6226010"/>
              <a:gd name="connsiteY659" fmla="*/ 4373623 h 5756219"/>
              <a:gd name="connsiteX660" fmla="*/ 2519211 w 6226010"/>
              <a:gd name="connsiteY660" fmla="*/ 4386192 h 5756219"/>
              <a:gd name="connsiteX661" fmla="*/ 2515588 w 6226010"/>
              <a:gd name="connsiteY661" fmla="*/ 4380757 h 5756219"/>
              <a:gd name="connsiteX662" fmla="*/ 2516493 w 6226010"/>
              <a:gd name="connsiteY662" fmla="*/ 4376681 h 5756219"/>
              <a:gd name="connsiteX663" fmla="*/ 3837245 w 6226010"/>
              <a:gd name="connsiteY663" fmla="*/ 4367170 h 5756219"/>
              <a:gd name="connsiteX664" fmla="*/ 3845397 w 6226010"/>
              <a:gd name="connsiteY664" fmla="*/ 4391628 h 5756219"/>
              <a:gd name="connsiteX665" fmla="*/ 3837245 w 6226010"/>
              <a:gd name="connsiteY665" fmla="*/ 4367170 h 5756219"/>
              <a:gd name="connsiteX666" fmla="*/ 3793761 w 6226010"/>
              <a:gd name="connsiteY666" fmla="*/ 4367169 h 5756219"/>
              <a:gd name="connsiteX667" fmla="*/ 3807349 w 6226010"/>
              <a:gd name="connsiteY667" fmla="*/ 4375322 h 5756219"/>
              <a:gd name="connsiteX668" fmla="*/ 3803167 w 6226010"/>
              <a:gd name="connsiteY668" fmla="*/ 4375868 h 5756219"/>
              <a:gd name="connsiteX669" fmla="*/ 3796450 w 6226010"/>
              <a:gd name="connsiteY669" fmla="*/ 4371439 h 5756219"/>
              <a:gd name="connsiteX670" fmla="*/ 2720313 w 6226010"/>
              <a:gd name="connsiteY670" fmla="*/ 4367169 h 5756219"/>
              <a:gd name="connsiteX671" fmla="*/ 2704007 w 6226010"/>
              <a:gd name="connsiteY671" fmla="*/ 4383474 h 5756219"/>
              <a:gd name="connsiteX672" fmla="*/ 2723030 w 6226010"/>
              <a:gd name="connsiteY672" fmla="*/ 4383474 h 5756219"/>
              <a:gd name="connsiteX673" fmla="*/ 4193249 w 6226010"/>
              <a:gd name="connsiteY673" fmla="*/ 4361734 h 5756219"/>
              <a:gd name="connsiteX674" fmla="*/ 4216185 w 6226010"/>
              <a:gd name="connsiteY674" fmla="*/ 4382122 h 5756219"/>
              <a:gd name="connsiteX675" fmla="*/ 4214006 w 6226010"/>
              <a:gd name="connsiteY675" fmla="*/ 4382549 h 5756219"/>
              <a:gd name="connsiteX676" fmla="*/ 4185095 w 6226010"/>
              <a:gd name="connsiteY676" fmla="*/ 4375322 h 5756219"/>
              <a:gd name="connsiteX677" fmla="*/ 4246973 w 6226010"/>
              <a:gd name="connsiteY677" fmla="*/ 4344592 h 5756219"/>
              <a:gd name="connsiteX678" fmla="*/ 4255753 w 6226010"/>
              <a:gd name="connsiteY678" fmla="*/ 4356298 h 5756219"/>
              <a:gd name="connsiteX679" fmla="*/ 4249230 w 6226010"/>
              <a:gd name="connsiteY679" fmla="*/ 4355211 h 5756219"/>
              <a:gd name="connsiteX680" fmla="*/ 4239447 w 6226010"/>
              <a:gd name="connsiteY680" fmla="*/ 4345428 h 5756219"/>
              <a:gd name="connsiteX681" fmla="*/ 3815504 w 6226010"/>
              <a:gd name="connsiteY681" fmla="*/ 4342711 h 5756219"/>
              <a:gd name="connsiteX682" fmla="*/ 3826374 w 6226010"/>
              <a:gd name="connsiteY682" fmla="*/ 4364452 h 5756219"/>
              <a:gd name="connsiteX683" fmla="*/ 3815504 w 6226010"/>
              <a:gd name="connsiteY683" fmla="*/ 4342711 h 5756219"/>
              <a:gd name="connsiteX684" fmla="*/ 2820863 w 6226010"/>
              <a:gd name="connsiteY684" fmla="*/ 4337275 h 5756219"/>
              <a:gd name="connsiteX685" fmla="*/ 2820863 w 6226010"/>
              <a:gd name="connsiteY685" fmla="*/ 4342710 h 5756219"/>
              <a:gd name="connsiteX686" fmla="*/ 2826299 w 6226010"/>
              <a:gd name="connsiteY686" fmla="*/ 4339993 h 5756219"/>
              <a:gd name="connsiteX687" fmla="*/ 1918621 w 6226010"/>
              <a:gd name="connsiteY687" fmla="*/ 4329122 h 5756219"/>
              <a:gd name="connsiteX688" fmla="*/ 1921339 w 6226010"/>
              <a:gd name="connsiteY688" fmla="*/ 4331839 h 5756219"/>
              <a:gd name="connsiteX689" fmla="*/ 1921339 w 6226010"/>
              <a:gd name="connsiteY689" fmla="*/ 4353580 h 5756219"/>
              <a:gd name="connsiteX690" fmla="*/ 1921339 w 6226010"/>
              <a:gd name="connsiteY690" fmla="*/ 4443261 h 5756219"/>
              <a:gd name="connsiteX691" fmla="*/ 1918621 w 6226010"/>
              <a:gd name="connsiteY691" fmla="*/ 4500330 h 5756219"/>
              <a:gd name="connsiteX692" fmla="*/ 1875140 w 6226010"/>
              <a:gd name="connsiteY692" fmla="*/ 4511201 h 5756219"/>
              <a:gd name="connsiteX693" fmla="*/ 1869705 w 6226010"/>
              <a:gd name="connsiteY693" fmla="*/ 4511201 h 5756219"/>
              <a:gd name="connsiteX694" fmla="*/ 1864269 w 6226010"/>
              <a:gd name="connsiteY694" fmla="*/ 4478589 h 5756219"/>
              <a:gd name="connsiteX695" fmla="*/ 1866987 w 6226010"/>
              <a:gd name="connsiteY695" fmla="*/ 4465001 h 5756219"/>
              <a:gd name="connsiteX696" fmla="*/ 1918621 w 6226010"/>
              <a:gd name="connsiteY696" fmla="*/ 4329122 h 5756219"/>
              <a:gd name="connsiteX697" fmla="*/ 2641842 w 6226010"/>
              <a:gd name="connsiteY697" fmla="*/ 4323348 h 5756219"/>
              <a:gd name="connsiteX698" fmla="*/ 2619762 w 6226010"/>
              <a:gd name="connsiteY698" fmla="*/ 4323687 h 5756219"/>
              <a:gd name="connsiteX699" fmla="*/ 2649655 w 6226010"/>
              <a:gd name="connsiteY699" fmla="*/ 4337275 h 5756219"/>
              <a:gd name="connsiteX700" fmla="*/ 2641842 w 6226010"/>
              <a:gd name="connsiteY700" fmla="*/ 4323348 h 5756219"/>
              <a:gd name="connsiteX701" fmla="*/ 4293799 w 6226010"/>
              <a:gd name="connsiteY701" fmla="*/ 4299229 h 5756219"/>
              <a:gd name="connsiteX702" fmla="*/ 4285647 w 6226010"/>
              <a:gd name="connsiteY702" fmla="*/ 4318252 h 5756219"/>
              <a:gd name="connsiteX703" fmla="*/ 4285647 w 6226010"/>
              <a:gd name="connsiteY703" fmla="*/ 4300135 h 5756219"/>
              <a:gd name="connsiteX704" fmla="*/ 4435115 w 6226010"/>
              <a:gd name="connsiteY704" fmla="*/ 4292216 h 5756219"/>
              <a:gd name="connsiteX705" fmla="*/ 4435115 w 6226010"/>
              <a:gd name="connsiteY705" fmla="*/ 4303305 h 5756219"/>
              <a:gd name="connsiteX706" fmla="*/ 4432397 w 6226010"/>
              <a:gd name="connsiteY706" fmla="*/ 4301946 h 5756219"/>
              <a:gd name="connsiteX707" fmla="*/ 4436877 w 6226010"/>
              <a:gd name="connsiteY707" fmla="*/ 4282443 h 5756219"/>
              <a:gd name="connsiteX708" fmla="*/ 4437493 w 6226010"/>
              <a:gd name="connsiteY708" fmla="*/ 4284962 h 5756219"/>
              <a:gd name="connsiteX709" fmla="*/ 4435837 w 6226010"/>
              <a:gd name="connsiteY709" fmla="*/ 4289632 h 5756219"/>
              <a:gd name="connsiteX710" fmla="*/ 4435115 w 6226010"/>
              <a:gd name="connsiteY710" fmla="*/ 4292216 h 5756219"/>
              <a:gd name="connsiteX711" fmla="*/ 4435115 w 6226010"/>
              <a:gd name="connsiteY711" fmla="*/ 4282923 h 5756219"/>
              <a:gd name="connsiteX712" fmla="*/ 4463708 w 6226010"/>
              <a:gd name="connsiteY712" fmla="*/ 4275126 h 5756219"/>
              <a:gd name="connsiteX713" fmla="*/ 4462291 w 6226010"/>
              <a:gd name="connsiteY713" fmla="*/ 4277488 h 5756219"/>
              <a:gd name="connsiteX714" fmla="*/ 4457944 w 6226010"/>
              <a:gd name="connsiteY714" fmla="*/ 4276698 h 5756219"/>
              <a:gd name="connsiteX715" fmla="*/ 4432397 w 6226010"/>
              <a:gd name="connsiteY715" fmla="*/ 4272053 h 5756219"/>
              <a:gd name="connsiteX716" fmla="*/ 4457944 w 6226010"/>
              <a:gd name="connsiteY716" fmla="*/ 4276698 h 5756219"/>
              <a:gd name="connsiteX717" fmla="*/ 4436877 w 6226010"/>
              <a:gd name="connsiteY717" fmla="*/ 4282443 h 5756219"/>
              <a:gd name="connsiteX718" fmla="*/ 4436601 w 6226010"/>
              <a:gd name="connsiteY718" fmla="*/ 4281310 h 5756219"/>
              <a:gd name="connsiteX719" fmla="*/ 4432397 w 6226010"/>
              <a:gd name="connsiteY719" fmla="*/ 4272053 h 5756219"/>
              <a:gd name="connsiteX720" fmla="*/ 3668753 w 6226010"/>
              <a:gd name="connsiteY720" fmla="*/ 4266618 h 5756219"/>
              <a:gd name="connsiteX721" fmla="*/ 3712235 w 6226010"/>
              <a:gd name="connsiteY721" fmla="*/ 4326405 h 5756219"/>
              <a:gd name="connsiteX722" fmla="*/ 3774740 w 6226010"/>
              <a:gd name="connsiteY722" fmla="*/ 4429673 h 5756219"/>
              <a:gd name="connsiteX723" fmla="*/ 3899749 w 6226010"/>
              <a:gd name="connsiteY723" fmla="*/ 4584576 h 5756219"/>
              <a:gd name="connsiteX724" fmla="*/ 3676907 w 6226010"/>
              <a:gd name="connsiteY724" fmla="*/ 4584576 h 5756219"/>
              <a:gd name="connsiteX725" fmla="*/ 3714953 w 6226010"/>
              <a:gd name="connsiteY725" fmla="*/ 4424238 h 5756219"/>
              <a:gd name="connsiteX726" fmla="*/ 3701365 w 6226010"/>
              <a:gd name="connsiteY726" fmla="*/ 4429673 h 5756219"/>
              <a:gd name="connsiteX727" fmla="*/ 3709518 w 6226010"/>
              <a:gd name="connsiteY727" fmla="*/ 4445979 h 5756219"/>
              <a:gd name="connsiteX728" fmla="*/ 3698647 w 6226010"/>
              <a:gd name="connsiteY728" fmla="*/ 4454131 h 5756219"/>
              <a:gd name="connsiteX729" fmla="*/ 3704083 w 6226010"/>
              <a:gd name="connsiteY729" fmla="*/ 4484025 h 5756219"/>
              <a:gd name="connsiteX730" fmla="*/ 3693212 w 6226010"/>
              <a:gd name="connsiteY730" fmla="*/ 4484025 h 5756219"/>
              <a:gd name="connsiteX731" fmla="*/ 3671471 w 6226010"/>
              <a:gd name="connsiteY731" fmla="*/ 4581858 h 5756219"/>
              <a:gd name="connsiteX732" fmla="*/ 3679624 w 6226010"/>
              <a:gd name="connsiteY732" fmla="*/ 4535659 h 5756219"/>
              <a:gd name="connsiteX733" fmla="*/ 3668753 w 6226010"/>
              <a:gd name="connsiteY733" fmla="*/ 4546529 h 5756219"/>
              <a:gd name="connsiteX734" fmla="*/ 3657883 w 6226010"/>
              <a:gd name="connsiteY734" fmla="*/ 4524789 h 5756219"/>
              <a:gd name="connsiteX735" fmla="*/ 3649730 w 6226010"/>
              <a:gd name="connsiteY735" fmla="*/ 4543812 h 5756219"/>
              <a:gd name="connsiteX736" fmla="*/ 3633424 w 6226010"/>
              <a:gd name="connsiteY736" fmla="*/ 4535659 h 5756219"/>
              <a:gd name="connsiteX737" fmla="*/ 3663319 w 6226010"/>
              <a:gd name="connsiteY737" fmla="*/ 4584576 h 5756219"/>
              <a:gd name="connsiteX738" fmla="*/ 3644295 w 6226010"/>
              <a:gd name="connsiteY738" fmla="*/ 4570988 h 5756219"/>
              <a:gd name="connsiteX739" fmla="*/ 3614401 w 6226010"/>
              <a:gd name="connsiteY739" fmla="*/ 4570988 h 5756219"/>
              <a:gd name="connsiteX740" fmla="*/ 3666035 w 6226010"/>
              <a:gd name="connsiteY740" fmla="*/ 4600881 h 5756219"/>
              <a:gd name="connsiteX741" fmla="*/ 3663319 w 6226010"/>
              <a:gd name="connsiteY741" fmla="*/ 4717738 h 5756219"/>
              <a:gd name="connsiteX742" fmla="*/ 3568202 w 6226010"/>
              <a:gd name="connsiteY742" fmla="*/ 4791113 h 5756219"/>
              <a:gd name="connsiteX743" fmla="*/ 3557331 w 6226010"/>
              <a:gd name="connsiteY743" fmla="*/ 4782960 h 5756219"/>
              <a:gd name="connsiteX744" fmla="*/ 3524720 w 6226010"/>
              <a:gd name="connsiteY744" fmla="*/ 4821007 h 5756219"/>
              <a:gd name="connsiteX745" fmla="*/ 3527438 w 6226010"/>
              <a:gd name="connsiteY745" fmla="*/ 4807419 h 5756219"/>
              <a:gd name="connsiteX746" fmla="*/ 3489391 w 6226010"/>
              <a:gd name="connsiteY746" fmla="*/ 4815571 h 5756219"/>
              <a:gd name="connsiteX747" fmla="*/ 3494827 w 6226010"/>
              <a:gd name="connsiteY747" fmla="*/ 4799266 h 5756219"/>
              <a:gd name="connsiteX748" fmla="*/ 3478521 w 6226010"/>
              <a:gd name="connsiteY748" fmla="*/ 4725891 h 5756219"/>
              <a:gd name="connsiteX749" fmla="*/ 3456780 w 6226010"/>
              <a:gd name="connsiteY749" fmla="*/ 4717738 h 5756219"/>
              <a:gd name="connsiteX750" fmla="*/ 3500262 w 6226010"/>
              <a:gd name="connsiteY750" fmla="*/ 4595446 h 5756219"/>
              <a:gd name="connsiteX751" fmla="*/ 3560049 w 6226010"/>
              <a:gd name="connsiteY751" fmla="*/ 4478590 h 5756219"/>
              <a:gd name="connsiteX752" fmla="*/ 3627989 w 6226010"/>
              <a:gd name="connsiteY752" fmla="*/ 4429673 h 5756219"/>
              <a:gd name="connsiteX753" fmla="*/ 3584507 w 6226010"/>
              <a:gd name="connsiteY753" fmla="*/ 4418803 h 5756219"/>
              <a:gd name="connsiteX754" fmla="*/ 3668753 w 6226010"/>
              <a:gd name="connsiteY754" fmla="*/ 4266618 h 5756219"/>
              <a:gd name="connsiteX755" fmla="*/ 4470443 w 6226010"/>
              <a:gd name="connsiteY755" fmla="*/ 4263900 h 5756219"/>
              <a:gd name="connsiteX756" fmla="*/ 4488800 w 6226010"/>
              <a:gd name="connsiteY756" fmla="*/ 4270576 h 5756219"/>
              <a:gd name="connsiteX757" fmla="*/ 4481950 w 6226010"/>
              <a:gd name="connsiteY757" fmla="*/ 4271968 h 5756219"/>
              <a:gd name="connsiteX758" fmla="*/ 4473161 w 6226010"/>
              <a:gd name="connsiteY758" fmla="*/ 4291076 h 5756219"/>
              <a:gd name="connsiteX759" fmla="*/ 4465009 w 6226010"/>
              <a:gd name="connsiteY759" fmla="*/ 4274771 h 5756219"/>
              <a:gd name="connsiteX760" fmla="*/ 4463708 w 6226010"/>
              <a:gd name="connsiteY760" fmla="*/ 4275126 h 5756219"/>
              <a:gd name="connsiteX761" fmla="*/ 2641502 w 6226010"/>
              <a:gd name="connsiteY761" fmla="*/ 4261183 h 5756219"/>
              <a:gd name="connsiteX762" fmla="*/ 2627914 w 6226010"/>
              <a:gd name="connsiteY762" fmla="*/ 4274771 h 5756219"/>
              <a:gd name="connsiteX763" fmla="*/ 2644220 w 6226010"/>
              <a:gd name="connsiteY763" fmla="*/ 4277488 h 5756219"/>
              <a:gd name="connsiteX764" fmla="*/ 2649655 w 6226010"/>
              <a:gd name="connsiteY764" fmla="*/ 4255747 h 5756219"/>
              <a:gd name="connsiteX765" fmla="*/ 2649655 w 6226010"/>
              <a:gd name="connsiteY765" fmla="*/ 4261183 h 5756219"/>
              <a:gd name="connsiteX766" fmla="*/ 2655090 w 6226010"/>
              <a:gd name="connsiteY766" fmla="*/ 4261183 h 5756219"/>
              <a:gd name="connsiteX767" fmla="*/ 2649655 w 6226010"/>
              <a:gd name="connsiteY767" fmla="*/ 4255747 h 5756219"/>
              <a:gd name="connsiteX768" fmla="*/ 2584433 w 6226010"/>
              <a:gd name="connsiteY768" fmla="*/ 4253745 h 5756219"/>
              <a:gd name="connsiteX769" fmla="*/ 2584433 w 6226010"/>
              <a:gd name="connsiteY769" fmla="*/ 4258465 h 5756219"/>
              <a:gd name="connsiteX770" fmla="*/ 2576280 w 6226010"/>
              <a:gd name="connsiteY770" fmla="*/ 4263900 h 5756219"/>
              <a:gd name="connsiteX771" fmla="*/ 2568806 w 6226010"/>
              <a:gd name="connsiteY771" fmla="*/ 4258805 h 5756219"/>
              <a:gd name="connsiteX772" fmla="*/ 2565037 w 6226010"/>
              <a:gd name="connsiteY772" fmla="*/ 4257807 h 5756219"/>
              <a:gd name="connsiteX773" fmla="*/ 2568127 w 6226010"/>
              <a:gd name="connsiteY773" fmla="*/ 4255747 h 5756219"/>
              <a:gd name="connsiteX774" fmla="*/ 4554689 w 6226010"/>
              <a:gd name="connsiteY774" fmla="*/ 4239442 h 5756219"/>
              <a:gd name="connsiteX775" fmla="*/ 4524795 w 6226010"/>
              <a:gd name="connsiteY775" fmla="*/ 4269335 h 5756219"/>
              <a:gd name="connsiteX776" fmla="*/ 4554689 w 6226010"/>
              <a:gd name="connsiteY776" fmla="*/ 4261183 h 5756219"/>
              <a:gd name="connsiteX777" fmla="*/ 1913187 w 6226010"/>
              <a:gd name="connsiteY777" fmla="*/ 4228573 h 5756219"/>
              <a:gd name="connsiteX778" fmla="*/ 1913187 w 6226010"/>
              <a:gd name="connsiteY778" fmla="*/ 4261184 h 5756219"/>
              <a:gd name="connsiteX779" fmla="*/ 1858835 w 6226010"/>
              <a:gd name="connsiteY779" fmla="*/ 4318253 h 5756219"/>
              <a:gd name="connsiteX780" fmla="*/ 1853400 w 6226010"/>
              <a:gd name="connsiteY780" fmla="*/ 4318253 h 5756219"/>
              <a:gd name="connsiteX781" fmla="*/ 1888729 w 6226010"/>
              <a:gd name="connsiteY781" fmla="*/ 4239443 h 5756219"/>
              <a:gd name="connsiteX782" fmla="*/ 1913187 w 6226010"/>
              <a:gd name="connsiteY782" fmla="*/ 4228573 h 5756219"/>
              <a:gd name="connsiteX783" fmla="*/ 3791044 w 6226010"/>
              <a:gd name="connsiteY783" fmla="*/ 4214984 h 5756219"/>
              <a:gd name="connsiteX784" fmla="*/ 3801914 w 6226010"/>
              <a:gd name="connsiteY784" fmla="*/ 4315535 h 5756219"/>
              <a:gd name="connsiteX785" fmla="*/ 3818220 w 6226010"/>
              <a:gd name="connsiteY785" fmla="*/ 4337275 h 5756219"/>
              <a:gd name="connsiteX786" fmla="*/ 3807349 w 6226010"/>
              <a:gd name="connsiteY786" fmla="*/ 4334558 h 5756219"/>
              <a:gd name="connsiteX787" fmla="*/ 3777456 w 6226010"/>
              <a:gd name="connsiteY787" fmla="*/ 4356298 h 5756219"/>
              <a:gd name="connsiteX788" fmla="*/ 3792742 w 6226010"/>
              <a:gd name="connsiteY788" fmla="*/ 4368995 h 5756219"/>
              <a:gd name="connsiteX789" fmla="*/ 3796450 w 6226010"/>
              <a:gd name="connsiteY789" fmla="*/ 4371439 h 5756219"/>
              <a:gd name="connsiteX790" fmla="*/ 3799536 w 6226010"/>
              <a:gd name="connsiteY790" fmla="*/ 4376341 h 5756219"/>
              <a:gd name="connsiteX791" fmla="*/ 3803167 w 6226010"/>
              <a:gd name="connsiteY791" fmla="*/ 4375868 h 5756219"/>
              <a:gd name="connsiteX792" fmla="*/ 3810067 w 6226010"/>
              <a:gd name="connsiteY792" fmla="*/ 4380417 h 5756219"/>
              <a:gd name="connsiteX793" fmla="*/ 3826372 w 6226010"/>
              <a:gd name="connsiteY793" fmla="*/ 4410650 h 5756219"/>
              <a:gd name="connsiteX794" fmla="*/ 3864419 w 6226010"/>
              <a:gd name="connsiteY794" fmla="*/ 4451414 h 5756219"/>
              <a:gd name="connsiteX795" fmla="*/ 3839960 w 6226010"/>
              <a:gd name="connsiteY795" fmla="*/ 4473155 h 5756219"/>
              <a:gd name="connsiteX796" fmla="*/ 3878007 w 6226010"/>
              <a:gd name="connsiteY796" fmla="*/ 4475873 h 5756219"/>
              <a:gd name="connsiteX797" fmla="*/ 3839960 w 6226010"/>
              <a:gd name="connsiteY797" fmla="*/ 4497614 h 5756219"/>
              <a:gd name="connsiteX798" fmla="*/ 3714951 w 6226010"/>
              <a:gd name="connsiteY798" fmla="*/ 4293794 h 5756219"/>
              <a:gd name="connsiteX799" fmla="*/ 3690493 w 6226010"/>
              <a:gd name="connsiteY799" fmla="*/ 4263900 h 5756219"/>
              <a:gd name="connsiteX800" fmla="*/ 3791044 w 6226010"/>
              <a:gd name="connsiteY800" fmla="*/ 4214984 h 5756219"/>
              <a:gd name="connsiteX801" fmla="*/ 4573712 w 6226010"/>
              <a:gd name="connsiteY801" fmla="*/ 4208870 h 5756219"/>
              <a:gd name="connsiteX802" fmla="*/ 4575835 w 6226010"/>
              <a:gd name="connsiteY802" fmla="*/ 4210398 h 5756219"/>
              <a:gd name="connsiteX803" fmla="*/ 4577249 w 6226010"/>
              <a:gd name="connsiteY803" fmla="*/ 4211139 h 5756219"/>
              <a:gd name="connsiteX804" fmla="*/ 4572395 w 6226010"/>
              <a:gd name="connsiteY804" fmla="*/ 4212946 h 5756219"/>
              <a:gd name="connsiteX805" fmla="*/ 4569117 w 6226010"/>
              <a:gd name="connsiteY805" fmla="*/ 4211694 h 5756219"/>
              <a:gd name="connsiteX806" fmla="*/ 4571589 w 6226010"/>
              <a:gd name="connsiteY806" fmla="*/ 4210398 h 5756219"/>
              <a:gd name="connsiteX807" fmla="*/ 4573712 w 6226010"/>
              <a:gd name="connsiteY807" fmla="*/ 4208870 h 5756219"/>
              <a:gd name="connsiteX808" fmla="*/ 1543593 w 6226010"/>
              <a:gd name="connsiteY808" fmla="*/ 4195962 h 5756219"/>
              <a:gd name="connsiteX809" fmla="*/ 1546311 w 6226010"/>
              <a:gd name="connsiteY809" fmla="*/ 4204115 h 5756219"/>
              <a:gd name="connsiteX810" fmla="*/ 1551746 w 6226010"/>
              <a:gd name="connsiteY810" fmla="*/ 4204115 h 5756219"/>
              <a:gd name="connsiteX811" fmla="*/ 1551746 w 6226010"/>
              <a:gd name="connsiteY811" fmla="*/ 4209550 h 5756219"/>
              <a:gd name="connsiteX812" fmla="*/ 1554464 w 6226010"/>
              <a:gd name="connsiteY812" fmla="*/ 4209550 h 5756219"/>
              <a:gd name="connsiteX813" fmla="*/ 1554464 w 6226010"/>
              <a:gd name="connsiteY813" fmla="*/ 4217703 h 5756219"/>
              <a:gd name="connsiteX814" fmla="*/ 1559900 w 6226010"/>
              <a:gd name="connsiteY814" fmla="*/ 4220420 h 5756219"/>
              <a:gd name="connsiteX815" fmla="*/ 1562618 w 6226010"/>
              <a:gd name="connsiteY815" fmla="*/ 4234008 h 5756219"/>
              <a:gd name="connsiteX816" fmla="*/ 1565335 w 6226010"/>
              <a:gd name="connsiteY816" fmla="*/ 4236726 h 5756219"/>
              <a:gd name="connsiteX817" fmla="*/ 1494677 w 6226010"/>
              <a:gd name="connsiteY817" fmla="*/ 4209550 h 5756219"/>
              <a:gd name="connsiteX818" fmla="*/ 1543593 w 6226010"/>
              <a:gd name="connsiteY818" fmla="*/ 4195962 h 5756219"/>
              <a:gd name="connsiteX819" fmla="*/ 600589 w 6226010"/>
              <a:gd name="connsiteY819" fmla="*/ 4195962 h 5756219"/>
              <a:gd name="connsiteX820" fmla="*/ 627765 w 6226010"/>
              <a:gd name="connsiteY820" fmla="*/ 4209550 h 5756219"/>
              <a:gd name="connsiteX821" fmla="*/ 625047 w 6226010"/>
              <a:gd name="connsiteY821" fmla="*/ 4214985 h 5756219"/>
              <a:gd name="connsiteX822" fmla="*/ 600589 w 6226010"/>
              <a:gd name="connsiteY822" fmla="*/ 4195962 h 5756219"/>
              <a:gd name="connsiteX823" fmla="*/ 4350869 w 6226010"/>
              <a:gd name="connsiteY823" fmla="*/ 4190525 h 5756219"/>
              <a:gd name="connsiteX824" fmla="*/ 4339999 w 6226010"/>
              <a:gd name="connsiteY824" fmla="*/ 4198678 h 5756219"/>
              <a:gd name="connsiteX825" fmla="*/ 4364457 w 6226010"/>
              <a:gd name="connsiteY825" fmla="*/ 4228572 h 5756219"/>
              <a:gd name="connsiteX826" fmla="*/ 4348151 w 6226010"/>
              <a:gd name="connsiteY826" fmla="*/ 4244877 h 5756219"/>
              <a:gd name="connsiteX827" fmla="*/ 4372609 w 6226010"/>
              <a:gd name="connsiteY827" fmla="*/ 4244877 h 5756219"/>
              <a:gd name="connsiteX828" fmla="*/ 4364457 w 6226010"/>
              <a:gd name="connsiteY828" fmla="*/ 4225854 h 5756219"/>
              <a:gd name="connsiteX829" fmla="*/ 4380763 w 6226010"/>
              <a:gd name="connsiteY829" fmla="*/ 4217701 h 5756219"/>
              <a:gd name="connsiteX830" fmla="*/ 2141464 w 6226010"/>
              <a:gd name="connsiteY830" fmla="*/ 4179656 h 5756219"/>
              <a:gd name="connsiteX831" fmla="*/ 2203969 w 6226010"/>
              <a:gd name="connsiteY831" fmla="*/ 4182373 h 5756219"/>
              <a:gd name="connsiteX832" fmla="*/ 2206687 w 6226010"/>
              <a:gd name="connsiteY832" fmla="*/ 4187809 h 5756219"/>
              <a:gd name="connsiteX833" fmla="*/ 2217557 w 6226010"/>
              <a:gd name="connsiteY833" fmla="*/ 4187809 h 5756219"/>
              <a:gd name="connsiteX834" fmla="*/ 2266474 w 6226010"/>
              <a:gd name="connsiteY834" fmla="*/ 4190526 h 5756219"/>
              <a:gd name="connsiteX835" fmla="*/ 2266474 w 6226010"/>
              <a:gd name="connsiteY835" fmla="*/ 4193244 h 5756219"/>
              <a:gd name="connsiteX836" fmla="*/ 2282779 w 6226010"/>
              <a:gd name="connsiteY836" fmla="*/ 4195961 h 5756219"/>
              <a:gd name="connsiteX837" fmla="*/ 2261038 w 6226010"/>
              <a:gd name="connsiteY837" fmla="*/ 4234008 h 5756219"/>
              <a:gd name="connsiteX838" fmla="*/ 2233863 w 6226010"/>
              <a:gd name="connsiteY838" fmla="*/ 4234008 h 5756219"/>
              <a:gd name="connsiteX839" fmla="*/ 2228427 w 6226010"/>
              <a:gd name="connsiteY839" fmla="*/ 4239443 h 5756219"/>
              <a:gd name="connsiteX840" fmla="*/ 2203969 w 6226010"/>
              <a:gd name="connsiteY840" fmla="*/ 4244878 h 5756219"/>
              <a:gd name="connsiteX841" fmla="*/ 2201251 w 6226010"/>
              <a:gd name="connsiteY841" fmla="*/ 4217702 h 5756219"/>
              <a:gd name="connsiteX842" fmla="*/ 2195816 w 6226010"/>
              <a:gd name="connsiteY842" fmla="*/ 4201397 h 5756219"/>
              <a:gd name="connsiteX843" fmla="*/ 2190381 w 6226010"/>
              <a:gd name="connsiteY843" fmla="*/ 4201397 h 5756219"/>
              <a:gd name="connsiteX844" fmla="*/ 2184946 w 6226010"/>
              <a:gd name="connsiteY844" fmla="*/ 4204114 h 5756219"/>
              <a:gd name="connsiteX845" fmla="*/ 2190381 w 6226010"/>
              <a:gd name="connsiteY845" fmla="*/ 4214984 h 5756219"/>
              <a:gd name="connsiteX846" fmla="*/ 2184946 w 6226010"/>
              <a:gd name="connsiteY846" fmla="*/ 4244878 h 5756219"/>
              <a:gd name="connsiteX847" fmla="*/ 2168640 w 6226010"/>
              <a:gd name="connsiteY847" fmla="*/ 4253031 h 5756219"/>
              <a:gd name="connsiteX848" fmla="*/ 2146900 w 6226010"/>
              <a:gd name="connsiteY848" fmla="*/ 4255748 h 5756219"/>
              <a:gd name="connsiteX849" fmla="*/ 2141464 w 6226010"/>
              <a:gd name="connsiteY849" fmla="*/ 4261184 h 5756219"/>
              <a:gd name="connsiteX850" fmla="*/ 2125159 w 6226010"/>
              <a:gd name="connsiteY850" fmla="*/ 4266619 h 5756219"/>
              <a:gd name="connsiteX851" fmla="*/ 2138747 w 6226010"/>
              <a:gd name="connsiteY851" fmla="*/ 4234008 h 5756219"/>
              <a:gd name="connsiteX852" fmla="*/ 2136029 w 6226010"/>
              <a:gd name="connsiteY852" fmla="*/ 4223137 h 5756219"/>
              <a:gd name="connsiteX853" fmla="*/ 2141464 w 6226010"/>
              <a:gd name="connsiteY853" fmla="*/ 4182373 h 5756219"/>
              <a:gd name="connsiteX854" fmla="*/ 2141464 w 6226010"/>
              <a:gd name="connsiteY854" fmla="*/ 4179656 h 5756219"/>
              <a:gd name="connsiteX855" fmla="*/ 4269341 w 6226010"/>
              <a:gd name="connsiteY855" fmla="*/ 4176937 h 5756219"/>
              <a:gd name="connsiteX856" fmla="*/ 4280211 w 6226010"/>
              <a:gd name="connsiteY856" fmla="*/ 4214984 h 5756219"/>
              <a:gd name="connsiteX857" fmla="*/ 4310105 w 6226010"/>
              <a:gd name="connsiteY857" fmla="*/ 4223136 h 5756219"/>
              <a:gd name="connsiteX858" fmla="*/ 4323693 w 6226010"/>
              <a:gd name="connsiteY858" fmla="*/ 4206831 h 5756219"/>
              <a:gd name="connsiteX859" fmla="*/ 4285647 w 6226010"/>
              <a:gd name="connsiteY859" fmla="*/ 4206831 h 5756219"/>
              <a:gd name="connsiteX860" fmla="*/ 4293799 w 6226010"/>
              <a:gd name="connsiteY860" fmla="*/ 4193243 h 5756219"/>
              <a:gd name="connsiteX861" fmla="*/ 2467575 w 6226010"/>
              <a:gd name="connsiteY861" fmla="*/ 4174221 h 5756219"/>
              <a:gd name="connsiteX862" fmla="*/ 2481163 w 6226010"/>
              <a:gd name="connsiteY862" fmla="*/ 4174221 h 5756219"/>
              <a:gd name="connsiteX863" fmla="*/ 2481163 w 6226010"/>
              <a:gd name="connsiteY863" fmla="*/ 4179656 h 5756219"/>
              <a:gd name="connsiteX864" fmla="*/ 2459422 w 6226010"/>
              <a:gd name="connsiteY864" fmla="*/ 4190527 h 5756219"/>
              <a:gd name="connsiteX865" fmla="*/ 2456705 w 6226010"/>
              <a:gd name="connsiteY865" fmla="*/ 4195962 h 5756219"/>
              <a:gd name="connsiteX866" fmla="*/ 2445835 w 6226010"/>
              <a:gd name="connsiteY866" fmla="*/ 4198679 h 5756219"/>
              <a:gd name="connsiteX867" fmla="*/ 2445835 w 6226010"/>
              <a:gd name="connsiteY867" fmla="*/ 4204114 h 5756219"/>
              <a:gd name="connsiteX868" fmla="*/ 2426811 w 6226010"/>
              <a:gd name="connsiteY868" fmla="*/ 4214985 h 5756219"/>
              <a:gd name="connsiteX869" fmla="*/ 2415941 w 6226010"/>
              <a:gd name="connsiteY869" fmla="*/ 4228573 h 5756219"/>
              <a:gd name="connsiteX870" fmla="*/ 2410506 w 6226010"/>
              <a:gd name="connsiteY870" fmla="*/ 4231290 h 5756219"/>
              <a:gd name="connsiteX871" fmla="*/ 2402353 w 6226010"/>
              <a:gd name="connsiteY871" fmla="*/ 4244878 h 5756219"/>
              <a:gd name="connsiteX872" fmla="*/ 2391483 w 6226010"/>
              <a:gd name="connsiteY872" fmla="*/ 4244878 h 5756219"/>
              <a:gd name="connsiteX873" fmla="*/ 2386048 w 6226010"/>
              <a:gd name="connsiteY873" fmla="*/ 4250313 h 5756219"/>
              <a:gd name="connsiteX874" fmla="*/ 2361589 w 6226010"/>
              <a:gd name="connsiteY874" fmla="*/ 4250313 h 5756219"/>
              <a:gd name="connsiteX875" fmla="*/ 2361589 w 6226010"/>
              <a:gd name="connsiteY875" fmla="*/ 4247596 h 5756219"/>
              <a:gd name="connsiteX876" fmla="*/ 2309955 w 6226010"/>
              <a:gd name="connsiteY876" fmla="*/ 4244878 h 5756219"/>
              <a:gd name="connsiteX877" fmla="*/ 2307237 w 6226010"/>
              <a:gd name="connsiteY877" fmla="*/ 4242161 h 5756219"/>
              <a:gd name="connsiteX878" fmla="*/ 2280061 w 6226010"/>
              <a:gd name="connsiteY878" fmla="*/ 4239443 h 5756219"/>
              <a:gd name="connsiteX879" fmla="*/ 2277344 w 6226010"/>
              <a:gd name="connsiteY879" fmla="*/ 4234008 h 5756219"/>
              <a:gd name="connsiteX880" fmla="*/ 2296367 w 6226010"/>
              <a:gd name="connsiteY880" fmla="*/ 4201397 h 5756219"/>
              <a:gd name="connsiteX881" fmla="*/ 2320825 w 6226010"/>
              <a:gd name="connsiteY881" fmla="*/ 4201397 h 5756219"/>
              <a:gd name="connsiteX882" fmla="*/ 2328978 w 6226010"/>
              <a:gd name="connsiteY882" fmla="*/ 4198679 h 5756219"/>
              <a:gd name="connsiteX883" fmla="*/ 2337131 w 6226010"/>
              <a:gd name="connsiteY883" fmla="*/ 4201397 h 5756219"/>
              <a:gd name="connsiteX884" fmla="*/ 2350719 w 6226010"/>
              <a:gd name="connsiteY884" fmla="*/ 4195962 h 5756219"/>
              <a:gd name="connsiteX885" fmla="*/ 2369742 w 6226010"/>
              <a:gd name="connsiteY885" fmla="*/ 4195962 h 5756219"/>
              <a:gd name="connsiteX886" fmla="*/ 2383330 w 6226010"/>
              <a:gd name="connsiteY886" fmla="*/ 4190527 h 5756219"/>
              <a:gd name="connsiteX887" fmla="*/ 2434964 w 6226010"/>
              <a:gd name="connsiteY887" fmla="*/ 4190527 h 5756219"/>
              <a:gd name="connsiteX888" fmla="*/ 2451270 w 6226010"/>
              <a:gd name="connsiteY888" fmla="*/ 4190527 h 5756219"/>
              <a:gd name="connsiteX889" fmla="*/ 2467575 w 6226010"/>
              <a:gd name="connsiteY889" fmla="*/ 4174221 h 5756219"/>
              <a:gd name="connsiteX890" fmla="*/ 2484969 w 6226010"/>
              <a:gd name="connsiteY890" fmla="*/ 4173677 h 5756219"/>
              <a:gd name="connsiteX891" fmla="*/ 2483881 w 6226010"/>
              <a:gd name="connsiteY891" fmla="*/ 4174221 h 5756219"/>
              <a:gd name="connsiteX892" fmla="*/ 2481163 w 6226010"/>
              <a:gd name="connsiteY892" fmla="*/ 4174221 h 5756219"/>
              <a:gd name="connsiteX893" fmla="*/ 2119723 w 6226010"/>
              <a:gd name="connsiteY893" fmla="*/ 4166067 h 5756219"/>
              <a:gd name="connsiteX894" fmla="*/ 2122441 w 6226010"/>
              <a:gd name="connsiteY894" fmla="*/ 4166067 h 5756219"/>
              <a:gd name="connsiteX895" fmla="*/ 2117006 w 6226010"/>
              <a:gd name="connsiteY895" fmla="*/ 4206831 h 5756219"/>
              <a:gd name="connsiteX896" fmla="*/ 2117006 w 6226010"/>
              <a:gd name="connsiteY896" fmla="*/ 4225854 h 5756219"/>
              <a:gd name="connsiteX897" fmla="*/ 2100700 w 6226010"/>
              <a:gd name="connsiteY897" fmla="*/ 4258465 h 5756219"/>
              <a:gd name="connsiteX898" fmla="*/ 2070807 w 6226010"/>
              <a:gd name="connsiteY898" fmla="*/ 4263901 h 5756219"/>
              <a:gd name="connsiteX899" fmla="*/ 2054501 w 6226010"/>
              <a:gd name="connsiteY899" fmla="*/ 4261183 h 5756219"/>
              <a:gd name="connsiteX900" fmla="*/ 2032760 w 6226010"/>
              <a:gd name="connsiteY900" fmla="*/ 4261183 h 5756219"/>
              <a:gd name="connsiteX901" fmla="*/ 2008302 w 6226010"/>
              <a:gd name="connsiteY901" fmla="*/ 4258465 h 5756219"/>
              <a:gd name="connsiteX902" fmla="*/ 2008302 w 6226010"/>
              <a:gd name="connsiteY902" fmla="*/ 4255748 h 5756219"/>
              <a:gd name="connsiteX903" fmla="*/ 1991997 w 6226010"/>
              <a:gd name="connsiteY903" fmla="*/ 4255748 h 5756219"/>
              <a:gd name="connsiteX904" fmla="*/ 1970256 w 6226010"/>
              <a:gd name="connsiteY904" fmla="*/ 4272053 h 5756219"/>
              <a:gd name="connsiteX905" fmla="*/ 1967538 w 6226010"/>
              <a:gd name="connsiteY905" fmla="*/ 4277488 h 5756219"/>
              <a:gd name="connsiteX906" fmla="*/ 1956668 w 6226010"/>
              <a:gd name="connsiteY906" fmla="*/ 4282924 h 5756219"/>
              <a:gd name="connsiteX907" fmla="*/ 1956668 w 6226010"/>
              <a:gd name="connsiteY907" fmla="*/ 4255748 h 5756219"/>
              <a:gd name="connsiteX908" fmla="*/ 1989279 w 6226010"/>
              <a:gd name="connsiteY908" fmla="*/ 4231289 h 5756219"/>
              <a:gd name="connsiteX909" fmla="*/ 1994714 w 6226010"/>
              <a:gd name="connsiteY909" fmla="*/ 4223137 h 5756219"/>
              <a:gd name="connsiteX910" fmla="*/ 2002867 w 6226010"/>
              <a:gd name="connsiteY910" fmla="*/ 4223137 h 5756219"/>
              <a:gd name="connsiteX911" fmla="*/ 2005585 w 6226010"/>
              <a:gd name="connsiteY911" fmla="*/ 4217701 h 5756219"/>
              <a:gd name="connsiteX912" fmla="*/ 2016455 w 6226010"/>
              <a:gd name="connsiteY912" fmla="*/ 4214984 h 5756219"/>
              <a:gd name="connsiteX913" fmla="*/ 2019172 w 6226010"/>
              <a:gd name="connsiteY913" fmla="*/ 4209549 h 5756219"/>
              <a:gd name="connsiteX914" fmla="*/ 2027325 w 6226010"/>
              <a:gd name="connsiteY914" fmla="*/ 4206831 h 5756219"/>
              <a:gd name="connsiteX915" fmla="*/ 2027325 w 6226010"/>
              <a:gd name="connsiteY915" fmla="*/ 4204114 h 5756219"/>
              <a:gd name="connsiteX916" fmla="*/ 2040913 w 6226010"/>
              <a:gd name="connsiteY916" fmla="*/ 4201396 h 5756219"/>
              <a:gd name="connsiteX917" fmla="*/ 2046348 w 6226010"/>
              <a:gd name="connsiteY917" fmla="*/ 4193243 h 5756219"/>
              <a:gd name="connsiteX918" fmla="*/ 2070807 w 6226010"/>
              <a:gd name="connsiteY918" fmla="*/ 4179655 h 5756219"/>
              <a:gd name="connsiteX919" fmla="*/ 2119723 w 6226010"/>
              <a:gd name="connsiteY919" fmla="*/ 4166067 h 5756219"/>
              <a:gd name="connsiteX920" fmla="*/ 1646862 w 6226010"/>
              <a:gd name="connsiteY920" fmla="*/ 4152479 h 5756219"/>
              <a:gd name="connsiteX921" fmla="*/ 1652297 w 6226010"/>
              <a:gd name="connsiteY921" fmla="*/ 4152479 h 5756219"/>
              <a:gd name="connsiteX922" fmla="*/ 1660450 w 6226010"/>
              <a:gd name="connsiteY922" fmla="*/ 4168784 h 5756219"/>
              <a:gd name="connsiteX923" fmla="*/ 1668603 w 6226010"/>
              <a:gd name="connsiteY923" fmla="*/ 4201395 h 5756219"/>
              <a:gd name="connsiteX924" fmla="*/ 1671320 w 6226010"/>
              <a:gd name="connsiteY924" fmla="*/ 4214984 h 5756219"/>
              <a:gd name="connsiteX925" fmla="*/ 1676756 w 6226010"/>
              <a:gd name="connsiteY925" fmla="*/ 4225855 h 5756219"/>
              <a:gd name="connsiteX926" fmla="*/ 1676756 w 6226010"/>
              <a:gd name="connsiteY926" fmla="*/ 4231290 h 5756219"/>
              <a:gd name="connsiteX927" fmla="*/ 1684908 w 6226010"/>
              <a:gd name="connsiteY927" fmla="*/ 4239443 h 5756219"/>
              <a:gd name="connsiteX928" fmla="*/ 1687626 w 6226010"/>
              <a:gd name="connsiteY928" fmla="*/ 4255748 h 5756219"/>
              <a:gd name="connsiteX929" fmla="*/ 1693061 w 6226010"/>
              <a:gd name="connsiteY929" fmla="*/ 4263901 h 5756219"/>
              <a:gd name="connsiteX930" fmla="*/ 1693061 w 6226010"/>
              <a:gd name="connsiteY930" fmla="*/ 4269336 h 5756219"/>
              <a:gd name="connsiteX931" fmla="*/ 1701214 w 6226010"/>
              <a:gd name="connsiteY931" fmla="*/ 4280207 h 5756219"/>
              <a:gd name="connsiteX932" fmla="*/ 1701214 w 6226010"/>
              <a:gd name="connsiteY932" fmla="*/ 4293795 h 5756219"/>
              <a:gd name="connsiteX933" fmla="*/ 1706649 w 6226010"/>
              <a:gd name="connsiteY933" fmla="*/ 4304665 h 5756219"/>
              <a:gd name="connsiteX934" fmla="*/ 1709367 w 6226010"/>
              <a:gd name="connsiteY934" fmla="*/ 4320971 h 5756219"/>
              <a:gd name="connsiteX935" fmla="*/ 1712084 w 6226010"/>
              <a:gd name="connsiteY935" fmla="*/ 4320971 h 5756219"/>
              <a:gd name="connsiteX936" fmla="*/ 1712084 w 6226010"/>
              <a:gd name="connsiteY936" fmla="*/ 4326406 h 5756219"/>
              <a:gd name="connsiteX937" fmla="*/ 1728390 w 6226010"/>
              <a:gd name="connsiteY937" fmla="*/ 4337276 h 5756219"/>
              <a:gd name="connsiteX938" fmla="*/ 1731107 w 6226010"/>
              <a:gd name="connsiteY938" fmla="*/ 4342711 h 5756219"/>
              <a:gd name="connsiteX939" fmla="*/ 1736543 w 6226010"/>
              <a:gd name="connsiteY939" fmla="*/ 4342711 h 5756219"/>
              <a:gd name="connsiteX940" fmla="*/ 1736543 w 6226010"/>
              <a:gd name="connsiteY940" fmla="*/ 4348147 h 5756219"/>
              <a:gd name="connsiteX941" fmla="*/ 1741978 w 6226010"/>
              <a:gd name="connsiteY941" fmla="*/ 4348147 h 5756219"/>
              <a:gd name="connsiteX942" fmla="*/ 1744695 w 6226010"/>
              <a:gd name="connsiteY942" fmla="*/ 4353582 h 5756219"/>
              <a:gd name="connsiteX943" fmla="*/ 1750131 w 6226010"/>
              <a:gd name="connsiteY943" fmla="*/ 4356299 h 5756219"/>
              <a:gd name="connsiteX944" fmla="*/ 1750131 w 6226010"/>
              <a:gd name="connsiteY944" fmla="*/ 4361735 h 5756219"/>
              <a:gd name="connsiteX945" fmla="*/ 1752848 w 6226010"/>
              <a:gd name="connsiteY945" fmla="*/ 4361735 h 5756219"/>
              <a:gd name="connsiteX946" fmla="*/ 1758283 w 6226010"/>
              <a:gd name="connsiteY946" fmla="*/ 4367170 h 5756219"/>
              <a:gd name="connsiteX947" fmla="*/ 1766436 w 6226010"/>
              <a:gd name="connsiteY947" fmla="*/ 4369887 h 5756219"/>
              <a:gd name="connsiteX948" fmla="*/ 1769154 w 6226010"/>
              <a:gd name="connsiteY948" fmla="*/ 4375323 h 5756219"/>
              <a:gd name="connsiteX949" fmla="*/ 1777307 w 6226010"/>
              <a:gd name="connsiteY949" fmla="*/ 4378040 h 5756219"/>
              <a:gd name="connsiteX950" fmla="*/ 1790895 w 6226010"/>
              <a:gd name="connsiteY950" fmla="*/ 4416087 h 5756219"/>
              <a:gd name="connsiteX951" fmla="*/ 1790895 w 6226010"/>
              <a:gd name="connsiteY951" fmla="*/ 4432392 h 5756219"/>
              <a:gd name="connsiteX952" fmla="*/ 1796330 w 6226010"/>
              <a:gd name="connsiteY952" fmla="*/ 4459568 h 5756219"/>
              <a:gd name="connsiteX953" fmla="*/ 1761001 w 6226010"/>
              <a:gd name="connsiteY953" fmla="*/ 4500332 h 5756219"/>
              <a:gd name="connsiteX954" fmla="*/ 1695779 w 6226010"/>
              <a:gd name="connsiteY954" fmla="*/ 4445980 h 5756219"/>
              <a:gd name="connsiteX955" fmla="*/ 1622404 w 6226010"/>
              <a:gd name="connsiteY955" fmla="*/ 4456850 h 5756219"/>
              <a:gd name="connsiteX956" fmla="*/ 1655015 w 6226010"/>
              <a:gd name="connsiteY956" fmla="*/ 4326406 h 5756219"/>
              <a:gd name="connsiteX957" fmla="*/ 1641427 w 6226010"/>
              <a:gd name="connsiteY957" fmla="*/ 4323688 h 5756219"/>
              <a:gd name="connsiteX958" fmla="*/ 1638709 w 6226010"/>
              <a:gd name="connsiteY958" fmla="*/ 4214984 h 5756219"/>
              <a:gd name="connsiteX959" fmla="*/ 1625121 w 6226010"/>
              <a:gd name="connsiteY959" fmla="*/ 4236725 h 5756219"/>
              <a:gd name="connsiteX960" fmla="*/ 1622404 w 6226010"/>
              <a:gd name="connsiteY960" fmla="*/ 4236725 h 5756219"/>
              <a:gd name="connsiteX961" fmla="*/ 1630556 w 6226010"/>
              <a:gd name="connsiteY961" fmla="*/ 4201395 h 5756219"/>
              <a:gd name="connsiteX962" fmla="*/ 1630556 w 6226010"/>
              <a:gd name="connsiteY962" fmla="*/ 4185090 h 5756219"/>
              <a:gd name="connsiteX963" fmla="*/ 1646862 w 6226010"/>
              <a:gd name="connsiteY963" fmla="*/ 4152479 h 5756219"/>
              <a:gd name="connsiteX964" fmla="*/ 4364457 w 6226010"/>
              <a:gd name="connsiteY964" fmla="*/ 4147044 h 5756219"/>
              <a:gd name="connsiteX965" fmla="*/ 4364457 w 6226010"/>
              <a:gd name="connsiteY965" fmla="*/ 4168785 h 5756219"/>
              <a:gd name="connsiteX966" fmla="*/ 4380763 w 6226010"/>
              <a:gd name="connsiteY966" fmla="*/ 4160632 h 5756219"/>
              <a:gd name="connsiteX967" fmla="*/ 3271983 w 6226010"/>
              <a:gd name="connsiteY967" fmla="*/ 4147044 h 5756219"/>
              <a:gd name="connsiteX968" fmla="*/ 3288289 w 6226010"/>
              <a:gd name="connsiteY968" fmla="*/ 4163349 h 5756219"/>
              <a:gd name="connsiteX969" fmla="*/ 3296443 w 6226010"/>
              <a:gd name="connsiteY969" fmla="*/ 4147044 h 5756219"/>
              <a:gd name="connsiteX970" fmla="*/ 1337057 w 6226010"/>
              <a:gd name="connsiteY970" fmla="*/ 4136175 h 5756219"/>
              <a:gd name="connsiteX971" fmla="*/ 1361516 w 6226010"/>
              <a:gd name="connsiteY971" fmla="*/ 4138892 h 5756219"/>
              <a:gd name="connsiteX972" fmla="*/ 1318034 w 6226010"/>
              <a:gd name="connsiteY972" fmla="*/ 4141610 h 5756219"/>
              <a:gd name="connsiteX973" fmla="*/ 1337057 w 6226010"/>
              <a:gd name="connsiteY973" fmla="*/ 4136175 h 5756219"/>
              <a:gd name="connsiteX974" fmla="*/ 2663243 w 6226010"/>
              <a:gd name="connsiteY974" fmla="*/ 4136173 h 5756219"/>
              <a:gd name="connsiteX975" fmla="*/ 2655090 w 6226010"/>
              <a:gd name="connsiteY975" fmla="*/ 4138891 h 5756219"/>
              <a:gd name="connsiteX976" fmla="*/ 2668678 w 6226010"/>
              <a:gd name="connsiteY976" fmla="*/ 4147044 h 5756219"/>
              <a:gd name="connsiteX977" fmla="*/ 2676831 w 6226010"/>
              <a:gd name="connsiteY977" fmla="*/ 4144326 h 5756219"/>
              <a:gd name="connsiteX978" fmla="*/ 2663243 w 6226010"/>
              <a:gd name="connsiteY978" fmla="*/ 4136173 h 5756219"/>
              <a:gd name="connsiteX979" fmla="*/ 4342717 w 6226010"/>
              <a:gd name="connsiteY979" fmla="*/ 4133456 h 5756219"/>
              <a:gd name="connsiteX980" fmla="*/ 4318257 w 6226010"/>
              <a:gd name="connsiteY980" fmla="*/ 4163349 h 5756219"/>
              <a:gd name="connsiteX981" fmla="*/ 4318257 w 6226010"/>
              <a:gd name="connsiteY981" fmla="*/ 4185090 h 5756219"/>
              <a:gd name="connsiteX982" fmla="*/ 4342717 w 6226010"/>
              <a:gd name="connsiteY982" fmla="*/ 4187808 h 5756219"/>
              <a:gd name="connsiteX983" fmla="*/ 4329129 w 6226010"/>
              <a:gd name="connsiteY983" fmla="*/ 4166067 h 5756219"/>
              <a:gd name="connsiteX984" fmla="*/ 4348151 w 6226010"/>
              <a:gd name="connsiteY984" fmla="*/ 4141609 h 5756219"/>
              <a:gd name="connsiteX985" fmla="*/ 2674114 w 6226010"/>
              <a:gd name="connsiteY985" fmla="*/ 4130738 h 5756219"/>
              <a:gd name="connsiteX986" fmla="*/ 2695854 w 6226010"/>
              <a:gd name="connsiteY986" fmla="*/ 4144326 h 5756219"/>
              <a:gd name="connsiteX987" fmla="*/ 2701290 w 6226010"/>
              <a:gd name="connsiteY987" fmla="*/ 4147044 h 5756219"/>
              <a:gd name="connsiteX988" fmla="*/ 2674114 w 6226010"/>
              <a:gd name="connsiteY988" fmla="*/ 4130738 h 5756219"/>
              <a:gd name="connsiteX989" fmla="*/ 4595453 w 6226010"/>
              <a:gd name="connsiteY989" fmla="*/ 4122585 h 5756219"/>
              <a:gd name="connsiteX990" fmla="*/ 4606323 w 6226010"/>
              <a:gd name="connsiteY990" fmla="*/ 4130738 h 5756219"/>
              <a:gd name="connsiteX991" fmla="*/ 4590017 w 6226010"/>
              <a:gd name="connsiteY991" fmla="*/ 4152479 h 5756219"/>
              <a:gd name="connsiteX992" fmla="*/ 4614475 w 6226010"/>
              <a:gd name="connsiteY992" fmla="*/ 4171502 h 5756219"/>
              <a:gd name="connsiteX993" fmla="*/ 4600887 w 6226010"/>
              <a:gd name="connsiteY993" fmla="*/ 4185090 h 5756219"/>
              <a:gd name="connsiteX994" fmla="*/ 4606323 w 6226010"/>
              <a:gd name="connsiteY994" fmla="*/ 4223136 h 5756219"/>
              <a:gd name="connsiteX995" fmla="*/ 4584583 w 6226010"/>
              <a:gd name="connsiteY995" fmla="*/ 4223136 h 5756219"/>
              <a:gd name="connsiteX996" fmla="*/ 4584583 w 6226010"/>
              <a:gd name="connsiteY996" fmla="*/ 4214984 h 5756219"/>
              <a:gd name="connsiteX997" fmla="*/ 4577249 w 6226010"/>
              <a:gd name="connsiteY997" fmla="*/ 4211139 h 5756219"/>
              <a:gd name="connsiteX998" fmla="*/ 4581525 w 6226010"/>
              <a:gd name="connsiteY998" fmla="*/ 4209549 h 5756219"/>
              <a:gd name="connsiteX999" fmla="*/ 4587299 w 6226010"/>
              <a:gd name="connsiteY999" fmla="*/ 4182373 h 5756219"/>
              <a:gd name="connsiteX1000" fmla="*/ 4557407 w 6226010"/>
              <a:gd name="connsiteY1000" fmla="*/ 4152479 h 5756219"/>
              <a:gd name="connsiteX1001" fmla="*/ 4579147 w 6226010"/>
              <a:gd name="connsiteY1001" fmla="*/ 4136173 h 5756219"/>
              <a:gd name="connsiteX1002" fmla="*/ 2638785 w 6226010"/>
              <a:gd name="connsiteY1002" fmla="*/ 4119868 h 5756219"/>
              <a:gd name="connsiteX1003" fmla="*/ 2636067 w 6226010"/>
              <a:gd name="connsiteY1003" fmla="*/ 4122585 h 5756219"/>
              <a:gd name="connsiteX1004" fmla="*/ 2633350 w 6226010"/>
              <a:gd name="connsiteY1004" fmla="*/ 4125303 h 5756219"/>
              <a:gd name="connsiteX1005" fmla="*/ 2644220 w 6226010"/>
              <a:gd name="connsiteY1005" fmla="*/ 4130738 h 5756219"/>
              <a:gd name="connsiteX1006" fmla="*/ 2646938 w 6226010"/>
              <a:gd name="connsiteY1006" fmla="*/ 4125303 h 5756219"/>
              <a:gd name="connsiteX1007" fmla="*/ 2638785 w 6226010"/>
              <a:gd name="connsiteY1007" fmla="*/ 4119868 h 5756219"/>
              <a:gd name="connsiteX1008" fmla="*/ 4402503 w 6226010"/>
              <a:gd name="connsiteY1008" fmla="*/ 4108998 h 5756219"/>
              <a:gd name="connsiteX1009" fmla="*/ 4402503 w 6226010"/>
              <a:gd name="connsiteY1009" fmla="*/ 4125303 h 5756219"/>
              <a:gd name="connsiteX1010" fmla="*/ 4418809 w 6226010"/>
              <a:gd name="connsiteY1010" fmla="*/ 4122585 h 5756219"/>
              <a:gd name="connsiteX1011" fmla="*/ 4339999 w 6226010"/>
              <a:gd name="connsiteY1011" fmla="*/ 4108998 h 5756219"/>
              <a:gd name="connsiteX1012" fmla="*/ 4339999 w 6226010"/>
              <a:gd name="connsiteY1012" fmla="*/ 4125303 h 5756219"/>
              <a:gd name="connsiteX1013" fmla="*/ 4356305 w 6226010"/>
              <a:gd name="connsiteY1013" fmla="*/ 4122585 h 5756219"/>
              <a:gd name="connsiteX1014" fmla="*/ 4503055 w 6226010"/>
              <a:gd name="connsiteY1014" fmla="*/ 4103562 h 5756219"/>
              <a:gd name="connsiteX1015" fmla="*/ 4503055 w 6226010"/>
              <a:gd name="connsiteY1015" fmla="*/ 4125303 h 5756219"/>
              <a:gd name="connsiteX1016" fmla="*/ 4527513 w 6226010"/>
              <a:gd name="connsiteY1016" fmla="*/ 4122585 h 5756219"/>
              <a:gd name="connsiteX1017" fmla="*/ 2766512 w 6226010"/>
              <a:gd name="connsiteY1017" fmla="*/ 4092692 h 5756219"/>
              <a:gd name="connsiteX1018" fmla="*/ 2750206 w 6226010"/>
              <a:gd name="connsiteY1018" fmla="*/ 4100845 h 5756219"/>
              <a:gd name="connsiteX1019" fmla="*/ 2742054 w 6226010"/>
              <a:gd name="connsiteY1019" fmla="*/ 4100845 h 5756219"/>
              <a:gd name="connsiteX1020" fmla="*/ 2739336 w 6226010"/>
              <a:gd name="connsiteY1020" fmla="*/ 4106280 h 5756219"/>
              <a:gd name="connsiteX1021" fmla="*/ 2728466 w 6226010"/>
              <a:gd name="connsiteY1021" fmla="*/ 4108998 h 5756219"/>
              <a:gd name="connsiteX1022" fmla="*/ 2725748 w 6226010"/>
              <a:gd name="connsiteY1022" fmla="*/ 4114433 h 5756219"/>
              <a:gd name="connsiteX1023" fmla="*/ 2714878 w 6226010"/>
              <a:gd name="connsiteY1023" fmla="*/ 4114433 h 5756219"/>
              <a:gd name="connsiteX1024" fmla="*/ 2712160 w 6226010"/>
              <a:gd name="connsiteY1024" fmla="*/ 4119868 h 5756219"/>
              <a:gd name="connsiteX1025" fmla="*/ 2698572 w 6226010"/>
              <a:gd name="connsiteY1025" fmla="*/ 4125303 h 5756219"/>
              <a:gd name="connsiteX1026" fmla="*/ 2695854 w 6226010"/>
              <a:gd name="connsiteY1026" fmla="*/ 4128021 h 5756219"/>
              <a:gd name="connsiteX1027" fmla="*/ 2712160 w 6226010"/>
              <a:gd name="connsiteY1027" fmla="*/ 4136173 h 5756219"/>
              <a:gd name="connsiteX1028" fmla="*/ 2714878 w 6226010"/>
              <a:gd name="connsiteY1028" fmla="*/ 4136173 h 5756219"/>
              <a:gd name="connsiteX1029" fmla="*/ 2717595 w 6226010"/>
              <a:gd name="connsiteY1029" fmla="*/ 4130738 h 5756219"/>
              <a:gd name="connsiteX1030" fmla="*/ 2728466 w 6226010"/>
              <a:gd name="connsiteY1030" fmla="*/ 4128021 h 5756219"/>
              <a:gd name="connsiteX1031" fmla="*/ 2731183 w 6226010"/>
              <a:gd name="connsiteY1031" fmla="*/ 4122585 h 5756219"/>
              <a:gd name="connsiteX1032" fmla="*/ 2739336 w 6226010"/>
              <a:gd name="connsiteY1032" fmla="*/ 4122585 h 5756219"/>
              <a:gd name="connsiteX1033" fmla="*/ 2744771 w 6226010"/>
              <a:gd name="connsiteY1033" fmla="*/ 4117150 h 5756219"/>
              <a:gd name="connsiteX1034" fmla="*/ 2761077 w 6226010"/>
              <a:gd name="connsiteY1034" fmla="*/ 4108998 h 5756219"/>
              <a:gd name="connsiteX1035" fmla="*/ 2766512 w 6226010"/>
              <a:gd name="connsiteY1035" fmla="*/ 4100845 h 5756219"/>
              <a:gd name="connsiteX1036" fmla="*/ 2766512 w 6226010"/>
              <a:gd name="connsiteY1036" fmla="*/ 4092692 h 5756219"/>
              <a:gd name="connsiteX1037" fmla="*/ 2026403 w 6226010"/>
              <a:gd name="connsiteY1037" fmla="*/ 4083252 h 5756219"/>
              <a:gd name="connsiteX1038" fmla="*/ 2016455 w 6226010"/>
              <a:gd name="connsiteY1038" fmla="*/ 4095410 h 5756219"/>
              <a:gd name="connsiteX1039" fmla="*/ 2014417 w 6226010"/>
              <a:gd name="connsiteY1039" fmla="*/ 4099995 h 5756219"/>
              <a:gd name="connsiteX1040" fmla="*/ 2020531 w 6226010"/>
              <a:gd name="connsiteY1040" fmla="*/ 4092353 h 5756219"/>
              <a:gd name="connsiteX1041" fmla="*/ 4454137 w 6226010"/>
              <a:gd name="connsiteY1041" fmla="*/ 4073669 h 5756219"/>
              <a:gd name="connsiteX1042" fmla="*/ 4440549 w 6226010"/>
              <a:gd name="connsiteY1042" fmla="*/ 4089974 h 5756219"/>
              <a:gd name="connsiteX1043" fmla="*/ 4456855 w 6226010"/>
              <a:gd name="connsiteY1043" fmla="*/ 4098127 h 5756219"/>
              <a:gd name="connsiteX1044" fmla="*/ 4448703 w 6226010"/>
              <a:gd name="connsiteY1044" fmla="*/ 4114433 h 5756219"/>
              <a:gd name="connsiteX1045" fmla="*/ 4473161 w 6226010"/>
              <a:gd name="connsiteY1045" fmla="*/ 4111715 h 5756219"/>
              <a:gd name="connsiteX1046" fmla="*/ 4456855 w 6226010"/>
              <a:gd name="connsiteY1046" fmla="*/ 4098127 h 5756219"/>
              <a:gd name="connsiteX1047" fmla="*/ 4462291 w 6226010"/>
              <a:gd name="connsiteY1047" fmla="*/ 4084539 h 5756219"/>
              <a:gd name="connsiteX1048" fmla="*/ 3742128 w 6226010"/>
              <a:gd name="connsiteY1048" fmla="*/ 4073668 h 5756219"/>
              <a:gd name="connsiteX1049" fmla="*/ 3774740 w 6226010"/>
              <a:gd name="connsiteY1049" fmla="*/ 4084538 h 5756219"/>
              <a:gd name="connsiteX1050" fmla="*/ 3788328 w 6226010"/>
              <a:gd name="connsiteY1050" fmla="*/ 4206830 h 5756219"/>
              <a:gd name="connsiteX1051" fmla="*/ 3679623 w 6226010"/>
              <a:gd name="connsiteY1051" fmla="*/ 4244877 h 5756219"/>
              <a:gd name="connsiteX1052" fmla="*/ 3742128 w 6226010"/>
              <a:gd name="connsiteY1052" fmla="*/ 4073668 h 5756219"/>
              <a:gd name="connsiteX1053" fmla="*/ 1432172 w 6226010"/>
              <a:gd name="connsiteY1053" fmla="*/ 4065517 h 5756219"/>
              <a:gd name="connsiteX1054" fmla="*/ 1434890 w 6226010"/>
              <a:gd name="connsiteY1054" fmla="*/ 4065517 h 5756219"/>
              <a:gd name="connsiteX1055" fmla="*/ 1437608 w 6226010"/>
              <a:gd name="connsiteY1055" fmla="*/ 4073670 h 5756219"/>
              <a:gd name="connsiteX1056" fmla="*/ 1415867 w 6226010"/>
              <a:gd name="connsiteY1056" fmla="*/ 4098128 h 5756219"/>
              <a:gd name="connsiteX1057" fmla="*/ 1418584 w 6226010"/>
              <a:gd name="connsiteY1057" fmla="*/ 4079105 h 5756219"/>
              <a:gd name="connsiteX1058" fmla="*/ 1432172 w 6226010"/>
              <a:gd name="connsiteY1058" fmla="*/ 4065517 h 5756219"/>
              <a:gd name="connsiteX1059" fmla="*/ 758209 w 6226010"/>
              <a:gd name="connsiteY1059" fmla="*/ 4057364 h 5756219"/>
              <a:gd name="connsiteX1060" fmla="*/ 777232 w 6226010"/>
              <a:gd name="connsiteY1060" fmla="*/ 4073669 h 5756219"/>
              <a:gd name="connsiteX1061" fmla="*/ 760926 w 6226010"/>
              <a:gd name="connsiteY1061" fmla="*/ 4106280 h 5756219"/>
              <a:gd name="connsiteX1062" fmla="*/ 758209 w 6226010"/>
              <a:gd name="connsiteY1062" fmla="*/ 4057364 h 5756219"/>
              <a:gd name="connsiteX1063" fmla="*/ 4494901 w 6226010"/>
              <a:gd name="connsiteY1063" fmla="*/ 4054646 h 5756219"/>
              <a:gd name="connsiteX1064" fmla="*/ 4494901 w 6226010"/>
              <a:gd name="connsiteY1064" fmla="*/ 4070951 h 5756219"/>
              <a:gd name="connsiteX1065" fmla="*/ 4524795 w 6226010"/>
              <a:gd name="connsiteY1065" fmla="*/ 4054646 h 5756219"/>
              <a:gd name="connsiteX1066" fmla="*/ 766361 w 6226010"/>
              <a:gd name="connsiteY1066" fmla="*/ 4045609 h 5756219"/>
              <a:gd name="connsiteX1067" fmla="*/ 769079 w 6226010"/>
              <a:gd name="connsiteY1067" fmla="*/ 4054646 h 5756219"/>
              <a:gd name="connsiteX1068" fmla="*/ 766361 w 6226010"/>
              <a:gd name="connsiteY1068" fmla="*/ 4051928 h 5756219"/>
              <a:gd name="connsiteX1069" fmla="*/ 764649 w 6226010"/>
              <a:gd name="connsiteY1069" fmla="*/ 4039917 h 5756219"/>
              <a:gd name="connsiteX1070" fmla="*/ 766361 w 6226010"/>
              <a:gd name="connsiteY1070" fmla="*/ 4041058 h 5756219"/>
              <a:gd name="connsiteX1071" fmla="*/ 766361 w 6226010"/>
              <a:gd name="connsiteY1071" fmla="*/ 4045474 h 5756219"/>
              <a:gd name="connsiteX1072" fmla="*/ 766361 w 6226010"/>
              <a:gd name="connsiteY1072" fmla="*/ 4045609 h 5756219"/>
              <a:gd name="connsiteX1073" fmla="*/ 2532799 w 6226010"/>
              <a:gd name="connsiteY1073" fmla="*/ 4038340 h 5756219"/>
              <a:gd name="connsiteX1074" fmla="*/ 2551822 w 6226010"/>
              <a:gd name="connsiteY1074" fmla="*/ 4051928 h 5756219"/>
              <a:gd name="connsiteX1075" fmla="*/ 2554540 w 6226010"/>
              <a:gd name="connsiteY1075" fmla="*/ 4051928 h 5756219"/>
              <a:gd name="connsiteX1076" fmla="*/ 2532799 w 6226010"/>
              <a:gd name="connsiteY1076" fmla="*/ 4038340 h 5756219"/>
              <a:gd name="connsiteX1077" fmla="*/ 2255603 w 6226010"/>
              <a:gd name="connsiteY1077" fmla="*/ 4030187 h 5756219"/>
              <a:gd name="connsiteX1078" fmla="*/ 2209404 w 6226010"/>
              <a:gd name="connsiteY1078" fmla="*/ 4060081 h 5756219"/>
              <a:gd name="connsiteX1079" fmla="*/ 2184946 w 6226010"/>
              <a:gd name="connsiteY1079" fmla="*/ 4057363 h 5756219"/>
              <a:gd name="connsiteX1080" fmla="*/ 2168640 w 6226010"/>
              <a:gd name="connsiteY1080" fmla="*/ 4070951 h 5756219"/>
              <a:gd name="connsiteX1081" fmla="*/ 2146899 w 6226010"/>
              <a:gd name="connsiteY1081" fmla="*/ 4079104 h 5756219"/>
              <a:gd name="connsiteX1082" fmla="*/ 2144182 w 6226010"/>
              <a:gd name="connsiteY1082" fmla="*/ 4084539 h 5756219"/>
              <a:gd name="connsiteX1083" fmla="*/ 2119723 w 6226010"/>
              <a:gd name="connsiteY1083" fmla="*/ 4089974 h 5756219"/>
              <a:gd name="connsiteX1084" fmla="*/ 2108853 w 6226010"/>
              <a:gd name="connsiteY1084" fmla="*/ 4079104 h 5756219"/>
              <a:gd name="connsiteX1085" fmla="*/ 2089830 w 6226010"/>
              <a:gd name="connsiteY1085" fmla="*/ 4076386 h 5756219"/>
              <a:gd name="connsiteX1086" fmla="*/ 2084395 w 6226010"/>
              <a:gd name="connsiteY1086" fmla="*/ 4070951 h 5756219"/>
              <a:gd name="connsiteX1087" fmla="*/ 2046348 w 6226010"/>
              <a:gd name="connsiteY1087" fmla="*/ 4070951 h 5756219"/>
              <a:gd name="connsiteX1088" fmla="*/ 2038536 w 6226010"/>
              <a:gd name="connsiteY1088" fmla="*/ 4070612 h 5756219"/>
              <a:gd name="connsiteX1089" fmla="*/ 2037196 w 6226010"/>
              <a:gd name="connsiteY1089" fmla="*/ 4070060 h 5756219"/>
              <a:gd name="connsiteX1090" fmla="*/ 2027573 w 6226010"/>
              <a:gd name="connsiteY1090" fmla="*/ 4081822 h 5756219"/>
              <a:gd name="connsiteX1091" fmla="*/ 2030043 w 6226010"/>
              <a:gd name="connsiteY1091" fmla="*/ 4081822 h 5756219"/>
              <a:gd name="connsiteX1092" fmla="*/ 2030043 w 6226010"/>
              <a:gd name="connsiteY1092" fmla="*/ 4084539 h 5756219"/>
              <a:gd name="connsiteX1093" fmla="*/ 2040913 w 6226010"/>
              <a:gd name="connsiteY1093" fmla="*/ 4089974 h 5756219"/>
              <a:gd name="connsiteX1094" fmla="*/ 2049066 w 6226010"/>
              <a:gd name="connsiteY1094" fmla="*/ 4087257 h 5756219"/>
              <a:gd name="connsiteX1095" fmla="*/ 2059936 w 6226010"/>
              <a:gd name="connsiteY1095" fmla="*/ 4089974 h 5756219"/>
              <a:gd name="connsiteX1096" fmla="*/ 2078960 w 6226010"/>
              <a:gd name="connsiteY1096" fmla="*/ 4084539 h 5756219"/>
              <a:gd name="connsiteX1097" fmla="*/ 2081677 w 6226010"/>
              <a:gd name="connsiteY1097" fmla="*/ 4089974 h 5756219"/>
              <a:gd name="connsiteX1098" fmla="*/ 2106135 w 6226010"/>
              <a:gd name="connsiteY1098" fmla="*/ 4092692 h 5756219"/>
              <a:gd name="connsiteX1099" fmla="*/ 2111571 w 6226010"/>
              <a:gd name="connsiteY1099" fmla="*/ 4103562 h 5756219"/>
              <a:gd name="connsiteX1100" fmla="*/ 2133311 w 6226010"/>
              <a:gd name="connsiteY1100" fmla="*/ 4103562 h 5756219"/>
              <a:gd name="connsiteX1101" fmla="*/ 2136029 w 6226010"/>
              <a:gd name="connsiteY1101" fmla="*/ 4098127 h 5756219"/>
              <a:gd name="connsiteX1102" fmla="*/ 2165922 w 6226010"/>
              <a:gd name="connsiteY1102" fmla="*/ 4087257 h 5756219"/>
              <a:gd name="connsiteX1103" fmla="*/ 2182228 w 6226010"/>
              <a:gd name="connsiteY1103" fmla="*/ 4073669 h 5756219"/>
              <a:gd name="connsiteX1104" fmla="*/ 2206686 w 6226010"/>
              <a:gd name="connsiteY1104" fmla="*/ 4076386 h 5756219"/>
              <a:gd name="connsiteX1105" fmla="*/ 2225710 w 6226010"/>
              <a:gd name="connsiteY1105" fmla="*/ 4060081 h 5756219"/>
              <a:gd name="connsiteX1106" fmla="*/ 2239298 w 6226010"/>
              <a:gd name="connsiteY1106" fmla="*/ 4051928 h 5756219"/>
              <a:gd name="connsiteX1107" fmla="*/ 2244733 w 6226010"/>
              <a:gd name="connsiteY1107" fmla="*/ 4043775 h 5756219"/>
              <a:gd name="connsiteX1108" fmla="*/ 2250168 w 6226010"/>
              <a:gd name="connsiteY1108" fmla="*/ 4043775 h 5756219"/>
              <a:gd name="connsiteX1109" fmla="*/ 2258321 w 6226010"/>
              <a:gd name="connsiteY1109" fmla="*/ 4035623 h 5756219"/>
              <a:gd name="connsiteX1110" fmla="*/ 2255603 w 6226010"/>
              <a:gd name="connsiteY1110" fmla="*/ 4030187 h 5756219"/>
              <a:gd name="connsiteX1111" fmla="*/ 1475654 w 6226010"/>
              <a:gd name="connsiteY1111" fmla="*/ 4027470 h 5756219"/>
              <a:gd name="connsiteX1112" fmla="*/ 1478371 w 6226010"/>
              <a:gd name="connsiteY1112" fmla="*/ 4032905 h 5756219"/>
              <a:gd name="connsiteX1113" fmla="*/ 1486524 w 6226010"/>
              <a:gd name="connsiteY1113" fmla="*/ 4032905 h 5756219"/>
              <a:gd name="connsiteX1114" fmla="*/ 1491959 w 6226010"/>
              <a:gd name="connsiteY1114" fmla="*/ 4032905 h 5756219"/>
              <a:gd name="connsiteX1115" fmla="*/ 1500112 w 6226010"/>
              <a:gd name="connsiteY1115" fmla="*/ 4084539 h 5756219"/>
              <a:gd name="connsiteX1116" fmla="*/ 1500112 w 6226010"/>
              <a:gd name="connsiteY1116" fmla="*/ 4141609 h 5756219"/>
              <a:gd name="connsiteX1117" fmla="*/ 1502830 w 6226010"/>
              <a:gd name="connsiteY1117" fmla="*/ 4144326 h 5756219"/>
              <a:gd name="connsiteX1118" fmla="*/ 1502830 w 6226010"/>
              <a:gd name="connsiteY1118" fmla="*/ 4149761 h 5756219"/>
              <a:gd name="connsiteX1119" fmla="*/ 1510982 w 6226010"/>
              <a:gd name="connsiteY1119" fmla="*/ 4152479 h 5756219"/>
              <a:gd name="connsiteX1120" fmla="*/ 1510982 w 6226010"/>
              <a:gd name="connsiteY1120" fmla="*/ 4157914 h 5756219"/>
              <a:gd name="connsiteX1121" fmla="*/ 1516418 w 6226010"/>
              <a:gd name="connsiteY1121" fmla="*/ 4160632 h 5756219"/>
              <a:gd name="connsiteX1122" fmla="*/ 1516418 w 6226010"/>
              <a:gd name="connsiteY1122" fmla="*/ 4166067 h 5756219"/>
              <a:gd name="connsiteX1123" fmla="*/ 1524570 w 6226010"/>
              <a:gd name="connsiteY1123" fmla="*/ 4168784 h 5756219"/>
              <a:gd name="connsiteX1124" fmla="*/ 1524570 w 6226010"/>
              <a:gd name="connsiteY1124" fmla="*/ 4174220 h 5756219"/>
              <a:gd name="connsiteX1125" fmla="*/ 1535441 w 6226010"/>
              <a:gd name="connsiteY1125" fmla="*/ 4185090 h 5756219"/>
              <a:gd name="connsiteX1126" fmla="*/ 1535441 w 6226010"/>
              <a:gd name="connsiteY1126" fmla="*/ 4190525 h 5756219"/>
              <a:gd name="connsiteX1127" fmla="*/ 1540876 w 6226010"/>
              <a:gd name="connsiteY1127" fmla="*/ 4193243 h 5756219"/>
              <a:gd name="connsiteX1128" fmla="*/ 1459348 w 6226010"/>
              <a:gd name="connsiteY1128" fmla="*/ 4155196 h 5756219"/>
              <a:gd name="connsiteX1129" fmla="*/ 1410432 w 6226010"/>
              <a:gd name="connsiteY1129" fmla="*/ 4166067 h 5756219"/>
              <a:gd name="connsiteX1130" fmla="*/ 1413149 w 6226010"/>
              <a:gd name="connsiteY1130" fmla="*/ 4136173 h 5756219"/>
              <a:gd name="connsiteX1131" fmla="*/ 1391408 w 6226010"/>
              <a:gd name="connsiteY1131" fmla="*/ 4130738 h 5756219"/>
              <a:gd name="connsiteX1132" fmla="*/ 1407714 w 6226010"/>
              <a:gd name="connsiteY1132" fmla="*/ 4130738 h 5756219"/>
              <a:gd name="connsiteX1133" fmla="*/ 1434890 w 6226010"/>
              <a:gd name="connsiteY1133" fmla="*/ 4111715 h 5756219"/>
              <a:gd name="connsiteX1134" fmla="*/ 1456631 w 6226010"/>
              <a:gd name="connsiteY1134" fmla="*/ 4079104 h 5756219"/>
              <a:gd name="connsiteX1135" fmla="*/ 1453913 w 6226010"/>
              <a:gd name="connsiteY1135" fmla="*/ 4043775 h 5756219"/>
              <a:gd name="connsiteX1136" fmla="*/ 1475654 w 6226010"/>
              <a:gd name="connsiteY1136" fmla="*/ 4027470 h 5756219"/>
              <a:gd name="connsiteX1137" fmla="*/ 842455 w 6226010"/>
              <a:gd name="connsiteY1137" fmla="*/ 4024753 h 5756219"/>
              <a:gd name="connsiteX1138" fmla="*/ 858760 w 6226010"/>
              <a:gd name="connsiteY1138" fmla="*/ 4046494 h 5756219"/>
              <a:gd name="connsiteX1139" fmla="*/ 853325 w 6226010"/>
              <a:gd name="connsiteY1139" fmla="*/ 4049211 h 5756219"/>
              <a:gd name="connsiteX1140" fmla="*/ 845172 w 6226010"/>
              <a:gd name="connsiteY1140" fmla="*/ 4038341 h 5756219"/>
              <a:gd name="connsiteX1141" fmla="*/ 845172 w 6226010"/>
              <a:gd name="connsiteY1141" fmla="*/ 4032906 h 5756219"/>
              <a:gd name="connsiteX1142" fmla="*/ 842455 w 6226010"/>
              <a:gd name="connsiteY1142" fmla="*/ 4030188 h 5756219"/>
              <a:gd name="connsiteX1143" fmla="*/ 842455 w 6226010"/>
              <a:gd name="connsiteY1143" fmla="*/ 4024753 h 5756219"/>
              <a:gd name="connsiteX1144" fmla="*/ 4454137 w 6226010"/>
              <a:gd name="connsiteY1144" fmla="*/ 4024752 h 5756219"/>
              <a:gd name="connsiteX1145" fmla="*/ 4462291 w 6226010"/>
              <a:gd name="connsiteY1145" fmla="*/ 4038340 h 5756219"/>
              <a:gd name="connsiteX1146" fmla="*/ 4454137 w 6226010"/>
              <a:gd name="connsiteY1146" fmla="*/ 4046493 h 5756219"/>
              <a:gd name="connsiteX1147" fmla="*/ 4440549 w 6226010"/>
              <a:gd name="connsiteY1147" fmla="*/ 4038340 h 5756219"/>
              <a:gd name="connsiteX1148" fmla="*/ 4440549 w 6226010"/>
              <a:gd name="connsiteY1148" fmla="*/ 4060081 h 5756219"/>
              <a:gd name="connsiteX1149" fmla="*/ 4470443 w 6226010"/>
              <a:gd name="connsiteY1149" fmla="*/ 4068234 h 5756219"/>
              <a:gd name="connsiteX1150" fmla="*/ 4462291 w 6226010"/>
              <a:gd name="connsiteY1150" fmla="*/ 4038340 h 5756219"/>
              <a:gd name="connsiteX1151" fmla="*/ 4478597 w 6226010"/>
              <a:gd name="connsiteY1151" fmla="*/ 4024752 h 5756219"/>
              <a:gd name="connsiteX1152" fmla="*/ 1559305 w 6226010"/>
              <a:gd name="connsiteY1152" fmla="*/ 4023648 h 5756219"/>
              <a:gd name="connsiteX1153" fmla="*/ 1568052 w 6226010"/>
              <a:gd name="connsiteY1153" fmla="*/ 4024752 h 5756219"/>
              <a:gd name="connsiteX1154" fmla="*/ 1573487 w 6226010"/>
              <a:gd name="connsiteY1154" fmla="*/ 4030187 h 5756219"/>
              <a:gd name="connsiteX1155" fmla="*/ 1600663 w 6226010"/>
              <a:gd name="connsiteY1155" fmla="*/ 4032905 h 5756219"/>
              <a:gd name="connsiteX1156" fmla="*/ 1606098 w 6226010"/>
              <a:gd name="connsiteY1156" fmla="*/ 4041058 h 5756219"/>
              <a:gd name="connsiteX1157" fmla="*/ 1608816 w 6226010"/>
              <a:gd name="connsiteY1157" fmla="*/ 4051928 h 5756219"/>
              <a:gd name="connsiteX1158" fmla="*/ 1614251 w 6226010"/>
              <a:gd name="connsiteY1158" fmla="*/ 4051928 h 5756219"/>
              <a:gd name="connsiteX1159" fmla="*/ 1614251 w 6226010"/>
              <a:gd name="connsiteY1159" fmla="*/ 4057363 h 5756219"/>
              <a:gd name="connsiteX1160" fmla="*/ 1630558 w 6226010"/>
              <a:gd name="connsiteY1160" fmla="*/ 4095410 h 5756219"/>
              <a:gd name="connsiteX1161" fmla="*/ 1622404 w 6226010"/>
              <a:gd name="connsiteY1161" fmla="*/ 4111715 h 5756219"/>
              <a:gd name="connsiteX1162" fmla="*/ 1606098 w 6226010"/>
              <a:gd name="connsiteY1162" fmla="*/ 4130739 h 5756219"/>
              <a:gd name="connsiteX1163" fmla="*/ 1581640 w 6226010"/>
              <a:gd name="connsiteY1163" fmla="*/ 4193243 h 5756219"/>
              <a:gd name="connsiteX1164" fmla="*/ 1576205 w 6226010"/>
              <a:gd name="connsiteY1164" fmla="*/ 4190526 h 5756219"/>
              <a:gd name="connsiteX1165" fmla="*/ 1565334 w 6226010"/>
              <a:gd name="connsiteY1165" fmla="*/ 4174220 h 5756219"/>
              <a:gd name="connsiteX1166" fmla="*/ 1565334 w 6226010"/>
              <a:gd name="connsiteY1166" fmla="*/ 4171503 h 5756219"/>
              <a:gd name="connsiteX1167" fmla="*/ 1559899 w 6226010"/>
              <a:gd name="connsiteY1167" fmla="*/ 4163350 h 5756219"/>
              <a:gd name="connsiteX1168" fmla="*/ 1551746 w 6226010"/>
              <a:gd name="connsiteY1168" fmla="*/ 4157915 h 5756219"/>
              <a:gd name="connsiteX1169" fmla="*/ 1551746 w 6226010"/>
              <a:gd name="connsiteY1169" fmla="*/ 4155197 h 5756219"/>
              <a:gd name="connsiteX1170" fmla="*/ 1543593 w 6226010"/>
              <a:gd name="connsiteY1170" fmla="*/ 4152479 h 5756219"/>
              <a:gd name="connsiteX1171" fmla="*/ 1540876 w 6226010"/>
              <a:gd name="connsiteY1171" fmla="*/ 4147044 h 5756219"/>
              <a:gd name="connsiteX1172" fmla="*/ 1532723 w 6226010"/>
              <a:gd name="connsiteY1172" fmla="*/ 4144327 h 5756219"/>
              <a:gd name="connsiteX1173" fmla="*/ 1527288 w 6226010"/>
              <a:gd name="connsiteY1173" fmla="*/ 4136174 h 5756219"/>
              <a:gd name="connsiteX1174" fmla="*/ 1524570 w 6226010"/>
              <a:gd name="connsiteY1174" fmla="*/ 4100845 h 5756219"/>
              <a:gd name="connsiteX1175" fmla="*/ 1524570 w 6226010"/>
              <a:gd name="connsiteY1175" fmla="*/ 4068234 h 5756219"/>
              <a:gd name="connsiteX1176" fmla="*/ 1521853 w 6226010"/>
              <a:gd name="connsiteY1176" fmla="*/ 4032905 h 5756219"/>
              <a:gd name="connsiteX1177" fmla="*/ 1521853 w 6226010"/>
              <a:gd name="connsiteY1177" fmla="*/ 4027470 h 5756219"/>
              <a:gd name="connsiteX1178" fmla="*/ 1559305 w 6226010"/>
              <a:gd name="connsiteY1178" fmla="*/ 4023648 h 5756219"/>
              <a:gd name="connsiteX1179" fmla="*/ 1220200 w 6226010"/>
              <a:gd name="connsiteY1179" fmla="*/ 4022036 h 5756219"/>
              <a:gd name="connsiteX1180" fmla="*/ 1222917 w 6226010"/>
              <a:gd name="connsiteY1180" fmla="*/ 4024753 h 5756219"/>
              <a:gd name="connsiteX1181" fmla="*/ 1220200 w 6226010"/>
              <a:gd name="connsiteY1181" fmla="*/ 4024753 h 5756219"/>
              <a:gd name="connsiteX1182" fmla="*/ 1220200 w 6226010"/>
              <a:gd name="connsiteY1182" fmla="*/ 4022036 h 5756219"/>
              <a:gd name="connsiteX1183" fmla="*/ 4641651 w 6226010"/>
              <a:gd name="connsiteY1183" fmla="*/ 4022035 h 5756219"/>
              <a:gd name="connsiteX1184" fmla="*/ 4625345 w 6226010"/>
              <a:gd name="connsiteY1184" fmla="*/ 4024752 h 5756219"/>
              <a:gd name="connsiteX1185" fmla="*/ 4641651 w 6226010"/>
              <a:gd name="connsiteY1185" fmla="*/ 4038340 h 5756219"/>
              <a:gd name="connsiteX1186" fmla="*/ 4663393 w 6226010"/>
              <a:gd name="connsiteY1186" fmla="*/ 4046493 h 5756219"/>
              <a:gd name="connsiteX1187" fmla="*/ 4663393 w 6226010"/>
              <a:gd name="connsiteY1187" fmla="*/ 4022035 h 5756219"/>
              <a:gd name="connsiteX1188" fmla="*/ 4641651 w 6226010"/>
              <a:gd name="connsiteY1188" fmla="*/ 4038340 h 5756219"/>
              <a:gd name="connsiteX1189" fmla="*/ 682116 w 6226010"/>
              <a:gd name="connsiteY1189" fmla="*/ 4013883 h 5756219"/>
              <a:gd name="connsiteX1190" fmla="*/ 690269 w 6226010"/>
              <a:gd name="connsiteY1190" fmla="*/ 4027471 h 5756219"/>
              <a:gd name="connsiteX1191" fmla="*/ 679399 w 6226010"/>
              <a:gd name="connsiteY1191" fmla="*/ 4030188 h 5756219"/>
              <a:gd name="connsiteX1192" fmla="*/ 682116 w 6226010"/>
              <a:gd name="connsiteY1192" fmla="*/ 4013883 h 5756219"/>
              <a:gd name="connsiteX1193" fmla="*/ 3774740 w 6226010"/>
              <a:gd name="connsiteY1193" fmla="*/ 4011165 h 5756219"/>
              <a:gd name="connsiteX1194" fmla="*/ 3777458 w 6226010"/>
              <a:gd name="connsiteY1194" fmla="*/ 4073669 h 5756219"/>
              <a:gd name="connsiteX1195" fmla="*/ 3755716 w 6226010"/>
              <a:gd name="connsiteY1195" fmla="*/ 4054646 h 5756219"/>
              <a:gd name="connsiteX1196" fmla="*/ 3774740 w 6226010"/>
              <a:gd name="connsiteY1196" fmla="*/ 4011165 h 5756219"/>
              <a:gd name="connsiteX1197" fmla="*/ 4315541 w 6226010"/>
              <a:gd name="connsiteY1197" fmla="*/ 4008447 h 5756219"/>
              <a:gd name="connsiteX1198" fmla="*/ 4331845 w 6226010"/>
              <a:gd name="connsiteY1198" fmla="*/ 4024752 h 5756219"/>
              <a:gd name="connsiteX1199" fmla="*/ 4339999 w 6226010"/>
              <a:gd name="connsiteY1199" fmla="*/ 4008447 h 5756219"/>
              <a:gd name="connsiteX1200" fmla="*/ 3861702 w 6226010"/>
              <a:gd name="connsiteY1200" fmla="*/ 3992142 h 5756219"/>
              <a:gd name="connsiteX1201" fmla="*/ 3872572 w 6226010"/>
              <a:gd name="connsiteY1201" fmla="*/ 3997577 h 5756219"/>
              <a:gd name="connsiteX1202" fmla="*/ 3842678 w 6226010"/>
              <a:gd name="connsiteY1202" fmla="*/ 4027470 h 5756219"/>
              <a:gd name="connsiteX1203" fmla="*/ 3842678 w 6226010"/>
              <a:gd name="connsiteY1203" fmla="*/ 4011165 h 5756219"/>
              <a:gd name="connsiteX1204" fmla="*/ 3861702 w 6226010"/>
              <a:gd name="connsiteY1204" fmla="*/ 3992142 h 5756219"/>
              <a:gd name="connsiteX1205" fmla="*/ 4630781 w 6226010"/>
              <a:gd name="connsiteY1205" fmla="*/ 3992141 h 5756219"/>
              <a:gd name="connsiteX1206" fmla="*/ 4617193 w 6226010"/>
              <a:gd name="connsiteY1206" fmla="*/ 4008447 h 5756219"/>
              <a:gd name="connsiteX1207" fmla="*/ 4633499 w 6226010"/>
              <a:gd name="connsiteY1207" fmla="*/ 4016599 h 5756219"/>
              <a:gd name="connsiteX1208" fmla="*/ 4432397 w 6226010"/>
              <a:gd name="connsiteY1208" fmla="*/ 3992141 h 5756219"/>
              <a:gd name="connsiteX1209" fmla="*/ 4407939 w 6226010"/>
              <a:gd name="connsiteY1209" fmla="*/ 3994859 h 5756219"/>
              <a:gd name="connsiteX1210" fmla="*/ 4424245 w 6226010"/>
              <a:gd name="connsiteY1210" fmla="*/ 4008447 h 5756219"/>
              <a:gd name="connsiteX1211" fmla="*/ 623306 w 6226010"/>
              <a:gd name="connsiteY1211" fmla="*/ 3988829 h 5756219"/>
              <a:gd name="connsiteX1212" fmla="*/ 603306 w 6226010"/>
              <a:gd name="connsiteY1212" fmla="*/ 3992141 h 5756219"/>
              <a:gd name="connsiteX1213" fmla="*/ 635917 w 6226010"/>
              <a:gd name="connsiteY1213" fmla="*/ 4049211 h 5756219"/>
              <a:gd name="connsiteX1214" fmla="*/ 623306 w 6226010"/>
              <a:gd name="connsiteY1214" fmla="*/ 3988829 h 5756219"/>
              <a:gd name="connsiteX1215" fmla="*/ 1478371 w 6226010"/>
              <a:gd name="connsiteY1215" fmla="*/ 3986707 h 5756219"/>
              <a:gd name="connsiteX1216" fmla="*/ 1483806 w 6226010"/>
              <a:gd name="connsiteY1216" fmla="*/ 4008448 h 5756219"/>
              <a:gd name="connsiteX1217" fmla="*/ 1456631 w 6226010"/>
              <a:gd name="connsiteY1217" fmla="*/ 4019318 h 5756219"/>
              <a:gd name="connsiteX1218" fmla="*/ 1456631 w 6226010"/>
              <a:gd name="connsiteY1218" fmla="*/ 4003012 h 5756219"/>
              <a:gd name="connsiteX1219" fmla="*/ 1464783 w 6226010"/>
              <a:gd name="connsiteY1219" fmla="*/ 4000295 h 5756219"/>
              <a:gd name="connsiteX1220" fmla="*/ 1478371 w 6226010"/>
              <a:gd name="connsiteY1220" fmla="*/ 3986707 h 5756219"/>
              <a:gd name="connsiteX1221" fmla="*/ 788103 w 6226010"/>
              <a:gd name="connsiteY1221" fmla="*/ 3986707 h 5756219"/>
              <a:gd name="connsiteX1222" fmla="*/ 820714 w 6226010"/>
              <a:gd name="connsiteY1222" fmla="*/ 4008448 h 5756219"/>
              <a:gd name="connsiteX1223" fmla="*/ 842455 w 6226010"/>
              <a:gd name="connsiteY1223" fmla="*/ 4049211 h 5756219"/>
              <a:gd name="connsiteX1224" fmla="*/ 788103 w 6226010"/>
              <a:gd name="connsiteY1224" fmla="*/ 4005730 h 5756219"/>
              <a:gd name="connsiteX1225" fmla="*/ 788103 w 6226010"/>
              <a:gd name="connsiteY1225" fmla="*/ 3994860 h 5756219"/>
              <a:gd name="connsiteX1226" fmla="*/ 788103 w 6226010"/>
              <a:gd name="connsiteY1226" fmla="*/ 3986707 h 5756219"/>
              <a:gd name="connsiteX1227" fmla="*/ 4503055 w 6226010"/>
              <a:gd name="connsiteY1227" fmla="*/ 3978553 h 5756219"/>
              <a:gd name="connsiteX1228" fmla="*/ 4503055 w 6226010"/>
              <a:gd name="connsiteY1228" fmla="*/ 4000294 h 5756219"/>
              <a:gd name="connsiteX1229" fmla="*/ 4519359 w 6226010"/>
              <a:gd name="connsiteY1229" fmla="*/ 3992141 h 5756219"/>
              <a:gd name="connsiteX1230" fmla="*/ 4478597 w 6226010"/>
              <a:gd name="connsiteY1230" fmla="*/ 3978553 h 5756219"/>
              <a:gd name="connsiteX1231" fmla="*/ 4478597 w 6226010"/>
              <a:gd name="connsiteY1231" fmla="*/ 3992141 h 5756219"/>
              <a:gd name="connsiteX1232" fmla="*/ 4494901 w 6226010"/>
              <a:gd name="connsiteY1232" fmla="*/ 3978553 h 5756219"/>
              <a:gd name="connsiteX1233" fmla="*/ 3791044 w 6226010"/>
              <a:gd name="connsiteY1233" fmla="*/ 3978553 h 5756219"/>
              <a:gd name="connsiteX1234" fmla="*/ 3826374 w 6226010"/>
              <a:gd name="connsiteY1234" fmla="*/ 3981270 h 5756219"/>
              <a:gd name="connsiteX1235" fmla="*/ 3831809 w 6226010"/>
              <a:gd name="connsiteY1235" fmla="*/ 3997576 h 5756219"/>
              <a:gd name="connsiteX1236" fmla="*/ 3834527 w 6226010"/>
              <a:gd name="connsiteY1236" fmla="*/ 4027469 h 5756219"/>
              <a:gd name="connsiteX1237" fmla="*/ 3788326 w 6226010"/>
              <a:gd name="connsiteY1237" fmla="*/ 4084539 h 5756219"/>
              <a:gd name="connsiteX1238" fmla="*/ 3793762 w 6226010"/>
              <a:gd name="connsiteY1238" fmla="*/ 4024752 h 5756219"/>
              <a:gd name="connsiteX1239" fmla="*/ 3788326 w 6226010"/>
              <a:gd name="connsiteY1239" fmla="*/ 4032905 h 5756219"/>
              <a:gd name="connsiteX1240" fmla="*/ 3791044 w 6226010"/>
              <a:gd name="connsiteY1240" fmla="*/ 3978553 h 5756219"/>
              <a:gd name="connsiteX1241" fmla="*/ 4524795 w 6226010"/>
              <a:gd name="connsiteY1241" fmla="*/ 3962247 h 5756219"/>
              <a:gd name="connsiteX1242" fmla="*/ 4524795 w 6226010"/>
              <a:gd name="connsiteY1242" fmla="*/ 3978553 h 5756219"/>
              <a:gd name="connsiteX1243" fmla="*/ 4541101 w 6226010"/>
              <a:gd name="connsiteY1243" fmla="*/ 3962247 h 5756219"/>
              <a:gd name="connsiteX1244" fmla="*/ 2432248 w 6226010"/>
              <a:gd name="connsiteY1244" fmla="*/ 3956812 h 5756219"/>
              <a:gd name="connsiteX1245" fmla="*/ 2434965 w 6226010"/>
              <a:gd name="connsiteY1245" fmla="*/ 3962247 h 5756219"/>
              <a:gd name="connsiteX1246" fmla="*/ 2451271 w 6226010"/>
              <a:gd name="connsiteY1246" fmla="*/ 3973118 h 5756219"/>
              <a:gd name="connsiteX1247" fmla="*/ 2451271 w 6226010"/>
              <a:gd name="connsiteY1247" fmla="*/ 3970400 h 5756219"/>
              <a:gd name="connsiteX1248" fmla="*/ 2432248 w 6226010"/>
              <a:gd name="connsiteY1248" fmla="*/ 3956812 h 5756219"/>
              <a:gd name="connsiteX1249" fmla="*/ 3948665 w 6226010"/>
              <a:gd name="connsiteY1249" fmla="*/ 3954096 h 5756219"/>
              <a:gd name="connsiteX1250" fmla="*/ 3943230 w 6226010"/>
              <a:gd name="connsiteY1250" fmla="*/ 3986707 h 5756219"/>
              <a:gd name="connsiteX1251" fmla="*/ 3926924 w 6226010"/>
              <a:gd name="connsiteY1251" fmla="*/ 3994860 h 5756219"/>
              <a:gd name="connsiteX1252" fmla="*/ 3910618 w 6226010"/>
              <a:gd name="connsiteY1252" fmla="*/ 3986707 h 5756219"/>
              <a:gd name="connsiteX1253" fmla="*/ 3948665 w 6226010"/>
              <a:gd name="connsiteY1253" fmla="*/ 3954096 h 5756219"/>
              <a:gd name="connsiteX1254" fmla="*/ 1019098 w 6226010"/>
              <a:gd name="connsiteY1254" fmla="*/ 3954096 h 5756219"/>
              <a:gd name="connsiteX1255" fmla="*/ 1057145 w 6226010"/>
              <a:gd name="connsiteY1255" fmla="*/ 3989424 h 5756219"/>
              <a:gd name="connsiteX1256" fmla="*/ 1029969 w 6226010"/>
              <a:gd name="connsiteY1256" fmla="*/ 3997577 h 5756219"/>
              <a:gd name="connsiteX1257" fmla="*/ 1068015 w 6226010"/>
              <a:gd name="connsiteY1257" fmla="*/ 4043776 h 5756219"/>
              <a:gd name="connsiteX1258" fmla="*/ 1054427 w 6226010"/>
              <a:gd name="connsiteY1258" fmla="*/ 4049211 h 5756219"/>
              <a:gd name="connsiteX1259" fmla="*/ 1054427 w 6226010"/>
              <a:gd name="connsiteY1259" fmla="*/ 4043776 h 5756219"/>
              <a:gd name="connsiteX1260" fmla="*/ 1046274 w 6226010"/>
              <a:gd name="connsiteY1260" fmla="*/ 4035624 h 5756219"/>
              <a:gd name="connsiteX1261" fmla="*/ 1038121 w 6226010"/>
              <a:gd name="connsiteY1261" fmla="*/ 4016600 h 5756219"/>
              <a:gd name="connsiteX1262" fmla="*/ 1032686 w 6226010"/>
              <a:gd name="connsiteY1262" fmla="*/ 4011165 h 5756219"/>
              <a:gd name="connsiteX1263" fmla="*/ 1016381 w 6226010"/>
              <a:gd name="connsiteY1263" fmla="*/ 3962248 h 5756219"/>
              <a:gd name="connsiteX1264" fmla="*/ 1019098 w 6226010"/>
              <a:gd name="connsiteY1264" fmla="*/ 3954096 h 5756219"/>
              <a:gd name="connsiteX1265" fmla="*/ 4194267 w 6226010"/>
              <a:gd name="connsiteY1265" fmla="*/ 3951038 h 5756219"/>
              <a:gd name="connsiteX1266" fmla="*/ 4194236 w 6226010"/>
              <a:gd name="connsiteY1266" fmla="*/ 3951048 h 5756219"/>
              <a:gd name="connsiteX1267" fmla="*/ 4195984 w 6226010"/>
              <a:gd name="connsiteY1267" fmla="*/ 3960089 h 5756219"/>
              <a:gd name="connsiteX1268" fmla="*/ 4201401 w 6226010"/>
              <a:gd name="connsiteY1268" fmla="*/ 3954095 h 5756219"/>
              <a:gd name="connsiteX1269" fmla="*/ 4194267 w 6226010"/>
              <a:gd name="connsiteY1269" fmla="*/ 3951038 h 5756219"/>
              <a:gd name="connsiteX1270" fmla="*/ 4418809 w 6226010"/>
              <a:gd name="connsiteY1270" fmla="*/ 3940507 h 5756219"/>
              <a:gd name="connsiteX1271" fmla="*/ 4402503 w 6226010"/>
              <a:gd name="connsiteY1271" fmla="*/ 3970400 h 5756219"/>
              <a:gd name="connsiteX1272" fmla="*/ 4432397 w 6226010"/>
              <a:gd name="connsiteY1272" fmla="*/ 3956812 h 5756219"/>
              <a:gd name="connsiteX1273" fmla="*/ 4432397 w 6226010"/>
              <a:gd name="connsiteY1273" fmla="*/ 3978553 h 5756219"/>
              <a:gd name="connsiteX1274" fmla="*/ 4454137 w 6226010"/>
              <a:gd name="connsiteY1274" fmla="*/ 3970400 h 5756219"/>
              <a:gd name="connsiteX1275" fmla="*/ 4478597 w 6226010"/>
              <a:gd name="connsiteY1275" fmla="*/ 3970400 h 5756219"/>
              <a:gd name="connsiteX1276" fmla="*/ 4462291 w 6226010"/>
              <a:gd name="connsiteY1276" fmla="*/ 3948659 h 5756219"/>
              <a:gd name="connsiteX1277" fmla="*/ 4448703 w 6226010"/>
              <a:gd name="connsiteY1277" fmla="*/ 3956812 h 5756219"/>
              <a:gd name="connsiteX1278" fmla="*/ 4440549 w 6226010"/>
              <a:gd name="connsiteY1278" fmla="*/ 3940507 h 5756219"/>
              <a:gd name="connsiteX1279" fmla="*/ 4418809 w 6226010"/>
              <a:gd name="connsiteY1279" fmla="*/ 3940507 h 5756219"/>
              <a:gd name="connsiteX1280" fmla="*/ 720162 w 6226010"/>
              <a:gd name="connsiteY1280" fmla="*/ 3935071 h 5756219"/>
              <a:gd name="connsiteX1281" fmla="*/ 720162 w 6226010"/>
              <a:gd name="connsiteY1281" fmla="*/ 3937789 h 5756219"/>
              <a:gd name="connsiteX1282" fmla="*/ 720162 w 6226010"/>
              <a:gd name="connsiteY1282" fmla="*/ 3935071 h 5756219"/>
              <a:gd name="connsiteX1283" fmla="*/ 2333731 w 6226010"/>
              <a:gd name="connsiteY1283" fmla="*/ 3934525 h 5756219"/>
              <a:gd name="connsiteX1284" fmla="*/ 2328299 w 6226010"/>
              <a:gd name="connsiteY1284" fmla="*/ 3939488 h 5756219"/>
              <a:gd name="connsiteX1285" fmla="*/ 2326361 w 6226010"/>
              <a:gd name="connsiteY1285" fmla="*/ 3941974 h 5756219"/>
              <a:gd name="connsiteX1286" fmla="*/ 2334414 w 6226010"/>
              <a:gd name="connsiteY1286" fmla="*/ 3935071 h 5756219"/>
              <a:gd name="connsiteX1287" fmla="*/ 478296 w 6226010"/>
              <a:gd name="connsiteY1287" fmla="*/ 3924201 h 5756219"/>
              <a:gd name="connsiteX1288" fmla="*/ 442968 w 6226010"/>
              <a:gd name="connsiteY1288" fmla="*/ 3954095 h 5756219"/>
              <a:gd name="connsiteX1289" fmla="*/ 483732 w 6226010"/>
              <a:gd name="connsiteY1289" fmla="*/ 3959530 h 5756219"/>
              <a:gd name="connsiteX1290" fmla="*/ 478296 w 6226010"/>
              <a:gd name="connsiteY1290" fmla="*/ 3924201 h 5756219"/>
              <a:gd name="connsiteX1291" fmla="*/ 2388766 w 6226010"/>
              <a:gd name="connsiteY1291" fmla="*/ 3918766 h 5756219"/>
              <a:gd name="connsiteX1292" fmla="*/ 2386049 w 6226010"/>
              <a:gd name="connsiteY1292" fmla="*/ 3921483 h 5756219"/>
              <a:gd name="connsiteX1293" fmla="*/ 2396919 w 6226010"/>
              <a:gd name="connsiteY1293" fmla="*/ 3929636 h 5756219"/>
              <a:gd name="connsiteX1294" fmla="*/ 2402354 w 6226010"/>
              <a:gd name="connsiteY1294" fmla="*/ 3932354 h 5756219"/>
              <a:gd name="connsiteX1295" fmla="*/ 2402354 w 6226010"/>
              <a:gd name="connsiteY1295" fmla="*/ 3929636 h 5756219"/>
              <a:gd name="connsiteX1296" fmla="*/ 2388766 w 6226010"/>
              <a:gd name="connsiteY1296" fmla="*/ 3918766 h 5756219"/>
              <a:gd name="connsiteX1297" fmla="*/ 4617193 w 6226010"/>
              <a:gd name="connsiteY1297" fmla="*/ 3913331 h 5756219"/>
              <a:gd name="connsiteX1298" fmla="*/ 4587299 w 6226010"/>
              <a:gd name="connsiteY1298" fmla="*/ 3929636 h 5756219"/>
              <a:gd name="connsiteX1299" fmla="*/ 4587299 w 6226010"/>
              <a:gd name="connsiteY1299" fmla="*/ 3945942 h 5756219"/>
              <a:gd name="connsiteX1300" fmla="*/ 4570995 w 6226010"/>
              <a:gd name="connsiteY1300" fmla="*/ 3975835 h 5756219"/>
              <a:gd name="connsiteX1301" fmla="*/ 4595453 w 6226010"/>
              <a:gd name="connsiteY1301" fmla="*/ 3967683 h 5756219"/>
              <a:gd name="connsiteX1302" fmla="*/ 4587299 w 6226010"/>
              <a:gd name="connsiteY1302" fmla="*/ 3945942 h 5756219"/>
              <a:gd name="connsiteX1303" fmla="*/ 4600887 w 6226010"/>
              <a:gd name="connsiteY1303" fmla="*/ 3940507 h 5756219"/>
              <a:gd name="connsiteX1304" fmla="*/ 4614475 w 6226010"/>
              <a:gd name="connsiteY1304" fmla="*/ 3951377 h 5756219"/>
              <a:gd name="connsiteX1305" fmla="*/ 4622629 w 6226010"/>
              <a:gd name="connsiteY1305" fmla="*/ 3921483 h 5756219"/>
              <a:gd name="connsiteX1306" fmla="*/ 1285422 w 6226010"/>
              <a:gd name="connsiteY1306" fmla="*/ 3910613 h 5756219"/>
              <a:gd name="connsiteX1307" fmla="*/ 1304445 w 6226010"/>
              <a:gd name="connsiteY1307" fmla="*/ 3940506 h 5756219"/>
              <a:gd name="connsiteX1308" fmla="*/ 1304445 w 6226010"/>
              <a:gd name="connsiteY1308" fmla="*/ 3951377 h 5756219"/>
              <a:gd name="connsiteX1309" fmla="*/ 1307163 w 6226010"/>
              <a:gd name="connsiteY1309" fmla="*/ 3951377 h 5756219"/>
              <a:gd name="connsiteX1310" fmla="*/ 1307163 w 6226010"/>
              <a:gd name="connsiteY1310" fmla="*/ 3964965 h 5756219"/>
              <a:gd name="connsiteX1311" fmla="*/ 1312598 w 6226010"/>
              <a:gd name="connsiteY1311" fmla="*/ 3973117 h 5756219"/>
              <a:gd name="connsiteX1312" fmla="*/ 1369667 w 6226010"/>
              <a:gd name="connsiteY1312" fmla="*/ 3992141 h 5756219"/>
              <a:gd name="connsiteX1313" fmla="*/ 1394126 w 6226010"/>
              <a:gd name="connsiteY1313" fmla="*/ 3994858 h 5756219"/>
              <a:gd name="connsiteX1314" fmla="*/ 1407714 w 6226010"/>
              <a:gd name="connsiteY1314" fmla="*/ 4008446 h 5756219"/>
              <a:gd name="connsiteX1315" fmla="*/ 1413149 w 6226010"/>
              <a:gd name="connsiteY1315" fmla="*/ 4008446 h 5756219"/>
              <a:gd name="connsiteX1316" fmla="*/ 1421302 w 6226010"/>
              <a:gd name="connsiteY1316" fmla="*/ 4016599 h 5756219"/>
              <a:gd name="connsiteX1317" fmla="*/ 1434890 w 6226010"/>
              <a:gd name="connsiteY1317" fmla="*/ 4032904 h 5756219"/>
              <a:gd name="connsiteX1318" fmla="*/ 1421302 w 6226010"/>
              <a:gd name="connsiteY1318" fmla="*/ 4051927 h 5756219"/>
              <a:gd name="connsiteX1319" fmla="*/ 1415866 w 6226010"/>
              <a:gd name="connsiteY1319" fmla="*/ 4065515 h 5756219"/>
              <a:gd name="connsiteX1320" fmla="*/ 1404996 w 6226010"/>
              <a:gd name="connsiteY1320" fmla="*/ 4073668 h 5756219"/>
              <a:gd name="connsiteX1321" fmla="*/ 1402278 w 6226010"/>
              <a:gd name="connsiteY1321" fmla="*/ 4089974 h 5756219"/>
              <a:gd name="connsiteX1322" fmla="*/ 1377820 w 6226010"/>
              <a:gd name="connsiteY1322" fmla="*/ 4117150 h 5756219"/>
              <a:gd name="connsiteX1323" fmla="*/ 1320751 w 6226010"/>
              <a:gd name="connsiteY1323" fmla="*/ 4122585 h 5756219"/>
              <a:gd name="connsiteX1324" fmla="*/ 1320751 w 6226010"/>
              <a:gd name="connsiteY1324" fmla="*/ 4119867 h 5756219"/>
              <a:gd name="connsiteX1325" fmla="*/ 1315315 w 6226010"/>
              <a:gd name="connsiteY1325" fmla="*/ 4117150 h 5756219"/>
              <a:gd name="connsiteX1326" fmla="*/ 1334338 w 6226010"/>
              <a:gd name="connsiteY1326" fmla="*/ 4068233 h 5756219"/>
              <a:gd name="connsiteX1327" fmla="*/ 1320751 w 6226010"/>
              <a:gd name="connsiteY1327" fmla="*/ 4041057 h 5756219"/>
              <a:gd name="connsiteX1328" fmla="*/ 1290857 w 6226010"/>
              <a:gd name="connsiteY1328" fmla="*/ 4019316 h 5756219"/>
              <a:gd name="connsiteX1329" fmla="*/ 1301727 w 6226010"/>
              <a:gd name="connsiteY1329" fmla="*/ 4003011 h 5756219"/>
              <a:gd name="connsiteX1330" fmla="*/ 1290857 w 6226010"/>
              <a:gd name="connsiteY1330" fmla="*/ 3948659 h 5756219"/>
              <a:gd name="connsiteX1331" fmla="*/ 1271834 w 6226010"/>
              <a:gd name="connsiteY1331" fmla="*/ 3948659 h 5756219"/>
              <a:gd name="connsiteX1332" fmla="*/ 1282704 w 6226010"/>
              <a:gd name="connsiteY1332" fmla="*/ 3986705 h 5756219"/>
              <a:gd name="connsiteX1333" fmla="*/ 1247376 w 6226010"/>
              <a:gd name="connsiteY1333" fmla="*/ 3989423 h 5756219"/>
              <a:gd name="connsiteX1334" fmla="*/ 1239223 w 6226010"/>
              <a:gd name="connsiteY1334" fmla="*/ 4022034 h 5756219"/>
              <a:gd name="connsiteX1335" fmla="*/ 1236505 w 6226010"/>
              <a:gd name="connsiteY1335" fmla="*/ 4022034 h 5756219"/>
              <a:gd name="connsiteX1336" fmla="*/ 1231070 w 6226010"/>
              <a:gd name="connsiteY1336" fmla="*/ 4019316 h 5756219"/>
              <a:gd name="connsiteX1337" fmla="*/ 1231070 w 6226010"/>
              <a:gd name="connsiteY1337" fmla="*/ 4013881 h 5756219"/>
              <a:gd name="connsiteX1338" fmla="*/ 1217482 w 6226010"/>
              <a:gd name="connsiteY1338" fmla="*/ 4008446 h 5756219"/>
              <a:gd name="connsiteX1339" fmla="*/ 1214764 w 6226010"/>
              <a:gd name="connsiteY1339" fmla="*/ 4008446 h 5756219"/>
              <a:gd name="connsiteX1340" fmla="*/ 1212047 w 6226010"/>
              <a:gd name="connsiteY1340" fmla="*/ 4005728 h 5756219"/>
              <a:gd name="connsiteX1341" fmla="*/ 1228352 w 6226010"/>
              <a:gd name="connsiteY1341" fmla="*/ 3935071 h 5756219"/>
              <a:gd name="connsiteX1342" fmla="*/ 1255528 w 6226010"/>
              <a:gd name="connsiteY1342" fmla="*/ 3924201 h 5756219"/>
              <a:gd name="connsiteX1343" fmla="*/ 1285422 w 6226010"/>
              <a:gd name="connsiteY1343" fmla="*/ 3910613 h 5756219"/>
              <a:gd name="connsiteX1344" fmla="*/ 2641502 w 6226010"/>
              <a:gd name="connsiteY1344" fmla="*/ 3907896 h 5756219"/>
              <a:gd name="connsiteX1345" fmla="*/ 2625197 w 6226010"/>
              <a:gd name="connsiteY1345" fmla="*/ 3916049 h 5756219"/>
              <a:gd name="connsiteX1346" fmla="*/ 2619762 w 6226010"/>
              <a:gd name="connsiteY1346" fmla="*/ 3916049 h 5756219"/>
              <a:gd name="connsiteX1347" fmla="*/ 2619762 w 6226010"/>
              <a:gd name="connsiteY1347" fmla="*/ 3910613 h 5756219"/>
              <a:gd name="connsiteX1348" fmla="*/ 2641502 w 6226010"/>
              <a:gd name="connsiteY1348" fmla="*/ 3907896 h 5756219"/>
              <a:gd name="connsiteX1349" fmla="*/ 597871 w 6226010"/>
              <a:gd name="connsiteY1349" fmla="*/ 3907895 h 5756219"/>
              <a:gd name="connsiteX1350" fmla="*/ 554389 w 6226010"/>
              <a:gd name="connsiteY1350" fmla="*/ 3948659 h 5756219"/>
              <a:gd name="connsiteX1351" fmla="*/ 516343 w 6226010"/>
              <a:gd name="connsiteY1351" fmla="*/ 3943224 h 5756219"/>
              <a:gd name="connsiteX1352" fmla="*/ 546236 w 6226010"/>
              <a:gd name="connsiteY1352" fmla="*/ 4013882 h 5756219"/>
              <a:gd name="connsiteX1353" fmla="*/ 589718 w 6226010"/>
              <a:gd name="connsiteY1353" fmla="*/ 4016599 h 5756219"/>
              <a:gd name="connsiteX1354" fmla="*/ 608741 w 6226010"/>
              <a:gd name="connsiteY1354" fmla="*/ 3913331 h 5756219"/>
              <a:gd name="connsiteX1355" fmla="*/ 597871 w 6226010"/>
              <a:gd name="connsiteY1355" fmla="*/ 3907895 h 5756219"/>
              <a:gd name="connsiteX1356" fmla="*/ 2295235 w 6226010"/>
              <a:gd name="connsiteY1356" fmla="*/ 3898610 h 5756219"/>
              <a:gd name="connsiteX1357" fmla="*/ 2292970 w 6226010"/>
              <a:gd name="connsiteY1357" fmla="*/ 3907217 h 5756219"/>
              <a:gd name="connsiteX1358" fmla="*/ 2293649 w 6226010"/>
              <a:gd name="connsiteY1358" fmla="*/ 3924202 h 5756219"/>
              <a:gd name="connsiteX1359" fmla="*/ 2292290 w 6226010"/>
              <a:gd name="connsiteY1359" fmla="*/ 3941526 h 5756219"/>
              <a:gd name="connsiteX1360" fmla="*/ 2291176 w 6226010"/>
              <a:gd name="connsiteY1360" fmla="*/ 3954068 h 5756219"/>
              <a:gd name="connsiteX1361" fmla="*/ 2300318 w 6226010"/>
              <a:gd name="connsiteY1361" fmla="*/ 3953052 h 5756219"/>
              <a:gd name="connsiteX1362" fmla="*/ 2303501 w 6226010"/>
              <a:gd name="connsiteY1362" fmla="*/ 3929297 h 5756219"/>
              <a:gd name="connsiteX1363" fmla="*/ 2304053 w 6226010"/>
              <a:gd name="connsiteY1363" fmla="*/ 3912949 h 5756219"/>
              <a:gd name="connsiteX1364" fmla="*/ 2302544 w 6226010"/>
              <a:gd name="connsiteY1364" fmla="*/ 3905919 h 5756219"/>
              <a:gd name="connsiteX1365" fmla="*/ 2551822 w 6226010"/>
              <a:gd name="connsiteY1365" fmla="*/ 3897026 h 5756219"/>
              <a:gd name="connsiteX1366" fmla="*/ 2559974 w 6226010"/>
              <a:gd name="connsiteY1366" fmla="*/ 3897026 h 5756219"/>
              <a:gd name="connsiteX1367" fmla="*/ 2562692 w 6226010"/>
              <a:gd name="connsiteY1367" fmla="*/ 3897026 h 5756219"/>
              <a:gd name="connsiteX1368" fmla="*/ 2559974 w 6226010"/>
              <a:gd name="connsiteY1368" fmla="*/ 3902461 h 5756219"/>
              <a:gd name="connsiteX1369" fmla="*/ 2551822 w 6226010"/>
              <a:gd name="connsiteY1369" fmla="*/ 3897026 h 5756219"/>
              <a:gd name="connsiteX1370" fmla="*/ 4603605 w 6226010"/>
              <a:gd name="connsiteY1370" fmla="*/ 3892949 h 5756219"/>
              <a:gd name="connsiteX1371" fmla="*/ 4598169 w 6226010"/>
              <a:gd name="connsiteY1371" fmla="*/ 3907895 h 5756219"/>
              <a:gd name="connsiteX1372" fmla="*/ 4576429 w 6226010"/>
              <a:gd name="connsiteY1372" fmla="*/ 3899743 h 5756219"/>
              <a:gd name="connsiteX1373" fmla="*/ 4576429 w 6226010"/>
              <a:gd name="connsiteY1373" fmla="*/ 3916048 h 5756219"/>
              <a:gd name="connsiteX1374" fmla="*/ 4551971 w 6226010"/>
              <a:gd name="connsiteY1374" fmla="*/ 3916048 h 5756219"/>
              <a:gd name="connsiteX1375" fmla="*/ 4560123 w 6226010"/>
              <a:gd name="connsiteY1375" fmla="*/ 3902460 h 5756219"/>
              <a:gd name="connsiteX1376" fmla="*/ 4535665 w 6226010"/>
              <a:gd name="connsiteY1376" fmla="*/ 3902460 h 5756219"/>
              <a:gd name="connsiteX1377" fmla="*/ 4543819 w 6226010"/>
              <a:gd name="connsiteY1377" fmla="*/ 3918766 h 5756219"/>
              <a:gd name="connsiteX1378" fmla="*/ 4522077 w 6226010"/>
              <a:gd name="connsiteY1378" fmla="*/ 3918766 h 5756219"/>
              <a:gd name="connsiteX1379" fmla="*/ 4522077 w 6226010"/>
              <a:gd name="connsiteY1379" fmla="*/ 3924201 h 5756219"/>
              <a:gd name="connsiteX1380" fmla="*/ 4543819 w 6226010"/>
              <a:gd name="connsiteY1380" fmla="*/ 3932354 h 5756219"/>
              <a:gd name="connsiteX1381" fmla="*/ 4522077 w 6226010"/>
              <a:gd name="connsiteY1381" fmla="*/ 3956812 h 5756219"/>
              <a:gd name="connsiteX1382" fmla="*/ 4543819 w 6226010"/>
              <a:gd name="connsiteY1382" fmla="*/ 3932354 h 5756219"/>
              <a:gd name="connsiteX1383" fmla="*/ 4565559 w 6226010"/>
              <a:gd name="connsiteY1383" fmla="*/ 3924201 h 5756219"/>
              <a:gd name="connsiteX1384" fmla="*/ 4573711 w 6226010"/>
              <a:gd name="connsiteY1384" fmla="*/ 3924201 h 5756219"/>
              <a:gd name="connsiteX1385" fmla="*/ 4587299 w 6226010"/>
              <a:gd name="connsiteY1385" fmla="*/ 3924201 h 5756219"/>
              <a:gd name="connsiteX1386" fmla="*/ 4595453 w 6226010"/>
              <a:gd name="connsiteY1386" fmla="*/ 3910613 h 5756219"/>
              <a:gd name="connsiteX1387" fmla="*/ 4625345 w 6226010"/>
              <a:gd name="connsiteY1387" fmla="*/ 3894307 h 5756219"/>
              <a:gd name="connsiteX1388" fmla="*/ 4603605 w 6226010"/>
              <a:gd name="connsiteY1388" fmla="*/ 3892949 h 5756219"/>
              <a:gd name="connsiteX1389" fmla="*/ 1174001 w 6226010"/>
              <a:gd name="connsiteY1389" fmla="*/ 3888873 h 5756219"/>
              <a:gd name="connsiteX1390" fmla="*/ 1203895 w 6226010"/>
              <a:gd name="connsiteY1390" fmla="*/ 3910614 h 5756219"/>
              <a:gd name="connsiteX1391" fmla="*/ 1217483 w 6226010"/>
              <a:gd name="connsiteY1391" fmla="*/ 3929637 h 5756219"/>
              <a:gd name="connsiteX1392" fmla="*/ 1214765 w 6226010"/>
              <a:gd name="connsiteY1392" fmla="*/ 3956813 h 5756219"/>
              <a:gd name="connsiteX1393" fmla="*/ 1212047 w 6226010"/>
              <a:gd name="connsiteY1393" fmla="*/ 3973118 h 5756219"/>
              <a:gd name="connsiteX1394" fmla="*/ 1201177 w 6226010"/>
              <a:gd name="connsiteY1394" fmla="*/ 3945942 h 5756219"/>
              <a:gd name="connsiteX1395" fmla="*/ 1193024 w 6226010"/>
              <a:gd name="connsiteY1395" fmla="*/ 3959530 h 5756219"/>
              <a:gd name="connsiteX1396" fmla="*/ 1163131 w 6226010"/>
              <a:gd name="connsiteY1396" fmla="*/ 3924201 h 5756219"/>
              <a:gd name="connsiteX1397" fmla="*/ 1163131 w 6226010"/>
              <a:gd name="connsiteY1397" fmla="*/ 3921484 h 5756219"/>
              <a:gd name="connsiteX1398" fmla="*/ 1171283 w 6226010"/>
              <a:gd name="connsiteY1398" fmla="*/ 3902461 h 5756219"/>
              <a:gd name="connsiteX1399" fmla="*/ 1174001 w 6226010"/>
              <a:gd name="connsiteY1399" fmla="*/ 3888873 h 5756219"/>
              <a:gd name="connsiteX1400" fmla="*/ 1046274 w 6226010"/>
              <a:gd name="connsiteY1400" fmla="*/ 3888873 h 5756219"/>
              <a:gd name="connsiteX1401" fmla="*/ 1048991 w 6226010"/>
              <a:gd name="connsiteY1401" fmla="*/ 3888873 h 5756219"/>
              <a:gd name="connsiteX1402" fmla="*/ 1057144 w 6226010"/>
              <a:gd name="connsiteY1402" fmla="*/ 3905178 h 5756219"/>
              <a:gd name="connsiteX1403" fmla="*/ 1032686 w 6226010"/>
              <a:gd name="connsiteY1403" fmla="*/ 3916049 h 5756219"/>
              <a:gd name="connsiteX1404" fmla="*/ 1046274 w 6226010"/>
              <a:gd name="connsiteY1404" fmla="*/ 3888873 h 5756219"/>
              <a:gd name="connsiteX1405" fmla="*/ 1040839 w 6226010"/>
              <a:gd name="connsiteY1405" fmla="*/ 3888873 h 5756219"/>
              <a:gd name="connsiteX1406" fmla="*/ 1027251 w 6226010"/>
              <a:gd name="connsiteY1406" fmla="*/ 3918766 h 5756219"/>
              <a:gd name="connsiteX1407" fmla="*/ 1002792 w 6226010"/>
              <a:gd name="connsiteY1407" fmla="*/ 3921484 h 5756219"/>
              <a:gd name="connsiteX1408" fmla="*/ 1000075 w 6226010"/>
              <a:gd name="connsiteY1408" fmla="*/ 3918766 h 5756219"/>
              <a:gd name="connsiteX1409" fmla="*/ 1002792 w 6226010"/>
              <a:gd name="connsiteY1409" fmla="*/ 3913331 h 5756219"/>
              <a:gd name="connsiteX1410" fmla="*/ 1040839 w 6226010"/>
              <a:gd name="connsiteY1410" fmla="*/ 3888873 h 5756219"/>
              <a:gd name="connsiteX1411" fmla="*/ 2350720 w 6226010"/>
              <a:gd name="connsiteY1411" fmla="*/ 3883437 h 5756219"/>
              <a:gd name="connsiteX1412" fmla="*/ 2376455 w 6226010"/>
              <a:gd name="connsiteY1412" fmla="*/ 3907028 h 5756219"/>
              <a:gd name="connsiteX1413" fmla="*/ 2374491 w 6226010"/>
              <a:gd name="connsiteY1413" fmla="*/ 3907209 h 5756219"/>
              <a:gd name="connsiteX1414" fmla="*/ 2364308 w 6226010"/>
              <a:gd name="connsiteY1414" fmla="*/ 3897025 h 5756219"/>
              <a:gd name="connsiteX1415" fmla="*/ 2350720 w 6226010"/>
              <a:gd name="connsiteY1415" fmla="*/ 3883437 h 5756219"/>
              <a:gd name="connsiteX1416" fmla="*/ 622329 w 6226010"/>
              <a:gd name="connsiteY1416" fmla="*/ 3875284 h 5756219"/>
              <a:gd name="connsiteX1417" fmla="*/ 644070 w 6226010"/>
              <a:gd name="connsiteY1417" fmla="*/ 3932354 h 5756219"/>
              <a:gd name="connsiteX1418" fmla="*/ 684834 w 6226010"/>
              <a:gd name="connsiteY1418" fmla="*/ 3932354 h 5756219"/>
              <a:gd name="connsiteX1419" fmla="*/ 690269 w 6226010"/>
              <a:gd name="connsiteY1419" fmla="*/ 3924201 h 5756219"/>
              <a:gd name="connsiteX1420" fmla="*/ 622329 w 6226010"/>
              <a:gd name="connsiteY1420" fmla="*/ 3875284 h 5756219"/>
              <a:gd name="connsiteX1421" fmla="*/ 1290858 w 6226010"/>
              <a:gd name="connsiteY1421" fmla="*/ 3872568 h 5756219"/>
              <a:gd name="connsiteX1422" fmla="*/ 1299010 w 6226010"/>
              <a:gd name="connsiteY1422" fmla="*/ 3880720 h 5756219"/>
              <a:gd name="connsiteX1423" fmla="*/ 1293575 w 6226010"/>
              <a:gd name="connsiteY1423" fmla="*/ 3880720 h 5756219"/>
              <a:gd name="connsiteX1424" fmla="*/ 1290858 w 6226010"/>
              <a:gd name="connsiteY1424" fmla="*/ 3872568 h 5756219"/>
              <a:gd name="connsiteX1425" fmla="*/ 1271834 w 6226010"/>
              <a:gd name="connsiteY1425" fmla="*/ 3872568 h 5756219"/>
              <a:gd name="connsiteX1426" fmla="*/ 1279986 w 6226010"/>
              <a:gd name="connsiteY1426" fmla="*/ 3888873 h 5756219"/>
              <a:gd name="connsiteX1427" fmla="*/ 1271834 w 6226010"/>
              <a:gd name="connsiteY1427" fmla="*/ 3902461 h 5756219"/>
              <a:gd name="connsiteX1428" fmla="*/ 1258246 w 6226010"/>
              <a:gd name="connsiteY1428" fmla="*/ 3905179 h 5756219"/>
              <a:gd name="connsiteX1429" fmla="*/ 1271834 w 6226010"/>
              <a:gd name="connsiteY1429" fmla="*/ 3872568 h 5756219"/>
              <a:gd name="connsiteX1430" fmla="*/ 4432397 w 6226010"/>
              <a:gd name="connsiteY1430" fmla="*/ 3869849 h 5756219"/>
              <a:gd name="connsiteX1431" fmla="*/ 4432397 w 6226010"/>
              <a:gd name="connsiteY1431" fmla="*/ 3886155 h 5756219"/>
              <a:gd name="connsiteX1432" fmla="*/ 4448703 w 6226010"/>
              <a:gd name="connsiteY1432" fmla="*/ 3869849 h 5756219"/>
              <a:gd name="connsiteX1433" fmla="*/ 1002792 w 6226010"/>
              <a:gd name="connsiteY1433" fmla="*/ 3853545 h 5756219"/>
              <a:gd name="connsiteX1434" fmla="*/ 1000075 w 6226010"/>
              <a:gd name="connsiteY1434" fmla="*/ 3897026 h 5756219"/>
              <a:gd name="connsiteX1435" fmla="*/ 994639 w 6226010"/>
              <a:gd name="connsiteY1435" fmla="*/ 3897026 h 5756219"/>
              <a:gd name="connsiteX1436" fmla="*/ 986487 w 6226010"/>
              <a:gd name="connsiteY1436" fmla="*/ 3883438 h 5756219"/>
              <a:gd name="connsiteX1437" fmla="*/ 1002792 w 6226010"/>
              <a:gd name="connsiteY1437" fmla="*/ 3853545 h 5756219"/>
              <a:gd name="connsiteX1438" fmla="*/ 959310 w 6226010"/>
              <a:gd name="connsiteY1438" fmla="*/ 3848109 h 5756219"/>
              <a:gd name="connsiteX1439" fmla="*/ 978334 w 6226010"/>
              <a:gd name="connsiteY1439" fmla="*/ 3869850 h 5756219"/>
              <a:gd name="connsiteX1440" fmla="*/ 986486 w 6226010"/>
              <a:gd name="connsiteY1440" fmla="*/ 3894308 h 5756219"/>
              <a:gd name="connsiteX1441" fmla="*/ 978334 w 6226010"/>
              <a:gd name="connsiteY1441" fmla="*/ 3897025 h 5756219"/>
              <a:gd name="connsiteX1442" fmla="*/ 991922 w 6226010"/>
              <a:gd name="connsiteY1442" fmla="*/ 3910613 h 5756219"/>
              <a:gd name="connsiteX1443" fmla="*/ 991922 w 6226010"/>
              <a:gd name="connsiteY1443" fmla="*/ 3921484 h 5756219"/>
              <a:gd name="connsiteX1444" fmla="*/ 983769 w 6226010"/>
              <a:gd name="connsiteY1444" fmla="*/ 3924201 h 5756219"/>
              <a:gd name="connsiteX1445" fmla="*/ 1002792 w 6226010"/>
              <a:gd name="connsiteY1445" fmla="*/ 3940507 h 5756219"/>
              <a:gd name="connsiteX1446" fmla="*/ 1002792 w 6226010"/>
              <a:gd name="connsiteY1446" fmla="*/ 3943224 h 5756219"/>
              <a:gd name="connsiteX1447" fmla="*/ 1008227 w 6226010"/>
              <a:gd name="connsiteY1447" fmla="*/ 3945942 h 5756219"/>
              <a:gd name="connsiteX1448" fmla="*/ 1008227 w 6226010"/>
              <a:gd name="connsiteY1448" fmla="*/ 3973118 h 5756219"/>
              <a:gd name="connsiteX1449" fmla="*/ 1019098 w 6226010"/>
              <a:gd name="connsiteY1449" fmla="*/ 4008447 h 5756219"/>
              <a:gd name="connsiteX1450" fmla="*/ 1024533 w 6226010"/>
              <a:gd name="connsiteY1450" fmla="*/ 4011164 h 5756219"/>
              <a:gd name="connsiteX1451" fmla="*/ 1024533 w 6226010"/>
              <a:gd name="connsiteY1451" fmla="*/ 4016599 h 5756219"/>
              <a:gd name="connsiteX1452" fmla="*/ 1029969 w 6226010"/>
              <a:gd name="connsiteY1452" fmla="*/ 4019317 h 5756219"/>
              <a:gd name="connsiteX1453" fmla="*/ 1032687 w 6226010"/>
              <a:gd name="connsiteY1453" fmla="*/ 4027470 h 5756219"/>
              <a:gd name="connsiteX1454" fmla="*/ 1032687 w 6226010"/>
              <a:gd name="connsiteY1454" fmla="*/ 4032905 h 5756219"/>
              <a:gd name="connsiteX1455" fmla="*/ 1024533 w 6226010"/>
              <a:gd name="connsiteY1455" fmla="*/ 4032905 h 5756219"/>
              <a:gd name="connsiteX1456" fmla="*/ 997357 w 6226010"/>
              <a:gd name="connsiteY1456" fmla="*/ 4032905 h 5756219"/>
              <a:gd name="connsiteX1457" fmla="*/ 983769 w 6226010"/>
              <a:gd name="connsiteY1457" fmla="*/ 4019317 h 5756219"/>
              <a:gd name="connsiteX1458" fmla="*/ 972898 w 6226010"/>
              <a:gd name="connsiteY1458" fmla="*/ 4016599 h 5756219"/>
              <a:gd name="connsiteX1459" fmla="*/ 956593 w 6226010"/>
              <a:gd name="connsiteY1459" fmla="*/ 3978553 h 5756219"/>
              <a:gd name="connsiteX1460" fmla="*/ 951158 w 6226010"/>
              <a:gd name="connsiteY1460" fmla="*/ 3973118 h 5756219"/>
              <a:gd name="connsiteX1461" fmla="*/ 951158 w 6226010"/>
              <a:gd name="connsiteY1461" fmla="*/ 3967683 h 5756219"/>
              <a:gd name="connsiteX1462" fmla="*/ 945722 w 6226010"/>
              <a:gd name="connsiteY1462" fmla="*/ 3964965 h 5756219"/>
              <a:gd name="connsiteX1463" fmla="*/ 945722 w 6226010"/>
              <a:gd name="connsiteY1463" fmla="*/ 3962248 h 5756219"/>
              <a:gd name="connsiteX1464" fmla="*/ 937570 w 6226010"/>
              <a:gd name="connsiteY1464" fmla="*/ 3959530 h 5756219"/>
              <a:gd name="connsiteX1465" fmla="*/ 937570 w 6226010"/>
              <a:gd name="connsiteY1465" fmla="*/ 3954095 h 5756219"/>
              <a:gd name="connsiteX1466" fmla="*/ 923982 w 6226010"/>
              <a:gd name="connsiteY1466" fmla="*/ 3940507 h 5756219"/>
              <a:gd name="connsiteX1467" fmla="*/ 970181 w 6226010"/>
              <a:gd name="connsiteY1467" fmla="*/ 3924201 h 5756219"/>
              <a:gd name="connsiteX1468" fmla="*/ 940287 w 6226010"/>
              <a:gd name="connsiteY1468" fmla="*/ 3853544 h 5756219"/>
              <a:gd name="connsiteX1469" fmla="*/ 959310 w 6226010"/>
              <a:gd name="connsiteY1469" fmla="*/ 3848109 h 5756219"/>
              <a:gd name="connsiteX1470" fmla="*/ 4361739 w 6226010"/>
              <a:gd name="connsiteY1470" fmla="*/ 3845391 h 5756219"/>
              <a:gd name="connsiteX1471" fmla="*/ 4345433 w 6226010"/>
              <a:gd name="connsiteY1471" fmla="*/ 3861696 h 5756219"/>
              <a:gd name="connsiteX1472" fmla="*/ 4361739 w 6226010"/>
              <a:gd name="connsiteY1472" fmla="*/ 3869849 h 5756219"/>
              <a:gd name="connsiteX1473" fmla="*/ 4372609 w 6226010"/>
              <a:gd name="connsiteY1473" fmla="*/ 3861696 h 5756219"/>
              <a:gd name="connsiteX1474" fmla="*/ 2312673 w 6226010"/>
              <a:gd name="connsiteY1474" fmla="*/ 3845391 h 5756219"/>
              <a:gd name="connsiteX1475" fmla="*/ 2326262 w 6226010"/>
              <a:gd name="connsiteY1475" fmla="*/ 3856261 h 5756219"/>
              <a:gd name="connsiteX1476" fmla="*/ 2323544 w 6226010"/>
              <a:gd name="connsiteY1476" fmla="*/ 3856261 h 5756219"/>
              <a:gd name="connsiteX1477" fmla="*/ 2312673 w 6226010"/>
              <a:gd name="connsiteY1477" fmla="*/ 3845391 h 5756219"/>
              <a:gd name="connsiteX1478" fmla="*/ 1165848 w 6226010"/>
              <a:gd name="connsiteY1478" fmla="*/ 3839957 h 5756219"/>
              <a:gd name="connsiteX1479" fmla="*/ 1168565 w 6226010"/>
              <a:gd name="connsiteY1479" fmla="*/ 3872568 h 5756219"/>
              <a:gd name="connsiteX1480" fmla="*/ 1163130 w 6226010"/>
              <a:gd name="connsiteY1480" fmla="*/ 3888873 h 5756219"/>
              <a:gd name="connsiteX1481" fmla="*/ 1160412 w 6226010"/>
              <a:gd name="connsiteY1481" fmla="*/ 3899744 h 5756219"/>
              <a:gd name="connsiteX1482" fmla="*/ 1146824 w 6226010"/>
              <a:gd name="connsiteY1482" fmla="*/ 3888873 h 5756219"/>
              <a:gd name="connsiteX1483" fmla="*/ 1144107 w 6226010"/>
              <a:gd name="connsiteY1483" fmla="*/ 3875285 h 5756219"/>
              <a:gd name="connsiteX1484" fmla="*/ 1165848 w 6226010"/>
              <a:gd name="connsiteY1484" fmla="*/ 3839957 h 5756219"/>
              <a:gd name="connsiteX1485" fmla="*/ 4407939 w 6226010"/>
              <a:gd name="connsiteY1485" fmla="*/ 3837238 h 5756219"/>
              <a:gd name="connsiteX1486" fmla="*/ 4391633 w 6226010"/>
              <a:gd name="connsiteY1486" fmla="*/ 3839956 h 5756219"/>
              <a:gd name="connsiteX1487" fmla="*/ 4405221 w 6226010"/>
              <a:gd name="connsiteY1487" fmla="*/ 3853544 h 5756219"/>
              <a:gd name="connsiteX1488" fmla="*/ 986487 w 6226010"/>
              <a:gd name="connsiteY1488" fmla="*/ 3834522 h 5756219"/>
              <a:gd name="connsiteX1489" fmla="*/ 994640 w 6226010"/>
              <a:gd name="connsiteY1489" fmla="*/ 3839957 h 5756219"/>
              <a:gd name="connsiteX1490" fmla="*/ 983769 w 6226010"/>
              <a:gd name="connsiteY1490" fmla="*/ 3864415 h 5756219"/>
              <a:gd name="connsiteX1491" fmla="*/ 981052 w 6226010"/>
              <a:gd name="connsiteY1491" fmla="*/ 3864415 h 5756219"/>
              <a:gd name="connsiteX1492" fmla="*/ 967464 w 6226010"/>
              <a:gd name="connsiteY1492" fmla="*/ 3848110 h 5756219"/>
              <a:gd name="connsiteX1493" fmla="*/ 986487 w 6226010"/>
              <a:gd name="connsiteY1493" fmla="*/ 3834522 h 5756219"/>
              <a:gd name="connsiteX1494" fmla="*/ 1513700 w 6226010"/>
              <a:gd name="connsiteY1494" fmla="*/ 3831803 h 5756219"/>
              <a:gd name="connsiteX1495" fmla="*/ 1519136 w 6226010"/>
              <a:gd name="connsiteY1495" fmla="*/ 3856261 h 5756219"/>
              <a:gd name="connsiteX1496" fmla="*/ 1521853 w 6226010"/>
              <a:gd name="connsiteY1496" fmla="*/ 3875284 h 5756219"/>
              <a:gd name="connsiteX1497" fmla="*/ 1535441 w 6226010"/>
              <a:gd name="connsiteY1497" fmla="*/ 3913331 h 5756219"/>
              <a:gd name="connsiteX1498" fmla="*/ 1543594 w 6226010"/>
              <a:gd name="connsiteY1498" fmla="*/ 3948659 h 5756219"/>
              <a:gd name="connsiteX1499" fmla="*/ 1559900 w 6226010"/>
              <a:gd name="connsiteY1499" fmla="*/ 3994858 h 5756219"/>
              <a:gd name="connsiteX1500" fmla="*/ 1513700 w 6226010"/>
              <a:gd name="connsiteY1500" fmla="*/ 4000293 h 5756219"/>
              <a:gd name="connsiteX1501" fmla="*/ 1502830 w 6226010"/>
              <a:gd name="connsiteY1501" fmla="*/ 3954094 h 5756219"/>
              <a:gd name="connsiteX1502" fmla="*/ 1510983 w 6226010"/>
              <a:gd name="connsiteY1502" fmla="*/ 3940506 h 5756219"/>
              <a:gd name="connsiteX1503" fmla="*/ 1516418 w 6226010"/>
              <a:gd name="connsiteY1503" fmla="*/ 3921483 h 5756219"/>
              <a:gd name="connsiteX1504" fmla="*/ 1519136 w 6226010"/>
              <a:gd name="connsiteY1504" fmla="*/ 3918766 h 5756219"/>
              <a:gd name="connsiteX1505" fmla="*/ 1519136 w 6226010"/>
              <a:gd name="connsiteY1505" fmla="*/ 3902460 h 5756219"/>
              <a:gd name="connsiteX1506" fmla="*/ 1505548 w 6226010"/>
              <a:gd name="connsiteY1506" fmla="*/ 3848108 h 5756219"/>
              <a:gd name="connsiteX1507" fmla="*/ 1502830 w 6226010"/>
              <a:gd name="connsiteY1507" fmla="*/ 3848108 h 5756219"/>
              <a:gd name="connsiteX1508" fmla="*/ 1494677 w 6226010"/>
              <a:gd name="connsiteY1508" fmla="*/ 3848108 h 5756219"/>
              <a:gd name="connsiteX1509" fmla="*/ 1502830 w 6226010"/>
              <a:gd name="connsiteY1509" fmla="*/ 3869849 h 5756219"/>
              <a:gd name="connsiteX1510" fmla="*/ 1494677 w 6226010"/>
              <a:gd name="connsiteY1510" fmla="*/ 3929636 h 5756219"/>
              <a:gd name="connsiteX1511" fmla="*/ 1494677 w 6226010"/>
              <a:gd name="connsiteY1511" fmla="*/ 3932354 h 5756219"/>
              <a:gd name="connsiteX1512" fmla="*/ 1470219 w 6226010"/>
              <a:gd name="connsiteY1512" fmla="*/ 3897025 h 5756219"/>
              <a:gd name="connsiteX1513" fmla="*/ 1478372 w 6226010"/>
              <a:gd name="connsiteY1513" fmla="*/ 3850826 h 5756219"/>
              <a:gd name="connsiteX1514" fmla="*/ 1475654 w 6226010"/>
              <a:gd name="connsiteY1514" fmla="*/ 3845391 h 5756219"/>
              <a:gd name="connsiteX1515" fmla="*/ 1513700 w 6226010"/>
              <a:gd name="connsiteY1515" fmla="*/ 3831803 h 5756219"/>
              <a:gd name="connsiteX1516" fmla="*/ 4299235 w 6226010"/>
              <a:gd name="connsiteY1516" fmla="*/ 3829085 h 5756219"/>
              <a:gd name="connsiteX1517" fmla="*/ 4285647 w 6226010"/>
              <a:gd name="connsiteY1517" fmla="*/ 3842673 h 5756219"/>
              <a:gd name="connsiteX1518" fmla="*/ 4301953 w 6226010"/>
              <a:gd name="connsiteY1518" fmla="*/ 3845391 h 5756219"/>
              <a:gd name="connsiteX1519" fmla="*/ 4508489 w 6226010"/>
              <a:gd name="connsiteY1519" fmla="*/ 3823650 h 5756219"/>
              <a:gd name="connsiteX1520" fmla="*/ 4508489 w 6226010"/>
              <a:gd name="connsiteY1520" fmla="*/ 3839956 h 5756219"/>
              <a:gd name="connsiteX1521" fmla="*/ 4470443 w 6226010"/>
              <a:gd name="connsiteY1521" fmla="*/ 3839956 h 5756219"/>
              <a:gd name="connsiteX1522" fmla="*/ 4478597 w 6226010"/>
              <a:gd name="connsiteY1522" fmla="*/ 3853544 h 5756219"/>
              <a:gd name="connsiteX1523" fmla="*/ 4456855 w 6226010"/>
              <a:gd name="connsiteY1523" fmla="*/ 3853544 h 5756219"/>
              <a:gd name="connsiteX1524" fmla="*/ 4497619 w 6226010"/>
              <a:gd name="connsiteY1524" fmla="*/ 3878002 h 5756219"/>
              <a:gd name="connsiteX1525" fmla="*/ 4481313 w 6226010"/>
              <a:gd name="connsiteY1525" fmla="*/ 3899743 h 5756219"/>
              <a:gd name="connsiteX1526" fmla="*/ 4494901 w 6226010"/>
              <a:gd name="connsiteY1526" fmla="*/ 3907895 h 5756219"/>
              <a:gd name="connsiteX1527" fmla="*/ 4503055 w 6226010"/>
              <a:gd name="connsiteY1527" fmla="*/ 3886155 h 5756219"/>
              <a:gd name="connsiteX1528" fmla="*/ 4503055 w 6226010"/>
              <a:gd name="connsiteY1528" fmla="*/ 3878002 h 5756219"/>
              <a:gd name="connsiteX1529" fmla="*/ 4511207 w 6226010"/>
              <a:gd name="connsiteY1529" fmla="*/ 3856261 h 5756219"/>
              <a:gd name="connsiteX1530" fmla="*/ 4527513 w 6226010"/>
              <a:gd name="connsiteY1530" fmla="*/ 3888872 h 5756219"/>
              <a:gd name="connsiteX1531" fmla="*/ 4541101 w 6226010"/>
              <a:gd name="connsiteY1531" fmla="*/ 3880719 h 5756219"/>
              <a:gd name="connsiteX1532" fmla="*/ 4557407 w 6226010"/>
              <a:gd name="connsiteY1532" fmla="*/ 3894307 h 5756219"/>
              <a:gd name="connsiteX1533" fmla="*/ 4560123 w 6226010"/>
              <a:gd name="connsiteY1533" fmla="*/ 3880719 h 5756219"/>
              <a:gd name="connsiteX1534" fmla="*/ 4570995 w 6226010"/>
              <a:gd name="connsiteY1534" fmla="*/ 3869849 h 5756219"/>
              <a:gd name="connsiteX1535" fmla="*/ 4538383 w 6226010"/>
              <a:gd name="connsiteY1535" fmla="*/ 3869849 h 5756219"/>
              <a:gd name="connsiteX1536" fmla="*/ 4549253 w 6226010"/>
              <a:gd name="connsiteY1536" fmla="*/ 3848108 h 5756219"/>
              <a:gd name="connsiteX1537" fmla="*/ 4508489 w 6226010"/>
              <a:gd name="connsiteY1537" fmla="*/ 3839956 h 5756219"/>
              <a:gd name="connsiteX1538" fmla="*/ 4524795 w 6226010"/>
              <a:gd name="connsiteY1538" fmla="*/ 3823650 h 5756219"/>
              <a:gd name="connsiteX1539" fmla="*/ 1201177 w 6226010"/>
              <a:gd name="connsiteY1539" fmla="*/ 3815498 h 5756219"/>
              <a:gd name="connsiteX1540" fmla="*/ 1206612 w 6226010"/>
              <a:gd name="connsiteY1540" fmla="*/ 3829086 h 5756219"/>
              <a:gd name="connsiteX1541" fmla="*/ 1187589 w 6226010"/>
              <a:gd name="connsiteY1541" fmla="*/ 3839956 h 5756219"/>
              <a:gd name="connsiteX1542" fmla="*/ 1179436 w 6226010"/>
              <a:gd name="connsiteY1542" fmla="*/ 3869850 h 5756219"/>
              <a:gd name="connsiteX1543" fmla="*/ 1176718 w 6226010"/>
              <a:gd name="connsiteY1543" fmla="*/ 3839956 h 5756219"/>
              <a:gd name="connsiteX1544" fmla="*/ 1174001 w 6226010"/>
              <a:gd name="connsiteY1544" fmla="*/ 3831803 h 5756219"/>
              <a:gd name="connsiteX1545" fmla="*/ 1176718 w 6226010"/>
              <a:gd name="connsiteY1545" fmla="*/ 3826368 h 5756219"/>
              <a:gd name="connsiteX1546" fmla="*/ 1193024 w 6226010"/>
              <a:gd name="connsiteY1546" fmla="*/ 3823651 h 5756219"/>
              <a:gd name="connsiteX1547" fmla="*/ 1201177 w 6226010"/>
              <a:gd name="connsiteY1547" fmla="*/ 3815498 h 5756219"/>
              <a:gd name="connsiteX1548" fmla="*/ 4609041 w 6226010"/>
              <a:gd name="connsiteY1548" fmla="*/ 3815497 h 5756219"/>
              <a:gd name="connsiteX1549" fmla="*/ 4570995 w 6226010"/>
              <a:gd name="connsiteY1549" fmla="*/ 3837238 h 5756219"/>
              <a:gd name="connsiteX1550" fmla="*/ 4587299 w 6226010"/>
              <a:gd name="connsiteY1550" fmla="*/ 3845391 h 5756219"/>
              <a:gd name="connsiteX1551" fmla="*/ 4609041 w 6226010"/>
              <a:gd name="connsiteY1551" fmla="*/ 3815497 h 5756219"/>
              <a:gd name="connsiteX1552" fmla="*/ 1309880 w 6226010"/>
              <a:gd name="connsiteY1552" fmla="*/ 3815497 h 5756219"/>
              <a:gd name="connsiteX1553" fmla="*/ 1312598 w 6226010"/>
              <a:gd name="connsiteY1553" fmla="*/ 3829085 h 5756219"/>
              <a:gd name="connsiteX1554" fmla="*/ 1318033 w 6226010"/>
              <a:gd name="connsiteY1554" fmla="*/ 3823650 h 5756219"/>
              <a:gd name="connsiteX1555" fmla="*/ 1309880 w 6226010"/>
              <a:gd name="connsiteY1555" fmla="*/ 3815497 h 5756219"/>
              <a:gd name="connsiteX1556" fmla="*/ 1619686 w 6226010"/>
              <a:gd name="connsiteY1556" fmla="*/ 3807345 h 5756219"/>
              <a:gd name="connsiteX1557" fmla="*/ 1622403 w 6226010"/>
              <a:gd name="connsiteY1557" fmla="*/ 3810062 h 5756219"/>
              <a:gd name="connsiteX1558" fmla="*/ 1635991 w 6226010"/>
              <a:gd name="connsiteY1558" fmla="*/ 3812780 h 5756219"/>
              <a:gd name="connsiteX1559" fmla="*/ 1657732 w 6226010"/>
              <a:gd name="connsiteY1559" fmla="*/ 3831803 h 5756219"/>
              <a:gd name="connsiteX1560" fmla="*/ 1665885 w 6226010"/>
              <a:gd name="connsiteY1560" fmla="*/ 3834521 h 5756219"/>
              <a:gd name="connsiteX1561" fmla="*/ 1676755 w 6226010"/>
              <a:gd name="connsiteY1561" fmla="*/ 3856261 h 5756219"/>
              <a:gd name="connsiteX1562" fmla="*/ 1676755 w 6226010"/>
              <a:gd name="connsiteY1562" fmla="*/ 3861697 h 5756219"/>
              <a:gd name="connsiteX1563" fmla="*/ 1682190 w 6226010"/>
              <a:gd name="connsiteY1563" fmla="*/ 3864414 h 5756219"/>
              <a:gd name="connsiteX1564" fmla="*/ 1687626 w 6226010"/>
              <a:gd name="connsiteY1564" fmla="*/ 3883437 h 5756219"/>
              <a:gd name="connsiteX1565" fmla="*/ 1693061 w 6226010"/>
              <a:gd name="connsiteY1565" fmla="*/ 3891590 h 5756219"/>
              <a:gd name="connsiteX1566" fmla="*/ 1698496 w 6226010"/>
              <a:gd name="connsiteY1566" fmla="*/ 3894308 h 5756219"/>
              <a:gd name="connsiteX1567" fmla="*/ 1701214 w 6226010"/>
              <a:gd name="connsiteY1567" fmla="*/ 3905178 h 5756219"/>
              <a:gd name="connsiteX1568" fmla="*/ 1706649 w 6226010"/>
              <a:gd name="connsiteY1568" fmla="*/ 3907896 h 5756219"/>
              <a:gd name="connsiteX1569" fmla="*/ 1706649 w 6226010"/>
              <a:gd name="connsiteY1569" fmla="*/ 3913331 h 5756219"/>
              <a:gd name="connsiteX1570" fmla="*/ 1717519 w 6226010"/>
              <a:gd name="connsiteY1570" fmla="*/ 3924201 h 5756219"/>
              <a:gd name="connsiteX1571" fmla="*/ 1717519 w 6226010"/>
              <a:gd name="connsiteY1571" fmla="*/ 3929636 h 5756219"/>
              <a:gd name="connsiteX1572" fmla="*/ 1728390 w 6226010"/>
              <a:gd name="connsiteY1572" fmla="*/ 3937789 h 5756219"/>
              <a:gd name="connsiteX1573" fmla="*/ 1741977 w 6226010"/>
              <a:gd name="connsiteY1573" fmla="*/ 3981271 h 5756219"/>
              <a:gd name="connsiteX1574" fmla="*/ 1687626 w 6226010"/>
              <a:gd name="connsiteY1574" fmla="*/ 4027470 h 5756219"/>
              <a:gd name="connsiteX1575" fmla="*/ 1687626 w 6226010"/>
              <a:gd name="connsiteY1575" fmla="*/ 4038340 h 5756219"/>
              <a:gd name="connsiteX1576" fmla="*/ 1668603 w 6226010"/>
              <a:gd name="connsiteY1576" fmla="*/ 4062799 h 5756219"/>
              <a:gd name="connsiteX1577" fmla="*/ 1660450 w 6226010"/>
              <a:gd name="connsiteY1577" fmla="*/ 4062799 h 5756219"/>
              <a:gd name="connsiteX1578" fmla="*/ 1655015 w 6226010"/>
              <a:gd name="connsiteY1578" fmla="*/ 4062799 h 5756219"/>
              <a:gd name="connsiteX1579" fmla="*/ 1649579 w 6226010"/>
              <a:gd name="connsiteY1579" fmla="*/ 4046493 h 5756219"/>
              <a:gd name="connsiteX1580" fmla="*/ 1641427 w 6226010"/>
              <a:gd name="connsiteY1580" fmla="*/ 4038340 h 5756219"/>
              <a:gd name="connsiteX1581" fmla="*/ 1633274 w 6226010"/>
              <a:gd name="connsiteY1581" fmla="*/ 4022035 h 5756219"/>
              <a:gd name="connsiteX1582" fmla="*/ 1627839 w 6226010"/>
              <a:gd name="connsiteY1582" fmla="*/ 4019317 h 5756219"/>
              <a:gd name="connsiteX1583" fmla="*/ 1619686 w 6226010"/>
              <a:gd name="connsiteY1583" fmla="*/ 4005729 h 5756219"/>
              <a:gd name="connsiteX1584" fmla="*/ 1614251 w 6226010"/>
              <a:gd name="connsiteY1584" fmla="*/ 4003011 h 5756219"/>
              <a:gd name="connsiteX1585" fmla="*/ 1606098 w 6226010"/>
              <a:gd name="connsiteY1585" fmla="*/ 3989423 h 5756219"/>
              <a:gd name="connsiteX1586" fmla="*/ 1600663 w 6226010"/>
              <a:gd name="connsiteY1586" fmla="*/ 3986706 h 5756219"/>
              <a:gd name="connsiteX1587" fmla="*/ 1600663 w 6226010"/>
              <a:gd name="connsiteY1587" fmla="*/ 3981271 h 5756219"/>
              <a:gd name="connsiteX1588" fmla="*/ 1587075 w 6226010"/>
              <a:gd name="connsiteY1588" fmla="*/ 3973118 h 5756219"/>
              <a:gd name="connsiteX1589" fmla="*/ 1584357 w 6226010"/>
              <a:gd name="connsiteY1589" fmla="*/ 3959530 h 5756219"/>
              <a:gd name="connsiteX1590" fmla="*/ 1581639 w 6226010"/>
              <a:gd name="connsiteY1590" fmla="*/ 3959530 h 5756219"/>
              <a:gd name="connsiteX1591" fmla="*/ 1573487 w 6226010"/>
              <a:gd name="connsiteY1591" fmla="*/ 3918766 h 5756219"/>
              <a:gd name="connsiteX1592" fmla="*/ 1559899 w 6226010"/>
              <a:gd name="connsiteY1592" fmla="*/ 3872567 h 5756219"/>
              <a:gd name="connsiteX1593" fmla="*/ 1592510 w 6226010"/>
              <a:gd name="connsiteY1593" fmla="*/ 3858979 h 5756219"/>
              <a:gd name="connsiteX1594" fmla="*/ 1619686 w 6226010"/>
              <a:gd name="connsiteY1594" fmla="*/ 3807345 h 5756219"/>
              <a:gd name="connsiteX1595" fmla="*/ 4452863 w 6226010"/>
              <a:gd name="connsiteY1595" fmla="*/ 3806198 h 5756219"/>
              <a:gd name="connsiteX1596" fmla="*/ 4440549 w 6226010"/>
              <a:gd name="connsiteY1596" fmla="*/ 3815497 h 5756219"/>
              <a:gd name="connsiteX1597" fmla="*/ 4410657 w 6226010"/>
              <a:gd name="connsiteY1597" fmla="*/ 3807345 h 5756219"/>
              <a:gd name="connsiteX1598" fmla="*/ 4426961 w 6226010"/>
              <a:gd name="connsiteY1598" fmla="*/ 3820932 h 5756219"/>
              <a:gd name="connsiteX1599" fmla="*/ 4418809 w 6226010"/>
              <a:gd name="connsiteY1599" fmla="*/ 3845391 h 5756219"/>
              <a:gd name="connsiteX1600" fmla="*/ 4432397 w 6226010"/>
              <a:gd name="connsiteY1600" fmla="*/ 3845391 h 5756219"/>
              <a:gd name="connsiteX1601" fmla="*/ 4440549 w 6226010"/>
              <a:gd name="connsiteY1601" fmla="*/ 3815497 h 5756219"/>
              <a:gd name="connsiteX1602" fmla="*/ 4470443 w 6226010"/>
              <a:gd name="connsiteY1602" fmla="*/ 3831803 h 5756219"/>
              <a:gd name="connsiteX1603" fmla="*/ 4452863 w 6226010"/>
              <a:gd name="connsiteY1603" fmla="*/ 3806198 h 5756219"/>
              <a:gd name="connsiteX1604" fmla="*/ 2723710 w 6226010"/>
              <a:gd name="connsiteY1604" fmla="*/ 3801229 h 5756219"/>
              <a:gd name="connsiteX1605" fmla="*/ 2720312 w 6226010"/>
              <a:gd name="connsiteY1605" fmla="*/ 3804627 h 5756219"/>
              <a:gd name="connsiteX1606" fmla="*/ 2690418 w 6226010"/>
              <a:gd name="connsiteY1606" fmla="*/ 3826367 h 5756219"/>
              <a:gd name="connsiteX1607" fmla="*/ 2687922 w 6226010"/>
              <a:gd name="connsiteY1607" fmla="*/ 3820125 h 5756219"/>
              <a:gd name="connsiteX1608" fmla="*/ 2684984 w 6226010"/>
              <a:gd name="connsiteY1608" fmla="*/ 3823650 h 5756219"/>
              <a:gd name="connsiteX1609" fmla="*/ 2679549 w 6226010"/>
              <a:gd name="connsiteY1609" fmla="*/ 3826368 h 5756219"/>
              <a:gd name="connsiteX1610" fmla="*/ 2679549 w 6226010"/>
              <a:gd name="connsiteY1610" fmla="*/ 3829085 h 5756219"/>
              <a:gd name="connsiteX1611" fmla="*/ 2665961 w 6226010"/>
              <a:gd name="connsiteY1611" fmla="*/ 3845391 h 5756219"/>
              <a:gd name="connsiteX1612" fmla="*/ 2646938 w 6226010"/>
              <a:gd name="connsiteY1612" fmla="*/ 3845391 h 5756219"/>
              <a:gd name="connsiteX1613" fmla="*/ 2646938 w 6226010"/>
              <a:gd name="connsiteY1613" fmla="*/ 3842673 h 5756219"/>
              <a:gd name="connsiteX1614" fmla="*/ 2630632 w 6226010"/>
              <a:gd name="connsiteY1614" fmla="*/ 3842673 h 5756219"/>
              <a:gd name="connsiteX1615" fmla="*/ 2627914 w 6226010"/>
              <a:gd name="connsiteY1615" fmla="*/ 3845391 h 5756219"/>
              <a:gd name="connsiteX1616" fmla="*/ 2632033 w 6226010"/>
              <a:gd name="connsiteY1616" fmla="*/ 3855709 h 5756219"/>
              <a:gd name="connsiteX1617" fmla="*/ 2636401 w 6226010"/>
              <a:gd name="connsiteY1617" fmla="*/ 3862492 h 5756219"/>
              <a:gd name="connsiteX1618" fmla="*/ 2638785 w 6226010"/>
              <a:gd name="connsiteY1618" fmla="*/ 3861697 h 5756219"/>
              <a:gd name="connsiteX1619" fmla="*/ 2638785 w 6226010"/>
              <a:gd name="connsiteY1619" fmla="*/ 3858980 h 5756219"/>
              <a:gd name="connsiteX1620" fmla="*/ 2649656 w 6226010"/>
              <a:gd name="connsiteY1620" fmla="*/ 3856262 h 5756219"/>
              <a:gd name="connsiteX1621" fmla="*/ 2649656 w 6226010"/>
              <a:gd name="connsiteY1621" fmla="*/ 3853544 h 5756219"/>
              <a:gd name="connsiteX1622" fmla="*/ 2657809 w 6226010"/>
              <a:gd name="connsiteY1622" fmla="*/ 3853544 h 5756219"/>
              <a:gd name="connsiteX1623" fmla="*/ 2663244 w 6226010"/>
              <a:gd name="connsiteY1623" fmla="*/ 3848109 h 5756219"/>
              <a:gd name="connsiteX1624" fmla="*/ 2671397 w 6226010"/>
              <a:gd name="connsiteY1624" fmla="*/ 3845392 h 5756219"/>
              <a:gd name="connsiteX1625" fmla="*/ 2679026 w 6226010"/>
              <a:gd name="connsiteY1625" fmla="*/ 3845392 h 5756219"/>
              <a:gd name="connsiteX1626" fmla="*/ 2696873 w 6226010"/>
              <a:gd name="connsiteY1626" fmla="*/ 3823310 h 5756219"/>
              <a:gd name="connsiteX1627" fmla="*/ 2723030 w 6226010"/>
              <a:gd name="connsiteY1627" fmla="*/ 3804627 h 5756219"/>
              <a:gd name="connsiteX1628" fmla="*/ 1570770 w 6226010"/>
              <a:gd name="connsiteY1628" fmla="*/ 3799193 h 5756219"/>
              <a:gd name="connsiteX1629" fmla="*/ 1578922 w 6226010"/>
              <a:gd name="connsiteY1629" fmla="*/ 3839957 h 5756219"/>
              <a:gd name="connsiteX1630" fmla="*/ 1565334 w 6226010"/>
              <a:gd name="connsiteY1630" fmla="*/ 3853545 h 5756219"/>
              <a:gd name="connsiteX1631" fmla="*/ 1554464 w 6226010"/>
              <a:gd name="connsiteY1631" fmla="*/ 3858980 h 5756219"/>
              <a:gd name="connsiteX1632" fmla="*/ 1543594 w 6226010"/>
              <a:gd name="connsiteY1632" fmla="*/ 3823651 h 5756219"/>
              <a:gd name="connsiteX1633" fmla="*/ 1543594 w 6226010"/>
              <a:gd name="connsiteY1633" fmla="*/ 3810063 h 5756219"/>
              <a:gd name="connsiteX1634" fmla="*/ 1570770 w 6226010"/>
              <a:gd name="connsiteY1634" fmla="*/ 3799193 h 5756219"/>
              <a:gd name="connsiteX1635" fmla="*/ 1168566 w 6226010"/>
              <a:gd name="connsiteY1635" fmla="*/ 3799193 h 5756219"/>
              <a:gd name="connsiteX1636" fmla="*/ 1174001 w 6226010"/>
              <a:gd name="connsiteY1636" fmla="*/ 3801910 h 5756219"/>
              <a:gd name="connsiteX1637" fmla="*/ 1184871 w 6226010"/>
              <a:gd name="connsiteY1637" fmla="*/ 3804628 h 5756219"/>
              <a:gd name="connsiteX1638" fmla="*/ 1187589 w 6226010"/>
              <a:gd name="connsiteY1638" fmla="*/ 3804628 h 5756219"/>
              <a:gd name="connsiteX1639" fmla="*/ 1182154 w 6226010"/>
              <a:gd name="connsiteY1639" fmla="*/ 3815498 h 5756219"/>
              <a:gd name="connsiteX1640" fmla="*/ 1179436 w 6226010"/>
              <a:gd name="connsiteY1640" fmla="*/ 3815498 h 5756219"/>
              <a:gd name="connsiteX1641" fmla="*/ 1168566 w 6226010"/>
              <a:gd name="connsiteY1641" fmla="*/ 3799193 h 5756219"/>
              <a:gd name="connsiteX1642" fmla="*/ 4478597 w 6226010"/>
              <a:gd name="connsiteY1642" fmla="*/ 3799192 h 5756219"/>
              <a:gd name="connsiteX1643" fmla="*/ 4478597 w 6226010"/>
              <a:gd name="connsiteY1643" fmla="*/ 3815497 h 5756219"/>
              <a:gd name="connsiteX1644" fmla="*/ 4494901 w 6226010"/>
              <a:gd name="connsiteY1644" fmla="*/ 3812780 h 5756219"/>
              <a:gd name="connsiteX1645" fmla="*/ 1597267 w 6226010"/>
              <a:gd name="connsiteY1645" fmla="*/ 3794776 h 5756219"/>
              <a:gd name="connsiteX1646" fmla="*/ 1603381 w 6226010"/>
              <a:gd name="connsiteY1646" fmla="*/ 3799193 h 5756219"/>
              <a:gd name="connsiteX1647" fmla="*/ 1611534 w 6226010"/>
              <a:gd name="connsiteY1647" fmla="*/ 3799193 h 5756219"/>
              <a:gd name="connsiteX1648" fmla="*/ 1592511 w 6226010"/>
              <a:gd name="connsiteY1648" fmla="*/ 3831804 h 5756219"/>
              <a:gd name="connsiteX1649" fmla="*/ 1587076 w 6226010"/>
              <a:gd name="connsiteY1649" fmla="*/ 3831804 h 5756219"/>
              <a:gd name="connsiteX1650" fmla="*/ 1587076 w 6226010"/>
              <a:gd name="connsiteY1650" fmla="*/ 3796475 h 5756219"/>
              <a:gd name="connsiteX1651" fmla="*/ 1597267 w 6226010"/>
              <a:gd name="connsiteY1651" fmla="*/ 3794776 h 5756219"/>
              <a:gd name="connsiteX1652" fmla="*/ 2761077 w 6226010"/>
              <a:gd name="connsiteY1652" fmla="*/ 3793757 h 5756219"/>
              <a:gd name="connsiteX1653" fmla="*/ 2709442 w 6226010"/>
              <a:gd name="connsiteY1653" fmla="*/ 3839956 h 5756219"/>
              <a:gd name="connsiteX1654" fmla="*/ 2693137 w 6226010"/>
              <a:gd name="connsiteY1654" fmla="*/ 3853544 h 5756219"/>
              <a:gd name="connsiteX1655" fmla="*/ 2682266 w 6226010"/>
              <a:gd name="connsiteY1655" fmla="*/ 3853544 h 5756219"/>
              <a:gd name="connsiteX1656" fmla="*/ 2677497 w 6226010"/>
              <a:gd name="connsiteY1656" fmla="*/ 3848774 h 5756219"/>
              <a:gd name="connsiteX1657" fmla="*/ 2671036 w 6226010"/>
              <a:gd name="connsiteY1657" fmla="*/ 3859422 h 5756219"/>
              <a:gd name="connsiteX1658" fmla="*/ 2679549 w 6226010"/>
              <a:gd name="connsiteY1658" fmla="*/ 3859658 h 5756219"/>
              <a:gd name="connsiteX1659" fmla="*/ 2704007 w 6226010"/>
              <a:gd name="connsiteY1659" fmla="*/ 3856261 h 5756219"/>
              <a:gd name="connsiteX1660" fmla="*/ 2725748 w 6226010"/>
              <a:gd name="connsiteY1660" fmla="*/ 3831803 h 5756219"/>
              <a:gd name="connsiteX1661" fmla="*/ 2731183 w 6226010"/>
              <a:gd name="connsiteY1661" fmla="*/ 3829085 h 5756219"/>
              <a:gd name="connsiteX1662" fmla="*/ 2731183 w 6226010"/>
              <a:gd name="connsiteY1662" fmla="*/ 3823650 h 5756219"/>
              <a:gd name="connsiteX1663" fmla="*/ 2736618 w 6226010"/>
              <a:gd name="connsiteY1663" fmla="*/ 3823650 h 5756219"/>
              <a:gd name="connsiteX1664" fmla="*/ 2747489 w 6226010"/>
              <a:gd name="connsiteY1664" fmla="*/ 3810062 h 5756219"/>
              <a:gd name="connsiteX1665" fmla="*/ 2755642 w 6226010"/>
              <a:gd name="connsiteY1665" fmla="*/ 3807345 h 5756219"/>
              <a:gd name="connsiteX1666" fmla="*/ 2761077 w 6226010"/>
              <a:gd name="connsiteY1666" fmla="*/ 3799192 h 5756219"/>
              <a:gd name="connsiteX1667" fmla="*/ 2761077 w 6226010"/>
              <a:gd name="connsiteY1667" fmla="*/ 3793757 h 5756219"/>
              <a:gd name="connsiteX1668" fmla="*/ 1361515 w 6226010"/>
              <a:gd name="connsiteY1668" fmla="*/ 3777452 h 5756219"/>
              <a:gd name="connsiteX1669" fmla="*/ 1366950 w 6226010"/>
              <a:gd name="connsiteY1669" fmla="*/ 3785605 h 5756219"/>
              <a:gd name="connsiteX1670" fmla="*/ 1369667 w 6226010"/>
              <a:gd name="connsiteY1670" fmla="*/ 3777452 h 5756219"/>
              <a:gd name="connsiteX1671" fmla="*/ 1361515 w 6226010"/>
              <a:gd name="connsiteY1671" fmla="*/ 3777452 h 5756219"/>
              <a:gd name="connsiteX1672" fmla="*/ 3788328 w 6226010"/>
              <a:gd name="connsiteY1672" fmla="*/ 3769298 h 5756219"/>
              <a:gd name="connsiteX1673" fmla="*/ 3782893 w 6226010"/>
              <a:gd name="connsiteY1673" fmla="*/ 3910613 h 5756219"/>
              <a:gd name="connsiteX1674" fmla="*/ 3772022 w 6226010"/>
              <a:gd name="connsiteY1674" fmla="*/ 3837238 h 5756219"/>
              <a:gd name="connsiteX1675" fmla="*/ 3755716 w 6226010"/>
              <a:gd name="connsiteY1675" fmla="*/ 3782886 h 5756219"/>
              <a:gd name="connsiteX1676" fmla="*/ 3788328 w 6226010"/>
              <a:gd name="connsiteY1676" fmla="*/ 3769298 h 5756219"/>
              <a:gd name="connsiteX1677" fmla="*/ 1293575 w 6226010"/>
              <a:gd name="connsiteY1677" fmla="*/ 3769298 h 5756219"/>
              <a:gd name="connsiteX1678" fmla="*/ 1293575 w 6226010"/>
              <a:gd name="connsiteY1678" fmla="*/ 3772015 h 5756219"/>
              <a:gd name="connsiteX1679" fmla="*/ 1301728 w 6226010"/>
              <a:gd name="connsiteY1679" fmla="*/ 3772015 h 5756219"/>
              <a:gd name="connsiteX1680" fmla="*/ 1304445 w 6226010"/>
              <a:gd name="connsiteY1680" fmla="*/ 3777451 h 5756219"/>
              <a:gd name="connsiteX1681" fmla="*/ 1318033 w 6226010"/>
              <a:gd name="connsiteY1681" fmla="*/ 3780168 h 5756219"/>
              <a:gd name="connsiteX1682" fmla="*/ 1318033 w 6226010"/>
              <a:gd name="connsiteY1682" fmla="*/ 3782886 h 5756219"/>
              <a:gd name="connsiteX1683" fmla="*/ 1342491 w 6226010"/>
              <a:gd name="connsiteY1683" fmla="*/ 3807344 h 5756219"/>
              <a:gd name="connsiteX1684" fmla="*/ 1342491 w 6226010"/>
              <a:gd name="connsiteY1684" fmla="*/ 3812779 h 5756219"/>
              <a:gd name="connsiteX1685" fmla="*/ 1350644 w 6226010"/>
              <a:gd name="connsiteY1685" fmla="*/ 3818214 h 5756219"/>
              <a:gd name="connsiteX1686" fmla="*/ 1366950 w 6226010"/>
              <a:gd name="connsiteY1686" fmla="*/ 3818214 h 5756219"/>
              <a:gd name="connsiteX1687" fmla="*/ 1385973 w 6226010"/>
              <a:gd name="connsiteY1687" fmla="*/ 3826367 h 5756219"/>
              <a:gd name="connsiteX1688" fmla="*/ 1426737 w 6226010"/>
              <a:gd name="connsiteY1688" fmla="*/ 3826367 h 5756219"/>
              <a:gd name="connsiteX1689" fmla="*/ 1448478 w 6226010"/>
              <a:gd name="connsiteY1689" fmla="*/ 3826367 h 5756219"/>
              <a:gd name="connsiteX1690" fmla="*/ 1451195 w 6226010"/>
              <a:gd name="connsiteY1690" fmla="*/ 3831802 h 5756219"/>
              <a:gd name="connsiteX1691" fmla="*/ 1443042 w 6226010"/>
              <a:gd name="connsiteY1691" fmla="*/ 3858978 h 5756219"/>
              <a:gd name="connsiteX1692" fmla="*/ 1443042 w 6226010"/>
              <a:gd name="connsiteY1692" fmla="*/ 3880719 h 5756219"/>
              <a:gd name="connsiteX1693" fmla="*/ 1443042 w 6226010"/>
              <a:gd name="connsiteY1693" fmla="*/ 3891589 h 5756219"/>
              <a:gd name="connsiteX1694" fmla="*/ 1456630 w 6226010"/>
              <a:gd name="connsiteY1694" fmla="*/ 3907895 h 5756219"/>
              <a:gd name="connsiteX1695" fmla="*/ 1472936 w 6226010"/>
              <a:gd name="connsiteY1695" fmla="*/ 3951376 h 5756219"/>
              <a:gd name="connsiteX1696" fmla="*/ 1443042 w 6226010"/>
              <a:gd name="connsiteY1696" fmla="*/ 3986705 h 5756219"/>
              <a:gd name="connsiteX1697" fmla="*/ 1437607 w 6226010"/>
              <a:gd name="connsiteY1697" fmla="*/ 4000293 h 5756219"/>
              <a:gd name="connsiteX1698" fmla="*/ 1424019 w 6226010"/>
              <a:gd name="connsiteY1698" fmla="*/ 3992140 h 5756219"/>
              <a:gd name="connsiteX1699" fmla="*/ 1418584 w 6226010"/>
              <a:gd name="connsiteY1699" fmla="*/ 3992140 h 5756219"/>
              <a:gd name="connsiteX1700" fmla="*/ 1415866 w 6226010"/>
              <a:gd name="connsiteY1700" fmla="*/ 3986705 h 5756219"/>
              <a:gd name="connsiteX1701" fmla="*/ 1407714 w 6226010"/>
              <a:gd name="connsiteY1701" fmla="*/ 3986705 h 5756219"/>
              <a:gd name="connsiteX1702" fmla="*/ 1402278 w 6226010"/>
              <a:gd name="connsiteY1702" fmla="*/ 3981270 h 5756219"/>
              <a:gd name="connsiteX1703" fmla="*/ 1391408 w 6226010"/>
              <a:gd name="connsiteY1703" fmla="*/ 3978552 h 5756219"/>
              <a:gd name="connsiteX1704" fmla="*/ 1391408 w 6226010"/>
              <a:gd name="connsiteY1704" fmla="*/ 3975835 h 5756219"/>
              <a:gd name="connsiteX1705" fmla="*/ 1380538 w 6226010"/>
              <a:gd name="connsiteY1705" fmla="*/ 3975835 h 5756219"/>
              <a:gd name="connsiteX1706" fmla="*/ 1369667 w 6226010"/>
              <a:gd name="connsiteY1706" fmla="*/ 3967682 h 5756219"/>
              <a:gd name="connsiteX1707" fmla="*/ 1361515 w 6226010"/>
              <a:gd name="connsiteY1707" fmla="*/ 3967682 h 5756219"/>
              <a:gd name="connsiteX1708" fmla="*/ 1358797 w 6226010"/>
              <a:gd name="connsiteY1708" fmla="*/ 3962247 h 5756219"/>
              <a:gd name="connsiteX1709" fmla="*/ 1328904 w 6226010"/>
              <a:gd name="connsiteY1709" fmla="*/ 3959529 h 5756219"/>
              <a:gd name="connsiteX1710" fmla="*/ 1318033 w 6226010"/>
              <a:gd name="connsiteY1710" fmla="*/ 3959529 h 5756219"/>
              <a:gd name="connsiteX1711" fmla="*/ 1318033 w 6226010"/>
              <a:gd name="connsiteY1711" fmla="*/ 3945941 h 5756219"/>
              <a:gd name="connsiteX1712" fmla="*/ 1312598 w 6226010"/>
              <a:gd name="connsiteY1712" fmla="*/ 3943223 h 5756219"/>
              <a:gd name="connsiteX1713" fmla="*/ 1312598 w 6226010"/>
              <a:gd name="connsiteY1713" fmla="*/ 3929636 h 5756219"/>
              <a:gd name="connsiteX1714" fmla="*/ 1307163 w 6226010"/>
              <a:gd name="connsiteY1714" fmla="*/ 3926918 h 5756219"/>
              <a:gd name="connsiteX1715" fmla="*/ 1296292 w 6226010"/>
              <a:gd name="connsiteY1715" fmla="*/ 3905177 h 5756219"/>
              <a:gd name="connsiteX1716" fmla="*/ 1323468 w 6226010"/>
              <a:gd name="connsiteY1716" fmla="*/ 3861696 h 5756219"/>
              <a:gd name="connsiteX1717" fmla="*/ 1328904 w 6226010"/>
              <a:gd name="connsiteY1717" fmla="*/ 3845390 h 5756219"/>
              <a:gd name="connsiteX1718" fmla="*/ 1328904 w 6226010"/>
              <a:gd name="connsiteY1718" fmla="*/ 3837238 h 5756219"/>
              <a:gd name="connsiteX1719" fmla="*/ 1323468 w 6226010"/>
              <a:gd name="connsiteY1719" fmla="*/ 3837238 h 5756219"/>
              <a:gd name="connsiteX1720" fmla="*/ 1301728 w 6226010"/>
              <a:gd name="connsiteY1720" fmla="*/ 3875284 h 5756219"/>
              <a:gd name="connsiteX1721" fmla="*/ 1301728 w 6226010"/>
              <a:gd name="connsiteY1721" fmla="*/ 3867131 h 5756219"/>
              <a:gd name="connsiteX1722" fmla="*/ 1290857 w 6226010"/>
              <a:gd name="connsiteY1722" fmla="*/ 3858978 h 5756219"/>
              <a:gd name="connsiteX1723" fmla="*/ 1290857 w 6226010"/>
              <a:gd name="connsiteY1723" fmla="*/ 3842673 h 5756219"/>
              <a:gd name="connsiteX1724" fmla="*/ 1288140 w 6226010"/>
              <a:gd name="connsiteY1724" fmla="*/ 3810062 h 5756219"/>
              <a:gd name="connsiteX1725" fmla="*/ 1293575 w 6226010"/>
              <a:gd name="connsiteY1725" fmla="*/ 3799191 h 5756219"/>
              <a:gd name="connsiteX1726" fmla="*/ 1279987 w 6226010"/>
              <a:gd name="connsiteY1726" fmla="*/ 3785603 h 5756219"/>
              <a:gd name="connsiteX1727" fmla="*/ 1293575 w 6226010"/>
              <a:gd name="connsiteY1727" fmla="*/ 3769298 h 5756219"/>
              <a:gd name="connsiteX1728" fmla="*/ 516343 w 6226010"/>
              <a:gd name="connsiteY1728" fmla="*/ 3769298 h 5756219"/>
              <a:gd name="connsiteX1729" fmla="*/ 519060 w 6226010"/>
              <a:gd name="connsiteY1729" fmla="*/ 3788321 h 5756219"/>
              <a:gd name="connsiteX1730" fmla="*/ 562542 w 6226010"/>
              <a:gd name="connsiteY1730" fmla="*/ 3810062 h 5756219"/>
              <a:gd name="connsiteX1731" fmla="*/ 516343 w 6226010"/>
              <a:gd name="connsiteY1731" fmla="*/ 3769298 h 5756219"/>
              <a:gd name="connsiteX1732" fmla="*/ 2521929 w 6226010"/>
              <a:gd name="connsiteY1732" fmla="*/ 3766581 h 5756219"/>
              <a:gd name="connsiteX1733" fmla="*/ 2535517 w 6226010"/>
              <a:gd name="connsiteY1733" fmla="*/ 3780169 h 5756219"/>
              <a:gd name="connsiteX1734" fmla="*/ 2543669 w 6226010"/>
              <a:gd name="connsiteY1734" fmla="*/ 3788322 h 5756219"/>
              <a:gd name="connsiteX1735" fmla="*/ 2519211 w 6226010"/>
              <a:gd name="connsiteY1735" fmla="*/ 3864414 h 5756219"/>
              <a:gd name="connsiteX1736" fmla="*/ 2481165 w 6226010"/>
              <a:gd name="connsiteY1736" fmla="*/ 3872567 h 5756219"/>
              <a:gd name="connsiteX1737" fmla="*/ 2489317 w 6226010"/>
              <a:gd name="connsiteY1737" fmla="*/ 3848109 h 5756219"/>
              <a:gd name="connsiteX1738" fmla="*/ 2494753 w 6226010"/>
              <a:gd name="connsiteY1738" fmla="*/ 3823650 h 5756219"/>
              <a:gd name="connsiteX1739" fmla="*/ 2505623 w 6226010"/>
              <a:gd name="connsiteY1739" fmla="*/ 3807345 h 5756219"/>
              <a:gd name="connsiteX1740" fmla="*/ 2511058 w 6226010"/>
              <a:gd name="connsiteY1740" fmla="*/ 3780169 h 5756219"/>
              <a:gd name="connsiteX1741" fmla="*/ 2521929 w 6226010"/>
              <a:gd name="connsiteY1741" fmla="*/ 3766581 h 5756219"/>
              <a:gd name="connsiteX1742" fmla="*/ 4438172 w 6226010"/>
              <a:gd name="connsiteY1742" fmla="*/ 3762844 h 5756219"/>
              <a:gd name="connsiteX1743" fmla="*/ 4424245 w 6226010"/>
              <a:gd name="connsiteY1743" fmla="*/ 3772016 h 5756219"/>
              <a:gd name="connsiteX1744" fmla="*/ 4410657 w 6226010"/>
              <a:gd name="connsiteY1744" fmla="*/ 3763863 h 5756219"/>
              <a:gd name="connsiteX1745" fmla="*/ 4432397 w 6226010"/>
              <a:gd name="connsiteY1745" fmla="*/ 3801909 h 5756219"/>
              <a:gd name="connsiteX1746" fmla="*/ 4454137 w 6226010"/>
              <a:gd name="connsiteY1746" fmla="*/ 3772016 h 5756219"/>
              <a:gd name="connsiteX1747" fmla="*/ 4438172 w 6226010"/>
              <a:gd name="connsiteY1747" fmla="*/ 3762844 h 5756219"/>
              <a:gd name="connsiteX1748" fmla="*/ 3791045 w 6226010"/>
              <a:gd name="connsiteY1748" fmla="*/ 3752993 h 5756219"/>
              <a:gd name="connsiteX1749" fmla="*/ 3791045 w 6226010"/>
              <a:gd name="connsiteY1749" fmla="*/ 3761146 h 5756219"/>
              <a:gd name="connsiteX1750" fmla="*/ 3777457 w 6226010"/>
              <a:gd name="connsiteY1750" fmla="*/ 3761146 h 5756219"/>
              <a:gd name="connsiteX1751" fmla="*/ 3791045 w 6226010"/>
              <a:gd name="connsiteY1751" fmla="*/ 3752993 h 5756219"/>
              <a:gd name="connsiteX1752" fmla="*/ 1244658 w 6226010"/>
              <a:gd name="connsiteY1752" fmla="*/ 3744841 h 5756219"/>
              <a:gd name="connsiteX1753" fmla="*/ 1277269 w 6226010"/>
              <a:gd name="connsiteY1753" fmla="*/ 3750276 h 5756219"/>
              <a:gd name="connsiteX1754" fmla="*/ 1282704 w 6226010"/>
              <a:gd name="connsiteY1754" fmla="*/ 3755711 h 5756219"/>
              <a:gd name="connsiteX1755" fmla="*/ 1269116 w 6226010"/>
              <a:gd name="connsiteY1755" fmla="*/ 3774734 h 5756219"/>
              <a:gd name="connsiteX1756" fmla="*/ 1244658 w 6226010"/>
              <a:gd name="connsiteY1756" fmla="*/ 3744841 h 5756219"/>
              <a:gd name="connsiteX1757" fmla="*/ 1622404 w 6226010"/>
              <a:gd name="connsiteY1757" fmla="*/ 3733971 h 5756219"/>
              <a:gd name="connsiteX1758" fmla="*/ 1633274 w 6226010"/>
              <a:gd name="connsiteY1758" fmla="*/ 3755712 h 5756219"/>
              <a:gd name="connsiteX1759" fmla="*/ 1665885 w 6226010"/>
              <a:gd name="connsiteY1759" fmla="*/ 3739406 h 5756219"/>
              <a:gd name="connsiteX1760" fmla="*/ 1665885 w 6226010"/>
              <a:gd name="connsiteY1760" fmla="*/ 3742124 h 5756219"/>
              <a:gd name="connsiteX1761" fmla="*/ 1676756 w 6226010"/>
              <a:gd name="connsiteY1761" fmla="*/ 3744841 h 5756219"/>
              <a:gd name="connsiteX1762" fmla="*/ 1690345 w 6226010"/>
              <a:gd name="connsiteY1762" fmla="*/ 3758429 h 5756219"/>
              <a:gd name="connsiteX1763" fmla="*/ 1635992 w 6226010"/>
              <a:gd name="connsiteY1763" fmla="*/ 3782887 h 5756219"/>
              <a:gd name="connsiteX1764" fmla="*/ 1627839 w 6226010"/>
              <a:gd name="connsiteY1764" fmla="*/ 3777452 h 5756219"/>
              <a:gd name="connsiteX1765" fmla="*/ 1622404 w 6226010"/>
              <a:gd name="connsiteY1765" fmla="*/ 3733971 h 5756219"/>
              <a:gd name="connsiteX1766" fmla="*/ 4465009 w 6226010"/>
              <a:gd name="connsiteY1766" fmla="*/ 3733970 h 5756219"/>
              <a:gd name="connsiteX1767" fmla="*/ 4478597 w 6226010"/>
              <a:gd name="connsiteY1767" fmla="*/ 3742122 h 5756219"/>
              <a:gd name="connsiteX1768" fmla="*/ 4486749 w 6226010"/>
              <a:gd name="connsiteY1768" fmla="*/ 3763863 h 5756219"/>
              <a:gd name="connsiteX1769" fmla="*/ 4470443 w 6226010"/>
              <a:gd name="connsiteY1769" fmla="*/ 3788321 h 5756219"/>
              <a:gd name="connsiteX1770" fmla="*/ 4500337 w 6226010"/>
              <a:gd name="connsiteY1770" fmla="*/ 3793757 h 5756219"/>
              <a:gd name="connsiteX1771" fmla="*/ 4503055 w 6226010"/>
              <a:gd name="connsiteY1771" fmla="*/ 3818215 h 5756219"/>
              <a:gd name="connsiteX1772" fmla="*/ 4538383 w 6226010"/>
              <a:gd name="connsiteY1772" fmla="*/ 3780169 h 5756219"/>
              <a:gd name="connsiteX1773" fmla="*/ 4530231 w 6226010"/>
              <a:gd name="connsiteY1773" fmla="*/ 3769298 h 5756219"/>
              <a:gd name="connsiteX1774" fmla="*/ 4505771 w 6226010"/>
              <a:gd name="connsiteY1774" fmla="*/ 3796474 h 5756219"/>
              <a:gd name="connsiteX1775" fmla="*/ 4489467 w 6226010"/>
              <a:gd name="connsiteY1775" fmla="*/ 3766581 h 5756219"/>
              <a:gd name="connsiteX1776" fmla="*/ 4511207 w 6226010"/>
              <a:gd name="connsiteY1776" fmla="*/ 3758428 h 5756219"/>
              <a:gd name="connsiteX1777" fmla="*/ 4511207 w 6226010"/>
              <a:gd name="connsiteY1777" fmla="*/ 3733970 h 5756219"/>
              <a:gd name="connsiteX1778" fmla="*/ 1375103 w 6226010"/>
              <a:gd name="connsiteY1778" fmla="*/ 3731253 h 5756219"/>
              <a:gd name="connsiteX1779" fmla="*/ 1409412 w 6226010"/>
              <a:gd name="connsiteY1779" fmla="*/ 3731253 h 5756219"/>
              <a:gd name="connsiteX1780" fmla="*/ 1437607 w 6226010"/>
              <a:gd name="connsiteY1780" fmla="*/ 3739406 h 5756219"/>
              <a:gd name="connsiteX1781" fmla="*/ 1451195 w 6226010"/>
              <a:gd name="connsiteY1781" fmla="*/ 3752994 h 5756219"/>
              <a:gd name="connsiteX1782" fmla="*/ 1456630 w 6226010"/>
              <a:gd name="connsiteY1782" fmla="*/ 3807345 h 5756219"/>
              <a:gd name="connsiteX1783" fmla="*/ 1453913 w 6226010"/>
              <a:gd name="connsiteY1783" fmla="*/ 3818216 h 5756219"/>
              <a:gd name="connsiteX1784" fmla="*/ 1445760 w 6226010"/>
              <a:gd name="connsiteY1784" fmla="*/ 3815498 h 5756219"/>
              <a:gd name="connsiteX1785" fmla="*/ 1407714 w 6226010"/>
              <a:gd name="connsiteY1785" fmla="*/ 3766581 h 5756219"/>
              <a:gd name="connsiteX1786" fmla="*/ 1402279 w 6226010"/>
              <a:gd name="connsiteY1786" fmla="*/ 3766581 h 5756219"/>
              <a:gd name="connsiteX1787" fmla="*/ 1388691 w 6226010"/>
              <a:gd name="connsiteY1787" fmla="*/ 3777452 h 5756219"/>
              <a:gd name="connsiteX1788" fmla="*/ 1394126 w 6226010"/>
              <a:gd name="connsiteY1788" fmla="*/ 3780169 h 5756219"/>
              <a:gd name="connsiteX1789" fmla="*/ 1410431 w 6226010"/>
              <a:gd name="connsiteY1789" fmla="*/ 3810063 h 5756219"/>
              <a:gd name="connsiteX1790" fmla="*/ 1407714 w 6226010"/>
              <a:gd name="connsiteY1790" fmla="*/ 3815498 h 5756219"/>
              <a:gd name="connsiteX1791" fmla="*/ 1364232 w 6226010"/>
              <a:gd name="connsiteY1791" fmla="*/ 3815498 h 5756219"/>
              <a:gd name="connsiteX1792" fmla="*/ 1361515 w 6226010"/>
              <a:gd name="connsiteY1792" fmla="*/ 3810063 h 5756219"/>
              <a:gd name="connsiteX1793" fmla="*/ 1342492 w 6226010"/>
              <a:gd name="connsiteY1793" fmla="*/ 3807345 h 5756219"/>
              <a:gd name="connsiteX1794" fmla="*/ 1309880 w 6226010"/>
              <a:gd name="connsiteY1794" fmla="*/ 3769299 h 5756219"/>
              <a:gd name="connsiteX1795" fmla="*/ 1309880 w 6226010"/>
              <a:gd name="connsiteY1795" fmla="*/ 3766581 h 5756219"/>
              <a:gd name="connsiteX1796" fmla="*/ 1307163 w 6226010"/>
              <a:gd name="connsiteY1796" fmla="*/ 3766581 h 5756219"/>
              <a:gd name="connsiteX1797" fmla="*/ 1307163 w 6226010"/>
              <a:gd name="connsiteY1797" fmla="*/ 3761146 h 5756219"/>
              <a:gd name="connsiteX1798" fmla="*/ 1364232 w 6226010"/>
              <a:gd name="connsiteY1798" fmla="*/ 3750276 h 5756219"/>
              <a:gd name="connsiteX1799" fmla="*/ 1375103 w 6226010"/>
              <a:gd name="connsiteY1799" fmla="*/ 3731253 h 5756219"/>
              <a:gd name="connsiteX1800" fmla="*/ 1491959 w 6226010"/>
              <a:gd name="connsiteY1800" fmla="*/ 3720383 h 5756219"/>
              <a:gd name="connsiteX1801" fmla="*/ 1527289 w 6226010"/>
              <a:gd name="connsiteY1801" fmla="*/ 3720383 h 5756219"/>
              <a:gd name="connsiteX1802" fmla="*/ 1510982 w 6226010"/>
              <a:gd name="connsiteY1802" fmla="*/ 3772017 h 5756219"/>
              <a:gd name="connsiteX1803" fmla="*/ 1513700 w 6226010"/>
              <a:gd name="connsiteY1803" fmla="*/ 3804628 h 5756219"/>
              <a:gd name="connsiteX1804" fmla="*/ 1502829 w 6226010"/>
              <a:gd name="connsiteY1804" fmla="*/ 3812781 h 5756219"/>
              <a:gd name="connsiteX1805" fmla="*/ 1486524 w 6226010"/>
              <a:gd name="connsiteY1805" fmla="*/ 3812781 h 5756219"/>
              <a:gd name="connsiteX1806" fmla="*/ 1486524 w 6226010"/>
              <a:gd name="connsiteY1806" fmla="*/ 3777452 h 5756219"/>
              <a:gd name="connsiteX1807" fmla="*/ 1486524 w 6226010"/>
              <a:gd name="connsiteY1807" fmla="*/ 3755711 h 5756219"/>
              <a:gd name="connsiteX1808" fmla="*/ 1491959 w 6226010"/>
              <a:gd name="connsiteY1808" fmla="*/ 3742124 h 5756219"/>
              <a:gd name="connsiteX1809" fmla="*/ 1491959 w 6226010"/>
              <a:gd name="connsiteY1809" fmla="*/ 3720383 h 5756219"/>
              <a:gd name="connsiteX1810" fmla="*/ 2576281 w 6226010"/>
              <a:gd name="connsiteY1810" fmla="*/ 3709513 h 5756219"/>
              <a:gd name="connsiteX1811" fmla="*/ 2581716 w 6226010"/>
              <a:gd name="connsiteY1811" fmla="*/ 3712230 h 5756219"/>
              <a:gd name="connsiteX1812" fmla="*/ 2595304 w 6226010"/>
              <a:gd name="connsiteY1812" fmla="*/ 3712230 h 5756219"/>
              <a:gd name="connsiteX1813" fmla="*/ 2598022 w 6226010"/>
              <a:gd name="connsiteY1813" fmla="*/ 3731253 h 5756219"/>
              <a:gd name="connsiteX1814" fmla="*/ 2584434 w 6226010"/>
              <a:gd name="connsiteY1814" fmla="*/ 3742124 h 5756219"/>
              <a:gd name="connsiteX1815" fmla="*/ 2578998 w 6226010"/>
              <a:gd name="connsiteY1815" fmla="*/ 3758429 h 5756219"/>
              <a:gd name="connsiteX1816" fmla="*/ 2562693 w 6226010"/>
              <a:gd name="connsiteY1816" fmla="*/ 3788323 h 5756219"/>
              <a:gd name="connsiteX1817" fmla="*/ 2559975 w 6226010"/>
              <a:gd name="connsiteY1817" fmla="*/ 3788323 h 5756219"/>
              <a:gd name="connsiteX1818" fmla="*/ 2546387 w 6226010"/>
              <a:gd name="connsiteY1818" fmla="*/ 3774735 h 5756219"/>
              <a:gd name="connsiteX1819" fmla="*/ 2532799 w 6226010"/>
              <a:gd name="connsiteY1819" fmla="*/ 3758429 h 5756219"/>
              <a:gd name="connsiteX1820" fmla="*/ 2543670 w 6226010"/>
              <a:gd name="connsiteY1820" fmla="*/ 3739406 h 5756219"/>
              <a:gd name="connsiteX1821" fmla="*/ 2554540 w 6226010"/>
              <a:gd name="connsiteY1821" fmla="*/ 3723101 h 5756219"/>
              <a:gd name="connsiteX1822" fmla="*/ 2562693 w 6226010"/>
              <a:gd name="connsiteY1822" fmla="*/ 3723101 h 5756219"/>
              <a:gd name="connsiteX1823" fmla="*/ 2576281 w 6226010"/>
              <a:gd name="connsiteY1823" fmla="*/ 3709513 h 5756219"/>
              <a:gd name="connsiteX1824" fmla="*/ 3772022 w 6226010"/>
              <a:gd name="connsiteY1824" fmla="*/ 3706795 h 5756219"/>
              <a:gd name="connsiteX1825" fmla="*/ 3782892 w 6226010"/>
              <a:gd name="connsiteY1825" fmla="*/ 3723100 h 5756219"/>
              <a:gd name="connsiteX1826" fmla="*/ 3769304 w 6226010"/>
              <a:gd name="connsiteY1826" fmla="*/ 3747559 h 5756219"/>
              <a:gd name="connsiteX1827" fmla="*/ 3772022 w 6226010"/>
              <a:gd name="connsiteY1827" fmla="*/ 3706795 h 5756219"/>
              <a:gd name="connsiteX1828" fmla="*/ 1600664 w 6226010"/>
              <a:gd name="connsiteY1828" fmla="*/ 3706795 h 5756219"/>
              <a:gd name="connsiteX1829" fmla="*/ 1606099 w 6226010"/>
              <a:gd name="connsiteY1829" fmla="*/ 3739406 h 5756219"/>
              <a:gd name="connsiteX1830" fmla="*/ 1606099 w 6226010"/>
              <a:gd name="connsiteY1830" fmla="*/ 3758429 h 5756219"/>
              <a:gd name="connsiteX1831" fmla="*/ 1606099 w 6226010"/>
              <a:gd name="connsiteY1831" fmla="*/ 3774735 h 5756219"/>
              <a:gd name="connsiteX1832" fmla="*/ 1581640 w 6226010"/>
              <a:gd name="connsiteY1832" fmla="*/ 3777452 h 5756219"/>
              <a:gd name="connsiteX1833" fmla="*/ 1581640 w 6226010"/>
              <a:gd name="connsiteY1833" fmla="*/ 3763864 h 5756219"/>
              <a:gd name="connsiteX1834" fmla="*/ 1578922 w 6226010"/>
              <a:gd name="connsiteY1834" fmla="*/ 3755711 h 5756219"/>
              <a:gd name="connsiteX1835" fmla="*/ 1570769 w 6226010"/>
              <a:gd name="connsiteY1835" fmla="*/ 3755711 h 5756219"/>
              <a:gd name="connsiteX1836" fmla="*/ 1568052 w 6226010"/>
              <a:gd name="connsiteY1836" fmla="*/ 3782887 h 5756219"/>
              <a:gd name="connsiteX1837" fmla="*/ 1546311 w 6226010"/>
              <a:gd name="connsiteY1837" fmla="*/ 3791040 h 5756219"/>
              <a:gd name="connsiteX1838" fmla="*/ 1540876 w 6226010"/>
              <a:gd name="connsiteY1838" fmla="*/ 3791040 h 5756219"/>
              <a:gd name="connsiteX1839" fmla="*/ 1546311 w 6226010"/>
              <a:gd name="connsiteY1839" fmla="*/ 3739406 h 5756219"/>
              <a:gd name="connsiteX1840" fmla="*/ 1546311 w 6226010"/>
              <a:gd name="connsiteY1840" fmla="*/ 3714948 h 5756219"/>
              <a:gd name="connsiteX1841" fmla="*/ 1600664 w 6226010"/>
              <a:gd name="connsiteY1841" fmla="*/ 3706795 h 5756219"/>
              <a:gd name="connsiteX1842" fmla="*/ 4693286 w 6226010"/>
              <a:gd name="connsiteY1842" fmla="*/ 3706794 h 5756219"/>
              <a:gd name="connsiteX1843" fmla="*/ 4693286 w 6226010"/>
              <a:gd name="connsiteY1843" fmla="*/ 3723099 h 5756219"/>
              <a:gd name="connsiteX1844" fmla="*/ 4709592 w 6226010"/>
              <a:gd name="connsiteY1844" fmla="*/ 3720382 h 5756219"/>
              <a:gd name="connsiteX1845" fmla="*/ 3810068 w 6226010"/>
              <a:gd name="connsiteY1845" fmla="*/ 3695925 h 5756219"/>
              <a:gd name="connsiteX1846" fmla="*/ 3820938 w 6226010"/>
              <a:gd name="connsiteY1846" fmla="*/ 3701360 h 5756219"/>
              <a:gd name="connsiteX1847" fmla="*/ 3810068 w 6226010"/>
              <a:gd name="connsiteY1847" fmla="*/ 3714948 h 5756219"/>
              <a:gd name="connsiteX1848" fmla="*/ 3739411 w 6226010"/>
              <a:gd name="connsiteY1848" fmla="*/ 3690489 h 5756219"/>
              <a:gd name="connsiteX1849" fmla="*/ 3747563 w 6226010"/>
              <a:gd name="connsiteY1849" fmla="*/ 3693206 h 5756219"/>
              <a:gd name="connsiteX1850" fmla="*/ 3739411 w 6226010"/>
              <a:gd name="connsiteY1850" fmla="*/ 3704077 h 5756219"/>
              <a:gd name="connsiteX1851" fmla="*/ 3739411 w 6226010"/>
              <a:gd name="connsiteY1851" fmla="*/ 3690489 h 5756219"/>
              <a:gd name="connsiteX1852" fmla="*/ 679398 w 6226010"/>
              <a:gd name="connsiteY1852" fmla="*/ 3690488 h 5756219"/>
              <a:gd name="connsiteX1853" fmla="*/ 682116 w 6226010"/>
              <a:gd name="connsiteY1853" fmla="*/ 3720382 h 5756219"/>
              <a:gd name="connsiteX1854" fmla="*/ 654940 w 6226010"/>
              <a:gd name="connsiteY1854" fmla="*/ 3733970 h 5756219"/>
              <a:gd name="connsiteX1855" fmla="*/ 660375 w 6226010"/>
              <a:gd name="connsiteY1855" fmla="*/ 3782886 h 5756219"/>
              <a:gd name="connsiteX1856" fmla="*/ 712009 w 6226010"/>
              <a:gd name="connsiteY1856" fmla="*/ 3763863 h 5756219"/>
              <a:gd name="connsiteX1857" fmla="*/ 679398 w 6226010"/>
              <a:gd name="connsiteY1857" fmla="*/ 3690488 h 5756219"/>
              <a:gd name="connsiteX1858" fmla="*/ 4494901 w 6226010"/>
              <a:gd name="connsiteY1858" fmla="*/ 3685053 h 5756219"/>
              <a:gd name="connsiteX1859" fmla="*/ 4478597 w 6226010"/>
              <a:gd name="connsiteY1859" fmla="*/ 3701359 h 5756219"/>
              <a:gd name="connsiteX1860" fmla="*/ 4503055 w 6226010"/>
              <a:gd name="connsiteY1860" fmla="*/ 3701359 h 5756219"/>
              <a:gd name="connsiteX1861" fmla="*/ 2117006 w 6226010"/>
              <a:gd name="connsiteY1861" fmla="*/ 3685053 h 5756219"/>
              <a:gd name="connsiteX1862" fmla="*/ 2103418 w 6226010"/>
              <a:gd name="connsiteY1862" fmla="*/ 3698641 h 5756219"/>
              <a:gd name="connsiteX1863" fmla="*/ 2100700 w 6226010"/>
              <a:gd name="connsiteY1863" fmla="*/ 3698641 h 5756219"/>
              <a:gd name="connsiteX1864" fmla="*/ 2100700 w 6226010"/>
              <a:gd name="connsiteY1864" fmla="*/ 3704076 h 5756219"/>
              <a:gd name="connsiteX1865" fmla="*/ 2084395 w 6226010"/>
              <a:gd name="connsiteY1865" fmla="*/ 3723099 h 5756219"/>
              <a:gd name="connsiteX1866" fmla="*/ 2084395 w 6226010"/>
              <a:gd name="connsiteY1866" fmla="*/ 3725817 h 5756219"/>
              <a:gd name="connsiteX1867" fmla="*/ 2078960 w 6226010"/>
              <a:gd name="connsiteY1867" fmla="*/ 3725817 h 5756219"/>
              <a:gd name="connsiteX1868" fmla="*/ 2073524 w 6226010"/>
              <a:gd name="connsiteY1868" fmla="*/ 3739405 h 5756219"/>
              <a:gd name="connsiteX1869" fmla="*/ 2049066 w 6226010"/>
              <a:gd name="connsiteY1869" fmla="*/ 3774733 h 5756219"/>
              <a:gd name="connsiteX1870" fmla="*/ 2038196 w 6226010"/>
              <a:gd name="connsiteY1870" fmla="*/ 3788321 h 5756219"/>
              <a:gd name="connsiteX1871" fmla="*/ 2043631 w 6226010"/>
              <a:gd name="connsiteY1871" fmla="*/ 3807345 h 5756219"/>
              <a:gd name="connsiteX1872" fmla="*/ 2043631 w 6226010"/>
              <a:gd name="connsiteY1872" fmla="*/ 3826368 h 5756219"/>
              <a:gd name="connsiteX1873" fmla="*/ 2043631 w 6226010"/>
              <a:gd name="connsiteY1873" fmla="*/ 3867131 h 5756219"/>
              <a:gd name="connsiteX1874" fmla="*/ 2016455 w 6226010"/>
              <a:gd name="connsiteY1874" fmla="*/ 3907895 h 5756219"/>
              <a:gd name="connsiteX1875" fmla="*/ 2013737 w 6226010"/>
              <a:gd name="connsiteY1875" fmla="*/ 3921483 h 5756219"/>
              <a:gd name="connsiteX1876" fmla="*/ 1997432 w 6226010"/>
              <a:gd name="connsiteY1876" fmla="*/ 3940507 h 5756219"/>
              <a:gd name="connsiteX1877" fmla="*/ 2000149 w 6226010"/>
              <a:gd name="connsiteY1877" fmla="*/ 3973118 h 5756219"/>
              <a:gd name="connsiteX1878" fmla="*/ 1998451 w 6226010"/>
              <a:gd name="connsiteY1878" fmla="*/ 4008107 h 5756219"/>
              <a:gd name="connsiteX1879" fmla="*/ 1990158 w 6226010"/>
              <a:gd name="connsiteY1879" fmla="*/ 4031089 h 5756219"/>
              <a:gd name="connsiteX1880" fmla="*/ 2002867 w 6226010"/>
              <a:gd name="connsiteY1880" fmla="*/ 4032905 h 5756219"/>
              <a:gd name="connsiteX1881" fmla="*/ 2005584 w 6226010"/>
              <a:gd name="connsiteY1881" fmla="*/ 4038340 h 5756219"/>
              <a:gd name="connsiteX1882" fmla="*/ 2013737 w 6226010"/>
              <a:gd name="connsiteY1882" fmla="*/ 4041058 h 5756219"/>
              <a:gd name="connsiteX1883" fmla="*/ 2013737 w 6226010"/>
              <a:gd name="connsiteY1883" fmla="*/ 4043775 h 5756219"/>
              <a:gd name="connsiteX1884" fmla="*/ 2024608 w 6226010"/>
              <a:gd name="connsiteY1884" fmla="*/ 4046493 h 5756219"/>
              <a:gd name="connsiteX1885" fmla="*/ 2024608 w 6226010"/>
              <a:gd name="connsiteY1885" fmla="*/ 4051928 h 5756219"/>
              <a:gd name="connsiteX1886" fmla="*/ 2031742 w 6226010"/>
              <a:gd name="connsiteY1886" fmla="*/ 4058382 h 5756219"/>
              <a:gd name="connsiteX1887" fmla="*/ 2034696 w 6226010"/>
              <a:gd name="connsiteY1887" fmla="*/ 4059805 h 5756219"/>
              <a:gd name="connsiteX1888" fmla="*/ 2042272 w 6226010"/>
              <a:gd name="connsiteY1888" fmla="*/ 4058722 h 5756219"/>
              <a:gd name="connsiteX1889" fmla="*/ 2051784 w 6226010"/>
              <a:gd name="connsiteY1889" fmla="*/ 4057363 h 5756219"/>
              <a:gd name="connsiteX1890" fmla="*/ 2111571 w 6226010"/>
              <a:gd name="connsiteY1890" fmla="*/ 4003011 h 5756219"/>
              <a:gd name="connsiteX1891" fmla="*/ 2111571 w 6226010"/>
              <a:gd name="connsiteY1891" fmla="*/ 4000294 h 5756219"/>
              <a:gd name="connsiteX1892" fmla="*/ 2130594 w 6226010"/>
              <a:gd name="connsiteY1892" fmla="*/ 4000294 h 5756219"/>
              <a:gd name="connsiteX1893" fmla="*/ 2138747 w 6226010"/>
              <a:gd name="connsiteY1893" fmla="*/ 4005729 h 5756219"/>
              <a:gd name="connsiteX1894" fmla="*/ 2184946 w 6226010"/>
              <a:gd name="connsiteY1894" fmla="*/ 4000294 h 5756219"/>
              <a:gd name="connsiteX1895" fmla="*/ 2193098 w 6226010"/>
              <a:gd name="connsiteY1895" fmla="*/ 4005729 h 5756219"/>
              <a:gd name="connsiteX1896" fmla="*/ 2201251 w 6226010"/>
              <a:gd name="connsiteY1896" fmla="*/ 4000294 h 5756219"/>
              <a:gd name="connsiteX1897" fmla="*/ 2217557 w 6226010"/>
              <a:gd name="connsiteY1897" fmla="*/ 4005729 h 5756219"/>
              <a:gd name="connsiteX1898" fmla="*/ 2236580 w 6226010"/>
              <a:gd name="connsiteY1898" fmla="*/ 4005729 h 5756219"/>
              <a:gd name="connsiteX1899" fmla="*/ 2255603 w 6226010"/>
              <a:gd name="connsiteY1899" fmla="*/ 4011164 h 5756219"/>
              <a:gd name="connsiteX1900" fmla="*/ 2273267 w 6226010"/>
              <a:gd name="connsiteY1900" fmla="*/ 3982630 h 5756219"/>
              <a:gd name="connsiteX1901" fmla="*/ 2278696 w 6226010"/>
              <a:gd name="connsiteY1901" fmla="*/ 3973861 h 5756219"/>
              <a:gd name="connsiteX1902" fmla="*/ 2252885 w 6226010"/>
              <a:gd name="connsiteY1902" fmla="*/ 3978554 h 5756219"/>
              <a:gd name="connsiteX1903" fmla="*/ 2250168 w 6226010"/>
              <a:gd name="connsiteY1903" fmla="*/ 3981271 h 5756219"/>
              <a:gd name="connsiteX1904" fmla="*/ 2212122 w 6226010"/>
              <a:gd name="connsiteY1904" fmla="*/ 3981271 h 5756219"/>
              <a:gd name="connsiteX1905" fmla="*/ 2190381 w 6226010"/>
              <a:gd name="connsiteY1905" fmla="*/ 3973119 h 5756219"/>
              <a:gd name="connsiteX1906" fmla="*/ 2198534 w 6226010"/>
              <a:gd name="connsiteY1906" fmla="*/ 3935072 h 5756219"/>
              <a:gd name="connsiteX1907" fmla="*/ 2214839 w 6226010"/>
              <a:gd name="connsiteY1907" fmla="*/ 3932355 h 5756219"/>
              <a:gd name="connsiteX1908" fmla="*/ 2222992 w 6226010"/>
              <a:gd name="connsiteY1908" fmla="*/ 3926919 h 5756219"/>
              <a:gd name="connsiteX1909" fmla="*/ 2233862 w 6226010"/>
              <a:gd name="connsiteY1909" fmla="*/ 3926919 h 5756219"/>
              <a:gd name="connsiteX1910" fmla="*/ 2258321 w 6226010"/>
              <a:gd name="connsiteY1910" fmla="*/ 3897026 h 5756219"/>
              <a:gd name="connsiteX1911" fmla="*/ 2288214 w 6226010"/>
              <a:gd name="connsiteY1911" fmla="*/ 3897026 h 5756219"/>
              <a:gd name="connsiteX1912" fmla="*/ 2292291 w 6226010"/>
              <a:gd name="connsiteY1912" fmla="*/ 3895667 h 5756219"/>
              <a:gd name="connsiteX1913" fmla="*/ 2285497 w 6226010"/>
              <a:gd name="connsiteY1913" fmla="*/ 3888872 h 5756219"/>
              <a:gd name="connsiteX1914" fmla="*/ 2242015 w 6226010"/>
              <a:gd name="connsiteY1914" fmla="*/ 3872567 h 5756219"/>
              <a:gd name="connsiteX1915" fmla="*/ 2225710 w 6226010"/>
              <a:gd name="connsiteY1915" fmla="*/ 3872567 h 5756219"/>
              <a:gd name="connsiteX1916" fmla="*/ 2214839 w 6226010"/>
              <a:gd name="connsiteY1916" fmla="*/ 3878002 h 5756219"/>
              <a:gd name="connsiteX1917" fmla="*/ 2209404 w 6226010"/>
              <a:gd name="connsiteY1917" fmla="*/ 3878002 h 5756219"/>
              <a:gd name="connsiteX1918" fmla="*/ 2228427 w 6226010"/>
              <a:gd name="connsiteY1918" fmla="*/ 3856261 h 5756219"/>
              <a:gd name="connsiteX1919" fmla="*/ 2255603 w 6226010"/>
              <a:gd name="connsiteY1919" fmla="*/ 3856261 h 5756219"/>
              <a:gd name="connsiteX1920" fmla="*/ 2242015 w 6226010"/>
              <a:gd name="connsiteY1920" fmla="*/ 3842673 h 5756219"/>
              <a:gd name="connsiteX1921" fmla="*/ 2231145 w 6226010"/>
              <a:gd name="connsiteY1921" fmla="*/ 3837238 h 5756219"/>
              <a:gd name="connsiteX1922" fmla="*/ 2209404 w 6226010"/>
              <a:gd name="connsiteY1922" fmla="*/ 3842673 h 5756219"/>
              <a:gd name="connsiteX1923" fmla="*/ 2206686 w 6226010"/>
              <a:gd name="connsiteY1923" fmla="*/ 3848108 h 5756219"/>
              <a:gd name="connsiteX1924" fmla="*/ 2206686 w 6226010"/>
              <a:gd name="connsiteY1924" fmla="*/ 3856261 h 5756219"/>
              <a:gd name="connsiteX1925" fmla="*/ 2195816 w 6226010"/>
              <a:gd name="connsiteY1925" fmla="*/ 3864414 h 5756219"/>
              <a:gd name="connsiteX1926" fmla="*/ 2190381 w 6226010"/>
              <a:gd name="connsiteY1926" fmla="*/ 3878002 h 5756219"/>
              <a:gd name="connsiteX1927" fmla="*/ 2184946 w 6226010"/>
              <a:gd name="connsiteY1927" fmla="*/ 3880719 h 5756219"/>
              <a:gd name="connsiteX1928" fmla="*/ 2176793 w 6226010"/>
              <a:gd name="connsiteY1928" fmla="*/ 3894307 h 5756219"/>
              <a:gd name="connsiteX1929" fmla="*/ 2171358 w 6226010"/>
              <a:gd name="connsiteY1929" fmla="*/ 3894307 h 5756219"/>
              <a:gd name="connsiteX1930" fmla="*/ 2163205 w 6226010"/>
              <a:gd name="connsiteY1930" fmla="*/ 3907895 h 5756219"/>
              <a:gd name="connsiteX1931" fmla="*/ 2146899 w 6226010"/>
              <a:gd name="connsiteY1931" fmla="*/ 3916048 h 5756219"/>
              <a:gd name="connsiteX1932" fmla="*/ 2133311 w 6226010"/>
              <a:gd name="connsiteY1932" fmla="*/ 3916048 h 5756219"/>
              <a:gd name="connsiteX1933" fmla="*/ 2111571 w 6226010"/>
              <a:gd name="connsiteY1933" fmla="*/ 3916048 h 5756219"/>
              <a:gd name="connsiteX1934" fmla="*/ 2103418 w 6226010"/>
              <a:gd name="connsiteY1934" fmla="*/ 3886155 h 5756219"/>
              <a:gd name="connsiteX1935" fmla="*/ 2119723 w 6226010"/>
              <a:gd name="connsiteY1935" fmla="*/ 3853544 h 5756219"/>
              <a:gd name="connsiteX1936" fmla="*/ 2127876 w 6226010"/>
              <a:gd name="connsiteY1936" fmla="*/ 3807345 h 5756219"/>
              <a:gd name="connsiteX1937" fmla="*/ 2127876 w 6226010"/>
              <a:gd name="connsiteY1937" fmla="*/ 3791039 h 5756219"/>
              <a:gd name="connsiteX1938" fmla="*/ 2141464 w 6226010"/>
              <a:gd name="connsiteY1938" fmla="*/ 3785604 h 5756219"/>
              <a:gd name="connsiteX1939" fmla="*/ 2141464 w 6226010"/>
              <a:gd name="connsiteY1939" fmla="*/ 3788321 h 5756219"/>
              <a:gd name="connsiteX1940" fmla="*/ 2163205 w 6226010"/>
              <a:gd name="connsiteY1940" fmla="*/ 3758428 h 5756219"/>
              <a:gd name="connsiteX1941" fmla="*/ 2168640 w 6226010"/>
              <a:gd name="connsiteY1941" fmla="*/ 3752993 h 5756219"/>
              <a:gd name="connsiteX1942" fmla="*/ 2160487 w 6226010"/>
              <a:gd name="connsiteY1942" fmla="*/ 3742122 h 5756219"/>
              <a:gd name="connsiteX1943" fmla="*/ 2141464 w 6226010"/>
              <a:gd name="connsiteY1943" fmla="*/ 3769298 h 5756219"/>
              <a:gd name="connsiteX1944" fmla="*/ 2106135 w 6226010"/>
              <a:gd name="connsiteY1944" fmla="*/ 3777451 h 5756219"/>
              <a:gd name="connsiteX1945" fmla="*/ 2103418 w 6226010"/>
              <a:gd name="connsiteY1945" fmla="*/ 3780169 h 5756219"/>
              <a:gd name="connsiteX1946" fmla="*/ 2108853 w 6226010"/>
              <a:gd name="connsiteY1946" fmla="*/ 3791039 h 5756219"/>
              <a:gd name="connsiteX1947" fmla="*/ 2100700 w 6226010"/>
              <a:gd name="connsiteY1947" fmla="*/ 3842673 h 5756219"/>
              <a:gd name="connsiteX1948" fmla="*/ 2078960 w 6226010"/>
              <a:gd name="connsiteY1948" fmla="*/ 3886155 h 5756219"/>
              <a:gd name="connsiteX1949" fmla="*/ 2081677 w 6226010"/>
              <a:gd name="connsiteY1949" fmla="*/ 3891590 h 5756219"/>
              <a:gd name="connsiteX1950" fmla="*/ 2089830 w 6226010"/>
              <a:gd name="connsiteY1950" fmla="*/ 3894307 h 5756219"/>
              <a:gd name="connsiteX1951" fmla="*/ 2100700 w 6226010"/>
              <a:gd name="connsiteY1951" fmla="*/ 3929636 h 5756219"/>
              <a:gd name="connsiteX1952" fmla="*/ 2030043 w 6226010"/>
              <a:gd name="connsiteY1952" fmla="*/ 4030187 h 5756219"/>
              <a:gd name="connsiteX1953" fmla="*/ 2030043 w 6226010"/>
              <a:gd name="connsiteY1953" fmla="*/ 4000294 h 5756219"/>
              <a:gd name="connsiteX1954" fmla="*/ 2024608 w 6226010"/>
              <a:gd name="connsiteY1954" fmla="*/ 3948659 h 5756219"/>
              <a:gd name="connsiteX1955" fmla="*/ 2035478 w 6226010"/>
              <a:gd name="connsiteY1955" fmla="*/ 3932354 h 5756219"/>
              <a:gd name="connsiteX1956" fmla="*/ 2051784 w 6226010"/>
              <a:gd name="connsiteY1956" fmla="*/ 3894307 h 5756219"/>
              <a:gd name="connsiteX1957" fmla="*/ 2068089 w 6226010"/>
              <a:gd name="connsiteY1957" fmla="*/ 3869849 h 5756219"/>
              <a:gd name="connsiteX1958" fmla="*/ 2065372 w 6226010"/>
              <a:gd name="connsiteY1958" fmla="*/ 3837238 h 5756219"/>
              <a:gd name="connsiteX1959" fmla="*/ 2065372 w 6226010"/>
              <a:gd name="connsiteY1959" fmla="*/ 3815497 h 5756219"/>
              <a:gd name="connsiteX1960" fmla="*/ 2062654 w 6226010"/>
              <a:gd name="connsiteY1960" fmla="*/ 3796474 h 5756219"/>
              <a:gd name="connsiteX1961" fmla="*/ 2103418 w 6226010"/>
              <a:gd name="connsiteY1961" fmla="*/ 3736687 h 5756219"/>
              <a:gd name="connsiteX1962" fmla="*/ 2122441 w 6226010"/>
              <a:gd name="connsiteY1962" fmla="*/ 3717664 h 5756219"/>
              <a:gd name="connsiteX1963" fmla="*/ 2130594 w 6226010"/>
              <a:gd name="connsiteY1963" fmla="*/ 3704076 h 5756219"/>
              <a:gd name="connsiteX1964" fmla="*/ 2117006 w 6226010"/>
              <a:gd name="connsiteY1964" fmla="*/ 3685053 h 5756219"/>
              <a:gd name="connsiteX1965" fmla="*/ 4432397 w 6226010"/>
              <a:gd name="connsiteY1965" fmla="*/ 3679618 h 5756219"/>
              <a:gd name="connsiteX1966" fmla="*/ 4432397 w 6226010"/>
              <a:gd name="connsiteY1966" fmla="*/ 3701359 h 5756219"/>
              <a:gd name="connsiteX1967" fmla="*/ 4462291 w 6226010"/>
              <a:gd name="connsiteY1967" fmla="*/ 3687771 h 5756219"/>
              <a:gd name="connsiteX1968" fmla="*/ 1589560 w 6226010"/>
              <a:gd name="connsiteY1968" fmla="*/ 3678977 h 5756219"/>
              <a:gd name="connsiteX1969" fmla="*/ 1592511 w 6226010"/>
              <a:gd name="connsiteY1969" fmla="*/ 3679619 h 5756219"/>
              <a:gd name="connsiteX1970" fmla="*/ 1589793 w 6226010"/>
              <a:gd name="connsiteY1970" fmla="*/ 3679619 h 5756219"/>
              <a:gd name="connsiteX1971" fmla="*/ 3736693 w 6226010"/>
              <a:gd name="connsiteY1971" fmla="*/ 3676901 h 5756219"/>
              <a:gd name="connsiteX1972" fmla="*/ 3750281 w 6226010"/>
              <a:gd name="connsiteY1972" fmla="*/ 3682337 h 5756219"/>
              <a:gd name="connsiteX1973" fmla="*/ 3736693 w 6226010"/>
              <a:gd name="connsiteY1973" fmla="*/ 3676901 h 5756219"/>
              <a:gd name="connsiteX1974" fmla="*/ 1288140 w 6226010"/>
              <a:gd name="connsiteY1974" fmla="*/ 3666031 h 5756219"/>
              <a:gd name="connsiteX1975" fmla="*/ 1309882 w 6226010"/>
              <a:gd name="connsiteY1975" fmla="*/ 3668748 h 5756219"/>
              <a:gd name="connsiteX1976" fmla="*/ 1293575 w 6226010"/>
              <a:gd name="connsiteY1976" fmla="*/ 3685054 h 5756219"/>
              <a:gd name="connsiteX1977" fmla="*/ 1277270 w 6226010"/>
              <a:gd name="connsiteY1977" fmla="*/ 3685054 h 5756219"/>
              <a:gd name="connsiteX1978" fmla="*/ 1274552 w 6226010"/>
              <a:gd name="connsiteY1978" fmla="*/ 3682336 h 5756219"/>
              <a:gd name="connsiteX1979" fmla="*/ 1263682 w 6226010"/>
              <a:gd name="connsiteY1979" fmla="*/ 3671466 h 5756219"/>
              <a:gd name="connsiteX1980" fmla="*/ 1269117 w 6226010"/>
              <a:gd name="connsiteY1980" fmla="*/ 3671466 h 5756219"/>
              <a:gd name="connsiteX1981" fmla="*/ 1288140 w 6226010"/>
              <a:gd name="connsiteY1981" fmla="*/ 3666031 h 5756219"/>
              <a:gd name="connsiteX1982" fmla="*/ 3837244 w 6226010"/>
              <a:gd name="connsiteY1982" fmla="*/ 3660596 h 5756219"/>
              <a:gd name="connsiteX1983" fmla="*/ 3837244 w 6226010"/>
              <a:gd name="connsiteY1983" fmla="*/ 3671466 h 5756219"/>
              <a:gd name="connsiteX1984" fmla="*/ 3826374 w 6226010"/>
              <a:gd name="connsiteY1984" fmla="*/ 3666031 h 5756219"/>
              <a:gd name="connsiteX1985" fmla="*/ 3837244 w 6226010"/>
              <a:gd name="connsiteY1985" fmla="*/ 3660596 h 5756219"/>
              <a:gd name="connsiteX1986" fmla="*/ 4856342 w 6226010"/>
              <a:gd name="connsiteY1986" fmla="*/ 3655160 h 5756219"/>
              <a:gd name="connsiteX1987" fmla="*/ 4826449 w 6226010"/>
              <a:gd name="connsiteY1987" fmla="*/ 3657877 h 5756219"/>
              <a:gd name="connsiteX1988" fmla="*/ 4848189 w 6226010"/>
              <a:gd name="connsiteY1988" fmla="*/ 3679618 h 5756219"/>
              <a:gd name="connsiteX1989" fmla="*/ 1361175 w 6226010"/>
              <a:gd name="connsiteY1989" fmla="*/ 3654141 h 5756219"/>
              <a:gd name="connsiteX1990" fmla="*/ 1366950 w 6226010"/>
              <a:gd name="connsiteY1990" fmla="*/ 3655161 h 5756219"/>
              <a:gd name="connsiteX1991" fmla="*/ 1391408 w 6226010"/>
              <a:gd name="connsiteY1991" fmla="*/ 3704077 h 5756219"/>
              <a:gd name="connsiteX1992" fmla="*/ 1372385 w 6226010"/>
              <a:gd name="connsiteY1992" fmla="*/ 3712230 h 5756219"/>
              <a:gd name="connsiteX1993" fmla="*/ 1369667 w 6226010"/>
              <a:gd name="connsiteY1993" fmla="*/ 3717665 h 5756219"/>
              <a:gd name="connsiteX1994" fmla="*/ 1356079 w 6226010"/>
              <a:gd name="connsiteY1994" fmla="*/ 3725818 h 5756219"/>
              <a:gd name="connsiteX1995" fmla="*/ 1323468 w 6226010"/>
              <a:gd name="connsiteY1995" fmla="*/ 3717665 h 5756219"/>
              <a:gd name="connsiteX1996" fmla="*/ 1323468 w 6226010"/>
              <a:gd name="connsiteY1996" fmla="*/ 3714948 h 5756219"/>
              <a:gd name="connsiteX1997" fmla="*/ 1312598 w 6226010"/>
              <a:gd name="connsiteY1997" fmla="*/ 3714948 h 5756219"/>
              <a:gd name="connsiteX1998" fmla="*/ 1334338 w 6226010"/>
              <a:gd name="connsiteY1998" fmla="*/ 3685054 h 5756219"/>
              <a:gd name="connsiteX1999" fmla="*/ 1353362 w 6226010"/>
              <a:gd name="connsiteY1999" fmla="*/ 3655161 h 5756219"/>
              <a:gd name="connsiteX2000" fmla="*/ 1361175 w 6226010"/>
              <a:gd name="connsiteY2000" fmla="*/ 3654141 h 5756219"/>
              <a:gd name="connsiteX2001" fmla="*/ 1201177 w 6226010"/>
              <a:gd name="connsiteY2001" fmla="*/ 3638855 h 5756219"/>
              <a:gd name="connsiteX2002" fmla="*/ 1214765 w 6226010"/>
              <a:gd name="connsiteY2002" fmla="*/ 3641572 h 5756219"/>
              <a:gd name="connsiteX2003" fmla="*/ 1214765 w 6226010"/>
              <a:gd name="connsiteY2003" fmla="*/ 3647008 h 5756219"/>
              <a:gd name="connsiteX2004" fmla="*/ 1206612 w 6226010"/>
              <a:gd name="connsiteY2004" fmla="*/ 3647008 h 5756219"/>
              <a:gd name="connsiteX2005" fmla="*/ 1201177 w 6226010"/>
              <a:gd name="connsiteY2005" fmla="*/ 3638855 h 5756219"/>
              <a:gd name="connsiteX2006" fmla="*/ 1573488 w 6226010"/>
              <a:gd name="connsiteY2006" fmla="*/ 3627985 h 5756219"/>
              <a:gd name="connsiteX2007" fmla="*/ 1573488 w 6226010"/>
              <a:gd name="connsiteY2007" fmla="*/ 3663313 h 5756219"/>
              <a:gd name="connsiteX2008" fmla="*/ 1573488 w 6226010"/>
              <a:gd name="connsiteY2008" fmla="*/ 3668748 h 5756219"/>
              <a:gd name="connsiteX2009" fmla="*/ 1581640 w 6226010"/>
              <a:gd name="connsiteY2009" fmla="*/ 3671466 h 5756219"/>
              <a:gd name="connsiteX2010" fmla="*/ 1581640 w 6226010"/>
              <a:gd name="connsiteY2010" fmla="*/ 3674184 h 5756219"/>
              <a:gd name="connsiteX2011" fmla="*/ 1587076 w 6226010"/>
              <a:gd name="connsiteY2011" fmla="*/ 3674184 h 5756219"/>
              <a:gd name="connsiteX2012" fmla="*/ 1588435 w 6226010"/>
              <a:gd name="connsiteY2012" fmla="*/ 3675882 h 5756219"/>
              <a:gd name="connsiteX2013" fmla="*/ 1589560 w 6226010"/>
              <a:gd name="connsiteY2013" fmla="*/ 3678977 h 5756219"/>
              <a:gd name="connsiteX2014" fmla="*/ 1569072 w 6226010"/>
              <a:gd name="connsiteY2014" fmla="*/ 3674523 h 5756219"/>
              <a:gd name="connsiteX2015" fmla="*/ 1551747 w 6226010"/>
              <a:gd name="connsiteY2015" fmla="*/ 3663313 h 5756219"/>
              <a:gd name="connsiteX2016" fmla="*/ 1573488 w 6226010"/>
              <a:gd name="connsiteY2016" fmla="*/ 3627985 h 5756219"/>
              <a:gd name="connsiteX2017" fmla="*/ 3812786 w 6226010"/>
              <a:gd name="connsiteY2017" fmla="*/ 3627984 h 5756219"/>
              <a:gd name="connsiteX2018" fmla="*/ 3810068 w 6226010"/>
              <a:gd name="connsiteY2018" fmla="*/ 3641572 h 5756219"/>
              <a:gd name="connsiteX2019" fmla="*/ 3812786 w 6226010"/>
              <a:gd name="connsiteY2019" fmla="*/ 3627984 h 5756219"/>
              <a:gd name="connsiteX2020" fmla="*/ 1500112 w 6226010"/>
              <a:gd name="connsiteY2020" fmla="*/ 3617114 h 5756219"/>
              <a:gd name="connsiteX2021" fmla="*/ 1508265 w 6226010"/>
              <a:gd name="connsiteY2021" fmla="*/ 3619831 h 5756219"/>
              <a:gd name="connsiteX2022" fmla="*/ 1513700 w 6226010"/>
              <a:gd name="connsiteY2022" fmla="*/ 3627984 h 5756219"/>
              <a:gd name="connsiteX2023" fmla="*/ 1513700 w 6226010"/>
              <a:gd name="connsiteY2023" fmla="*/ 3630702 h 5756219"/>
              <a:gd name="connsiteX2024" fmla="*/ 1519136 w 6226010"/>
              <a:gd name="connsiteY2024" fmla="*/ 3633419 h 5756219"/>
              <a:gd name="connsiteX2025" fmla="*/ 1519136 w 6226010"/>
              <a:gd name="connsiteY2025" fmla="*/ 3638855 h 5756219"/>
              <a:gd name="connsiteX2026" fmla="*/ 1527288 w 6226010"/>
              <a:gd name="connsiteY2026" fmla="*/ 3647007 h 5756219"/>
              <a:gd name="connsiteX2027" fmla="*/ 1524571 w 6226010"/>
              <a:gd name="connsiteY2027" fmla="*/ 3679618 h 5756219"/>
              <a:gd name="connsiteX2028" fmla="*/ 1527288 w 6226010"/>
              <a:gd name="connsiteY2028" fmla="*/ 3693206 h 5756219"/>
              <a:gd name="connsiteX2029" fmla="*/ 1497395 w 6226010"/>
              <a:gd name="connsiteY2029" fmla="*/ 3671466 h 5756219"/>
              <a:gd name="connsiteX2030" fmla="*/ 1497395 w 6226010"/>
              <a:gd name="connsiteY2030" fmla="*/ 3644290 h 5756219"/>
              <a:gd name="connsiteX2031" fmla="*/ 1497395 w 6226010"/>
              <a:gd name="connsiteY2031" fmla="*/ 3625267 h 5756219"/>
              <a:gd name="connsiteX2032" fmla="*/ 1500112 w 6226010"/>
              <a:gd name="connsiteY2032" fmla="*/ 3617114 h 5756219"/>
              <a:gd name="connsiteX2033" fmla="*/ 1457649 w 6226010"/>
              <a:gd name="connsiteY2033" fmla="*/ 3617113 h 5756219"/>
              <a:gd name="connsiteX2034" fmla="*/ 1457649 w 6226010"/>
              <a:gd name="connsiteY2034" fmla="*/ 3617114 h 5756219"/>
              <a:gd name="connsiteX2035" fmla="*/ 1458330 w 6226010"/>
              <a:gd name="connsiteY2035" fmla="*/ 3617114 h 5756219"/>
              <a:gd name="connsiteX2036" fmla="*/ 3758434 w 6226010"/>
              <a:gd name="connsiteY2036" fmla="*/ 3603526 h 5756219"/>
              <a:gd name="connsiteX2037" fmla="*/ 3769304 w 6226010"/>
              <a:gd name="connsiteY2037" fmla="*/ 3633419 h 5756219"/>
              <a:gd name="connsiteX2038" fmla="*/ 3758434 w 6226010"/>
              <a:gd name="connsiteY2038" fmla="*/ 3603526 h 5756219"/>
              <a:gd name="connsiteX2039" fmla="*/ 4791120 w 6226010"/>
              <a:gd name="connsiteY2039" fmla="*/ 3584502 h 5756219"/>
              <a:gd name="connsiteX2040" fmla="*/ 4777532 w 6226010"/>
              <a:gd name="connsiteY2040" fmla="*/ 3598090 h 5756219"/>
              <a:gd name="connsiteX2041" fmla="*/ 4793837 w 6226010"/>
              <a:gd name="connsiteY2041" fmla="*/ 3600808 h 5756219"/>
              <a:gd name="connsiteX2042" fmla="*/ 1149542 w 6226010"/>
              <a:gd name="connsiteY2042" fmla="*/ 3581785 h 5756219"/>
              <a:gd name="connsiteX2043" fmla="*/ 1152260 w 6226010"/>
              <a:gd name="connsiteY2043" fmla="*/ 3587220 h 5756219"/>
              <a:gd name="connsiteX2044" fmla="*/ 1149260 w 6226010"/>
              <a:gd name="connsiteY2044" fmla="*/ 3581970 h 5756219"/>
              <a:gd name="connsiteX2045" fmla="*/ 3019247 w 6226010"/>
              <a:gd name="connsiteY2045" fmla="*/ 3581784 h 5756219"/>
              <a:gd name="connsiteX2046" fmla="*/ 3013813 w 6226010"/>
              <a:gd name="connsiteY2046" fmla="*/ 3589937 h 5756219"/>
              <a:gd name="connsiteX2047" fmla="*/ 3008377 w 6226010"/>
              <a:gd name="connsiteY2047" fmla="*/ 3619831 h 5756219"/>
              <a:gd name="connsiteX2048" fmla="*/ 3005659 w 6226010"/>
              <a:gd name="connsiteY2048" fmla="*/ 3622548 h 5756219"/>
              <a:gd name="connsiteX2049" fmla="*/ 2983919 w 6226010"/>
              <a:gd name="connsiteY2049" fmla="*/ 3666030 h 5756219"/>
              <a:gd name="connsiteX2050" fmla="*/ 2981201 w 6226010"/>
              <a:gd name="connsiteY2050" fmla="*/ 3693206 h 5756219"/>
              <a:gd name="connsiteX2051" fmla="*/ 2970331 w 6226010"/>
              <a:gd name="connsiteY2051" fmla="*/ 3717664 h 5756219"/>
              <a:gd name="connsiteX2052" fmla="*/ 2954025 w 6226010"/>
              <a:gd name="connsiteY2052" fmla="*/ 3717664 h 5756219"/>
              <a:gd name="connsiteX2053" fmla="*/ 2945873 w 6226010"/>
              <a:gd name="connsiteY2053" fmla="*/ 3704076 h 5756219"/>
              <a:gd name="connsiteX2054" fmla="*/ 2937719 w 6226010"/>
              <a:gd name="connsiteY2054" fmla="*/ 3704076 h 5756219"/>
              <a:gd name="connsiteX2055" fmla="*/ 2937719 w 6226010"/>
              <a:gd name="connsiteY2055" fmla="*/ 3706794 h 5756219"/>
              <a:gd name="connsiteX2056" fmla="*/ 2948591 w 6226010"/>
              <a:gd name="connsiteY2056" fmla="*/ 3717664 h 5756219"/>
              <a:gd name="connsiteX2057" fmla="*/ 2948591 w 6226010"/>
              <a:gd name="connsiteY2057" fmla="*/ 3723099 h 5756219"/>
              <a:gd name="connsiteX2058" fmla="*/ 2956743 w 6226010"/>
              <a:gd name="connsiteY2058" fmla="*/ 3723099 h 5756219"/>
              <a:gd name="connsiteX2059" fmla="*/ 2959461 w 6226010"/>
              <a:gd name="connsiteY2059" fmla="*/ 3728534 h 5756219"/>
              <a:gd name="connsiteX2060" fmla="*/ 2964895 w 6226010"/>
              <a:gd name="connsiteY2060" fmla="*/ 3731252 h 5756219"/>
              <a:gd name="connsiteX2061" fmla="*/ 2964895 w 6226010"/>
              <a:gd name="connsiteY2061" fmla="*/ 3733970 h 5756219"/>
              <a:gd name="connsiteX2062" fmla="*/ 2978483 w 6226010"/>
              <a:gd name="connsiteY2062" fmla="*/ 3736687 h 5756219"/>
              <a:gd name="connsiteX2063" fmla="*/ 2983919 w 6226010"/>
              <a:gd name="connsiteY2063" fmla="*/ 3742122 h 5756219"/>
              <a:gd name="connsiteX2064" fmla="*/ 2986637 w 6226010"/>
              <a:gd name="connsiteY2064" fmla="*/ 3826368 h 5756219"/>
              <a:gd name="connsiteX2065" fmla="*/ 2973049 w 6226010"/>
              <a:gd name="connsiteY2065" fmla="*/ 3837238 h 5756219"/>
              <a:gd name="connsiteX2066" fmla="*/ 2967613 w 6226010"/>
              <a:gd name="connsiteY2066" fmla="*/ 3837238 h 5756219"/>
              <a:gd name="connsiteX2067" fmla="*/ 2967613 w 6226010"/>
              <a:gd name="connsiteY2067" fmla="*/ 3791039 h 5756219"/>
              <a:gd name="connsiteX2068" fmla="*/ 2956743 w 6226010"/>
              <a:gd name="connsiteY2068" fmla="*/ 3763863 h 5756219"/>
              <a:gd name="connsiteX2069" fmla="*/ 2948591 w 6226010"/>
              <a:gd name="connsiteY2069" fmla="*/ 3769298 h 5756219"/>
              <a:gd name="connsiteX2070" fmla="*/ 2962179 w 6226010"/>
              <a:gd name="connsiteY2070" fmla="*/ 3820932 h 5756219"/>
              <a:gd name="connsiteX2071" fmla="*/ 2954025 w 6226010"/>
              <a:gd name="connsiteY2071" fmla="*/ 3842673 h 5756219"/>
              <a:gd name="connsiteX2072" fmla="*/ 2943155 w 6226010"/>
              <a:gd name="connsiteY2072" fmla="*/ 3858979 h 5756219"/>
              <a:gd name="connsiteX2073" fmla="*/ 2943155 w 6226010"/>
              <a:gd name="connsiteY2073" fmla="*/ 3861696 h 5756219"/>
              <a:gd name="connsiteX2074" fmla="*/ 2937719 w 6226010"/>
              <a:gd name="connsiteY2074" fmla="*/ 3869849 h 5756219"/>
              <a:gd name="connsiteX2075" fmla="*/ 2937719 w 6226010"/>
              <a:gd name="connsiteY2075" fmla="*/ 3872567 h 5756219"/>
              <a:gd name="connsiteX2076" fmla="*/ 2926849 w 6226010"/>
              <a:gd name="connsiteY2076" fmla="*/ 3872567 h 5756219"/>
              <a:gd name="connsiteX2077" fmla="*/ 2935003 w 6226010"/>
              <a:gd name="connsiteY2077" fmla="*/ 3823650 h 5756219"/>
              <a:gd name="connsiteX2078" fmla="*/ 2940437 w 6226010"/>
              <a:gd name="connsiteY2078" fmla="*/ 3791039 h 5756219"/>
              <a:gd name="connsiteX2079" fmla="*/ 2940437 w 6226010"/>
              <a:gd name="connsiteY2079" fmla="*/ 3782886 h 5756219"/>
              <a:gd name="connsiteX2080" fmla="*/ 2926849 w 6226010"/>
              <a:gd name="connsiteY2080" fmla="*/ 3818215 h 5756219"/>
              <a:gd name="connsiteX2081" fmla="*/ 2913261 w 6226010"/>
              <a:gd name="connsiteY2081" fmla="*/ 3869849 h 5756219"/>
              <a:gd name="connsiteX2082" fmla="*/ 2910543 w 6226010"/>
              <a:gd name="connsiteY2082" fmla="*/ 3883437 h 5756219"/>
              <a:gd name="connsiteX2083" fmla="*/ 2902391 w 6226010"/>
              <a:gd name="connsiteY2083" fmla="*/ 3891590 h 5756219"/>
              <a:gd name="connsiteX2084" fmla="*/ 2896955 w 6226010"/>
              <a:gd name="connsiteY2084" fmla="*/ 3842673 h 5756219"/>
              <a:gd name="connsiteX2085" fmla="*/ 2894239 w 6226010"/>
              <a:gd name="connsiteY2085" fmla="*/ 3837238 h 5756219"/>
              <a:gd name="connsiteX2086" fmla="*/ 2891521 w 6226010"/>
              <a:gd name="connsiteY2086" fmla="*/ 3837238 h 5756219"/>
              <a:gd name="connsiteX2087" fmla="*/ 2886085 w 6226010"/>
              <a:gd name="connsiteY2087" fmla="*/ 3848108 h 5756219"/>
              <a:gd name="connsiteX2088" fmla="*/ 2888803 w 6226010"/>
              <a:gd name="connsiteY2088" fmla="*/ 3867131 h 5756219"/>
              <a:gd name="connsiteX2089" fmla="*/ 2883367 w 6226010"/>
              <a:gd name="connsiteY2089" fmla="*/ 3902460 h 5756219"/>
              <a:gd name="connsiteX2090" fmla="*/ 2883367 w 6226010"/>
              <a:gd name="connsiteY2090" fmla="*/ 3918766 h 5756219"/>
              <a:gd name="connsiteX2091" fmla="*/ 2883367 w 6226010"/>
              <a:gd name="connsiteY2091" fmla="*/ 3922390 h 5756219"/>
              <a:gd name="connsiteX2092" fmla="*/ 2880651 w 6226010"/>
              <a:gd name="connsiteY2092" fmla="*/ 3924201 h 5756219"/>
              <a:gd name="connsiteX2093" fmla="*/ 2867063 w 6226010"/>
              <a:gd name="connsiteY2093" fmla="*/ 3921483 h 5756219"/>
              <a:gd name="connsiteX2094" fmla="*/ 2861658 w 6226010"/>
              <a:gd name="connsiteY2094" fmla="*/ 3923285 h 5756219"/>
              <a:gd name="connsiteX2095" fmla="*/ 2862307 w 6226010"/>
              <a:gd name="connsiteY2095" fmla="*/ 3903819 h 5756219"/>
              <a:gd name="connsiteX2096" fmla="*/ 2867063 w 6226010"/>
              <a:gd name="connsiteY2096" fmla="*/ 3883437 h 5756219"/>
              <a:gd name="connsiteX2097" fmla="*/ 2877933 w 6226010"/>
              <a:gd name="connsiteY2097" fmla="*/ 3842673 h 5756219"/>
              <a:gd name="connsiteX2098" fmla="*/ 2883367 w 6226010"/>
              <a:gd name="connsiteY2098" fmla="*/ 3810062 h 5756219"/>
              <a:gd name="connsiteX2099" fmla="*/ 2902391 w 6226010"/>
              <a:gd name="connsiteY2099" fmla="*/ 3785604 h 5756219"/>
              <a:gd name="connsiteX2100" fmla="*/ 2910543 w 6226010"/>
              <a:gd name="connsiteY2100" fmla="*/ 3772016 h 5756219"/>
              <a:gd name="connsiteX2101" fmla="*/ 2910543 w 6226010"/>
              <a:gd name="connsiteY2101" fmla="*/ 3766581 h 5756219"/>
              <a:gd name="connsiteX2102" fmla="*/ 2905109 w 6226010"/>
              <a:gd name="connsiteY2102" fmla="*/ 3766581 h 5756219"/>
              <a:gd name="connsiteX2103" fmla="*/ 2886085 w 6226010"/>
              <a:gd name="connsiteY2103" fmla="*/ 3793757 h 5756219"/>
              <a:gd name="connsiteX2104" fmla="*/ 2883367 w 6226010"/>
              <a:gd name="connsiteY2104" fmla="*/ 3796474 h 5756219"/>
              <a:gd name="connsiteX2105" fmla="*/ 2877933 w 6226010"/>
              <a:gd name="connsiteY2105" fmla="*/ 3796474 h 5756219"/>
              <a:gd name="connsiteX2106" fmla="*/ 2869779 w 6226010"/>
              <a:gd name="connsiteY2106" fmla="*/ 3766581 h 5756219"/>
              <a:gd name="connsiteX2107" fmla="*/ 2861627 w 6226010"/>
              <a:gd name="connsiteY2107" fmla="*/ 3766581 h 5756219"/>
              <a:gd name="connsiteX2108" fmla="*/ 2858909 w 6226010"/>
              <a:gd name="connsiteY2108" fmla="*/ 3766581 h 5756219"/>
              <a:gd name="connsiteX2109" fmla="*/ 2867063 w 6226010"/>
              <a:gd name="connsiteY2109" fmla="*/ 3791039 h 5756219"/>
              <a:gd name="connsiteX2110" fmla="*/ 2872497 w 6226010"/>
              <a:gd name="connsiteY2110" fmla="*/ 3820932 h 5756219"/>
              <a:gd name="connsiteX2111" fmla="*/ 2869779 w 6226010"/>
              <a:gd name="connsiteY2111" fmla="*/ 3837238 h 5756219"/>
              <a:gd name="connsiteX2112" fmla="*/ 2853475 w 6226010"/>
              <a:gd name="connsiteY2112" fmla="*/ 3888872 h 5756219"/>
              <a:gd name="connsiteX2113" fmla="*/ 2845321 w 6226010"/>
              <a:gd name="connsiteY2113" fmla="*/ 3921483 h 5756219"/>
              <a:gd name="connsiteX2114" fmla="*/ 2836582 w 6226010"/>
              <a:gd name="connsiteY2114" fmla="*/ 3926399 h 5756219"/>
              <a:gd name="connsiteX2115" fmla="*/ 2831733 w 6226010"/>
              <a:gd name="connsiteY2115" fmla="*/ 3926919 h 5756219"/>
              <a:gd name="connsiteX2116" fmla="*/ 2831733 w 6226010"/>
              <a:gd name="connsiteY2116" fmla="*/ 3929127 h 5756219"/>
              <a:gd name="connsiteX2117" fmla="*/ 2829510 w 6226010"/>
              <a:gd name="connsiteY2117" fmla="*/ 3930377 h 5756219"/>
              <a:gd name="connsiteX2118" fmla="*/ 2827658 w 6226010"/>
              <a:gd name="connsiteY2118" fmla="*/ 3930995 h 5756219"/>
              <a:gd name="connsiteX2119" fmla="*/ 2823581 w 6226010"/>
              <a:gd name="connsiteY2119" fmla="*/ 3932354 h 5756219"/>
              <a:gd name="connsiteX2120" fmla="*/ 2822745 w 6226010"/>
              <a:gd name="connsiteY2120" fmla="*/ 3933399 h 5756219"/>
              <a:gd name="connsiteX2121" fmla="*/ 2812711 w 6226010"/>
              <a:gd name="connsiteY2121" fmla="*/ 3937789 h 5756219"/>
              <a:gd name="connsiteX2122" fmla="*/ 2812711 w 6226010"/>
              <a:gd name="connsiteY2122" fmla="*/ 3939828 h 5756219"/>
              <a:gd name="connsiteX2123" fmla="*/ 2809993 w 6226010"/>
              <a:gd name="connsiteY2123" fmla="*/ 3940507 h 5756219"/>
              <a:gd name="connsiteX2124" fmla="*/ 2809178 w 6226010"/>
              <a:gd name="connsiteY2124" fmla="*/ 3941323 h 5756219"/>
              <a:gd name="connsiteX2125" fmla="*/ 2799463 w 6226010"/>
              <a:gd name="connsiteY2125" fmla="*/ 3943564 h 5756219"/>
              <a:gd name="connsiteX2126" fmla="*/ 2794231 w 6226010"/>
              <a:gd name="connsiteY2126" fmla="*/ 3945942 h 5756219"/>
              <a:gd name="connsiteX2127" fmla="*/ 2789611 w 6226010"/>
              <a:gd name="connsiteY2127" fmla="*/ 3945942 h 5756219"/>
              <a:gd name="connsiteX2128" fmla="*/ 2774665 w 6226010"/>
              <a:gd name="connsiteY2128" fmla="*/ 3945942 h 5756219"/>
              <a:gd name="connsiteX2129" fmla="*/ 2770246 w 6226010"/>
              <a:gd name="connsiteY2129" fmla="*/ 3948309 h 5756219"/>
              <a:gd name="connsiteX2130" fmla="*/ 2766512 w 6226010"/>
              <a:gd name="connsiteY2130" fmla="*/ 3948659 h 5756219"/>
              <a:gd name="connsiteX2131" fmla="*/ 2755642 w 6226010"/>
              <a:gd name="connsiteY2131" fmla="*/ 3948659 h 5756219"/>
              <a:gd name="connsiteX2132" fmla="*/ 2763794 w 6226010"/>
              <a:gd name="connsiteY2132" fmla="*/ 3932354 h 5756219"/>
              <a:gd name="connsiteX2133" fmla="*/ 2774665 w 6226010"/>
              <a:gd name="connsiteY2133" fmla="*/ 3891590 h 5756219"/>
              <a:gd name="connsiteX2134" fmla="*/ 2769230 w 6226010"/>
              <a:gd name="connsiteY2134" fmla="*/ 3883437 h 5756219"/>
              <a:gd name="connsiteX2135" fmla="*/ 2761077 w 6226010"/>
              <a:gd name="connsiteY2135" fmla="*/ 3888872 h 5756219"/>
              <a:gd name="connsiteX2136" fmla="*/ 2758359 w 6226010"/>
              <a:gd name="connsiteY2136" fmla="*/ 3913331 h 5756219"/>
              <a:gd name="connsiteX2137" fmla="*/ 2744771 w 6226010"/>
              <a:gd name="connsiteY2137" fmla="*/ 3945942 h 5756219"/>
              <a:gd name="connsiteX2138" fmla="*/ 2743073 w 6226010"/>
              <a:gd name="connsiteY2138" fmla="*/ 3948999 h 5756219"/>
              <a:gd name="connsiteX2139" fmla="*/ 2740275 w 6226010"/>
              <a:gd name="connsiteY2139" fmla="*/ 3952814 h 5756219"/>
              <a:gd name="connsiteX2140" fmla="*/ 2737086 w 6226010"/>
              <a:gd name="connsiteY2140" fmla="*/ 3952548 h 5756219"/>
              <a:gd name="connsiteX2141" fmla="*/ 2733901 w 6226010"/>
              <a:gd name="connsiteY2141" fmla="*/ 3950358 h 5756219"/>
              <a:gd name="connsiteX2142" fmla="*/ 2728466 w 6226010"/>
              <a:gd name="connsiteY2142" fmla="*/ 3948659 h 5756219"/>
              <a:gd name="connsiteX2143" fmla="*/ 2723978 w 6226010"/>
              <a:gd name="connsiteY2143" fmla="*/ 3948949 h 5756219"/>
              <a:gd name="connsiteX2144" fmla="*/ 2723030 w 6226010"/>
              <a:gd name="connsiteY2144" fmla="*/ 3948659 h 5756219"/>
              <a:gd name="connsiteX2145" fmla="*/ 2721587 w 6226010"/>
              <a:gd name="connsiteY2145" fmla="*/ 3949103 h 5756219"/>
              <a:gd name="connsiteX2146" fmla="*/ 2717935 w 6226010"/>
              <a:gd name="connsiteY2146" fmla="*/ 3949339 h 5756219"/>
              <a:gd name="connsiteX2147" fmla="*/ 2715582 w 6226010"/>
              <a:gd name="connsiteY2147" fmla="*/ 3950657 h 5756219"/>
              <a:gd name="connsiteX2148" fmla="*/ 2712160 w 6226010"/>
              <a:gd name="connsiteY2148" fmla="*/ 3951377 h 5756219"/>
              <a:gd name="connsiteX2149" fmla="*/ 2711333 w 6226010"/>
              <a:gd name="connsiteY2149" fmla="*/ 3951377 h 5756219"/>
              <a:gd name="connsiteX2150" fmla="*/ 2709961 w 6226010"/>
              <a:gd name="connsiteY2150" fmla="*/ 3953805 h 5756219"/>
              <a:gd name="connsiteX2151" fmla="*/ 2715582 w 6226010"/>
              <a:gd name="connsiteY2151" fmla="*/ 3950657 h 5756219"/>
              <a:gd name="connsiteX2152" fmla="*/ 2718614 w 6226010"/>
              <a:gd name="connsiteY2152" fmla="*/ 3950018 h 5756219"/>
              <a:gd name="connsiteX2153" fmla="*/ 2721587 w 6226010"/>
              <a:gd name="connsiteY2153" fmla="*/ 3949103 h 5756219"/>
              <a:gd name="connsiteX2154" fmla="*/ 2723978 w 6226010"/>
              <a:gd name="connsiteY2154" fmla="*/ 3948949 h 5756219"/>
              <a:gd name="connsiteX2155" fmla="*/ 2735260 w 6226010"/>
              <a:gd name="connsiteY2155" fmla="*/ 3952396 h 5756219"/>
              <a:gd name="connsiteX2156" fmla="*/ 2737086 w 6226010"/>
              <a:gd name="connsiteY2156" fmla="*/ 3952548 h 5756219"/>
              <a:gd name="connsiteX2157" fmla="*/ 2739336 w 6226010"/>
              <a:gd name="connsiteY2157" fmla="*/ 3954095 h 5756219"/>
              <a:gd name="connsiteX2158" fmla="*/ 2740275 w 6226010"/>
              <a:gd name="connsiteY2158" fmla="*/ 3952814 h 5756219"/>
              <a:gd name="connsiteX2159" fmla="*/ 2755642 w 6226010"/>
              <a:gd name="connsiteY2159" fmla="*/ 3954095 h 5756219"/>
              <a:gd name="connsiteX2160" fmla="*/ 2765153 w 6226010"/>
              <a:gd name="connsiteY2160" fmla="*/ 3951038 h 5756219"/>
              <a:gd name="connsiteX2161" fmla="*/ 2770246 w 6226010"/>
              <a:gd name="connsiteY2161" fmla="*/ 3948309 h 5756219"/>
              <a:gd name="connsiteX2162" fmla="*/ 2777382 w 6226010"/>
              <a:gd name="connsiteY2162" fmla="*/ 3947640 h 5756219"/>
              <a:gd name="connsiteX2163" fmla="*/ 2788253 w 6226010"/>
              <a:gd name="connsiteY2163" fmla="*/ 3948659 h 5756219"/>
              <a:gd name="connsiteX2164" fmla="*/ 2794231 w 6226010"/>
              <a:gd name="connsiteY2164" fmla="*/ 3945942 h 5756219"/>
              <a:gd name="connsiteX2165" fmla="*/ 2804558 w 6226010"/>
              <a:gd name="connsiteY2165" fmla="*/ 3945942 h 5756219"/>
              <a:gd name="connsiteX2166" fmla="*/ 2807275 w 6226010"/>
              <a:gd name="connsiteY2166" fmla="*/ 3943225 h 5756219"/>
              <a:gd name="connsiteX2167" fmla="*/ 2809178 w 6226010"/>
              <a:gd name="connsiteY2167" fmla="*/ 3941323 h 5756219"/>
              <a:gd name="connsiteX2168" fmla="*/ 2812711 w 6226010"/>
              <a:gd name="connsiteY2168" fmla="*/ 3940507 h 5756219"/>
              <a:gd name="connsiteX2169" fmla="*/ 2812711 w 6226010"/>
              <a:gd name="connsiteY2169" fmla="*/ 3939828 h 5756219"/>
              <a:gd name="connsiteX2170" fmla="*/ 2815428 w 6226010"/>
              <a:gd name="connsiteY2170" fmla="*/ 3939148 h 5756219"/>
              <a:gd name="connsiteX2171" fmla="*/ 2820863 w 6226010"/>
              <a:gd name="connsiteY2171" fmla="*/ 3937789 h 5756219"/>
              <a:gd name="connsiteX2172" fmla="*/ 2822222 w 6226010"/>
              <a:gd name="connsiteY2172" fmla="*/ 3934052 h 5756219"/>
              <a:gd name="connsiteX2173" fmla="*/ 2822745 w 6226010"/>
              <a:gd name="connsiteY2173" fmla="*/ 3933399 h 5756219"/>
              <a:gd name="connsiteX2174" fmla="*/ 2829016 w 6226010"/>
              <a:gd name="connsiteY2174" fmla="*/ 3930656 h 5756219"/>
              <a:gd name="connsiteX2175" fmla="*/ 2829510 w 6226010"/>
              <a:gd name="connsiteY2175" fmla="*/ 3930377 h 5756219"/>
              <a:gd name="connsiteX2176" fmla="*/ 2831733 w 6226010"/>
              <a:gd name="connsiteY2176" fmla="*/ 3929636 h 5756219"/>
              <a:gd name="connsiteX2177" fmla="*/ 2831733 w 6226010"/>
              <a:gd name="connsiteY2177" fmla="*/ 3929127 h 5756219"/>
              <a:gd name="connsiteX2178" fmla="*/ 2836582 w 6226010"/>
              <a:gd name="connsiteY2178" fmla="*/ 3926399 h 5756219"/>
              <a:gd name="connsiteX2179" fmla="*/ 2841245 w 6226010"/>
              <a:gd name="connsiteY2179" fmla="*/ 3925900 h 5756219"/>
              <a:gd name="connsiteX2180" fmla="*/ 2850757 w 6226010"/>
              <a:gd name="connsiteY2180" fmla="*/ 3926919 h 5756219"/>
              <a:gd name="connsiteX2181" fmla="*/ 2858909 w 6226010"/>
              <a:gd name="connsiteY2181" fmla="*/ 3924201 h 5756219"/>
              <a:gd name="connsiteX2182" fmla="*/ 2861658 w 6226010"/>
              <a:gd name="connsiteY2182" fmla="*/ 3923285 h 5756219"/>
              <a:gd name="connsiteX2183" fmla="*/ 2861627 w 6226010"/>
              <a:gd name="connsiteY2183" fmla="*/ 3924201 h 5756219"/>
              <a:gd name="connsiteX2184" fmla="*/ 2880651 w 6226010"/>
              <a:gd name="connsiteY2184" fmla="*/ 3924201 h 5756219"/>
              <a:gd name="connsiteX2185" fmla="*/ 2883367 w 6226010"/>
              <a:gd name="connsiteY2185" fmla="*/ 3924201 h 5756219"/>
              <a:gd name="connsiteX2186" fmla="*/ 2883367 w 6226010"/>
              <a:gd name="connsiteY2186" fmla="*/ 3922390 h 5756219"/>
              <a:gd name="connsiteX2187" fmla="*/ 2884726 w 6226010"/>
              <a:gd name="connsiteY2187" fmla="*/ 3921484 h 5756219"/>
              <a:gd name="connsiteX2188" fmla="*/ 2888803 w 6226010"/>
              <a:gd name="connsiteY2188" fmla="*/ 3918766 h 5756219"/>
              <a:gd name="connsiteX2189" fmla="*/ 2899673 w 6226010"/>
              <a:gd name="connsiteY2189" fmla="*/ 3918766 h 5756219"/>
              <a:gd name="connsiteX2190" fmla="*/ 2902391 w 6226010"/>
              <a:gd name="connsiteY2190" fmla="*/ 3902460 h 5756219"/>
              <a:gd name="connsiteX2191" fmla="*/ 2907827 w 6226010"/>
              <a:gd name="connsiteY2191" fmla="*/ 3899743 h 5756219"/>
              <a:gd name="connsiteX2192" fmla="*/ 2910543 w 6226010"/>
              <a:gd name="connsiteY2192" fmla="*/ 3894307 h 5756219"/>
              <a:gd name="connsiteX2193" fmla="*/ 2924131 w 6226010"/>
              <a:gd name="connsiteY2193" fmla="*/ 3891590 h 5756219"/>
              <a:gd name="connsiteX2194" fmla="*/ 2929567 w 6226010"/>
              <a:gd name="connsiteY2194" fmla="*/ 3880719 h 5756219"/>
              <a:gd name="connsiteX2195" fmla="*/ 2937719 w 6226010"/>
              <a:gd name="connsiteY2195" fmla="*/ 3880719 h 5756219"/>
              <a:gd name="connsiteX2196" fmla="*/ 2940437 w 6226010"/>
              <a:gd name="connsiteY2196" fmla="*/ 3875284 h 5756219"/>
              <a:gd name="connsiteX2197" fmla="*/ 2951307 w 6226010"/>
              <a:gd name="connsiteY2197" fmla="*/ 3872567 h 5756219"/>
              <a:gd name="connsiteX2198" fmla="*/ 2954025 w 6226010"/>
              <a:gd name="connsiteY2198" fmla="*/ 3867131 h 5756219"/>
              <a:gd name="connsiteX2199" fmla="*/ 2959461 w 6226010"/>
              <a:gd name="connsiteY2199" fmla="*/ 3867131 h 5756219"/>
              <a:gd name="connsiteX2200" fmla="*/ 2967613 w 6226010"/>
              <a:gd name="connsiteY2200" fmla="*/ 3853544 h 5756219"/>
              <a:gd name="connsiteX2201" fmla="*/ 2973049 w 6226010"/>
              <a:gd name="connsiteY2201" fmla="*/ 3850826 h 5756219"/>
              <a:gd name="connsiteX2202" fmla="*/ 2973049 w 6226010"/>
              <a:gd name="connsiteY2202" fmla="*/ 3845391 h 5756219"/>
              <a:gd name="connsiteX2203" fmla="*/ 2983919 w 6226010"/>
              <a:gd name="connsiteY2203" fmla="*/ 3837238 h 5756219"/>
              <a:gd name="connsiteX2204" fmla="*/ 2986637 w 6226010"/>
              <a:gd name="connsiteY2204" fmla="*/ 3831803 h 5756219"/>
              <a:gd name="connsiteX2205" fmla="*/ 2994789 w 6226010"/>
              <a:gd name="connsiteY2205" fmla="*/ 3831803 h 5756219"/>
              <a:gd name="connsiteX2206" fmla="*/ 3013813 w 6226010"/>
              <a:gd name="connsiteY2206" fmla="*/ 3812780 h 5756219"/>
              <a:gd name="connsiteX2207" fmla="*/ 3021965 w 6226010"/>
              <a:gd name="connsiteY2207" fmla="*/ 3810062 h 5756219"/>
              <a:gd name="connsiteX2208" fmla="*/ 3049141 w 6226010"/>
              <a:gd name="connsiteY2208" fmla="*/ 3752993 h 5756219"/>
              <a:gd name="connsiteX2209" fmla="*/ 3089905 w 6226010"/>
              <a:gd name="connsiteY2209" fmla="*/ 3752993 h 5756219"/>
              <a:gd name="connsiteX2210" fmla="*/ 3098057 w 6226010"/>
              <a:gd name="connsiteY2210" fmla="*/ 3752993 h 5756219"/>
              <a:gd name="connsiteX2211" fmla="*/ 3098057 w 6226010"/>
              <a:gd name="connsiteY2211" fmla="*/ 3750275 h 5756219"/>
              <a:gd name="connsiteX2212" fmla="*/ 3098057 w 6226010"/>
              <a:gd name="connsiteY2212" fmla="*/ 3747558 h 5756219"/>
              <a:gd name="connsiteX2213" fmla="*/ 3073599 w 6226010"/>
              <a:gd name="connsiteY2213" fmla="*/ 3747558 h 5756219"/>
              <a:gd name="connsiteX2214" fmla="*/ 3057293 w 6226010"/>
              <a:gd name="connsiteY2214" fmla="*/ 3742122 h 5756219"/>
              <a:gd name="connsiteX2215" fmla="*/ 3073599 w 6226010"/>
              <a:gd name="connsiteY2215" fmla="*/ 3695923 h 5756219"/>
              <a:gd name="connsiteX2216" fmla="*/ 3068165 w 6226010"/>
              <a:gd name="connsiteY2216" fmla="*/ 3695923 h 5756219"/>
              <a:gd name="connsiteX2217" fmla="*/ 3051859 w 6226010"/>
              <a:gd name="connsiteY2217" fmla="*/ 3731252 h 5756219"/>
              <a:gd name="connsiteX2218" fmla="*/ 3043705 w 6226010"/>
              <a:gd name="connsiteY2218" fmla="*/ 3739405 h 5756219"/>
              <a:gd name="connsiteX2219" fmla="*/ 3040989 w 6226010"/>
              <a:gd name="connsiteY2219" fmla="*/ 3752993 h 5756219"/>
              <a:gd name="connsiteX2220" fmla="*/ 3027401 w 6226010"/>
              <a:gd name="connsiteY2220" fmla="*/ 3766581 h 5756219"/>
              <a:gd name="connsiteX2221" fmla="*/ 3016531 w 6226010"/>
              <a:gd name="connsiteY2221" fmla="*/ 3796474 h 5756219"/>
              <a:gd name="connsiteX2222" fmla="*/ 3008377 w 6226010"/>
              <a:gd name="connsiteY2222" fmla="*/ 3804627 h 5756219"/>
              <a:gd name="connsiteX2223" fmla="*/ 3002943 w 6226010"/>
              <a:gd name="connsiteY2223" fmla="*/ 3804627 h 5756219"/>
              <a:gd name="connsiteX2224" fmla="*/ 3002943 w 6226010"/>
              <a:gd name="connsiteY2224" fmla="*/ 3801909 h 5756219"/>
              <a:gd name="connsiteX2225" fmla="*/ 3000225 w 6226010"/>
              <a:gd name="connsiteY2225" fmla="*/ 3772016 h 5756219"/>
              <a:gd name="connsiteX2226" fmla="*/ 2994789 w 6226010"/>
              <a:gd name="connsiteY2226" fmla="*/ 3769298 h 5756219"/>
              <a:gd name="connsiteX2227" fmla="*/ 2989355 w 6226010"/>
              <a:gd name="connsiteY2227" fmla="*/ 3755710 h 5756219"/>
              <a:gd name="connsiteX2228" fmla="*/ 2989355 w 6226010"/>
              <a:gd name="connsiteY2228" fmla="*/ 3744840 h 5756219"/>
              <a:gd name="connsiteX2229" fmla="*/ 2973049 w 6226010"/>
              <a:gd name="connsiteY2229" fmla="*/ 3728534 h 5756219"/>
              <a:gd name="connsiteX2230" fmla="*/ 2986637 w 6226010"/>
              <a:gd name="connsiteY2230" fmla="*/ 3682335 h 5756219"/>
              <a:gd name="connsiteX2231" fmla="*/ 2989355 w 6226010"/>
              <a:gd name="connsiteY2231" fmla="*/ 3663312 h 5756219"/>
              <a:gd name="connsiteX2232" fmla="*/ 2997507 w 6226010"/>
              <a:gd name="connsiteY2232" fmla="*/ 3649724 h 5756219"/>
              <a:gd name="connsiteX2233" fmla="*/ 3051859 w 6226010"/>
              <a:gd name="connsiteY2233" fmla="*/ 3641572 h 5756219"/>
              <a:gd name="connsiteX2234" fmla="*/ 3051859 w 6226010"/>
              <a:gd name="connsiteY2234" fmla="*/ 3638854 h 5756219"/>
              <a:gd name="connsiteX2235" fmla="*/ 3051859 w 6226010"/>
              <a:gd name="connsiteY2235" fmla="*/ 3633419 h 5756219"/>
              <a:gd name="connsiteX2236" fmla="*/ 3008377 w 6226010"/>
              <a:gd name="connsiteY2236" fmla="*/ 3638854 h 5756219"/>
              <a:gd name="connsiteX2237" fmla="*/ 3005659 w 6226010"/>
              <a:gd name="connsiteY2237" fmla="*/ 3638854 h 5756219"/>
              <a:gd name="connsiteX2238" fmla="*/ 3021965 w 6226010"/>
              <a:gd name="connsiteY2238" fmla="*/ 3589937 h 5756219"/>
              <a:gd name="connsiteX2239" fmla="*/ 3019247 w 6226010"/>
              <a:gd name="connsiteY2239" fmla="*/ 3581784 h 5756219"/>
              <a:gd name="connsiteX2240" fmla="*/ 1410431 w 6226010"/>
              <a:gd name="connsiteY2240" fmla="*/ 3573632 h 5756219"/>
              <a:gd name="connsiteX2241" fmla="*/ 1402278 w 6226010"/>
              <a:gd name="connsiteY2241" fmla="*/ 3581784 h 5756219"/>
              <a:gd name="connsiteX2242" fmla="*/ 1410431 w 6226010"/>
              <a:gd name="connsiteY2242" fmla="*/ 3592655 h 5756219"/>
              <a:gd name="connsiteX2243" fmla="*/ 1415866 w 6226010"/>
              <a:gd name="connsiteY2243" fmla="*/ 3625266 h 5756219"/>
              <a:gd name="connsiteX2244" fmla="*/ 1434890 w 6226010"/>
              <a:gd name="connsiteY2244" fmla="*/ 3625266 h 5756219"/>
              <a:gd name="connsiteX2245" fmla="*/ 1438790 w 6226010"/>
              <a:gd name="connsiteY2245" fmla="*/ 3620767 h 5756219"/>
              <a:gd name="connsiteX2246" fmla="*/ 1434890 w 6226010"/>
              <a:gd name="connsiteY2246" fmla="*/ 3619831 h 5756219"/>
              <a:gd name="connsiteX2247" fmla="*/ 1426737 w 6226010"/>
              <a:gd name="connsiteY2247" fmla="*/ 3600808 h 5756219"/>
              <a:gd name="connsiteX2248" fmla="*/ 1415866 w 6226010"/>
              <a:gd name="connsiteY2248" fmla="*/ 3579067 h 5756219"/>
              <a:gd name="connsiteX2249" fmla="*/ 1410431 w 6226010"/>
              <a:gd name="connsiteY2249" fmla="*/ 3573632 h 5756219"/>
              <a:gd name="connsiteX2250" fmla="*/ 4856342 w 6226010"/>
              <a:gd name="connsiteY2250" fmla="*/ 3562761 h 5756219"/>
              <a:gd name="connsiteX2251" fmla="*/ 4856342 w 6226010"/>
              <a:gd name="connsiteY2251" fmla="*/ 3584502 h 5756219"/>
              <a:gd name="connsiteX2252" fmla="*/ 4872648 w 6226010"/>
              <a:gd name="connsiteY2252" fmla="*/ 3584502 h 5756219"/>
              <a:gd name="connsiteX2253" fmla="*/ 4856342 w 6226010"/>
              <a:gd name="connsiteY2253" fmla="*/ 3562761 h 5756219"/>
              <a:gd name="connsiteX2254" fmla="*/ 2622479 w 6226010"/>
              <a:gd name="connsiteY2254" fmla="*/ 3560044 h 5756219"/>
              <a:gd name="connsiteX2255" fmla="*/ 2625197 w 6226010"/>
              <a:gd name="connsiteY2255" fmla="*/ 3560044 h 5756219"/>
              <a:gd name="connsiteX2256" fmla="*/ 2641502 w 6226010"/>
              <a:gd name="connsiteY2256" fmla="*/ 3560044 h 5756219"/>
              <a:gd name="connsiteX2257" fmla="*/ 2625197 w 6226010"/>
              <a:gd name="connsiteY2257" fmla="*/ 3584502 h 5756219"/>
              <a:gd name="connsiteX2258" fmla="*/ 2622479 w 6226010"/>
              <a:gd name="connsiteY2258" fmla="*/ 3603525 h 5756219"/>
              <a:gd name="connsiteX2259" fmla="*/ 2614326 w 6226010"/>
              <a:gd name="connsiteY2259" fmla="*/ 3630701 h 5756219"/>
              <a:gd name="connsiteX2260" fmla="*/ 2614326 w 6226010"/>
              <a:gd name="connsiteY2260" fmla="*/ 3649724 h 5756219"/>
              <a:gd name="connsiteX2261" fmla="*/ 2606174 w 6226010"/>
              <a:gd name="connsiteY2261" fmla="*/ 3679618 h 5756219"/>
              <a:gd name="connsiteX2262" fmla="*/ 2598021 w 6226010"/>
              <a:gd name="connsiteY2262" fmla="*/ 3685053 h 5756219"/>
              <a:gd name="connsiteX2263" fmla="*/ 2584433 w 6226010"/>
              <a:gd name="connsiteY2263" fmla="*/ 3682335 h 5756219"/>
              <a:gd name="connsiteX2264" fmla="*/ 2592586 w 6226010"/>
              <a:gd name="connsiteY2264" fmla="*/ 3663312 h 5756219"/>
              <a:gd name="connsiteX2265" fmla="*/ 2592586 w 6226010"/>
              <a:gd name="connsiteY2265" fmla="*/ 3606243 h 5756219"/>
              <a:gd name="connsiteX2266" fmla="*/ 2592586 w 6226010"/>
              <a:gd name="connsiteY2266" fmla="*/ 3576349 h 5756219"/>
              <a:gd name="connsiteX2267" fmla="*/ 2603456 w 6226010"/>
              <a:gd name="connsiteY2267" fmla="*/ 3568196 h 5756219"/>
              <a:gd name="connsiteX2268" fmla="*/ 2606174 w 6226010"/>
              <a:gd name="connsiteY2268" fmla="*/ 3562761 h 5756219"/>
              <a:gd name="connsiteX2269" fmla="*/ 2622479 w 6226010"/>
              <a:gd name="connsiteY2269" fmla="*/ 3560044 h 5756219"/>
              <a:gd name="connsiteX2270" fmla="*/ 540801 w 6226010"/>
              <a:gd name="connsiteY2270" fmla="*/ 3543738 h 5756219"/>
              <a:gd name="connsiteX2271" fmla="*/ 505472 w 6226010"/>
              <a:gd name="connsiteY2271" fmla="*/ 3549173 h 5756219"/>
              <a:gd name="connsiteX2272" fmla="*/ 521778 w 6226010"/>
              <a:gd name="connsiteY2272" fmla="*/ 3598090 h 5756219"/>
              <a:gd name="connsiteX2273" fmla="*/ 540801 w 6226010"/>
              <a:gd name="connsiteY2273" fmla="*/ 3543738 h 5756219"/>
              <a:gd name="connsiteX2274" fmla="*/ 2521929 w 6226010"/>
              <a:gd name="connsiteY2274" fmla="*/ 3535586 h 5756219"/>
              <a:gd name="connsiteX2275" fmla="*/ 2511058 w 6226010"/>
              <a:gd name="connsiteY2275" fmla="*/ 3562762 h 5756219"/>
              <a:gd name="connsiteX2276" fmla="*/ 2481165 w 6226010"/>
              <a:gd name="connsiteY2276" fmla="*/ 3557327 h 5756219"/>
              <a:gd name="connsiteX2277" fmla="*/ 2481165 w 6226010"/>
              <a:gd name="connsiteY2277" fmla="*/ 3554609 h 5756219"/>
              <a:gd name="connsiteX2278" fmla="*/ 2497470 w 6226010"/>
              <a:gd name="connsiteY2278" fmla="*/ 3538303 h 5756219"/>
              <a:gd name="connsiteX2279" fmla="*/ 2521929 w 6226010"/>
              <a:gd name="connsiteY2279" fmla="*/ 3535586 h 5756219"/>
              <a:gd name="connsiteX2280" fmla="*/ 2598020 w 6226010"/>
              <a:gd name="connsiteY2280" fmla="*/ 3511127 h 5756219"/>
              <a:gd name="connsiteX2281" fmla="*/ 2619761 w 6226010"/>
              <a:gd name="connsiteY2281" fmla="*/ 3530151 h 5756219"/>
              <a:gd name="connsiteX2282" fmla="*/ 2633349 w 6226010"/>
              <a:gd name="connsiteY2282" fmla="*/ 3530151 h 5756219"/>
              <a:gd name="connsiteX2283" fmla="*/ 2649654 w 6226010"/>
              <a:gd name="connsiteY2283" fmla="*/ 3535586 h 5756219"/>
              <a:gd name="connsiteX2284" fmla="*/ 2660525 w 6226010"/>
              <a:gd name="connsiteY2284" fmla="*/ 3535586 h 5756219"/>
              <a:gd name="connsiteX2285" fmla="*/ 2646937 w 6226010"/>
              <a:gd name="connsiteY2285" fmla="*/ 3549174 h 5756219"/>
              <a:gd name="connsiteX2286" fmla="*/ 2614326 w 6226010"/>
              <a:gd name="connsiteY2286" fmla="*/ 3551892 h 5756219"/>
              <a:gd name="connsiteX2287" fmla="*/ 2600738 w 6226010"/>
              <a:gd name="connsiteY2287" fmla="*/ 3543739 h 5756219"/>
              <a:gd name="connsiteX2288" fmla="*/ 2592585 w 6226010"/>
              <a:gd name="connsiteY2288" fmla="*/ 3549174 h 5756219"/>
              <a:gd name="connsiteX2289" fmla="*/ 2589867 w 6226010"/>
              <a:gd name="connsiteY2289" fmla="*/ 3557327 h 5756219"/>
              <a:gd name="connsiteX2290" fmla="*/ 2565409 w 6226010"/>
              <a:gd name="connsiteY2290" fmla="*/ 3573632 h 5756219"/>
              <a:gd name="connsiteX2291" fmla="*/ 2527363 w 6226010"/>
              <a:gd name="connsiteY2291" fmla="*/ 3565480 h 5756219"/>
              <a:gd name="connsiteX2292" fmla="*/ 2540951 w 6226010"/>
              <a:gd name="connsiteY2292" fmla="*/ 3530151 h 5756219"/>
              <a:gd name="connsiteX2293" fmla="*/ 2549104 w 6226010"/>
              <a:gd name="connsiteY2293" fmla="*/ 3527433 h 5756219"/>
              <a:gd name="connsiteX2294" fmla="*/ 2557256 w 6226010"/>
              <a:gd name="connsiteY2294" fmla="*/ 3527433 h 5756219"/>
              <a:gd name="connsiteX2295" fmla="*/ 2570844 w 6226010"/>
              <a:gd name="connsiteY2295" fmla="*/ 3519281 h 5756219"/>
              <a:gd name="connsiteX2296" fmla="*/ 2598020 w 6226010"/>
              <a:gd name="connsiteY2296" fmla="*/ 3511127 h 5756219"/>
              <a:gd name="connsiteX2297" fmla="*/ 1520155 w 6226010"/>
              <a:gd name="connsiteY2297" fmla="*/ 3505352 h 5756219"/>
              <a:gd name="connsiteX2298" fmla="*/ 1521853 w 6226010"/>
              <a:gd name="connsiteY2298" fmla="*/ 3511127 h 5756219"/>
              <a:gd name="connsiteX2299" fmla="*/ 1538159 w 6226010"/>
              <a:gd name="connsiteY2299" fmla="*/ 3532868 h 5756219"/>
              <a:gd name="connsiteX2300" fmla="*/ 1538159 w 6226010"/>
              <a:gd name="connsiteY2300" fmla="*/ 3546456 h 5756219"/>
              <a:gd name="connsiteX2301" fmla="*/ 1551747 w 6226010"/>
              <a:gd name="connsiteY2301" fmla="*/ 3562761 h 5756219"/>
              <a:gd name="connsiteX2302" fmla="*/ 1554464 w 6226010"/>
              <a:gd name="connsiteY2302" fmla="*/ 3581784 h 5756219"/>
              <a:gd name="connsiteX2303" fmla="*/ 1557182 w 6226010"/>
              <a:gd name="connsiteY2303" fmla="*/ 3584502 h 5756219"/>
              <a:gd name="connsiteX2304" fmla="*/ 1559899 w 6226010"/>
              <a:gd name="connsiteY2304" fmla="*/ 3606243 h 5756219"/>
              <a:gd name="connsiteX2305" fmla="*/ 1535441 w 6226010"/>
              <a:gd name="connsiteY2305" fmla="*/ 3636136 h 5756219"/>
              <a:gd name="connsiteX2306" fmla="*/ 1530006 w 6226010"/>
              <a:gd name="connsiteY2306" fmla="*/ 3636136 h 5756219"/>
              <a:gd name="connsiteX2307" fmla="*/ 1530006 w 6226010"/>
              <a:gd name="connsiteY2307" fmla="*/ 3630701 h 5756219"/>
              <a:gd name="connsiteX2308" fmla="*/ 1513700 w 6226010"/>
              <a:gd name="connsiteY2308" fmla="*/ 3606243 h 5756219"/>
              <a:gd name="connsiteX2309" fmla="*/ 1491960 w 6226010"/>
              <a:gd name="connsiteY2309" fmla="*/ 3595372 h 5756219"/>
              <a:gd name="connsiteX2310" fmla="*/ 1486524 w 6226010"/>
              <a:gd name="connsiteY2310" fmla="*/ 3581784 h 5756219"/>
              <a:gd name="connsiteX2311" fmla="*/ 1483807 w 6226010"/>
              <a:gd name="connsiteY2311" fmla="*/ 3579067 h 5756219"/>
              <a:gd name="connsiteX2312" fmla="*/ 1483807 w 6226010"/>
              <a:gd name="connsiteY2312" fmla="*/ 3565479 h 5756219"/>
              <a:gd name="connsiteX2313" fmla="*/ 1489242 w 6226010"/>
              <a:gd name="connsiteY2313" fmla="*/ 3543738 h 5756219"/>
              <a:gd name="connsiteX2314" fmla="*/ 1505548 w 6226010"/>
              <a:gd name="connsiteY2314" fmla="*/ 3519280 h 5756219"/>
              <a:gd name="connsiteX2315" fmla="*/ 1516418 w 6226010"/>
              <a:gd name="connsiteY2315" fmla="*/ 3505692 h 5756219"/>
              <a:gd name="connsiteX2316" fmla="*/ 1520155 w 6226010"/>
              <a:gd name="connsiteY2316" fmla="*/ 3505352 h 5756219"/>
              <a:gd name="connsiteX2317" fmla="*/ 4774093 w 6226010"/>
              <a:gd name="connsiteY2317" fmla="*/ 3493505 h 5756219"/>
              <a:gd name="connsiteX2318" fmla="*/ 4763944 w 6226010"/>
              <a:gd name="connsiteY2318" fmla="*/ 3500256 h 5756219"/>
              <a:gd name="connsiteX2319" fmla="*/ 4772097 w 6226010"/>
              <a:gd name="connsiteY2319" fmla="*/ 3513844 h 5756219"/>
              <a:gd name="connsiteX2320" fmla="*/ 4801990 w 6226010"/>
              <a:gd name="connsiteY2320" fmla="*/ 3508409 h 5756219"/>
              <a:gd name="connsiteX2321" fmla="*/ 4774093 w 6226010"/>
              <a:gd name="connsiteY2321" fmla="*/ 3493505 h 5756219"/>
              <a:gd name="connsiteX2322" fmla="*/ 2568128 w 6226010"/>
              <a:gd name="connsiteY2322" fmla="*/ 3478517 h 5756219"/>
              <a:gd name="connsiteX2323" fmla="*/ 2570845 w 6226010"/>
              <a:gd name="connsiteY2323" fmla="*/ 3478517 h 5756219"/>
              <a:gd name="connsiteX2324" fmla="*/ 2576281 w 6226010"/>
              <a:gd name="connsiteY2324" fmla="*/ 3500257 h 5756219"/>
              <a:gd name="connsiteX2325" fmla="*/ 2559975 w 6226010"/>
              <a:gd name="connsiteY2325" fmla="*/ 3505693 h 5756219"/>
              <a:gd name="connsiteX2326" fmla="*/ 2549105 w 6226010"/>
              <a:gd name="connsiteY2326" fmla="*/ 3502975 h 5756219"/>
              <a:gd name="connsiteX2327" fmla="*/ 2568128 w 6226010"/>
              <a:gd name="connsiteY2327" fmla="*/ 3478517 h 5756219"/>
              <a:gd name="connsiteX2328" fmla="*/ 4731333 w 6226010"/>
              <a:gd name="connsiteY2328" fmla="*/ 3470363 h 5756219"/>
              <a:gd name="connsiteX2329" fmla="*/ 4731333 w 6226010"/>
              <a:gd name="connsiteY2329" fmla="*/ 3486669 h 5756219"/>
              <a:gd name="connsiteX2330" fmla="*/ 4747638 w 6226010"/>
              <a:gd name="connsiteY2330" fmla="*/ 3483951 h 5756219"/>
              <a:gd name="connsiteX2331" fmla="*/ 1451196 w 6226010"/>
              <a:gd name="connsiteY2331" fmla="*/ 3467645 h 5756219"/>
              <a:gd name="connsiteX2332" fmla="*/ 1459348 w 6226010"/>
              <a:gd name="connsiteY2332" fmla="*/ 3470363 h 5756219"/>
              <a:gd name="connsiteX2333" fmla="*/ 1462066 w 6226010"/>
              <a:gd name="connsiteY2333" fmla="*/ 3475799 h 5756219"/>
              <a:gd name="connsiteX2334" fmla="*/ 1489242 w 6226010"/>
              <a:gd name="connsiteY2334" fmla="*/ 3486669 h 5756219"/>
              <a:gd name="connsiteX2335" fmla="*/ 1494677 w 6226010"/>
              <a:gd name="connsiteY2335" fmla="*/ 3486669 h 5756219"/>
              <a:gd name="connsiteX2336" fmla="*/ 1502830 w 6226010"/>
              <a:gd name="connsiteY2336" fmla="*/ 3494822 h 5756219"/>
              <a:gd name="connsiteX2337" fmla="*/ 1475654 w 6226010"/>
              <a:gd name="connsiteY2337" fmla="*/ 3535586 h 5756219"/>
              <a:gd name="connsiteX2338" fmla="*/ 1470219 w 6226010"/>
              <a:gd name="connsiteY2338" fmla="*/ 3535586 h 5756219"/>
              <a:gd name="connsiteX2339" fmla="*/ 1467501 w 6226010"/>
              <a:gd name="connsiteY2339" fmla="*/ 3516562 h 5756219"/>
              <a:gd name="connsiteX2340" fmla="*/ 1467501 w 6226010"/>
              <a:gd name="connsiteY2340" fmla="*/ 3513845 h 5756219"/>
              <a:gd name="connsiteX2341" fmla="*/ 1464784 w 6226010"/>
              <a:gd name="connsiteY2341" fmla="*/ 3511127 h 5756219"/>
              <a:gd name="connsiteX2342" fmla="*/ 1456631 w 6226010"/>
              <a:gd name="connsiteY2342" fmla="*/ 3489387 h 5756219"/>
              <a:gd name="connsiteX2343" fmla="*/ 1456631 w 6226010"/>
              <a:gd name="connsiteY2343" fmla="*/ 3483951 h 5756219"/>
              <a:gd name="connsiteX2344" fmla="*/ 1453913 w 6226010"/>
              <a:gd name="connsiteY2344" fmla="*/ 3481234 h 5756219"/>
              <a:gd name="connsiteX2345" fmla="*/ 1451196 w 6226010"/>
              <a:gd name="connsiteY2345" fmla="*/ 3467645 h 5756219"/>
              <a:gd name="connsiteX2346" fmla="*/ 1530006 w 6226010"/>
              <a:gd name="connsiteY2346" fmla="*/ 3462210 h 5756219"/>
              <a:gd name="connsiteX2347" fmla="*/ 1538158 w 6226010"/>
              <a:gd name="connsiteY2347" fmla="*/ 3467645 h 5756219"/>
              <a:gd name="connsiteX2348" fmla="*/ 1549029 w 6226010"/>
              <a:gd name="connsiteY2348" fmla="*/ 3467645 h 5756219"/>
              <a:gd name="connsiteX2349" fmla="*/ 1559899 w 6226010"/>
              <a:gd name="connsiteY2349" fmla="*/ 3481233 h 5756219"/>
              <a:gd name="connsiteX2350" fmla="*/ 1576205 w 6226010"/>
              <a:gd name="connsiteY2350" fmla="*/ 3470363 h 5756219"/>
              <a:gd name="connsiteX2351" fmla="*/ 1587075 w 6226010"/>
              <a:gd name="connsiteY2351" fmla="*/ 3473080 h 5756219"/>
              <a:gd name="connsiteX2352" fmla="*/ 1616969 w 6226010"/>
              <a:gd name="connsiteY2352" fmla="*/ 3475798 h 5756219"/>
              <a:gd name="connsiteX2353" fmla="*/ 1633275 w 6226010"/>
              <a:gd name="connsiteY2353" fmla="*/ 3483951 h 5756219"/>
              <a:gd name="connsiteX2354" fmla="*/ 1627840 w 6226010"/>
              <a:gd name="connsiteY2354" fmla="*/ 3500256 h 5756219"/>
              <a:gd name="connsiteX2355" fmla="*/ 1627840 w 6226010"/>
              <a:gd name="connsiteY2355" fmla="*/ 3524714 h 5756219"/>
              <a:gd name="connsiteX2356" fmla="*/ 1573487 w 6226010"/>
              <a:gd name="connsiteY2356" fmla="*/ 3584501 h 5756219"/>
              <a:gd name="connsiteX2357" fmla="*/ 1562617 w 6226010"/>
              <a:gd name="connsiteY2357" fmla="*/ 3543738 h 5756219"/>
              <a:gd name="connsiteX2358" fmla="*/ 1557181 w 6226010"/>
              <a:gd name="connsiteY2358" fmla="*/ 3541020 h 5756219"/>
              <a:gd name="connsiteX2359" fmla="*/ 1551746 w 6226010"/>
              <a:gd name="connsiteY2359" fmla="*/ 3521997 h 5756219"/>
              <a:gd name="connsiteX2360" fmla="*/ 1543594 w 6226010"/>
              <a:gd name="connsiteY2360" fmla="*/ 3511126 h 5756219"/>
              <a:gd name="connsiteX2361" fmla="*/ 1540876 w 6226010"/>
              <a:gd name="connsiteY2361" fmla="*/ 3500256 h 5756219"/>
              <a:gd name="connsiteX2362" fmla="*/ 1524570 w 6226010"/>
              <a:gd name="connsiteY2362" fmla="*/ 3483951 h 5756219"/>
              <a:gd name="connsiteX2363" fmla="*/ 1530006 w 6226010"/>
              <a:gd name="connsiteY2363" fmla="*/ 3462210 h 5756219"/>
              <a:gd name="connsiteX2364" fmla="*/ 2646938 w 6226010"/>
              <a:gd name="connsiteY2364" fmla="*/ 3443188 h 5756219"/>
              <a:gd name="connsiteX2365" fmla="*/ 2668678 w 6226010"/>
              <a:gd name="connsiteY2365" fmla="*/ 3448623 h 5756219"/>
              <a:gd name="connsiteX2366" fmla="*/ 2668678 w 6226010"/>
              <a:gd name="connsiteY2366" fmla="*/ 3454058 h 5756219"/>
              <a:gd name="connsiteX2367" fmla="*/ 2644220 w 6226010"/>
              <a:gd name="connsiteY2367" fmla="*/ 3470364 h 5756219"/>
              <a:gd name="connsiteX2368" fmla="*/ 2630632 w 6226010"/>
              <a:gd name="connsiteY2368" fmla="*/ 3473081 h 5756219"/>
              <a:gd name="connsiteX2369" fmla="*/ 2630632 w 6226010"/>
              <a:gd name="connsiteY2369" fmla="*/ 3475799 h 5756219"/>
              <a:gd name="connsiteX2370" fmla="*/ 2625197 w 6226010"/>
              <a:gd name="connsiteY2370" fmla="*/ 3475799 h 5756219"/>
              <a:gd name="connsiteX2371" fmla="*/ 2619762 w 6226010"/>
              <a:gd name="connsiteY2371" fmla="*/ 3481234 h 5756219"/>
              <a:gd name="connsiteX2372" fmla="*/ 2600738 w 6226010"/>
              <a:gd name="connsiteY2372" fmla="*/ 3483952 h 5756219"/>
              <a:gd name="connsiteX2373" fmla="*/ 2592586 w 6226010"/>
              <a:gd name="connsiteY2373" fmla="*/ 3489387 h 5756219"/>
              <a:gd name="connsiteX2374" fmla="*/ 2578998 w 6226010"/>
              <a:gd name="connsiteY2374" fmla="*/ 3467646 h 5756219"/>
              <a:gd name="connsiteX2375" fmla="*/ 2598021 w 6226010"/>
              <a:gd name="connsiteY2375" fmla="*/ 3459493 h 5756219"/>
              <a:gd name="connsiteX2376" fmla="*/ 2646938 w 6226010"/>
              <a:gd name="connsiteY2376" fmla="*/ 3445905 h 5756219"/>
              <a:gd name="connsiteX2377" fmla="*/ 2646938 w 6226010"/>
              <a:gd name="connsiteY2377" fmla="*/ 3443188 h 5756219"/>
              <a:gd name="connsiteX2378" fmla="*/ 1176718 w 6226010"/>
              <a:gd name="connsiteY2378" fmla="*/ 3437752 h 5756219"/>
              <a:gd name="connsiteX2379" fmla="*/ 1182153 w 6226010"/>
              <a:gd name="connsiteY2379" fmla="*/ 3464928 h 5756219"/>
              <a:gd name="connsiteX2380" fmla="*/ 1190306 w 6226010"/>
              <a:gd name="connsiteY2380" fmla="*/ 3467645 h 5756219"/>
              <a:gd name="connsiteX2381" fmla="*/ 1203894 w 6226010"/>
              <a:gd name="connsiteY2381" fmla="*/ 3519280 h 5756219"/>
              <a:gd name="connsiteX2382" fmla="*/ 1203894 w 6226010"/>
              <a:gd name="connsiteY2382" fmla="*/ 3521997 h 5756219"/>
              <a:gd name="connsiteX2383" fmla="*/ 1179436 w 6226010"/>
              <a:gd name="connsiteY2383" fmla="*/ 3521997 h 5756219"/>
              <a:gd name="connsiteX2384" fmla="*/ 1176718 w 6226010"/>
              <a:gd name="connsiteY2384" fmla="*/ 3516562 h 5756219"/>
              <a:gd name="connsiteX2385" fmla="*/ 1157695 w 6226010"/>
              <a:gd name="connsiteY2385" fmla="*/ 3513844 h 5756219"/>
              <a:gd name="connsiteX2386" fmla="*/ 1133237 w 6226010"/>
              <a:gd name="connsiteY2386" fmla="*/ 3494821 h 5756219"/>
              <a:gd name="connsiteX2387" fmla="*/ 1133237 w 6226010"/>
              <a:gd name="connsiteY2387" fmla="*/ 3492104 h 5756219"/>
              <a:gd name="connsiteX2388" fmla="*/ 1133237 w 6226010"/>
              <a:gd name="connsiteY2388" fmla="*/ 3483951 h 5756219"/>
              <a:gd name="connsiteX2389" fmla="*/ 1119649 w 6226010"/>
              <a:gd name="connsiteY2389" fmla="*/ 3481233 h 5756219"/>
              <a:gd name="connsiteX2390" fmla="*/ 1116931 w 6226010"/>
              <a:gd name="connsiteY2390" fmla="*/ 3481233 h 5756219"/>
              <a:gd name="connsiteX2391" fmla="*/ 1116931 w 6226010"/>
              <a:gd name="connsiteY2391" fmla="*/ 3486669 h 5756219"/>
              <a:gd name="connsiteX2392" fmla="*/ 1141389 w 6226010"/>
              <a:gd name="connsiteY2392" fmla="*/ 3524715 h 5756219"/>
              <a:gd name="connsiteX2393" fmla="*/ 1168565 w 6226010"/>
              <a:gd name="connsiteY2393" fmla="*/ 3527432 h 5756219"/>
              <a:gd name="connsiteX2394" fmla="*/ 1171283 w 6226010"/>
              <a:gd name="connsiteY2394" fmla="*/ 3532868 h 5756219"/>
              <a:gd name="connsiteX2395" fmla="*/ 1187589 w 6226010"/>
              <a:gd name="connsiteY2395" fmla="*/ 3535585 h 5756219"/>
              <a:gd name="connsiteX2396" fmla="*/ 1193024 w 6226010"/>
              <a:gd name="connsiteY2396" fmla="*/ 3538303 h 5756219"/>
              <a:gd name="connsiteX2397" fmla="*/ 1209329 w 6226010"/>
              <a:gd name="connsiteY2397" fmla="*/ 3538303 h 5756219"/>
              <a:gd name="connsiteX2398" fmla="*/ 1220200 w 6226010"/>
              <a:gd name="connsiteY2398" fmla="*/ 3546456 h 5756219"/>
              <a:gd name="connsiteX2399" fmla="*/ 1220200 w 6226010"/>
              <a:gd name="connsiteY2399" fmla="*/ 3549173 h 5756219"/>
              <a:gd name="connsiteX2400" fmla="*/ 1225635 w 6226010"/>
              <a:gd name="connsiteY2400" fmla="*/ 3551891 h 5756219"/>
              <a:gd name="connsiteX2401" fmla="*/ 1234807 w 6226010"/>
              <a:gd name="connsiteY2401" fmla="*/ 3572273 h 5756219"/>
              <a:gd name="connsiteX2402" fmla="*/ 1239855 w 6226010"/>
              <a:gd name="connsiteY2402" fmla="*/ 3586698 h 5756219"/>
              <a:gd name="connsiteX2403" fmla="*/ 1241474 w 6226010"/>
              <a:gd name="connsiteY2403" fmla="*/ 3588537 h 5756219"/>
              <a:gd name="connsiteX2404" fmla="*/ 1246313 w 6226010"/>
              <a:gd name="connsiteY2404" fmla="*/ 3597320 h 5756219"/>
              <a:gd name="connsiteX2405" fmla="*/ 1247036 w 6226010"/>
              <a:gd name="connsiteY2405" fmla="*/ 3598090 h 5756219"/>
              <a:gd name="connsiteX2406" fmla="*/ 1250093 w 6226010"/>
              <a:gd name="connsiteY2406" fmla="*/ 3603525 h 5756219"/>
              <a:gd name="connsiteX2407" fmla="*/ 1249980 w 6226010"/>
              <a:gd name="connsiteY2407" fmla="*/ 3603975 h 5756219"/>
              <a:gd name="connsiteX2408" fmla="*/ 1251792 w 6226010"/>
              <a:gd name="connsiteY2408" fmla="*/ 3607263 h 5756219"/>
              <a:gd name="connsiteX2409" fmla="*/ 1285422 w 6226010"/>
              <a:gd name="connsiteY2409" fmla="*/ 3622549 h 5756219"/>
              <a:gd name="connsiteX2410" fmla="*/ 1273533 w 6226010"/>
              <a:gd name="connsiteY2410" fmla="*/ 3578388 h 5756219"/>
              <a:gd name="connsiteX2411" fmla="*/ 1258301 w 6226010"/>
              <a:gd name="connsiteY2411" fmla="*/ 3562954 h 5756219"/>
              <a:gd name="connsiteX2412" fmla="*/ 1259605 w 6226010"/>
              <a:gd name="connsiteY2412" fmla="*/ 3567517 h 5756219"/>
              <a:gd name="connsiteX2413" fmla="*/ 1260964 w 6226010"/>
              <a:gd name="connsiteY2413" fmla="*/ 3568196 h 5756219"/>
              <a:gd name="connsiteX2414" fmla="*/ 1247376 w 6226010"/>
              <a:gd name="connsiteY2414" fmla="*/ 3579067 h 5756219"/>
              <a:gd name="connsiteX2415" fmla="*/ 1244658 w 6226010"/>
              <a:gd name="connsiteY2415" fmla="*/ 3576349 h 5756219"/>
              <a:gd name="connsiteX2416" fmla="*/ 1244658 w 6226010"/>
              <a:gd name="connsiteY2416" fmla="*/ 3565479 h 5756219"/>
              <a:gd name="connsiteX2417" fmla="*/ 1217482 w 6226010"/>
              <a:gd name="connsiteY2417" fmla="*/ 3513844 h 5756219"/>
              <a:gd name="connsiteX2418" fmla="*/ 1244658 w 6226010"/>
              <a:gd name="connsiteY2418" fmla="*/ 3494821 h 5756219"/>
              <a:gd name="connsiteX2419" fmla="*/ 1241940 w 6226010"/>
              <a:gd name="connsiteY2419" fmla="*/ 3483951 h 5756219"/>
              <a:gd name="connsiteX2420" fmla="*/ 1231070 w 6226010"/>
              <a:gd name="connsiteY2420" fmla="*/ 3497539 h 5756219"/>
              <a:gd name="connsiteX2421" fmla="*/ 1214764 w 6226010"/>
              <a:gd name="connsiteY2421" fmla="*/ 3500256 h 5756219"/>
              <a:gd name="connsiteX2422" fmla="*/ 1206612 w 6226010"/>
              <a:gd name="connsiteY2422" fmla="*/ 3475798 h 5756219"/>
              <a:gd name="connsiteX2423" fmla="*/ 1212047 w 6226010"/>
              <a:gd name="connsiteY2423" fmla="*/ 3443187 h 5756219"/>
              <a:gd name="connsiteX2424" fmla="*/ 1203894 w 6226010"/>
              <a:gd name="connsiteY2424" fmla="*/ 3445905 h 5756219"/>
              <a:gd name="connsiteX2425" fmla="*/ 1203894 w 6226010"/>
              <a:gd name="connsiteY2425" fmla="*/ 3451340 h 5756219"/>
              <a:gd name="connsiteX2426" fmla="*/ 1201177 w 6226010"/>
              <a:gd name="connsiteY2426" fmla="*/ 3464928 h 5756219"/>
              <a:gd name="connsiteX2427" fmla="*/ 1187589 w 6226010"/>
              <a:gd name="connsiteY2427" fmla="*/ 3456775 h 5756219"/>
              <a:gd name="connsiteX2428" fmla="*/ 1182153 w 6226010"/>
              <a:gd name="connsiteY2428" fmla="*/ 3437752 h 5756219"/>
              <a:gd name="connsiteX2429" fmla="*/ 1176718 w 6226010"/>
              <a:gd name="connsiteY2429" fmla="*/ 3437752 h 5756219"/>
              <a:gd name="connsiteX2430" fmla="*/ 3589485 w 6226010"/>
              <a:gd name="connsiteY2430" fmla="*/ 3433341 h 5756219"/>
              <a:gd name="connsiteX2431" fmla="*/ 3591828 w 6226010"/>
              <a:gd name="connsiteY2431" fmla="*/ 3433894 h 5756219"/>
              <a:gd name="connsiteX2432" fmla="*/ 3589729 w 6226010"/>
              <a:gd name="connsiteY2432" fmla="*/ 3437879 h 5756219"/>
              <a:gd name="connsiteX2433" fmla="*/ 3600813 w 6226010"/>
              <a:gd name="connsiteY2433" fmla="*/ 3445905 h 5756219"/>
              <a:gd name="connsiteX2434" fmla="*/ 3594674 w 6226010"/>
              <a:gd name="connsiteY2434" fmla="*/ 3445537 h 5756219"/>
              <a:gd name="connsiteX2435" fmla="*/ 3581883 w 6226010"/>
              <a:gd name="connsiteY2435" fmla="*/ 3435846 h 5756219"/>
              <a:gd name="connsiteX2436" fmla="*/ 3582129 w 6226010"/>
              <a:gd name="connsiteY2436" fmla="*/ 3435714 h 5756219"/>
              <a:gd name="connsiteX2437" fmla="*/ 3577878 w 6226010"/>
              <a:gd name="connsiteY2437" fmla="*/ 3432812 h 5756219"/>
              <a:gd name="connsiteX2438" fmla="*/ 3581883 w 6226010"/>
              <a:gd name="connsiteY2438" fmla="*/ 3435846 h 5756219"/>
              <a:gd name="connsiteX2439" fmla="*/ 3578520 w 6226010"/>
              <a:gd name="connsiteY2439" fmla="*/ 3437667 h 5756219"/>
              <a:gd name="connsiteX2440" fmla="*/ 3573637 w 6226010"/>
              <a:gd name="connsiteY2440" fmla="*/ 3435034 h 5756219"/>
              <a:gd name="connsiteX2441" fmla="*/ 4022041 w 6226010"/>
              <a:gd name="connsiteY2441" fmla="*/ 3432318 h 5756219"/>
              <a:gd name="connsiteX2442" fmla="*/ 4041064 w 6226010"/>
              <a:gd name="connsiteY2442" fmla="*/ 3451341 h 5756219"/>
              <a:gd name="connsiteX2443" fmla="*/ 3986711 w 6226010"/>
              <a:gd name="connsiteY2443" fmla="*/ 3454058 h 5756219"/>
              <a:gd name="connsiteX2444" fmla="*/ 3981276 w 6226010"/>
              <a:gd name="connsiteY2444" fmla="*/ 3443188 h 5756219"/>
              <a:gd name="connsiteX2445" fmla="*/ 4022041 w 6226010"/>
              <a:gd name="connsiteY2445" fmla="*/ 3432318 h 5756219"/>
              <a:gd name="connsiteX2446" fmla="*/ 3573637 w 6226010"/>
              <a:gd name="connsiteY2446" fmla="*/ 3429599 h 5756219"/>
              <a:gd name="connsiteX2447" fmla="*/ 3580789 w 6226010"/>
              <a:gd name="connsiteY2447" fmla="*/ 3431288 h 5756219"/>
              <a:gd name="connsiteX2448" fmla="*/ 3577878 w 6226010"/>
              <a:gd name="connsiteY2448" fmla="*/ 3432812 h 5756219"/>
              <a:gd name="connsiteX2449" fmla="*/ 4706874 w 6226010"/>
              <a:gd name="connsiteY2449" fmla="*/ 3402423 h 5756219"/>
              <a:gd name="connsiteX2450" fmla="*/ 4698721 w 6226010"/>
              <a:gd name="connsiteY2450" fmla="*/ 3432317 h 5756219"/>
              <a:gd name="connsiteX2451" fmla="*/ 4728615 w 6226010"/>
              <a:gd name="connsiteY2451" fmla="*/ 3426882 h 5756219"/>
              <a:gd name="connsiteX2452" fmla="*/ 4744921 w 6226010"/>
              <a:gd name="connsiteY2452" fmla="*/ 3440469 h 5756219"/>
              <a:gd name="connsiteX2453" fmla="*/ 4755791 w 6226010"/>
              <a:gd name="connsiteY2453" fmla="*/ 3432317 h 5756219"/>
              <a:gd name="connsiteX2454" fmla="*/ 4739485 w 6226010"/>
              <a:gd name="connsiteY2454" fmla="*/ 3410576 h 5756219"/>
              <a:gd name="connsiteX2455" fmla="*/ 4541101 w 6226010"/>
              <a:gd name="connsiteY2455" fmla="*/ 3402423 h 5756219"/>
              <a:gd name="connsiteX2456" fmla="*/ 4541101 w 6226010"/>
              <a:gd name="connsiteY2456" fmla="*/ 3424164 h 5756219"/>
              <a:gd name="connsiteX2457" fmla="*/ 4557407 w 6226010"/>
              <a:gd name="connsiteY2457" fmla="*/ 3416011 h 5756219"/>
              <a:gd name="connsiteX2458" fmla="*/ 1443043 w 6226010"/>
              <a:gd name="connsiteY2458" fmla="*/ 3396988 h 5756219"/>
              <a:gd name="connsiteX2459" fmla="*/ 1467501 w 6226010"/>
              <a:gd name="connsiteY2459" fmla="*/ 3413294 h 5756219"/>
              <a:gd name="connsiteX2460" fmla="*/ 1467501 w 6226010"/>
              <a:gd name="connsiteY2460" fmla="*/ 3440470 h 5756219"/>
              <a:gd name="connsiteX2461" fmla="*/ 1486524 w 6226010"/>
              <a:gd name="connsiteY2461" fmla="*/ 3440470 h 5756219"/>
              <a:gd name="connsiteX2462" fmla="*/ 1513700 w 6226010"/>
              <a:gd name="connsiteY2462" fmla="*/ 3451341 h 5756219"/>
              <a:gd name="connsiteX2463" fmla="*/ 1508265 w 6226010"/>
              <a:gd name="connsiteY2463" fmla="*/ 3478517 h 5756219"/>
              <a:gd name="connsiteX2464" fmla="*/ 1470219 w 6226010"/>
              <a:gd name="connsiteY2464" fmla="*/ 3462211 h 5756219"/>
              <a:gd name="connsiteX2465" fmla="*/ 1462066 w 6226010"/>
              <a:gd name="connsiteY2465" fmla="*/ 3448623 h 5756219"/>
              <a:gd name="connsiteX2466" fmla="*/ 1448478 w 6226010"/>
              <a:gd name="connsiteY2466" fmla="*/ 3445905 h 5756219"/>
              <a:gd name="connsiteX2467" fmla="*/ 1440325 w 6226010"/>
              <a:gd name="connsiteY2467" fmla="*/ 3440470 h 5756219"/>
              <a:gd name="connsiteX2468" fmla="*/ 1443043 w 6226010"/>
              <a:gd name="connsiteY2468" fmla="*/ 3396988 h 5756219"/>
              <a:gd name="connsiteX2469" fmla="*/ 1720237 w 6226010"/>
              <a:gd name="connsiteY2469" fmla="*/ 3391553 h 5756219"/>
              <a:gd name="connsiteX2470" fmla="*/ 1733825 w 6226010"/>
              <a:gd name="connsiteY2470" fmla="*/ 3426882 h 5756219"/>
              <a:gd name="connsiteX2471" fmla="*/ 1733825 w 6226010"/>
              <a:gd name="connsiteY2471" fmla="*/ 3440470 h 5756219"/>
              <a:gd name="connsiteX2472" fmla="*/ 1747413 w 6226010"/>
              <a:gd name="connsiteY2472" fmla="*/ 3448623 h 5756219"/>
              <a:gd name="connsiteX2473" fmla="*/ 1758284 w 6226010"/>
              <a:gd name="connsiteY2473" fmla="*/ 3462211 h 5756219"/>
              <a:gd name="connsiteX2474" fmla="*/ 1706649 w 6226010"/>
              <a:gd name="connsiteY2474" fmla="*/ 3470364 h 5756219"/>
              <a:gd name="connsiteX2475" fmla="*/ 1690343 w 6226010"/>
              <a:gd name="connsiteY2475" fmla="*/ 3475799 h 5756219"/>
              <a:gd name="connsiteX2476" fmla="*/ 1668603 w 6226010"/>
              <a:gd name="connsiteY2476" fmla="*/ 3467646 h 5756219"/>
              <a:gd name="connsiteX2477" fmla="*/ 1703931 w 6226010"/>
              <a:gd name="connsiteY2477" fmla="*/ 3413294 h 5756219"/>
              <a:gd name="connsiteX2478" fmla="*/ 1720237 w 6226010"/>
              <a:gd name="connsiteY2478" fmla="*/ 3391553 h 5756219"/>
              <a:gd name="connsiteX2479" fmla="*/ 426662 w 6226010"/>
              <a:gd name="connsiteY2479" fmla="*/ 3388835 h 5756219"/>
              <a:gd name="connsiteX2480" fmla="*/ 404921 w 6226010"/>
              <a:gd name="connsiteY2480" fmla="*/ 3426882 h 5756219"/>
              <a:gd name="connsiteX2481" fmla="*/ 423944 w 6226010"/>
              <a:gd name="connsiteY2481" fmla="*/ 3473081 h 5756219"/>
              <a:gd name="connsiteX2482" fmla="*/ 394051 w 6226010"/>
              <a:gd name="connsiteY2482" fmla="*/ 3497539 h 5756219"/>
              <a:gd name="connsiteX2483" fmla="*/ 358722 w 6226010"/>
              <a:gd name="connsiteY2483" fmla="*/ 3410576 h 5756219"/>
              <a:gd name="connsiteX2484" fmla="*/ 358722 w 6226010"/>
              <a:gd name="connsiteY2484" fmla="*/ 3432317 h 5756219"/>
              <a:gd name="connsiteX2485" fmla="*/ 323393 w 6226010"/>
              <a:gd name="connsiteY2485" fmla="*/ 3437752 h 5756219"/>
              <a:gd name="connsiteX2486" fmla="*/ 326111 w 6226010"/>
              <a:gd name="connsiteY2486" fmla="*/ 3451340 h 5756219"/>
              <a:gd name="connsiteX2487" fmla="*/ 380463 w 6226010"/>
              <a:gd name="connsiteY2487" fmla="*/ 3535585 h 5756219"/>
              <a:gd name="connsiteX2488" fmla="*/ 320676 w 6226010"/>
              <a:gd name="connsiteY2488" fmla="*/ 3513844 h 5756219"/>
              <a:gd name="connsiteX2489" fmla="*/ 356005 w 6226010"/>
              <a:gd name="connsiteY2489" fmla="*/ 3532868 h 5756219"/>
              <a:gd name="connsiteX2490" fmla="*/ 350569 w 6226010"/>
              <a:gd name="connsiteY2490" fmla="*/ 3568196 h 5756219"/>
              <a:gd name="connsiteX2491" fmla="*/ 407639 w 6226010"/>
              <a:gd name="connsiteY2491" fmla="*/ 3535585 h 5756219"/>
              <a:gd name="connsiteX2492" fmla="*/ 364157 w 6226010"/>
              <a:gd name="connsiteY2492" fmla="*/ 3617113 h 5756219"/>
              <a:gd name="connsiteX2493" fmla="*/ 391333 w 6226010"/>
              <a:gd name="connsiteY2493" fmla="*/ 3608960 h 5756219"/>
              <a:gd name="connsiteX2494" fmla="*/ 394051 w 6226010"/>
              <a:gd name="connsiteY2494" fmla="*/ 3638854 h 5756219"/>
              <a:gd name="connsiteX2495" fmla="*/ 353287 w 6226010"/>
              <a:gd name="connsiteY2495" fmla="*/ 3630701 h 5756219"/>
              <a:gd name="connsiteX2496" fmla="*/ 350569 w 6226010"/>
              <a:gd name="connsiteY2496" fmla="*/ 3657877 h 5756219"/>
              <a:gd name="connsiteX2497" fmla="*/ 410357 w 6226010"/>
              <a:gd name="connsiteY2497" fmla="*/ 3649724 h 5756219"/>
              <a:gd name="connsiteX2498" fmla="*/ 402204 w 6226010"/>
              <a:gd name="connsiteY2498" fmla="*/ 3742122 h 5756219"/>
              <a:gd name="connsiteX2499" fmla="*/ 377745 w 6226010"/>
              <a:gd name="connsiteY2499" fmla="*/ 3750275 h 5756219"/>
              <a:gd name="connsiteX2500" fmla="*/ 410357 w 6226010"/>
              <a:gd name="connsiteY2500" fmla="*/ 3804627 h 5756219"/>
              <a:gd name="connsiteX2501" fmla="*/ 467426 w 6226010"/>
              <a:gd name="connsiteY2501" fmla="*/ 3801909 h 5756219"/>
              <a:gd name="connsiteX2502" fmla="*/ 475579 w 6226010"/>
              <a:gd name="connsiteY2502" fmla="*/ 3826368 h 5756219"/>
              <a:gd name="connsiteX2503" fmla="*/ 502755 w 6226010"/>
              <a:gd name="connsiteY2503" fmla="*/ 3831803 h 5756219"/>
              <a:gd name="connsiteX2504" fmla="*/ 505472 w 6226010"/>
              <a:gd name="connsiteY2504" fmla="*/ 3872567 h 5756219"/>
              <a:gd name="connsiteX2505" fmla="*/ 557107 w 6226010"/>
              <a:gd name="connsiteY2505" fmla="*/ 3829085 h 5756219"/>
              <a:gd name="connsiteX2506" fmla="*/ 510907 w 6226010"/>
              <a:gd name="connsiteY2506" fmla="*/ 3818215 h 5756219"/>
              <a:gd name="connsiteX2507" fmla="*/ 467426 w 6226010"/>
              <a:gd name="connsiteY2507" fmla="*/ 3733970 h 5756219"/>
              <a:gd name="connsiteX2508" fmla="*/ 524495 w 6226010"/>
              <a:gd name="connsiteY2508" fmla="*/ 3720382 h 5756219"/>
              <a:gd name="connsiteX2509" fmla="*/ 464708 w 6226010"/>
              <a:gd name="connsiteY2509" fmla="*/ 3625266 h 5756219"/>
              <a:gd name="connsiteX2510" fmla="*/ 437532 w 6226010"/>
              <a:gd name="connsiteY2510" fmla="*/ 3630701 h 5756219"/>
              <a:gd name="connsiteX2511" fmla="*/ 399486 w 6226010"/>
              <a:gd name="connsiteY2511" fmla="*/ 3584502 h 5756219"/>
              <a:gd name="connsiteX2512" fmla="*/ 445685 w 6226010"/>
              <a:gd name="connsiteY2512" fmla="*/ 3549173 h 5756219"/>
              <a:gd name="connsiteX2513" fmla="*/ 432097 w 6226010"/>
              <a:gd name="connsiteY2513" fmla="*/ 3589937 h 5756219"/>
              <a:gd name="connsiteX2514" fmla="*/ 464708 w 6226010"/>
              <a:gd name="connsiteY2514" fmla="*/ 3486669 h 5756219"/>
              <a:gd name="connsiteX2515" fmla="*/ 461991 w 6226010"/>
              <a:gd name="connsiteY2515" fmla="*/ 3429599 h 5756219"/>
              <a:gd name="connsiteX2516" fmla="*/ 426662 w 6226010"/>
              <a:gd name="connsiteY2516" fmla="*/ 3388835 h 5756219"/>
              <a:gd name="connsiteX2517" fmla="*/ 622329 w 6226010"/>
              <a:gd name="connsiteY2517" fmla="*/ 3377965 h 5756219"/>
              <a:gd name="connsiteX2518" fmla="*/ 581565 w 6226010"/>
              <a:gd name="connsiteY2518" fmla="*/ 3388835 h 5756219"/>
              <a:gd name="connsiteX2519" fmla="*/ 578847 w 6226010"/>
              <a:gd name="connsiteY2519" fmla="*/ 3410576 h 5756219"/>
              <a:gd name="connsiteX2520" fmla="*/ 614176 w 6226010"/>
              <a:gd name="connsiteY2520" fmla="*/ 3486669 h 5756219"/>
              <a:gd name="connsiteX2521" fmla="*/ 619611 w 6226010"/>
              <a:gd name="connsiteY2521" fmla="*/ 3456775 h 5756219"/>
              <a:gd name="connsiteX2522" fmla="*/ 644070 w 6226010"/>
              <a:gd name="connsiteY2522" fmla="*/ 3437752 h 5756219"/>
              <a:gd name="connsiteX2523" fmla="*/ 622329 w 6226010"/>
              <a:gd name="connsiteY2523" fmla="*/ 3377965 h 5756219"/>
              <a:gd name="connsiteX2524" fmla="*/ 1641428 w 6226010"/>
              <a:gd name="connsiteY2524" fmla="*/ 3375248 h 5756219"/>
              <a:gd name="connsiteX2525" fmla="*/ 1655016 w 6226010"/>
              <a:gd name="connsiteY2525" fmla="*/ 3375248 h 5756219"/>
              <a:gd name="connsiteX2526" fmla="*/ 1652298 w 6226010"/>
              <a:gd name="connsiteY2526" fmla="*/ 3413295 h 5756219"/>
              <a:gd name="connsiteX2527" fmla="*/ 1641428 w 6226010"/>
              <a:gd name="connsiteY2527" fmla="*/ 3467647 h 5756219"/>
              <a:gd name="connsiteX2528" fmla="*/ 1614251 w 6226010"/>
              <a:gd name="connsiteY2528" fmla="*/ 3462212 h 5756219"/>
              <a:gd name="connsiteX2529" fmla="*/ 1595228 w 6226010"/>
              <a:gd name="connsiteY2529" fmla="*/ 3462212 h 5756219"/>
              <a:gd name="connsiteX2530" fmla="*/ 1581640 w 6226010"/>
              <a:gd name="connsiteY2530" fmla="*/ 3456777 h 5756219"/>
              <a:gd name="connsiteX2531" fmla="*/ 1559899 w 6226010"/>
              <a:gd name="connsiteY2531" fmla="*/ 3459494 h 5756219"/>
              <a:gd name="connsiteX2532" fmla="*/ 1557181 w 6226010"/>
              <a:gd name="connsiteY2532" fmla="*/ 3456777 h 5756219"/>
              <a:gd name="connsiteX2533" fmla="*/ 1540876 w 6226010"/>
              <a:gd name="connsiteY2533" fmla="*/ 3454059 h 5756219"/>
              <a:gd name="connsiteX2534" fmla="*/ 1532723 w 6226010"/>
              <a:gd name="connsiteY2534" fmla="*/ 3445906 h 5756219"/>
              <a:gd name="connsiteX2535" fmla="*/ 1532723 w 6226010"/>
              <a:gd name="connsiteY2535" fmla="*/ 3424165 h 5756219"/>
              <a:gd name="connsiteX2536" fmla="*/ 1559899 w 6226010"/>
              <a:gd name="connsiteY2536" fmla="*/ 3396989 h 5756219"/>
              <a:gd name="connsiteX2537" fmla="*/ 1587075 w 6226010"/>
              <a:gd name="connsiteY2537" fmla="*/ 3394272 h 5756219"/>
              <a:gd name="connsiteX2538" fmla="*/ 1587075 w 6226010"/>
              <a:gd name="connsiteY2538" fmla="*/ 3391554 h 5756219"/>
              <a:gd name="connsiteX2539" fmla="*/ 1597945 w 6226010"/>
              <a:gd name="connsiteY2539" fmla="*/ 3388837 h 5756219"/>
              <a:gd name="connsiteX2540" fmla="*/ 1625121 w 6226010"/>
              <a:gd name="connsiteY2540" fmla="*/ 3388837 h 5756219"/>
              <a:gd name="connsiteX2541" fmla="*/ 1641428 w 6226010"/>
              <a:gd name="connsiteY2541" fmla="*/ 3375248 h 5756219"/>
              <a:gd name="connsiteX2542" fmla="*/ 4622629 w 6226010"/>
              <a:gd name="connsiteY2542" fmla="*/ 3372530 h 5756219"/>
              <a:gd name="connsiteX2543" fmla="*/ 4592735 w 6226010"/>
              <a:gd name="connsiteY2543" fmla="*/ 3402423 h 5756219"/>
              <a:gd name="connsiteX2544" fmla="*/ 4625345 w 6226010"/>
              <a:gd name="connsiteY2544" fmla="*/ 3402423 h 5756219"/>
              <a:gd name="connsiteX2545" fmla="*/ 4617193 w 6226010"/>
              <a:gd name="connsiteY2545" fmla="*/ 3386118 h 5756219"/>
              <a:gd name="connsiteX2546" fmla="*/ 4622629 w 6226010"/>
              <a:gd name="connsiteY2546" fmla="*/ 3372530 h 5756219"/>
              <a:gd name="connsiteX2547" fmla="*/ 4576429 w 6226010"/>
              <a:gd name="connsiteY2547" fmla="*/ 3369812 h 5756219"/>
              <a:gd name="connsiteX2548" fmla="*/ 4562841 w 6226010"/>
              <a:gd name="connsiteY2548" fmla="*/ 3386118 h 5756219"/>
              <a:gd name="connsiteX2549" fmla="*/ 4587299 w 6226010"/>
              <a:gd name="connsiteY2549" fmla="*/ 3386118 h 5756219"/>
              <a:gd name="connsiteX2550" fmla="*/ 866912 w 6226010"/>
              <a:gd name="connsiteY2550" fmla="*/ 3358942 h 5756219"/>
              <a:gd name="connsiteX2551" fmla="*/ 834301 w 6226010"/>
              <a:gd name="connsiteY2551" fmla="*/ 3402423 h 5756219"/>
              <a:gd name="connsiteX2552" fmla="*/ 888653 w 6226010"/>
              <a:gd name="connsiteY2552" fmla="*/ 3418729 h 5756219"/>
              <a:gd name="connsiteX2553" fmla="*/ 866912 w 6226010"/>
              <a:gd name="connsiteY2553" fmla="*/ 3358942 h 5756219"/>
              <a:gd name="connsiteX2554" fmla="*/ 1690344 w 6226010"/>
              <a:gd name="connsiteY2554" fmla="*/ 3353507 h 5756219"/>
              <a:gd name="connsiteX2555" fmla="*/ 1693061 w 6226010"/>
              <a:gd name="connsiteY2555" fmla="*/ 3353507 h 5756219"/>
              <a:gd name="connsiteX2556" fmla="*/ 1714802 w 6226010"/>
              <a:gd name="connsiteY2556" fmla="*/ 3380684 h 5756219"/>
              <a:gd name="connsiteX2557" fmla="*/ 1676756 w 6226010"/>
              <a:gd name="connsiteY2557" fmla="*/ 3424165 h 5756219"/>
              <a:gd name="connsiteX2558" fmla="*/ 1674038 w 6226010"/>
              <a:gd name="connsiteY2558" fmla="*/ 3369812 h 5756219"/>
              <a:gd name="connsiteX2559" fmla="*/ 1690344 w 6226010"/>
              <a:gd name="connsiteY2559" fmla="*/ 3353507 h 5756219"/>
              <a:gd name="connsiteX2560" fmla="*/ 4617193 w 6226010"/>
              <a:gd name="connsiteY2560" fmla="*/ 3348071 h 5756219"/>
              <a:gd name="connsiteX2561" fmla="*/ 4617193 w 6226010"/>
              <a:gd name="connsiteY2561" fmla="*/ 3364377 h 5756219"/>
              <a:gd name="connsiteX2562" fmla="*/ 4633499 w 6226010"/>
              <a:gd name="connsiteY2562" fmla="*/ 3364377 h 5756219"/>
              <a:gd name="connsiteX2563" fmla="*/ 4633499 w 6226010"/>
              <a:gd name="connsiteY2563" fmla="*/ 3348071 h 5756219"/>
              <a:gd name="connsiteX2564" fmla="*/ 1486524 w 6226010"/>
              <a:gd name="connsiteY2564" fmla="*/ 3337201 h 5756219"/>
              <a:gd name="connsiteX2565" fmla="*/ 1516419 w 6226010"/>
              <a:gd name="connsiteY2565" fmla="*/ 3388836 h 5756219"/>
              <a:gd name="connsiteX2566" fmla="*/ 1513701 w 6226010"/>
              <a:gd name="connsiteY2566" fmla="*/ 3429600 h 5756219"/>
              <a:gd name="connsiteX2567" fmla="*/ 1481089 w 6226010"/>
              <a:gd name="connsiteY2567" fmla="*/ 3421447 h 5756219"/>
              <a:gd name="connsiteX2568" fmla="*/ 1475654 w 6226010"/>
              <a:gd name="connsiteY2568" fmla="*/ 3402424 h 5756219"/>
              <a:gd name="connsiteX2569" fmla="*/ 1464784 w 6226010"/>
              <a:gd name="connsiteY2569" fmla="*/ 3394271 h 5756219"/>
              <a:gd name="connsiteX2570" fmla="*/ 1459348 w 6226010"/>
              <a:gd name="connsiteY2570" fmla="*/ 3394271 h 5756219"/>
              <a:gd name="connsiteX2571" fmla="*/ 1456631 w 6226010"/>
              <a:gd name="connsiteY2571" fmla="*/ 3388836 h 5756219"/>
              <a:gd name="connsiteX2572" fmla="*/ 1448478 w 6226010"/>
              <a:gd name="connsiteY2572" fmla="*/ 3388836 h 5756219"/>
              <a:gd name="connsiteX2573" fmla="*/ 1443043 w 6226010"/>
              <a:gd name="connsiteY2573" fmla="*/ 3380683 h 5756219"/>
              <a:gd name="connsiteX2574" fmla="*/ 1445760 w 6226010"/>
              <a:gd name="connsiteY2574" fmla="*/ 3367094 h 5756219"/>
              <a:gd name="connsiteX2575" fmla="*/ 1456631 w 6226010"/>
              <a:gd name="connsiteY2575" fmla="*/ 3361659 h 5756219"/>
              <a:gd name="connsiteX2576" fmla="*/ 1470219 w 6226010"/>
              <a:gd name="connsiteY2576" fmla="*/ 3345353 h 5756219"/>
              <a:gd name="connsiteX2577" fmla="*/ 1486524 w 6226010"/>
              <a:gd name="connsiteY2577" fmla="*/ 3337201 h 5756219"/>
              <a:gd name="connsiteX2578" fmla="*/ 4530231 w 6226010"/>
              <a:gd name="connsiteY2578" fmla="*/ 3329048 h 5756219"/>
              <a:gd name="connsiteX2579" fmla="*/ 4513925 w 6226010"/>
              <a:gd name="connsiteY2579" fmla="*/ 3331766 h 5756219"/>
              <a:gd name="connsiteX2580" fmla="*/ 4530231 w 6226010"/>
              <a:gd name="connsiteY2580" fmla="*/ 3348071 h 5756219"/>
              <a:gd name="connsiteX2581" fmla="*/ 4609041 w 6226010"/>
              <a:gd name="connsiteY2581" fmla="*/ 3323613 h 5756219"/>
              <a:gd name="connsiteX2582" fmla="*/ 4592735 w 6226010"/>
              <a:gd name="connsiteY2582" fmla="*/ 3339919 h 5756219"/>
              <a:gd name="connsiteX2583" fmla="*/ 4609041 w 6226010"/>
              <a:gd name="connsiteY2583" fmla="*/ 3348071 h 5756219"/>
              <a:gd name="connsiteX2584" fmla="*/ 4617193 w 6226010"/>
              <a:gd name="connsiteY2584" fmla="*/ 3334484 h 5756219"/>
              <a:gd name="connsiteX2585" fmla="*/ 2386049 w 6226010"/>
              <a:gd name="connsiteY2585" fmla="*/ 3320896 h 5756219"/>
              <a:gd name="connsiteX2586" fmla="*/ 2402354 w 6226010"/>
              <a:gd name="connsiteY2586" fmla="*/ 3323613 h 5756219"/>
              <a:gd name="connsiteX2587" fmla="*/ 2402354 w 6226010"/>
              <a:gd name="connsiteY2587" fmla="*/ 3326331 h 5756219"/>
              <a:gd name="connsiteX2588" fmla="*/ 2426813 w 6226010"/>
              <a:gd name="connsiteY2588" fmla="*/ 3372531 h 5756219"/>
              <a:gd name="connsiteX2589" fmla="*/ 2424095 w 6226010"/>
              <a:gd name="connsiteY2589" fmla="*/ 3386119 h 5756219"/>
              <a:gd name="connsiteX2590" fmla="*/ 2424095 w 6226010"/>
              <a:gd name="connsiteY2590" fmla="*/ 3388837 h 5756219"/>
              <a:gd name="connsiteX2591" fmla="*/ 2410507 w 6226010"/>
              <a:gd name="connsiteY2591" fmla="*/ 3358942 h 5756219"/>
              <a:gd name="connsiteX2592" fmla="*/ 2388766 w 6226010"/>
              <a:gd name="connsiteY2592" fmla="*/ 3334484 h 5756219"/>
              <a:gd name="connsiteX2593" fmla="*/ 2386049 w 6226010"/>
              <a:gd name="connsiteY2593" fmla="*/ 3320896 h 5756219"/>
              <a:gd name="connsiteX2594" fmla="*/ 4693286 w 6226010"/>
              <a:gd name="connsiteY2594" fmla="*/ 3310025 h 5756219"/>
              <a:gd name="connsiteX2595" fmla="*/ 4682415 w 6226010"/>
              <a:gd name="connsiteY2595" fmla="*/ 3339919 h 5756219"/>
              <a:gd name="connsiteX2596" fmla="*/ 4698721 w 6226010"/>
              <a:gd name="connsiteY2596" fmla="*/ 3339919 h 5756219"/>
              <a:gd name="connsiteX2597" fmla="*/ 4666109 w 6226010"/>
              <a:gd name="connsiteY2597" fmla="*/ 3364377 h 5756219"/>
              <a:gd name="connsiteX2598" fmla="*/ 4674263 w 6226010"/>
              <a:gd name="connsiteY2598" fmla="*/ 3377965 h 5756219"/>
              <a:gd name="connsiteX2599" fmla="*/ 4660675 w 6226010"/>
              <a:gd name="connsiteY2599" fmla="*/ 3394270 h 5756219"/>
              <a:gd name="connsiteX2600" fmla="*/ 4638933 w 6226010"/>
              <a:gd name="connsiteY2600" fmla="*/ 3402423 h 5756219"/>
              <a:gd name="connsiteX2601" fmla="*/ 4676981 w 6226010"/>
              <a:gd name="connsiteY2601" fmla="*/ 3416011 h 5756219"/>
              <a:gd name="connsiteX2602" fmla="*/ 4693286 w 6226010"/>
              <a:gd name="connsiteY2602" fmla="*/ 3402423 h 5756219"/>
              <a:gd name="connsiteX2603" fmla="*/ 4690569 w 6226010"/>
              <a:gd name="connsiteY2603" fmla="*/ 3369812 h 5756219"/>
              <a:gd name="connsiteX2604" fmla="*/ 4696004 w 6226010"/>
              <a:gd name="connsiteY2604" fmla="*/ 3386118 h 5756219"/>
              <a:gd name="connsiteX2605" fmla="*/ 4717745 w 6226010"/>
              <a:gd name="connsiteY2605" fmla="*/ 3356224 h 5756219"/>
              <a:gd name="connsiteX2606" fmla="*/ 4742203 w 6226010"/>
              <a:gd name="connsiteY2606" fmla="*/ 3353507 h 5756219"/>
              <a:gd name="connsiteX2607" fmla="*/ 4628063 w 6226010"/>
              <a:gd name="connsiteY2607" fmla="*/ 3310025 h 5756219"/>
              <a:gd name="connsiteX2608" fmla="*/ 4652521 w 6226010"/>
              <a:gd name="connsiteY2608" fmla="*/ 3331766 h 5756219"/>
              <a:gd name="connsiteX2609" fmla="*/ 4655239 w 6226010"/>
              <a:gd name="connsiteY2609" fmla="*/ 3356224 h 5756219"/>
              <a:gd name="connsiteX2610" fmla="*/ 4676981 w 6226010"/>
              <a:gd name="connsiteY2610" fmla="*/ 3331766 h 5756219"/>
              <a:gd name="connsiteX2611" fmla="*/ 4655239 w 6226010"/>
              <a:gd name="connsiteY2611" fmla="*/ 3331766 h 5756219"/>
              <a:gd name="connsiteX2612" fmla="*/ 4663393 w 6226010"/>
              <a:gd name="connsiteY2612" fmla="*/ 3315460 h 5756219"/>
              <a:gd name="connsiteX2613" fmla="*/ 4383481 w 6226010"/>
              <a:gd name="connsiteY2613" fmla="*/ 3310025 h 5756219"/>
              <a:gd name="connsiteX2614" fmla="*/ 4399785 w 6226010"/>
              <a:gd name="connsiteY2614" fmla="*/ 3326331 h 5756219"/>
              <a:gd name="connsiteX2615" fmla="*/ 4402503 w 6226010"/>
              <a:gd name="connsiteY2615" fmla="*/ 3310025 h 5756219"/>
              <a:gd name="connsiteX2616" fmla="*/ 4462291 w 6226010"/>
              <a:gd name="connsiteY2616" fmla="*/ 3299155 h 5756219"/>
              <a:gd name="connsiteX2617" fmla="*/ 4440549 w 6226010"/>
              <a:gd name="connsiteY2617" fmla="*/ 3320896 h 5756219"/>
              <a:gd name="connsiteX2618" fmla="*/ 4465009 w 6226010"/>
              <a:gd name="connsiteY2618" fmla="*/ 3323613 h 5756219"/>
              <a:gd name="connsiteX2619" fmla="*/ 3024683 w 6226010"/>
              <a:gd name="connsiteY2619" fmla="*/ 3293720 h 5756219"/>
              <a:gd name="connsiteX2620" fmla="*/ 3021965 w 6226010"/>
              <a:gd name="connsiteY2620" fmla="*/ 3312743 h 5756219"/>
              <a:gd name="connsiteX2621" fmla="*/ 3040989 w 6226010"/>
              <a:gd name="connsiteY2621" fmla="*/ 3312743 h 5756219"/>
              <a:gd name="connsiteX2622" fmla="*/ 3035553 w 6226010"/>
              <a:gd name="connsiteY2622" fmla="*/ 3301872 h 5756219"/>
              <a:gd name="connsiteX2623" fmla="*/ 3024683 w 6226010"/>
              <a:gd name="connsiteY2623" fmla="*/ 3293720 h 5756219"/>
              <a:gd name="connsiteX2624" fmla="*/ 4508489 w 6226010"/>
              <a:gd name="connsiteY2624" fmla="*/ 3285567 h 5756219"/>
              <a:gd name="connsiteX2625" fmla="*/ 4508489 w 6226010"/>
              <a:gd name="connsiteY2625" fmla="*/ 3301872 h 5756219"/>
              <a:gd name="connsiteX2626" fmla="*/ 4524795 w 6226010"/>
              <a:gd name="connsiteY2626" fmla="*/ 3285567 h 5756219"/>
              <a:gd name="connsiteX2627" fmla="*/ 595153 w 6226010"/>
              <a:gd name="connsiteY2627" fmla="*/ 3274696 h 5756219"/>
              <a:gd name="connsiteX2628" fmla="*/ 546236 w 6226010"/>
              <a:gd name="connsiteY2628" fmla="*/ 3282849 h 5756219"/>
              <a:gd name="connsiteX2629" fmla="*/ 540801 w 6226010"/>
              <a:gd name="connsiteY2629" fmla="*/ 3348071 h 5756219"/>
              <a:gd name="connsiteX2630" fmla="*/ 584283 w 6226010"/>
              <a:gd name="connsiteY2630" fmla="*/ 3323613 h 5756219"/>
              <a:gd name="connsiteX2631" fmla="*/ 603306 w 6226010"/>
              <a:gd name="connsiteY2631" fmla="*/ 3326331 h 5756219"/>
              <a:gd name="connsiteX2632" fmla="*/ 595153 w 6226010"/>
              <a:gd name="connsiteY2632" fmla="*/ 3274696 h 5756219"/>
              <a:gd name="connsiteX2633" fmla="*/ 4532947 w 6226010"/>
              <a:gd name="connsiteY2633" fmla="*/ 3271979 h 5756219"/>
              <a:gd name="connsiteX2634" fmla="*/ 4532947 w 6226010"/>
              <a:gd name="connsiteY2634" fmla="*/ 3293720 h 5756219"/>
              <a:gd name="connsiteX2635" fmla="*/ 4549253 w 6226010"/>
              <a:gd name="connsiteY2635" fmla="*/ 3285567 h 5756219"/>
              <a:gd name="connsiteX2636" fmla="*/ 4407939 w 6226010"/>
              <a:gd name="connsiteY2636" fmla="*/ 3261108 h 5756219"/>
              <a:gd name="connsiteX2637" fmla="*/ 4394351 w 6226010"/>
              <a:gd name="connsiteY2637" fmla="*/ 3277414 h 5756219"/>
              <a:gd name="connsiteX2638" fmla="*/ 4418809 w 6226010"/>
              <a:gd name="connsiteY2638" fmla="*/ 3277414 h 5756219"/>
              <a:gd name="connsiteX2639" fmla="*/ 946062 w 6226010"/>
              <a:gd name="connsiteY2639" fmla="*/ 3256692 h 5756219"/>
              <a:gd name="connsiteX2640" fmla="*/ 910394 w 6226010"/>
              <a:gd name="connsiteY2640" fmla="*/ 3266544 h 5756219"/>
              <a:gd name="connsiteX2641" fmla="*/ 967463 w 6226010"/>
              <a:gd name="connsiteY2641" fmla="*/ 3293720 h 5756219"/>
              <a:gd name="connsiteX2642" fmla="*/ 946062 w 6226010"/>
              <a:gd name="connsiteY2642" fmla="*/ 3256692 h 5756219"/>
              <a:gd name="connsiteX2643" fmla="*/ 4448703 w 6226010"/>
              <a:gd name="connsiteY2643" fmla="*/ 3252956 h 5756219"/>
              <a:gd name="connsiteX2644" fmla="*/ 4432397 w 6226010"/>
              <a:gd name="connsiteY2644" fmla="*/ 3269261 h 5756219"/>
              <a:gd name="connsiteX2645" fmla="*/ 4459573 w 6226010"/>
              <a:gd name="connsiteY2645" fmla="*/ 3269261 h 5756219"/>
              <a:gd name="connsiteX2646" fmla="*/ 755491 w 6226010"/>
              <a:gd name="connsiteY2646" fmla="*/ 3247520 h 5756219"/>
              <a:gd name="connsiteX2647" fmla="*/ 785385 w 6226010"/>
              <a:gd name="connsiteY2647" fmla="*/ 3307308 h 5756219"/>
              <a:gd name="connsiteX2648" fmla="*/ 758209 w 6226010"/>
              <a:gd name="connsiteY2648" fmla="*/ 3342636 h 5756219"/>
              <a:gd name="connsiteX2649" fmla="*/ 750056 w 6226010"/>
              <a:gd name="connsiteY2649" fmla="*/ 3337201 h 5756219"/>
              <a:gd name="connsiteX2650" fmla="*/ 744621 w 6226010"/>
              <a:gd name="connsiteY2650" fmla="*/ 3301872 h 5756219"/>
              <a:gd name="connsiteX2651" fmla="*/ 722880 w 6226010"/>
              <a:gd name="connsiteY2651" fmla="*/ 3339919 h 5756219"/>
              <a:gd name="connsiteX2652" fmla="*/ 747338 w 6226010"/>
              <a:gd name="connsiteY2652" fmla="*/ 3369812 h 5756219"/>
              <a:gd name="connsiteX2653" fmla="*/ 785385 w 6226010"/>
              <a:gd name="connsiteY2653" fmla="*/ 3345354 h 5756219"/>
              <a:gd name="connsiteX2654" fmla="*/ 796255 w 6226010"/>
              <a:gd name="connsiteY2654" fmla="*/ 3358942 h 5756219"/>
              <a:gd name="connsiteX2655" fmla="*/ 790820 w 6226010"/>
              <a:gd name="connsiteY2655" fmla="*/ 3426882 h 5756219"/>
              <a:gd name="connsiteX2656" fmla="*/ 758209 w 6226010"/>
              <a:gd name="connsiteY2656" fmla="*/ 3432317 h 5756219"/>
              <a:gd name="connsiteX2657" fmla="*/ 731033 w 6226010"/>
              <a:gd name="connsiteY2657" fmla="*/ 3388835 h 5756219"/>
              <a:gd name="connsiteX2658" fmla="*/ 728315 w 6226010"/>
              <a:gd name="connsiteY2658" fmla="*/ 3429599 h 5756219"/>
              <a:gd name="connsiteX2659" fmla="*/ 684834 w 6226010"/>
              <a:gd name="connsiteY2659" fmla="*/ 3407858 h 5756219"/>
              <a:gd name="connsiteX2660" fmla="*/ 682116 w 6226010"/>
              <a:gd name="connsiteY2660" fmla="*/ 3435034 h 5756219"/>
              <a:gd name="connsiteX2661" fmla="*/ 646787 w 6226010"/>
              <a:gd name="connsiteY2661" fmla="*/ 3426882 h 5756219"/>
              <a:gd name="connsiteX2662" fmla="*/ 603306 w 6226010"/>
              <a:gd name="connsiteY2662" fmla="*/ 3502974 h 5756219"/>
              <a:gd name="connsiteX2663" fmla="*/ 595153 w 6226010"/>
              <a:gd name="connsiteY2663" fmla="*/ 3516562 h 5756219"/>
              <a:gd name="connsiteX2664" fmla="*/ 559824 w 6226010"/>
              <a:gd name="connsiteY2664" fmla="*/ 3500256 h 5756219"/>
              <a:gd name="connsiteX2665" fmla="*/ 559824 w 6226010"/>
              <a:gd name="connsiteY2665" fmla="*/ 3617113 h 5756219"/>
              <a:gd name="connsiteX2666" fmla="*/ 502755 w 6226010"/>
              <a:gd name="connsiteY2666" fmla="*/ 3622548 h 5756219"/>
              <a:gd name="connsiteX2667" fmla="*/ 543519 w 6226010"/>
              <a:gd name="connsiteY2667" fmla="*/ 3682335 h 5756219"/>
              <a:gd name="connsiteX2668" fmla="*/ 562542 w 6226010"/>
              <a:gd name="connsiteY2668" fmla="*/ 3668748 h 5756219"/>
              <a:gd name="connsiteX2669" fmla="*/ 576130 w 6226010"/>
              <a:gd name="connsiteY2669" fmla="*/ 3742122 h 5756219"/>
              <a:gd name="connsiteX2670" fmla="*/ 603306 w 6226010"/>
              <a:gd name="connsiteY2670" fmla="*/ 3712229 h 5756219"/>
              <a:gd name="connsiteX2671" fmla="*/ 633199 w 6226010"/>
              <a:gd name="connsiteY2671" fmla="*/ 3733970 h 5756219"/>
              <a:gd name="connsiteX2672" fmla="*/ 600588 w 6226010"/>
              <a:gd name="connsiteY2672" fmla="*/ 3649724 h 5756219"/>
              <a:gd name="connsiteX2673" fmla="*/ 611458 w 6226010"/>
              <a:gd name="connsiteY2673" fmla="*/ 3587220 h 5756219"/>
              <a:gd name="connsiteX2674" fmla="*/ 633199 w 6226010"/>
              <a:gd name="connsiteY2674" fmla="*/ 3589937 h 5756219"/>
              <a:gd name="connsiteX2675" fmla="*/ 671246 w 6226010"/>
              <a:gd name="connsiteY2675" fmla="*/ 3530150 h 5756219"/>
              <a:gd name="connsiteX2676" fmla="*/ 692986 w 6226010"/>
              <a:gd name="connsiteY2676" fmla="*/ 3562761 h 5756219"/>
              <a:gd name="connsiteX2677" fmla="*/ 654940 w 6226010"/>
              <a:gd name="connsiteY2677" fmla="*/ 3611678 h 5756219"/>
              <a:gd name="connsiteX2678" fmla="*/ 722880 w 6226010"/>
              <a:gd name="connsiteY2678" fmla="*/ 3581784 h 5756219"/>
              <a:gd name="connsiteX2679" fmla="*/ 736468 w 6226010"/>
              <a:gd name="connsiteY2679" fmla="*/ 3636136 h 5756219"/>
              <a:gd name="connsiteX2680" fmla="*/ 687551 w 6226010"/>
              <a:gd name="connsiteY2680" fmla="*/ 3630701 h 5756219"/>
              <a:gd name="connsiteX2681" fmla="*/ 717445 w 6226010"/>
              <a:gd name="connsiteY2681" fmla="*/ 3671465 h 5756219"/>
              <a:gd name="connsiteX2682" fmla="*/ 701139 w 6226010"/>
              <a:gd name="connsiteY2682" fmla="*/ 3676900 h 5756219"/>
              <a:gd name="connsiteX2683" fmla="*/ 709292 w 6226010"/>
              <a:gd name="connsiteY2683" fmla="*/ 3698641 h 5756219"/>
              <a:gd name="connsiteX2684" fmla="*/ 755491 w 6226010"/>
              <a:gd name="connsiteY2684" fmla="*/ 3592655 h 5756219"/>
              <a:gd name="connsiteX2685" fmla="*/ 779949 w 6226010"/>
              <a:gd name="connsiteY2685" fmla="*/ 3527432 h 5756219"/>
              <a:gd name="connsiteX2686" fmla="*/ 750056 w 6226010"/>
              <a:gd name="connsiteY2686" fmla="*/ 3511127 h 5756219"/>
              <a:gd name="connsiteX2687" fmla="*/ 744621 w 6226010"/>
              <a:gd name="connsiteY2687" fmla="*/ 3481233 h 5756219"/>
              <a:gd name="connsiteX2688" fmla="*/ 763644 w 6226010"/>
              <a:gd name="connsiteY2688" fmla="*/ 3478516 h 5756219"/>
              <a:gd name="connsiteX2689" fmla="*/ 752773 w 6226010"/>
              <a:gd name="connsiteY2689" fmla="*/ 3440469 h 5756219"/>
              <a:gd name="connsiteX2690" fmla="*/ 842454 w 6226010"/>
              <a:gd name="connsiteY2690" fmla="*/ 3451340 h 5756219"/>
              <a:gd name="connsiteX2691" fmla="*/ 885935 w 6226010"/>
              <a:gd name="connsiteY2691" fmla="*/ 3543738 h 5756219"/>
              <a:gd name="connsiteX2692" fmla="*/ 793537 w 6226010"/>
              <a:gd name="connsiteY2692" fmla="*/ 3432317 h 5756219"/>
              <a:gd name="connsiteX2693" fmla="*/ 801690 w 6226010"/>
              <a:gd name="connsiteY2693" fmla="*/ 3334484 h 5756219"/>
              <a:gd name="connsiteX2694" fmla="*/ 828866 w 6226010"/>
              <a:gd name="connsiteY2694" fmla="*/ 3299155 h 5756219"/>
              <a:gd name="connsiteX2695" fmla="*/ 815278 w 6226010"/>
              <a:gd name="connsiteY2695" fmla="*/ 3304590 h 5756219"/>
              <a:gd name="connsiteX2696" fmla="*/ 798972 w 6226010"/>
              <a:gd name="connsiteY2696" fmla="*/ 3274696 h 5756219"/>
              <a:gd name="connsiteX2697" fmla="*/ 782667 w 6226010"/>
              <a:gd name="connsiteY2697" fmla="*/ 3282849 h 5756219"/>
              <a:gd name="connsiteX2698" fmla="*/ 755491 w 6226010"/>
              <a:gd name="connsiteY2698" fmla="*/ 3247520 h 5756219"/>
              <a:gd name="connsiteX2699" fmla="*/ 4532947 w 6226010"/>
              <a:gd name="connsiteY2699" fmla="*/ 3242085 h 5756219"/>
              <a:gd name="connsiteX2700" fmla="*/ 4524795 w 6226010"/>
              <a:gd name="connsiteY2700" fmla="*/ 3255673 h 5756219"/>
              <a:gd name="connsiteX2701" fmla="*/ 4538383 w 6226010"/>
              <a:gd name="connsiteY2701" fmla="*/ 3263826 h 5756219"/>
              <a:gd name="connsiteX2702" fmla="*/ 4549253 w 6226010"/>
              <a:gd name="connsiteY2702" fmla="*/ 3255673 h 5756219"/>
              <a:gd name="connsiteX2703" fmla="*/ 4492183 w 6226010"/>
              <a:gd name="connsiteY2703" fmla="*/ 3239368 h 5756219"/>
              <a:gd name="connsiteX2704" fmla="*/ 4470443 w 6226010"/>
              <a:gd name="connsiteY2704" fmla="*/ 3261108 h 5756219"/>
              <a:gd name="connsiteX2705" fmla="*/ 4494901 w 6226010"/>
              <a:gd name="connsiteY2705" fmla="*/ 3263826 h 5756219"/>
              <a:gd name="connsiteX2706" fmla="*/ 4416091 w 6226010"/>
              <a:gd name="connsiteY2706" fmla="*/ 3225780 h 5756219"/>
              <a:gd name="connsiteX2707" fmla="*/ 4437833 w 6226010"/>
              <a:gd name="connsiteY2707" fmla="*/ 3247520 h 5756219"/>
              <a:gd name="connsiteX2708" fmla="*/ 4416091 w 6226010"/>
              <a:gd name="connsiteY2708" fmla="*/ 3225780 h 5756219"/>
              <a:gd name="connsiteX2709" fmla="*/ 1758284 w 6226010"/>
              <a:gd name="connsiteY2709" fmla="*/ 3206757 h 5756219"/>
              <a:gd name="connsiteX2710" fmla="*/ 1761002 w 6226010"/>
              <a:gd name="connsiteY2710" fmla="*/ 3206757 h 5756219"/>
              <a:gd name="connsiteX2711" fmla="*/ 1761002 w 6226010"/>
              <a:gd name="connsiteY2711" fmla="*/ 3231215 h 5756219"/>
              <a:gd name="connsiteX2712" fmla="*/ 1725672 w 6226010"/>
              <a:gd name="connsiteY2712" fmla="*/ 3274697 h 5756219"/>
              <a:gd name="connsiteX2713" fmla="*/ 1712084 w 6226010"/>
              <a:gd name="connsiteY2713" fmla="*/ 3282849 h 5756219"/>
              <a:gd name="connsiteX2714" fmla="*/ 1706649 w 6226010"/>
              <a:gd name="connsiteY2714" fmla="*/ 3304590 h 5756219"/>
              <a:gd name="connsiteX2715" fmla="*/ 1676755 w 6226010"/>
              <a:gd name="connsiteY2715" fmla="*/ 3342636 h 5756219"/>
              <a:gd name="connsiteX2716" fmla="*/ 1674038 w 6226010"/>
              <a:gd name="connsiteY2716" fmla="*/ 3342636 h 5756219"/>
              <a:gd name="connsiteX2717" fmla="*/ 1717519 w 6226010"/>
              <a:gd name="connsiteY2717" fmla="*/ 3223062 h 5756219"/>
              <a:gd name="connsiteX2718" fmla="*/ 1758284 w 6226010"/>
              <a:gd name="connsiteY2718" fmla="*/ 3206757 h 5756219"/>
              <a:gd name="connsiteX2719" fmla="*/ 4432397 w 6226010"/>
              <a:gd name="connsiteY2719" fmla="*/ 3201321 h 5756219"/>
              <a:gd name="connsiteX2720" fmla="*/ 4432397 w 6226010"/>
              <a:gd name="connsiteY2720" fmla="*/ 3217627 h 5756219"/>
              <a:gd name="connsiteX2721" fmla="*/ 4448703 w 6226010"/>
              <a:gd name="connsiteY2721" fmla="*/ 3214909 h 5756219"/>
              <a:gd name="connsiteX2722" fmla="*/ 2206686 w 6226010"/>
              <a:gd name="connsiteY2722" fmla="*/ 3201321 h 5756219"/>
              <a:gd name="connsiteX2723" fmla="*/ 2198534 w 6226010"/>
              <a:gd name="connsiteY2723" fmla="*/ 3210078 h 5756219"/>
              <a:gd name="connsiteX2724" fmla="*/ 2198534 w 6226010"/>
              <a:gd name="connsiteY2724" fmla="*/ 3212192 h 5756219"/>
              <a:gd name="connsiteX2725" fmla="*/ 2202610 w 6226010"/>
              <a:gd name="connsiteY2725" fmla="*/ 3213550 h 5756219"/>
              <a:gd name="connsiteX2726" fmla="*/ 2204687 w 6226010"/>
              <a:gd name="connsiteY2726" fmla="*/ 3214243 h 5756219"/>
              <a:gd name="connsiteX2727" fmla="*/ 2209404 w 6226010"/>
              <a:gd name="connsiteY2727" fmla="*/ 3209474 h 5756219"/>
              <a:gd name="connsiteX2728" fmla="*/ 2209404 w 6226010"/>
              <a:gd name="connsiteY2728" fmla="*/ 3206757 h 5756219"/>
              <a:gd name="connsiteX2729" fmla="*/ 2206686 w 6226010"/>
              <a:gd name="connsiteY2729" fmla="*/ 3201321 h 5756219"/>
              <a:gd name="connsiteX2730" fmla="*/ 4554689 w 6226010"/>
              <a:gd name="connsiteY2730" fmla="*/ 3193169 h 5756219"/>
              <a:gd name="connsiteX2731" fmla="*/ 4532947 w 6226010"/>
              <a:gd name="connsiteY2731" fmla="*/ 3217627 h 5756219"/>
              <a:gd name="connsiteX2732" fmla="*/ 4532947 w 6226010"/>
              <a:gd name="connsiteY2732" fmla="*/ 3233932 h 5756219"/>
              <a:gd name="connsiteX2733" fmla="*/ 4554689 w 6226010"/>
              <a:gd name="connsiteY2733" fmla="*/ 3233932 h 5756219"/>
              <a:gd name="connsiteX2734" fmla="*/ 4554689 w 6226010"/>
              <a:gd name="connsiteY2734" fmla="*/ 3255673 h 5756219"/>
              <a:gd name="connsiteX2735" fmla="*/ 4562841 w 6226010"/>
              <a:gd name="connsiteY2735" fmla="*/ 3233932 h 5756219"/>
              <a:gd name="connsiteX2736" fmla="*/ 4579147 w 6226010"/>
              <a:gd name="connsiteY2736" fmla="*/ 3223062 h 5756219"/>
              <a:gd name="connsiteX2737" fmla="*/ 4562841 w 6226010"/>
              <a:gd name="connsiteY2737" fmla="*/ 3209474 h 5756219"/>
              <a:gd name="connsiteX2738" fmla="*/ 4554689 w 6226010"/>
              <a:gd name="connsiteY2738" fmla="*/ 3193169 h 5756219"/>
              <a:gd name="connsiteX2739" fmla="*/ 543519 w 6226010"/>
              <a:gd name="connsiteY2739" fmla="*/ 3190451 h 5756219"/>
              <a:gd name="connsiteX2740" fmla="*/ 497320 w 6226010"/>
              <a:gd name="connsiteY2740" fmla="*/ 3214909 h 5756219"/>
              <a:gd name="connsiteX2741" fmla="*/ 513625 w 6226010"/>
              <a:gd name="connsiteY2741" fmla="*/ 3231215 h 5756219"/>
              <a:gd name="connsiteX2742" fmla="*/ 502755 w 6226010"/>
              <a:gd name="connsiteY2742" fmla="*/ 3274696 h 5756219"/>
              <a:gd name="connsiteX2743" fmla="*/ 619611 w 6226010"/>
              <a:gd name="connsiteY2743" fmla="*/ 3258391 h 5756219"/>
              <a:gd name="connsiteX2744" fmla="*/ 616894 w 6226010"/>
              <a:gd name="connsiteY2744" fmla="*/ 3217627 h 5756219"/>
              <a:gd name="connsiteX2745" fmla="*/ 543519 w 6226010"/>
              <a:gd name="connsiteY2745" fmla="*/ 3190451 h 5756219"/>
              <a:gd name="connsiteX2746" fmla="*/ 1103343 w 6226010"/>
              <a:gd name="connsiteY2746" fmla="*/ 3187733 h 5756219"/>
              <a:gd name="connsiteX2747" fmla="*/ 1130519 w 6226010"/>
              <a:gd name="connsiteY2747" fmla="*/ 3250238 h 5756219"/>
              <a:gd name="connsiteX2748" fmla="*/ 1127801 w 6226010"/>
              <a:gd name="connsiteY2748" fmla="*/ 3187733 h 5756219"/>
              <a:gd name="connsiteX2749" fmla="*/ 1103343 w 6226010"/>
              <a:gd name="connsiteY2749" fmla="*/ 3187733 h 5756219"/>
              <a:gd name="connsiteX2750" fmla="*/ 1231070 w 6226010"/>
              <a:gd name="connsiteY2750" fmla="*/ 3179581 h 5756219"/>
              <a:gd name="connsiteX2751" fmla="*/ 1231070 w 6226010"/>
              <a:gd name="connsiteY2751" fmla="*/ 3212192 h 5756219"/>
              <a:gd name="connsiteX2752" fmla="*/ 1228352 w 6226010"/>
              <a:gd name="connsiteY2752" fmla="*/ 3228497 h 5756219"/>
              <a:gd name="connsiteX2753" fmla="*/ 1241940 w 6226010"/>
              <a:gd name="connsiteY2753" fmla="*/ 3261108 h 5756219"/>
              <a:gd name="connsiteX2754" fmla="*/ 1244658 w 6226010"/>
              <a:gd name="connsiteY2754" fmla="*/ 3274696 h 5756219"/>
              <a:gd name="connsiteX2755" fmla="*/ 1260964 w 6226010"/>
              <a:gd name="connsiteY2755" fmla="*/ 3291002 h 5756219"/>
              <a:gd name="connsiteX2756" fmla="*/ 1263681 w 6226010"/>
              <a:gd name="connsiteY2756" fmla="*/ 3304590 h 5756219"/>
              <a:gd name="connsiteX2757" fmla="*/ 1271834 w 6226010"/>
              <a:gd name="connsiteY2757" fmla="*/ 3310025 h 5756219"/>
              <a:gd name="connsiteX2758" fmla="*/ 1271834 w 6226010"/>
              <a:gd name="connsiteY2758" fmla="*/ 3315460 h 5756219"/>
              <a:gd name="connsiteX2759" fmla="*/ 1279987 w 6226010"/>
              <a:gd name="connsiteY2759" fmla="*/ 3315460 h 5756219"/>
              <a:gd name="connsiteX2760" fmla="*/ 1282704 w 6226010"/>
              <a:gd name="connsiteY2760" fmla="*/ 3320896 h 5756219"/>
              <a:gd name="connsiteX2761" fmla="*/ 1287868 w 6226010"/>
              <a:gd name="connsiteY2761" fmla="*/ 3320896 h 5756219"/>
              <a:gd name="connsiteX2762" fmla="*/ 1295982 w 6226010"/>
              <a:gd name="connsiteY2762" fmla="*/ 3325166 h 5756219"/>
              <a:gd name="connsiteX2763" fmla="*/ 1299010 w 6226010"/>
              <a:gd name="connsiteY2763" fmla="*/ 3327690 h 5756219"/>
              <a:gd name="connsiteX2764" fmla="*/ 1307163 w 6226010"/>
              <a:gd name="connsiteY2764" fmla="*/ 3334484 h 5756219"/>
              <a:gd name="connsiteX2765" fmla="*/ 1323468 w 6226010"/>
              <a:gd name="connsiteY2765" fmla="*/ 3334484 h 5756219"/>
              <a:gd name="connsiteX2766" fmla="*/ 1302067 w 6226010"/>
              <a:gd name="connsiteY2766" fmla="*/ 3328369 h 5756219"/>
              <a:gd name="connsiteX2767" fmla="*/ 1295982 w 6226010"/>
              <a:gd name="connsiteY2767" fmla="*/ 3325166 h 5756219"/>
              <a:gd name="connsiteX2768" fmla="*/ 1290857 w 6226010"/>
              <a:gd name="connsiteY2768" fmla="*/ 3320896 h 5756219"/>
              <a:gd name="connsiteX2769" fmla="*/ 1287868 w 6226010"/>
              <a:gd name="connsiteY2769" fmla="*/ 3320896 h 5756219"/>
              <a:gd name="connsiteX2770" fmla="*/ 1282704 w 6226010"/>
              <a:gd name="connsiteY2770" fmla="*/ 3318178 h 5756219"/>
              <a:gd name="connsiteX2771" fmla="*/ 1266399 w 6226010"/>
              <a:gd name="connsiteY2771" fmla="*/ 3261108 h 5756219"/>
              <a:gd name="connsiteX2772" fmla="*/ 1266399 w 6226010"/>
              <a:gd name="connsiteY2772" fmla="*/ 3236650 h 5756219"/>
              <a:gd name="connsiteX2773" fmla="*/ 1282704 w 6226010"/>
              <a:gd name="connsiteY2773" fmla="*/ 3231215 h 5756219"/>
              <a:gd name="connsiteX2774" fmla="*/ 1288140 w 6226010"/>
              <a:gd name="connsiteY2774" fmla="*/ 3225780 h 5756219"/>
              <a:gd name="connsiteX2775" fmla="*/ 1296292 w 6226010"/>
              <a:gd name="connsiteY2775" fmla="*/ 3225780 h 5756219"/>
              <a:gd name="connsiteX2776" fmla="*/ 1315315 w 6226010"/>
              <a:gd name="connsiteY2776" fmla="*/ 3209474 h 5756219"/>
              <a:gd name="connsiteX2777" fmla="*/ 1315315 w 6226010"/>
              <a:gd name="connsiteY2777" fmla="*/ 3206757 h 5756219"/>
              <a:gd name="connsiteX2778" fmla="*/ 1312598 w 6226010"/>
              <a:gd name="connsiteY2778" fmla="*/ 3201321 h 5756219"/>
              <a:gd name="connsiteX2779" fmla="*/ 1293575 w 6226010"/>
              <a:gd name="connsiteY2779" fmla="*/ 3212192 h 5756219"/>
              <a:gd name="connsiteX2780" fmla="*/ 1293575 w 6226010"/>
              <a:gd name="connsiteY2780" fmla="*/ 3214909 h 5756219"/>
              <a:gd name="connsiteX2781" fmla="*/ 1285422 w 6226010"/>
              <a:gd name="connsiteY2781" fmla="*/ 3214909 h 5756219"/>
              <a:gd name="connsiteX2782" fmla="*/ 1266399 w 6226010"/>
              <a:gd name="connsiteY2782" fmla="*/ 3223062 h 5756219"/>
              <a:gd name="connsiteX2783" fmla="*/ 1260964 w 6226010"/>
              <a:gd name="connsiteY2783" fmla="*/ 3182298 h 5756219"/>
              <a:gd name="connsiteX2784" fmla="*/ 1255528 w 6226010"/>
              <a:gd name="connsiteY2784" fmla="*/ 3185016 h 5756219"/>
              <a:gd name="connsiteX2785" fmla="*/ 1260964 w 6226010"/>
              <a:gd name="connsiteY2785" fmla="*/ 3206757 h 5756219"/>
              <a:gd name="connsiteX2786" fmla="*/ 1260964 w 6226010"/>
              <a:gd name="connsiteY2786" fmla="*/ 3255673 h 5756219"/>
              <a:gd name="connsiteX2787" fmla="*/ 1263681 w 6226010"/>
              <a:gd name="connsiteY2787" fmla="*/ 3282849 h 5756219"/>
              <a:gd name="connsiteX2788" fmla="*/ 1258246 w 6226010"/>
              <a:gd name="connsiteY2788" fmla="*/ 3285567 h 5756219"/>
              <a:gd name="connsiteX2789" fmla="*/ 1252811 w 6226010"/>
              <a:gd name="connsiteY2789" fmla="*/ 3277414 h 5756219"/>
              <a:gd name="connsiteX2790" fmla="*/ 1247376 w 6226010"/>
              <a:gd name="connsiteY2790" fmla="*/ 3261108 h 5756219"/>
              <a:gd name="connsiteX2791" fmla="*/ 1236505 w 6226010"/>
              <a:gd name="connsiteY2791" fmla="*/ 3236650 h 5756219"/>
              <a:gd name="connsiteX2792" fmla="*/ 1236505 w 6226010"/>
              <a:gd name="connsiteY2792" fmla="*/ 3217627 h 5756219"/>
              <a:gd name="connsiteX2793" fmla="*/ 1236505 w 6226010"/>
              <a:gd name="connsiteY2793" fmla="*/ 3193169 h 5756219"/>
              <a:gd name="connsiteX2794" fmla="*/ 1236505 w 6226010"/>
              <a:gd name="connsiteY2794" fmla="*/ 3179581 h 5756219"/>
              <a:gd name="connsiteX2795" fmla="*/ 1231070 w 6226010"/>
              <a:gd name="connsiteY2795" fmla="*/ 3179581 h 5756219"/>
              <a:gd name="connsiteX2796" fmla="*/ 2383776 w 6226010"/>
              <a:gd name="connsiteY2796" fmla="*/ 3176363 h 5756219"/>
              <a:gd name="connsiteX2797" fmla="*/ 2384053 w 6226010"/>
              <a:gd name="connsiteY2797" fmla="*/ 3186204 h 5756219"/>
              <a:gd name="connsiteX2798" fmla="*/ 2385203 w 6226010"/>
              <a:gd name="connsiteY2798" fmla="*/ 3197154 h 5756219"/>
              <a:gd name="connsiteX2799" fmla="*/ 2421377 w 6226010"/>
              <a:gd name="connsiteY2799" fmla="*/ 3171428 h 5756219"/>
              <a:gd name="connsiteX2800" fmla="*/ 2417671 w 6226010"/>
              <a:gd name="connsiteY2800" fmla="*/ 3175133 h 5756219"/>
              <a:gd name="connsiteX2801" fmla="*/ 2420836 w 6226010"/>
              <a:gd name="connsiteY2801" fmla="*/ 3175985 h 5756219"/>
              <a:gd name="connsiteX2802" fmla="*/ 4348151 w 6226010"/>
              <a:gd name="connsiteY2802" fmla="*/ 3155122 h 5756219"/>
              <a:gd name="connsiteX2803" fmla="*/ 4348151 w 6226010"/>
              <a:gd name="connsiteY2803" fmla="*/ 3171428 h 5756219"/>
              <a:gd name="connsiteX2804" fmla="*/ 4364457 w 6226010"/>
              <a:gd name="connsiteY2804" fmla="*/ 3155122 h 5756219"/>
              <a:gd name="connsiteX2805" fmla="*/ 4503055 w 6226010"/>
              <a:gd name="connsiteY2805" fmla="*/ 3149687 h 5756219"/>
              <a:gd name="connsiteX2806" fmla="*/ 4486749 w 6226010"/>
              <a:gd name="connsiteY2806" fmla="*/ 3171428 h 5756219"/>
              <a:gd name="connsiteX2807" fmla="*/ 4494901 w 6226010"/>
              <a:gd name="connsiteY2807" fmla="*/ 3179581 h 5756219"/>
              <a:gd name="connsiteX2808" fmla="*/ 4516643 w 6226010"/>
              <a:gd name="connsiteY2808" fmla="*/ 3171428 h 5756219"/>
              <a:gd name="connsiteX2809" fmla="*/ 4541101 w 6226010"/>
              <a:gd name="connsiteY2809" fmla="*/ 3171428 h 5756219"/>
              <a:gd name="connsiteX2810" fmla="*/ 4541101 w 6226010"/>
              <a:gd name="connsiteY2810" fmla="*/ 3163275 h 5756219"/>
              <a:gd name="connsiteX2811" fmla="*/ 4503055 w 6226010"/>
              <a:gd name="connsiteY2811" fmla="*/ 3149687 h 5756219"/>
              <a:gd name="connsiteX2812" fmla="*/ 932135 w 6226010"/>
              <a:gd name="connsiteY2812" fmla="*/ 3149687 h 5756219"/>
              <a:gd name="connsiteX2813" fmla="*/ 894088 w 6226010"/>
              <a:gd name="connsiteY2813" fmla="*/ 3168710 h 5756219"/>
              <a:gd name="connsiteX2814" fmla="*/ 929417 w 6226010"/>
              <a:gd name="connsiteY2814" fmla="*/ 3185016 h 5756219"/>
              <a:gd name="connsiteX2815" fmla="*/ 934852 w 6226010"/>
              <a:gd name="connsiteY2815" fmla="*/ 3160558 h 5756219"/>
              <a:gd name="connsiteX2816" fmla="*/ 962028 w 6226010"/>
              <a:gd name="connsiteY2816" fmla="*/ 3193169 h 5756219"/>
              <a:gd name="connsiteX2817" fmla="*/ 932135 w 6226010"/>
              <a:gd name="connsiteY2817" fmla="*/ 3149687 h 5756219"/>
              <a:gd name="connsiteX2818" fmla="*/ 1065297 w 6226010"/>
              <a:gd name="connsiteY2818" fmla="*/ 3144252 h 5756219"/>
              <a:gd name="connsiteX2819" fmla="*/ 1059862 w 6226010"/>
              <a:gd name="connsiteY2819" fmla="*/ 3155122 h 5756219"/>
              <a:gd name="connsiteX2820" fmla="*/ 1081602 w 6226010"/>
              <a:gd name="connsiteY2820" fmla="*/ 3157840 h 5756219"/>
              <a:gd name="connsiteX2821" fmla="*/ 1065297 w 6226010"/>
              <a:gd name="connsiteY2821" fmla="*/ 3144252 h 5756219"/>
              <a:gd name="connsiteX2822" fmla="*/ 4584583 w 6226010"/>
              <a:gd name="connsiteY2822" fmla="*/ 3136099 h 5756219"/>
              <a:gd name="connsiteX2823" fmla="*/ 4546535 w 6226010"/>
              <a:gd name="connsiteY2823" fmla="*/ 3165993 h 5756219"/>
              <a:gd name="connsiteX2824" fmla="*/ 4554689 w 6226010"/>
              <a:gd name="connsiteY2824" fmla="*/ 3179581 h 5756219"/>
              <a:gd name="connsiteX2825" fmla="*/ 4549253 w 6226010"/>
              <a:gd name="connsiteY2825" fmla="*/ 3187733 h 5756219"/>
              <a:gd name="connsiteX2826" fmla="*/ 4532947 w 6226010"/>
              <a:gd name="connsiteY2826" fmla="*/ 3204039 h 5756219"/>
              <a:gd name="connsiteX2827" fmla="*/ 4549253 w 6226010"/>
              <a:gd name="connsiteY2827" fmla="*/ 3204039 h 5756219"/>
              <a:gd name="connsiteX2828" fmla="*/ 4549253 w 6226010"/>
              <a:gd name="connsiteY2828" fmla="*/ 3187733 h 5756219"/>
              <a:gd name="connsiteX2829" fmla="*/ 4570995 w 6226010"/>
              <a:gd name="connsiteY2829" fmla="*/ 3187733 h 5756219"/>
              <a:gd name="connsiteX2830" fmla="*/ 4584583 w 6226010"/>
              <a:gd name="connsiteY2830" fmla="*/ 3136099 h 5756219"/>
              <a:gd name="connsiteX2831" fmla="*/ 410357 w 6226010"/>
              <a:gd name="connsiteY2831" fmla="*/ 3111641 h 5756219"/>
              <a:gd name="connsiteX2832" fmla="*/ 369593 w 6226010"/>
              <a:gd name="connsiteY2832" fmla="*/ 3119794 h 5756219"/>
              <a:gd name="connsiteX2833" fmla="*/ 375028 w 6226010"/>
              <a:gd name="connsiteY2833" fmla="*/ 3152405 h 5756219"/>
              <a:gd name="connsiteX2834" fmla="*/ 402204 w 6226010"/>
              <a:gd name="connsiteY2834" fmla="*/ 3141534 h 5756219"/>
              <a:gd name="connsiteX2835" fmla="*/ 418509 w 6226010"/>
              <a:gd name="connsiteY2835" fmla="*/ 3195886 h 5756219"/>
              <a:gd name="connsiteX2836" fmla="*/ 391333 w 6226010"/>
              <a:gd name="connsiteY2836" fmla="*/ 3190451 h 5756219"/>
              <a:gd name="connsiteX2837" fmla="*/ 445685 w 6226010"/>
              <a:gd name="connsiteY2837" fmla="*/ 3255673 h 5756219"/>
              <a:gd name="connsiteX2838" fmla="*/ 410357 w 6226010"/>
              <a:gd name="connsiteY2838" fmla="*/ 3111641 h 5756219"/>
              <a:gd name="connsiteX2839" fmla="*/ 4486749 w 6226010"/>
              <a:gd name="connsiteY2839" fmla="*/ 3108923 h 5756219"/>
              <a:gd name="connsiteX2840" fmla="*/ 4473161 w 6226010"/>
              <a:gd name="connsiteY2840" fmla="*/ 3119794 h 5756219"/>
              <a:gd name="connsiteX2841" fmla="*/ 4486749 w 6226010"/>
              <a:gd name="connsiteY2841" fmla="*/ 3133382 h 5756219"/>
              <a:gd name="connsiteX2842" fmla="*/ 4494901 w 6226010"/>
              <a:gd name="connsiteY2842" fmla="*/ 3119794 h 5756219"/>
              <a:gd name="connsiteX2843" fmla="*/ 2111571 w 6226010"/>
              <a:gd name="connsiteY2843" fmla="*/ 3073595 h 5756219"/>
              <a:gd name="connsiteX2844" fmla="*/ 2114289 w 6226010"/>
              <a:gd name="connsiteY2844" fmla="*/ 3073595 h 5756219"/>
              <a:gd name="connsiteX2845" fmla="*/ 2136029 w 6226010"/>
              <a:gd name="connsiteY2845" fmla="*/ 3098053 h 5756219"/>
              <a:gd name="connsiteX2846" fmla="*/ 2144182 w 6226010"/>
              <a:gd name="connsiteY2846" fmla="*/ 3100771 h 5756219"/>
              <a:gd name="connsiteX2847" fmla="*/ 2144182 w 6226010"/>
              <a:gd name="connsiteY2847" fmla="*/ 3103488 h 5756219"/>
              <a:gd name="connsiteX2848" fmla="*/ 2160488 w 6226010"/>
              <a:gd name="connsiteY2848" fmla="*/ 3108923 h 5756219"/>
              <a:gd name="connsiteX2849" fmla="*/ 2171358 w 6226010"/>
              <a:gd name="connsiteY2849" fmla="*/ 3114359 h 5756219"/>
              <a:gd name="connsiteX2850" fmla="*/ 2155053 w 6226010"/>
              <a:gd name="connsiteY2850" fmla="*/ 3152406 h 5756219"/>
              <a:gd name="connsiteX2851" fmla="*/ 2125159 w 6226010"/>
              <a:gd name="connsiteY2851" fmla="*/ 3136100 h 5756219"/>
              <a:gd name="connsiteX2852" fmla="*/ 2111571 w 6226010"/>
              <a:gd name="connsiteY2852" fmla="*/ 3076312 h 5756219"/>
              <a:gd name="connsiteX2853" fmla="*/ 2111571 w 6226010"/>
              <a:gd name="connsiteY2853" fmla="*/ 3073595 h 5756219"/>
              <a:gd name="connsiteX2854" fmla="*/ 4633499 w 6226010"/>
              <a:gd name="connsiteY2854" fmla="*/ 3073594 h 5756219"/>
              <a:gd name="connsiteX2855" fmla="*/ 4625345 w 6226010"/>
              <a:gd name="connsiteY2855" fmla="*/ 3095335 h 5756219"/>
              <a:gd name="connsiteX2856" fmla="*/ 4647087 w 6226010"/>
              <a:gd name="connsiteY2856" fmla="*/ 3095335 h 5756219"/>
              <a:gd name="connsiteX2857" fmla="*/ 4492183 w 6226010"/>
              <a:gd name="connsiteY2857" fmla="*/ 3070877 h 5756219"/>
              <a:gd name="connsiteX2858" fmla="*/ 4475879 w 6226010"/>
              <a:gd name="connsiteY2858" fmla="*/ 3087182 h 5756219"/>
              <a:gd name="connsiteX2859" fmla="*/ 4500337 w 6226010"/>
              <a:gd name="connsiteY2859" fmla="*/ 3095335 h 5756219"/>
              <a:gd name="connsiteX2860" fmla="*/ 2264250 w 6226010"/>
              <a:gd name="connsiteY2860" fmla="*/ 3068159 h 5756219"/>
              <a:gd name="connsiteX2861" fmla="*/ 2263756 w 6226010"/>
              <a:gd name="connsiteY2861" fmla="*/ 3073595 h 5756219"/>
              <a:gd name="connsiteX2862" fmla="*/ 2262057 w 6226010"/>
              <a:gd name="connsiteY2862" fmla="*/ 3100091 h 5756219"/>
              <a:gd name="connsiteX2863" fmla="*/ 2261853 w 6226010"/>
              <a:gd name="connsiteY2863" fmla="*/ 3101314 h 5756219"/>
              <a:gd name="connsiteX2864" fmla="*/ 2263416 w 6226010"/>
              <a:gd name="connsiteY2864" fmla="*/ 3098053 h 5756219"/>
              <a:gd name="connsiteX2865" fmla="*/ 2269191 w 6226010"/>
              <a:gd name="connsiteY2865" fmla="*/ 3081747 h 5756219"/>
              <a:gd name="connsiteX2866" fmla="*/ 2266474 w 6226010"/>
              <a:gd name="connsiteY2866" fmla="*/ 3068159 h 5756219"/>
              <a:gd name="connsiteX2867" fmla="*/ 4576429 w 6226010"/>
              <a:gd name="connsiteY2867" fmla="*/ 3065442 h 5756219"/>
              <a:gd name="connsiteX2868" fmla="*/ 4554689 w 6226010"/>
              <a:gd name="connsiteY2868" fmla="*/ 3073594 h 5756219"/>
              <a:gd name="connsiteX2869" fmla="*/ 4546535 w 6226010"/>
              <a:gd name="connsiteY2869" fmla="*/ 3073594 h 5756219"/>
              <a:gd name="connsiteX2870" fmla="*/ 4516643 w 6226010"/>
              <a:gd name="connsiteY2870" fmla="*/ 3089900 h 5756219"/>
              <a:gd name="connsiteX2871" fmla="*/ 4516643 w 6226010"/>
              <a:gd name="connsiteY2871" fmla="*/ 3073594 h 5756219"/>
              <a:gd name="connsiteX2872" fmla="*/ 4500337 w 6226010"/>
              <a:gd name="connsiteY2872" fmla="*/ 3076312 h 5756219"/>
              <a:gd name="connsiteX2873" fmla="*/ 4516643 w 6226010"/>
              <a:gd name="connsiteY2873" fmla="*/ 3089900 h 5756219"/>
              <a:gd name="connsiteX2874" fmla="*/ 4524795 w 6226010"/>
              <a:gd name="connsiteY2874" fmla="*/ 3111641 h 5756219"/>
              <a:gd name="connsiteX2875" fmla="*/ 4562841 w 6226010"/>
              <a:gd name="connsiteY2875" fmla="*/ 3133382 h 5756219"/>
              <a:gd name="connsiteX2876" fmla="*/ 4546535 w 6226010"/>
              <a:gd name="connsiteY2876" fmla="*/ 3092618 h 5756219"/>
              <a:gd name="connsiteX2877" fmla="*/ 4592735 w 6226010"/>
              <a:gd name="connsiteY2877" fmla="*/ 3100770 h 5756219"/>
              <a:gd name="connsiteX2878" fmla="*/ 4628063 w 6226010"/>
              <a:gd name="connsiteY2878" fmla="*/ 3122511 h 5756219"/>
              <a:gd name="connsiteX2879" fmla="*/ 4606323 w 6226010"/>
              <a:gd name="connsiteY2879" fmla="*/ 3122511 h 5756219"/>
              <a:gd name="connsiteX2880" fmla="*/ 4609041 w 6226010"/>
              <a:gd name="connsiteY2880" fmla="*/ 3092618 h 5756219"/>
              <a:gd name="connsiteX2881" fmla="*/ 4606323 w 6226010"/>
              <a:gd name="connsiteY2881" fmla="*/ 3068159 h 5756219"/>
              <a:gd name="connsiteX2882" fmla="*/ 4590017 w 6226010"/>
              <a:gd name="connsiteY2882" fmla="*/ 3098053 h 5756219"/>
              <a:gd name="connsiteX2883" fmla="*/ 4568277 w 6226010"/>
              <a:gd name="connsiteY2883" fmla="*/ 3089900 h 5756219"/>
              <a:gd name="connsiteX2884" fmla="*/ 2671396 w 6226010"/>
              <a:gd name="connsiteY2884" fmla="*/ 3060006 h 5756219"/>
              <a:gd name="connsiteX2885" fmla="*/ 2633350 w 6226010"/>
              <a:gd name="connsiteY2885" fmla="*/ 3114358 h 5756219"/>
              <a:gd name="connsiteX2886" fmla="*/ 2619762 w 6226010"/>
              <a:gd name="connsiteY2886" fmla="*/ 3119794 h 5756219"/>
              <a:gd name="connsiteX2887" fmla="*/ 2619762 w 6226010"/>
              <a:gd name="connsiteY2887" fmla="*/ 3122511 h 5756219"/>
              <a:gd name="connsiteX2888" fmla="*/ 2608891 w 6226010"/>
              <a:gd name="connsiteY2888" fmla="*/ 3125229 h 5756219"/>
              <a:gd name="connsiteX2889" fmla="*/ 2608891 w 6226010"/>
              <a:gd name="connsiteY2889" fmla="*/ 3130664 h 5756219"/>
              <a:gd name="connsiteX2890" fmla="*/ 2576280 w 6226010"/>
              <a:gd name="connsiteY2890" fmla="*/ 3138817 h 5756219"/>
              <a:gd name="connsiteX2891" fmla="*/ 2570845 w 6226010"/>
              <a:gd name="connsiteY2891" fmla="*/ 3138817 h 5756219"/>
              <a:gd name="connsiteX2892" fmla="*/ 2578998 w 6226010"/>
              <a:gd name="connsiteY2892" fmla="*/ 3103488 h 5756219"/>
              <a:gd name="connsiteX2893" fmla="*/ 2578998 w 6226010"/>
              <a:gd name="connsiteY2893" fmla="*/ 3092618 h 5756219"/>
              <a:gd name="connsiteX2894" fmla="*/ 2570845 w 6226010"/>
              <a:gd name="connsiteY2894" fmla="*/ 3092618 h 5756219"/>
              <a:gd name="connsiteX2895" fmla="*/ 2557257 w 6226010"/>
              <a:gd name="connsiteY2895" fmla="*/ 3160558 h 5756219"/>
              <a:gd name="connsiteX2896" fmla="*/ 2554540 w 6226010"/>
              <a:gd name="connsiteY2896" fmla="*/ 3195886 h 5756219"/>
              <a:gd name="connsiteX2897" fmla="*/ 2544712 w 6226010"/>
              <a:gd name="connsiteY2897" fmla="*/ 3208086 h 5756219"/>
              <a:gd name="connsiteX2898" fmla="*/ 2542990 w 6226010"/>
              <a:gd name="connsiteY2898" fmla="*/ 3208795 h 5756219"/>
              <a:gd name="connsiteX2899" fmla="*/ 2536022 w 6226010"/>
              <a:gd name="connsiteY2899" fmla="*/ 3217029 h 5756219"/>
              <a:gd name="connsiteX2900" fmla="*/ 2532799 w 6226010"/>
              <a:gd name="connsiteY2900" fmla="*/ 3220344 h 5756219"/>
              <a:gd name="connsiteX2901" fmla="*/ 2527364 w 6226010"/>
              <a:gd name="connsiteY2901" fmla="*/ 3223062 h 5756219"/>
              <a:gd name="connsiteX2902" fmla="*/ 2524646 w 6226010"/>
              <a:gd name="connsiteY2902" fmla="*/ 3228497 h 5756219"/>
              <a:gd name="connsiteX2903" fmla="*/ 2520433 w 6226010"/>
              <a:gd name="connsiteY2903" fmla="*/ 3230808 h 5756219"/>
              <a:gd name="connsiteX2904" fmla="*/ 2519211 w 6226010"/>
              <a:gd name="connsiteY2904" fmla="*/ 3231215 h 5756219"/>
              <a:gd name="connsiteX2905" fmla="*/ 2519030 w 6226010"/>
              <a:gd name="connsiteY2905" fmla="*/ 3231577 h 5756219"/>
              <a:gd name="connsiteX2906" fmla="*/ 2514115 w 6226010"/>
              <a:gd name="connsiteY2906" fmla="*/ 3234272 h 5756219"/>
              <a:gd name="connsiteX2907" fmla="*/ 2511531 w 6226010"/>
              <a:gd name="connsiteY2907" fmla="*/ 3236650 h 5756219"/>
              <a:gd name="connsiteX2908" fmla="*/ 2511058 w 6226010"/>
              <a:gd name="connsiteY2908" fmla="*/ 3236650 h 5756219"/>
              <a:gd name="connsiteX2909" fmla="*/ 2509505 w 6226010"/>
              <a:gd name="connsiteY2909" fmla="*/ 3238514 h 5756219"/>
              <a:gd name="connsiteX2910" fmla="*/ 2505623 w 6226010"/>
              <a:gd name="connsiteY2910" fmla="*/ 3242085 h 5756219"/>
              <a:gd name="connsiteX2911" fmla="*/ 2505138 w 6226010"/>
              <a:gd name="connsiteY2911" fmla="*/ 3243754 h 5756219"/>
              <a:gd name="connsiteX2912" fmla="*/ 2502566 w 6226010"/>
              <a:gd name="connsiteY2912" fmla="*/ 3246841 h 5756219"/>
              <a:gd name="connsiteX2913" fmla="*/ 2502514 w 6226010"/>
              <a:gd name="connsiteY2913" fmla="*/ 3246871 h 5756219"/>
              <a:gd name="connsiteX2914" fmla="*/ 2503245 w 6226010"/>
              <a:gd name="connsiteY2914" fmla="*/ 3247521 h 5756219"/>
              <a:gd name="connsiteX2915" fmla="*/ 2503937 w 6226010"/>
              <a:gd name="connsiteY2915" fmla="*/ 3247890 h 5756219"/>
              <a:gd name="connsiteX2916" fmla="*/ 2505138 w 6226010"/>
              <a:gd name="connsiteY2916" fmla="*/ 3243754 h 5756219"/>
              <a:gd name="connsiteX2917" fmla="*/ 2509505 w 6226010"/>
              <a:gd name="connsiteY2917" fmla="*/ 3238514 h 5756219"/>
              <a:gd name="connsiteX2918" fmla="*/ 2511531 w 6226010"/>
              <a:gd name="connsiteY2918" fmla="*/ 3236650 h 5756219"/>
              <a:gd name="connsiteX2919" fmla="*/ 2516493 w 6226010"/>
              <a:gd name="connsiteY2919" fmla="*/ 3236650 h 5756219"/>
              <a:gd name="connsiteX2920" fmla="*/ 2519030 w 6226010"/>
              <a:gd name="connsiteY2920" fmla="*/ 3231577 h 5756219"/>
              <a:gd name="connsiteX2921" fmla="*/ 2520433 w 6226010"/>
              <a:gd name="connsiteY2921" fmla="*/ 3230808 h 5756219"/>
              <a:gd name="connsiteX2922" fmla="*/ 2527364 w 6226010"/>
              <a:gd name="connsiteY2922" fmla="*/ 3228497 h 5756219"/>
              <a:gd name="connsiteX2923" fmla="*/ 2527364 w 6226010"/>
              <a:gd name="connsiteY2923" fmla="*/ 3223062 h 5756219"/>
              <a:gd name="connsiteX2924" fmla="*/ 2532799 w 6226010"/>
              <a:gd name="connsiteY2924" fmla="*/ 3223062 h 5756219"/>
              <a:gd name="connsiteX2925" fmla="*/ 2535516 w 6226010"/>
              <a:gd name="connsiteY2925" fmla="*/ 3217627 h 5756219"/>
              <a:gd name="connsiteX2926" fmla="*/ 2536022 w 6226010"/>
              <a:gd name="connsiteY2926" fmla="*/ 3217029 h 5756219"/>
              <a:gd name="connsiteX2927" fmla="*/ 2544688 w 6226010"/>
              <a:gd name="connsiteY2927" fmla="*/ 3208115 h 5756219"/>
              <a:gd name="connsiteX2928" fmla="*/ 2544712 w 6226010"/>
              <a:gd name="connsiteY2928" fmla="*/ 3208086 h 5756219"/>
              <a:gd name="connsiteX2929" fmla="*/ 2546998 w 6226010"/>
              <a:gd name="connsiteY2929" fmla="*/ 3207144 h 5756219"/>
              <a:gd name="connsiteX2930" fmla="*/ 2549105 w 6226010"/>
              <a:gd name="connsiteY2930" fmla="*/ 3204039 h 5756219"/>
              <a:gd name="connsiteX2931" fmla="*/ 2551822 w 6226010"/>
              <a:gd name="connsiteY2931" fmla="*/ 3204039 h 5756219"/>
              <a:gd name="connsiteX2932" fmla="*/ 2551478 w 6226010"/>
              <a:gd name="connsiteY2932" fmla="*/ 3205300 h 5756219"/>
              <a:gd name="connsiteX2933" fmla="*/ 2554540 w 6226010"/>
              <a:gd name="connsiteY2933" fmla="*/ 3204039 h 5756219"/>
              <a:gd name="connsiteX2934" fmla="*/ 2568127 w 6226010"/>
              <a:gd name="connsiteY2934" fmla="*/ 3144252 h 5756219"/>
              <a:gd name="connsiteX2935" fmla="*/ 2581715 w 6226010"/>
              <a:gd name="connsiteY2935" fmla="*/ 3141534 h 5756219"/>
              <a:gd name="connsiteX2936" fmla="*/ 2589868 w 6226010"/>
              <a:gd name="connsiteY2936" fmla="*/ 3136099 h 5756219"/>
              <a:gd name="connsiteX2937" fmla="*/ 2606174 w 6226010"/>
              <a:gd name="connsiteY2937" fmla="*/ 3136099 h 5756219"/>
              <a:gd name="connsiteX2938" fmla="*/ 2611609 w 6226010"/>
              <a:gd name="connsiteY2938" fmla="*/ 3130664 h 5756219"/>
              <a:gd name="connsiteX2939" fmla="*/ 2622479 w 6226010"/>
              <a:gd name="connsiteY2939" fmla="*/ 3130664 h 5756219"/>
              <a:gd name="connsiteX2940" fmla="*/ 2625197 w 6226010"/>
              <a:gd name="connsiteY2940" fmla="*/ 3125229 h 5756219"/>
              <a:gd name="connsiteX2941" fmla="*/ 2644220 w 6226010"/>
              <a:gd name="connsiteY2941" fmla="*/ 3125229 h 5756219"/>
              <a:gd name="connsiteX2942" fmla="*/ 2655090 w 6226010"/>
              <a:gd name="connsiteY2942" fmla="*/ 3133382 h 5756219"/>
              <a:gd name="connsiteX2943" fmla="*/ 2655090 w 6226010"/>
              <a:gd name="connsiteY2943" fmla="*/ 3136099 h 5756219"/>
              <a:gd name="connsiteX2944" fmla="*/ 2663243 w 6226010"/>
              <a:gd name="connsiteY2944" fmla="*/ 3130664 h 5756219"/>
              <a:gd name="connsiteX2945" fmla="*/ 2663243 w 6226010"/>
              <a:gd name="connsiteY2945" fmla="*/ 3122511 h 5756219"/>
              <a:gd name="connsiteX2946" fmla="*/ 2652373 w 6226010"/>
              <a:gd name="connsiteY2946" fmla="*/ 3122511 h 5756219"/>
              <a:gd name="connsiteX2947" fmla="*/ 2644220 w 6226010"/>
              <a:gd name="connsiteY2947" fmla="*/ 3114358 h 5756219"/>
              <a:gd name="connsiteX2948" fmla="*/ 2674114 w 6226010"/>
              <a:gd name="connsiteY2948" fmla="*/ 3068159 h 5756219"/>
              <a:gd name="connsiteX2949" fmla="*/ 2674114 w 6226010"/>
              <a:gd name="connsiteY2949" fmla="*/ 3060006 h 5756219"/>
              <a:gd name="connsiteX2950" fmla="*/ 2671396 w 6226010"/>
              <a:gd name="connsiteY2950" fmla="*/ 3060006 h 5756219"/>
              <a:gd name="connsiteX2951" fmla="*/ 2704007 w 6226010"/>
              <a:gd name="connsiteY2951" fmla="*/ 3057289 h 5756219"/>
              <a:gd name="connsiteX2952" fmla="*/ 2698572 w 6226010"/>
              <a:gd name="connsiteY2952" fmla="*/ 3060006 h 5756219"/>
              <a:gd name="connsiteX2953" fmla="*/ 2709442 w 6226010"/>
              <a:gd name="connsiteY2953" fmla="*/ 3111641 h 5756219"/>
              <a:gd name="connsiteX2954" fmla="*/ 2712160 w 6226010"/>
              <a:gd name="connsiteY2954" fmla="*/ 3127946 h 5756219"/>
              <a:gd name="connsiteX2955" fmla="*/ 2704007 w 6226010"/>
              <a:gd name="connsiteY2955" fmla="*/ 3144252 h 5756219"/>
              <a:gd name="connsiteX2956" fmla="*/ 2704007 w 6226010"/>
              <a:gd name="connsiteY2956" fmla="*/ 3174145 h 5756219"/>
              <a:gd name="connsiteX2957" fmla="*/ 2704007 w 6226010"/>
              <a:gd name="connsiteY2957" fmla="*/ 3190451 h 5756219"/>
              <a:gd name="connsiteX2958" fmla="*/ 2701290 w 6226010"/>
              <a:gd name="connsiteY2958" fmla="*/ 3217627 h 5756219"/>
              <a:gd name="connsiteX2959" fmla="*/ 2701290 w 6226010"/>
              <a:gd name="connsiteY2959" fmla="*/ 3231215 h 5756219"/>
              <a:gd name="connsiteX2960" fmla="*/ 2679549 w 6226010"/>
              <a:gd name="connsiteY2960" fmla="*/ 3277414 h 5756219"/>
              <a:gd name="connsiteX2961" fmla="*/ 2668678 w 6226010"/>
              <a:gd name="connsiteY2961" fmla="*/ 3318178 h 5756219"/>
              <a:gd name="connsiteX2962" fmla="*/ 2657808 w 6226010"/>
              <a:gd name="connsiteY2962" fmla="*/ 3329048 h 5756219"/>
              <a:gd name="connsiteX2963" fmla="*/ 2617044 w 6226010"/>
              <a:gd name="connsiteY2963" fmla="*/ 3416011 h 5756219"/>
              <a:gd name="connsiteX2964" fmla="*/ 2581715 w 6226010"/>
              <a:gd name="connsiteY2964" fmla="*/ 3416011 h 5756219"/>
              <a:gd name="connsiteX2965" fmla="*/ 2513776 w 6226010"/>
              <a:gd name="connsiteY2965" fmla="*/ 3432317 h 5756219"/>
              <a:gd name="connsiteX2966" fmla="*/ 2546387 w 6226010"/>
              <a:gd name="connsiteY2966" fmla="*/ 3320896 h 5756219"/>
              <a:gd name="connsiteX2967" fmla="*/ 2543669 w 6226010"/>
              <a:gd name="connsiteY2967" fmla="*/ 3310025 h 5756219"/>
              <a:gd name="connsiteX2968" fmla="*/ 2537431 w 6226010"/>
              <a:gd name="connsiteY2968" fmla="*/ 3313102 h 5756219"/>
              <a:gd name="connsiteX2969" fmla="*/ 2537894 w 6226010"/>
              <a:gd name="connsiteY2969" fmla="*/ 3316480 h 5756219"/>
              <a:gd name="connsiteX2970" fmla="*/ 2538234 w 6226010"/>
              <a:gd name="connsiteY2970" fmla="*/ 3331766 h 5756219"/>
              <a:gd name="connsiteX2971" fmla="*/ 2524646 w 6226010"/>
              <a:gd name="connsiteY2971" fmla="*/ 3350789 h 5756219"/>
              <a:gd name="connsiteX2972" fmla="*/ 2513776 w 6226010"/>
              <a:gd name="connsiteY2972" fmla="*/ 3386119 h 5756219"/>
              <a:gd name="connsiteX2973" fmla="*/ 2512266 w 6226010"/>
              <a:gd name="connsiteY2973" fmla="*/ 3385364 h 5756219"/>
              <a:gd name="connsiteX2974" fmla="*/ 2504933 w 6226010"/>
              <a:gd name="connsiteY2974" fmla="*/ 3417063 h 5756219"/>
              <a:gd name="connsiteX2975" fmla="*/ 2504465 w 6226010"/>
              <a:gd name="connsiteY2975" fmla="*/ 3418253 h 5756219"/>
              <a:gd name="connsiteX2976" fmla="*/ 2507322 w 6226010"/>
              <a:gd name="connsiteY2976" fmla="*/ 3432317 h 5756219"/>
              <a:gd name="connsiteX2977" fmla="*/ 2505623 w 6226010"/>
              <a:gd name="connsiteY2977" fmla="*/ 3462210 h 5756219"/>
              <a:gd name="connsiteX2978" fmla="*/ 2500188 w 6226010"/>
              <a:gd name="connsiteY2978" fmla="*/ 3492104 h 5756219"/>
              <a:gd name="connsiteX2979" fmla="*/ 2497470 w 6226010"/>
              <a:gd name="connsiteY2979" fmla="*/ 3492104 h 5756219"/>
              <a:gd name="connsiteX2980" fmla="*/ 2492035 w 6226010"/>
              <a:gd name="connsiteY2980" fmla="*/ 3475798 h 5756219"/>
              <a:gd name="connsiteX2981" fmla="*/ 2483882 w 6226010"/>
              <a:gd name="connsiteY2981" fmla="*/ 3473080 h 5756219"/>
              <a:gd name="connsiteX2982" fmla="*/ 2480339 w 6226010"/>
              <a:gd name="connsiteY2982" fmla="*/ 3466879 h 5756219"/>
              <a:gd name="connsiteX2983" fmla="*/ 2472793 w 6226010"/>
              <a:gd name="connsiteY2983" fmla="*/ 3473876 h 5756219"/>
              <a:gd name="connsiteX2984" fmla="*/ 2471992 w 6226010"/>
              <a:gd name="connsiteY2984" fmla="*/ 3476817 h 5756219"/>
              <a:gd name="connsiteX2985" fmla="*/ 2473010 w 6226010"/>
              <a:gd name="connsiteY2985" fmla="*/ 3478515 h 5756219"/>
              <a:gd name="connsiteX2986" fmla="*/ 2481163 w 6226010"/>
              <a:gd name="connsiteY2986" fmla="*/ 3481233 h 5756219"/>
              <a:gd name="connsiteX2987" fmla="*/ 2489316 w 6226010"/>
              <a:gd name="connsiteY2987" fmla="*/ 3508409 h 5756219"/>
              <a:gd name="connsiteX2988" fmla="*/ 2473478 w 6226010"/>
              <a:gd name="connsiteY2988" fmla="*/ 3542464 h 5756219"/>
              <a:gd name="connsiteX2989" fmla="*/ 2447376 w 6226010"/>
              <a:gd name="connsiteY2989" fmla="*/ 3560407 h 5756219"/>
              <a:gd name="connsiteX2990" fmla="*/ 2448553 w 6226010"/>
              <a:gd name="connsiteY2990" fmla="*/ 3562761 h 5756219"/>
              <a:gd name="connsiteX2991" fmla="*/ 2473012 w 6226010"/>
              <a:gd name="connsiteY2991" fmla="*/ 3570914 h 5756219"/>
              <a:gd name="connsiteX2992" fmla="*/ 2478447 w 6226010"/>
              <a:gd name="connsiteY2992" fmla="*/ 3570914 h 5756219"/>
              <a:gd name="connsiteX2993" fmla="*/ 2486600 w 6226010"/>
              <a:gd name="connsiteY2993" fmla="*/ 3560044 h 5756219"/>
              <a:gd name="connsiteX2994" fmla="*/ 2483882 w 6226010"/>
              <a:gd name="connsiteY2994" fmla="*/ 3644289 h 5756219"/>
              <a:gd name="connsiteX2995" fmla="*/ 2478447 w 6226010"/>
              <a:gd name="connsiteY2995" fmla="*/ 3668748 h 5756219"/>
              <a:gd name="connsiteX2996" fmla="*/ 2473012 w 6226010"/>
              <a:gd name="connsiteY2996" fmla="*/ 3671465 h 5756219"/>
              <a:gd name="connsiteX2997" fmla="*/ 2473012 w 6226010"/>
              <a:gd name="connsiteY2997" fmla="*/ 3676900 h 5756219"/>
              <a:gd name="connsiteX2998" fmla="*/ 2467577 w 6226010"/>
              <a:gd name="connsiteY2998" fmla="*/ 3676900 h 5756219"/>
              <a:gd name="connsiteX2999" fmla="*/ 2464859 w 6226010"/>
              <a:gd name="connsiteY2999" fmla="*/ 3682335 h 5756219"/>
              <a:gd name="connsiteX3000" fmla="*/ 2453989 w 6226010"/>
              <a:gd name="connsiteY3000" fmla="*/ 3685053 h 5756219"/>
              <a:gd name="connsiteX3001" fmla="*/ 2453989 w 6226010"/>
              <a:gd name="connsiteY3001" fmla="*/ 3687771 h 5756219"/>
              <a:gd name="connsiteX3002" fmla="*/ 2445836 w 6226010"/>
              <a:gd name="connsiteY3002" fmla="*/ 3690488 h 5756219"/>
              <a:gd name="connsiteX3003" fmla="*/ 2426813 w 6226010"/>
              <a:gd name="connsiteY3003" fmla="*/ 3706794 h 5756219"/>
              <a:gd name="connsiteX3004" fmla="*/ 2426813 w 6226010"/>
              <a:gd name="connsiteY3004" fmla="*/ 3709511 h 5756219"/>
              <a:gd name="connsiteX3005" fmla="*/ 2413225 w 6226010"/>
              <a:gd name="connsiteY3005" fmla="*/ 3709511 h 5756219"/>
              <a:gd name="connsiteX3006" fmla="*/ 2402354 w 6226010"/>
              <a:gd name="connsiteY3006" fmla="*/ 3693206 h 5756219"/>
              <a:gd name="connsiteX3007" fmla="*/ 2396919 w 6226010"/>
              <a:gd name="connsiteY3007" fmla="*/ 3676900 h 5756219"/>
              <a:gd name="connsiteX3008" fmla="*/ 2388766 w 6226010"/>
              <a:gd name="connsiteY3008" fmla="*/ 3674183 h 5756219"/>
              <a:gd name="connsiteX3009" fmla="*/ 2383331 w 6226010"/>
              <a:gd name="connsiteY3009" fmla="*/ 3679618 h 5756219"/>
              <a:gd name="connsiteX3010" fmla="*/ 2383331 w 6226010"/>
              <a:gd name="connsiteY3010" fmla="*/ 3685053 h 5756219"/>
              <a:gd name="connsiteX3011" fmla="*/ 2388766 w 6226010"/>
              <a:gd name="connsiteY3011" fmla="*/ 3685053 h 5756219"/>
              <a:gd name="connsiteX3012" fmla="*/ 2407789 w 6226010"/>
              <a:gd name="connsiteY3012" fmla="*/ 3714947 h 5756219"/>
              <a:gd name="connsiteX3013" fmla="*/ 2388766 w 6226010"/>
              <a:gd name="connsiteY3013" fmla="*/ 3766581 h 5756219"/>
              <a:gd name="connsiteX3014" fmla="*/ 2380613 w 6226010"/>
              <a:gd name="connsiteY3014" fmla="*/ 3793757 h 5756219"/>
              <a:gd name="connsiteX3015" fmla="*/ 2369743 w 6226010"/>
              <a:gd name="connsiteY3015" fmla="*/ 3810062 h 5756219"/>
              <a:gd name="connsiteX3016" fmla="*/ 2369743 w 6226010"/>
              <a:gd name="connsiteY3016" fmla="*/ 3815497 h 5756219"/>
              <a:gd name="connsiteX3017" fmla="*/ 2367025 w 6226010"/>
              <a:gd name="connsiteY3017" fmla="*/ 3818215 h 5756219"/>
              <a:gd name="connsiteX3018" fmla="*/ 2358873 w 6226010"/>
              <a:gd name="connsiteY3018" fmla="*/ 3837238 h 5756219"/>
              <a:gd name="connsiteX3019" fmla="*/ 2350720 w 6226010"/>
              <a:gd name="connsiteY3019" fmla="*/ 3845391 h 5756219"/>
              <a:gd name="connsiteX3020" fmla="*/ 2318109 w 6226010"/>
              <a:gd name="connsiteY3020" fmla="*/ 3839956 h 5756219"/>
              <a:gd name="connsiteX3021" fmla="*/ 2328979 w 6226010"/>
              <a:gd name="connsiteY3021" fmla="*/ 3810062 h 5756219"/>
              <a:gd name="connsiteX3022" fmla="*/ 2328979 w 6226010"/>
              <a:gd name="connsiteY3022" fmla="*/ 3780169 h 5756219"/>
              <a:gd name="connsiteX3023" fmla="*/ 2348002 w 6226010"/>
              <a:gd name="connsiteY3023" fmla="*/ 3750275 h 5756219"/>
              <a:gd name="connsiteX3024" fmla="*/ 2348002 w 6226010"/>
              <a:gd name="connsiteY3024" fmla="*/ 3736687 h 5756219"/>
              <a:gd name="connsiteX3025" fmla="*/ 2326262 w 6226010"/>
              <a:gd name="connsiteY3025" fmla="*/ 3758428 h 5756219"/>
              <a:gd name="connsiteX3026" fmla="*/ 2312673 w 6226010"/>
              <a:gd name="connsiteY3026" fmla="*/ 3744840 h 5756219"/>
              <a:gd name="connsiteX3027" fmla="*/ 2301802 w 6226010"/>
              <a:gd name="connsiteY3027" fmla="*/ 3744840 h 5756219"/>
              <a:gd name="connsiteX3028" fmla="*/ 2320826 w 6226010"/>
              <a:gd name="connsiteY3028" fmla="*/ 3804627 h 5756219"/>
              <a:gd name="connsiteX3029" fmla="*/ 2307237 w 6226010"/>
              <a:gd name="connsiteY3029" fmla="*/ 3826368 h 5756219"/>
              <a:gd name="connsiteX3030" fmla="*/ 2274626 w 6226010"/>
              <a:gd name="connsiteY3030" fmla="*/ 3810062 h 5756219"/>
              <a:gd name="connsiteX3031" fmla="*/ 2231145 w 6226010"/>
              <a:gd name="connsiteY3031" fmla="*/ 3815497 h 5756219"/>
              <a:gd name="connsiteX3032" fmla="*/ 2242015 w 6226010"/>
              <a:gd name="connsiteY3032" fmla="*/ 3826368 h 5756219"/>
              <a:gd name="connsiteX3033" fmla="*/ 2263756 w 6226010"/>
              <a:gd name="connsiteY3033" fmla="*/ 3823650 h 5756219"/>
              <a:gd name="connsiteX3034" fmla="*/ 2263756 w 6226010"/>
              <a:gd name="connsiteY3034" fmla="*/ 3845391 h 5756219"/>
              <a:gd name="connsiteX3035" fmla="*/ 2274626 w 6226010"/>
              <a:gd name="connsiteY3035" fmla="*/ 3856261 h 5756219"/>
              <a:gd name="connsiteX3036" fmla="*/ 2277344 w 6226010"/>
              <a:gd name="connsiteY3036" fmla="*/ 3834520 h 5756219"/>
              <a:gd name="connsiteX3037" fmla="*/ 2296367 w 6226010"/>
              <a:gd name="connsiteY3037" fmla="*/ 3842673 h 5756219"/>
              <a:gd name="connsiteX3038" fmla="*/ 2288214 w 6226010"/>
              <a:gd name="connsiteY3038" fmla="*/ 3861696 h 5756219"/>
              <a:gd name="connsiteX3039" fmla="*/ 2280062 w 6226010"/>
              <a:gd name="connsiteY3039" fmla="*/ 3864414 h 5756219"/>
              <a:gd name="connsiteX3040" fmla="*/ 2315182 w 6226010"/>
              <a:gd name="connsiteY3040" fmla="*/ 3897026 h 5756219"/>
              <a:gd name="connsiteX3041" fmla="*/ 2319467 w 6226010"/>
              <a:gd name="connsiteY3041" fmla="*/ 3897026 h 5756219"/>
              <a:gd name="connsiteX3042" fmla="*/ 2320826 w 6226010"/>
              <a:gd name="connsiteY3042" fmla="*/ 3894307 h 5756219"/>
              <a:gd name="connsiteX3043" fmla="*/ 2328979 w 6226010"/>
              <a:gd name="connsiteY3043" fmla="*/ 3894307 h 5756219"/>
              <a:gd name="connsiteX3044" fmla="*/ 2342567 w 6226010"/>
              <a:gd name="connsiteY3044" fmla="*/ 3899743 h 5756219"/>
              <a:gd name="connsiteX3045" fmla="*/ 2341929 w 6226010"/>
              <a:gd name="connsiteY3045" fmla="*/ 3904207 h 5756219"/>
              <a:gd name="connsiteX3046" fmla="*/ 2348001 w 6226010"/>
              <a:gd name="connsiteY3046" fmla="*/ 3905179 h 5756219"/>
              <a:gd name="connsiteX3047" fmla="*/ 2348001 w 6226010"/>
              <a:gd name="connsiteY3047" fmla="*/ 3921484 h 5756219"/>
              <a:gd name="connsiteX3048" fmla="*/ 2345860 w 6226010"/>
              <a:gd name="connsiteY3048" fmla="*/ 3923441 h 5756219"/>
              <a:gd name="connsiteX3049" fmla="*/ 2364308 w 6226010"/>
              <a:gd name="connsiteY3049" fmla="*/ 3937789 h 5756219"/>
              <a:gd name="connsiteX3050" fmla="*/ 2367025 w 6226010"/>
              <a:gd name="connsiteY3050" fmla="*/ 3932354 h 5756219"/>
              <a:gd name="connsiteX3051" fmla="*/ 2367025 w 6226010"/>
              <a:gd name="connsiteY3051" fmla="*/ 3907895 h 5756219"/>
              <a:gd name="connsiteX3052" fmla="*/ 2374491 w 6226010"/>
              <a:gd name="connsiteY3052" fmla="*/ 3907209 h 5756219"/>
              <a:gd name="connsiteX3053" fmla="*/ 2380613 w 6226010"/>
              <a:gd name="connsiteY3053" fmla="*/ 3913331 h 5756219"/>
              <a:gd name="connsiteX3054" fmla="*/ 2383331 w 6226010"/>
              <a:gd name="connsiteY3054" fmla="*/ 3913331 h 5756219"/>
              <a:gd name="connsiteX3055" fmla="*/ 2376455 w 6226010"/>
              <a:gd name="connsiteY3055" fmla="*/ 3907028 h 5756219"/>
              <a:gd name="connsiteX3056" fmla="*/ 2396579 w 6226010"/>
              <a:gd name="connsiteY3056" fmla="*/ 3905178 h 5756219"/>
              <a:gd name="connsiteX3057" fmla="*/ 2401417 w 6226010"/>
              <a:gd name="connsiteY3057" fmla="*/ 3902462 h 5756219"/>
              <a:gd name="connsiteX3058" fmla="*/ 2399637 w 6226010"/>
              <a:gd name="connsiteY3058" fmla="*/ 3902462 h 5756219"/>
              <a:gd name="connsiteX3059" fmla="*/ 2399637 w 6226010"/>
              <a:gd name="connsiteY3059" fmla="*/ 3897026 h 5756219"/>
              <a:gd name="connsiteX3060" fmla="*/ 2394202 w 6226010"/>
              <a:gd name="connsiteY3060" fmla="*/ 3894309 h 5756219"/>
              <a:gd name="connsiteX3061" fmla="*/ 2394202 w 6226010"/>
              <a:gd name="connsiteY3061" fmla="*/ 3891591 h 5756219"/>
              <a:gd name="connsiteX3062" fmla="*/ 2399637 w 6226010"/>
              <a:gd name="connsiteY3062" fmla="*/ 3880721 h 5756219"/>
              <a:gd name="connsiteX3063" fmla="*/ 2415943 w 6226010"/>
              <a:gd name="connsiteY3063" fmla="*/ 3883438 h 5756219"/>
              <a:gd name="connsiteX3064" fmla="*/ 2415943 w 6226010"/>
              <a:gd name="connsiteY3064" fmla="*/ 3888874 h 5756219"/>
              <a:gd name="connsiteX3065" fmla="*/ 2415943 w 6226010"/>
              <a:gd name="connsiteY3065" fmla="*/ 3894307 h 5756219"/>
              <a:gd name="connsiteX3066" fmla="*/ 2425114 w 6226010"/>
              <a:gd name="connsiteY3066" fmla="*/ 3892609 h 5756219"/>
              <a:gd name="connsiteX3067" fmla="*/ 2432248 w 6226010"/>
              <a:gd name="connsiteY3067" fmla="*/ 3888872 h 5756219"/>
              <a:gd name="connsiteX3068" fmla="*/ 2432248 w 6226010"/>
              <a:gd name="connsiteY3068" fmla="*/ 3883437 h 5756219"/>
              <a:gd name="connsiteX3069" fmla="*/ 2437683 w 6226010"/>
              <a:gd name="connsiteY3069" fmla="*/ 3878002 h 5756219"/>
              <a:gd name="connsiteX3070" fmla="*/ 2448553 w 6226010"/>
              <a:gd name="connsiteY3070" fmla="*/ 3880719 h 5756219"/>
              <a:gd name="connsiteX3071" fmla="*/ 2459424 w 6226010"/>
              <a:gd name="connsiteY3071" fmla="*/ 3891590 h 5756219"/>
              <a:gd name="connsiteX3072" fmla="*/ 2474371 w 6226010"/>
              <a:gd name="connsiteY3072" fmla="*/ 3892609 h 5756219"/>
              <a:gd name="connsiteX3073" fmla="*/ 2475695 w 6226010"/>
              <a:gd name="connsiteY3073" fmla="*/ 3892519 h 5756219"/>
              <a:gd name="connsiteX3074" fmla="*/ 2477088 w 6226010"/>
              <a:gd name="connsiteY3074" fmla="*/ 3891590 h 5756219"/>
              <a:gd name="connsiteX3075" fmla="*/ 2481165 w 6226010"/>
              <a:gd name="connsiteY3075" fmla="*/ 3888873 h 5756219"/>
              <a:gd name="connsiteX3076" fmla="*/ 2497471 w 6226010"/>
              <a:gd name="connsiteY3076" fmla="*/ 3888873 h 5756219"/>
              <a:gd name="connsiteX3077" fmla="*/ 2505623 w 6226010"/>
              <a:gd name="connsiteY3077" fmla="*/ 3886156 h 5756219"/>
              <a:gd name="connsiteX3078" fmla="*/ 2501164 w 6226010"/>
              <a:gd name="connsiteY3078" fmla="*/ 3893959 h 5756219"/>
              <a:gd name="connsiteX3079" fmla="*/ 2502905 w 6226010"/>
              <a:gd name="connsiteY3079" fmla="*/ 3894307 h 5756219"/>
              <a:gd name="connsiteX3080" fmla="*/ 2502905 w 6226010"/>
              <a:gd name="connsiteY3080" fmla="*/ 3897025 h 5756219"/>
              <a:gd name="connsiteX3081" fmla="*/ 2524646 w 6226010"/>
              <a:gd name="connsiteY3081" fmla="*/ 3899743 h 5756219"/>
              <a:gd name="connsiteX3082" fmla="*/ 2524646 w 6226010"/>
              <a:gd name="connsiteY3082" fmla="*/ 3902460 h 5756219"/>
              <a:gd name="connsiteX3083" fmla="*/ 2538234 w 6226010"/>
              <a:gd name="connsiteY3083" fmla="*/ 3907895 h 5756219"/>
              <a:gd name="connsiteX3084" fmla="*/ 2502905 w 6226010"/>
              <a:gd name="connsiteY3084" fmla="*/ 3948659 h 5756219"/>
              <a:gd name="connsiteX3085" fmla="*/ 2494753 w 6226010"/>
              <a:gd name="connsiteY3085" fmla="*/ 3962247 h 5756219"/>
              <a:gd name="connsiteX3086" fmla="*/ 2489317 w 6226010"/>
              <a:gd name="connsiteY3086" fmla="*/ 3962247 h 5756219"/>
              <a:gd name="connsiteX3087" fmla="*/ 2462141 w 6226010"/>
              <a:gd name="connsiteY3087" fmla="*/ 3994859 h 5756219"/>
              <a:gd name="connsiteX3088" fmla="*/ 2456706 w 6226010"/>
              <a:gd name="connsiteY3088" fmla="*/ 3997576 h 5756219"/>
              <a:gd name="connsiteX3089" fmla="*/ 2481165 w 6226010"/>
              <a:gd name="connsiteY3089" fmla="*/ 4013882 h 5756219"/>
              <a:gd name="connsiteX3090" fmla="*/ 2511058 w 6226010"/>
              <a:gd name="connsiteY3090" fmla="*/ 3978553 h 5756219"/>
              <a:gd name="connsiteX3091" fmla="*/ 2538234 w 6226010"/>
              <a:gd name="connsiteY3091" fmla="*/ 3978553 h 5756219"/>
              <a:gd name="connsiteX3092" fmla="*/ 2589868 w 6226010"/>
              <a:gd name="connsiteY3092" fmla="*/ 3945942 h 5756219"/>
              <a:gd name="connsiteX3093" fmla="*/ 2627914 w 6226010"/>
              <a:gd name="connsiteY3093" fmla="*/ 3945942 h 5756219"/>
              <a:gd name="connsiteX3094" fmla="*/ 2636067 w 6226010"/>
              <a:gd name="connsiteY3094" fmla="*/ 3948659 h 5756219"/>
              <a:gd name="connsiteX3095" fmla="*/ 2636067 w 6226010"/>
              <a:gd name="connsiteY3095" fmla="*/ 3945942 h 5756219"/>
              <a:gd name="connsiteX3096" fmla="*/ 2638314 w 6226010"/>
              <a:gd name="connsiteY3096" fmla="*/ 3945774 h 5756219"/>
              <a:gd name="connsiteX3097" fmla="*/ 2644220 w 6226010"/>
              <a:gd name="connsiteY3097" fmla="*/ 3937790 h 5756219"/>
              <a:gd name="connsiteX3098" fmla="*/ 2650418 w 6226010"/>
              <a:gd name="connsiteY3098" fmla="*/ 3938353 h 5756219"/>
              <a:gd name="connsiteX3099" fmla="*/ 2651014 w 6226010"/>
              <a:gd name="connsiteY3099" fmla="*/ 3930316 h 5756219"/>
              <a:gd name="connsiteX3100" fmla="*/ 2660526 w 6226010"/>
              <a:gd name="connsiteY3100" fmla="*/ 3916048 h 5756219"/>
              <a:gd name="connsiteX3101" fmla="*/ 2676831 w 6226010"/>
              <a:gd name="connsiteY3101" fmla="*/ 3913331 h 5756219"/>
              <a:gd name="connsiteX3102" fmla="*/ 2682266 w 6226010"/>
              <a:gd name="connsiteY3102" fmla="*/ 3907895 h 5756219"/>
              <a:gd name="connsiteX3103" fmla="*/ 2693137 w 6226010"/>
              <a:gd name="connsiteY3103" fmla="*/ 3905178 h 5756219"/>
              <a:gd name="connsiteX3104" fmla="*/ 2695854 w 6226010"/>
              <a:gd name="connsiteY3104" fmla="*/ 3899743 h 5756219"/>
              <a:gd name="connsiteX3105" fmla="*/ 2714878 w 6226010"/>
              <a:gd name="connsiteY3105" fmla="*/ 3899743 h 5756219"/>
              <a:gd name="connsiteX3106" fmla="*/ 2728466 w 6226010"/>
              <a:gd name="connsiteY3106" fmla="*/ 3886155 h 5756219"/>
              <a:gd name="connsiteX3107" fmla="*/ 2733901 w 6226010"/>
              <a:gd name="connsiteY3107" fmla="*/ 3886155 h 5756219"/>
              <a:gd name="connsiteX3108" fmla="*/ 2736618 w 6226010"/>
              <a:gd name="connsiteY3108" fmla="*/ 3880719 h 5756219"/>
              <a:gd name="connsiteX3109" fmla="*/ 2758359 w 6226010"/>
              <a:gd name="connsiteY3109" fmla="*/ 3864414 h 5756219"/>
              <a:gd name="connsiteX3110" fmla="*/ 2761077 w 6226010"/>
              <a:gd name="connsiteY3110" fmla="*/ 3858979 h 5756219"/>
              <a:gd name="connsiteX3111" fmla="*/ 2769230 w 6226010"/>
              <a:gd name="connsiteY3111" fmla="*/ 3856261 h 5756219"/>
              <a:gd name="connsiteX3112" fmla="*/ 2785535 w 6226010"/>
              <a:gd name="connsiteY3112" fmla="*/ 3839956 h 5756219"/>
              <a:gd name="connsiteX3113" fmla="*/ 2785535 w 6226010"/>
              <a:gd name="connsiteY3113" fmla="*/ 3834520 h 5756219"/>
              <a:gd name="connsiteX3114" fmla="*/ 2777382 w 6226010"/>
              <a:gd name="connsiteY3114" fmla="*/ 3834520 h 5756219"/>
              <a:gd name="connsiteX3115" fmla="*/ 2750206 w 6226010"/>
              <a:gd name="connsiteY3115" fmla="*/ 3853544 h 5756219"/>
              <a:gd name="connsiteX3116" fmla="*/ 2733901 w 6226010"/>
              <a:gd name="connsiteY3116" fmla="*/ 3861696 h 5756219"/>
              <a:gd name="connsiteX3117" fmla="*/ 2733901 w 6226010"/>
              <a:gd name="connsiteY3117" fmla="*/ 3864414 h 5756219"/>
              <a:gd name="connsiteX3118" fmla="*/ 2720313 w 6226010"/>
              <a:gd name="connsiteY3118" fmla="*/ 3875284 h 5756219"/>
              <a:gd name="connsiteX3119" fmla="*/ 2709442 w 6226010"/>
              <a:gd name="connsiteY3119" fmla="*/ 3875284 h 5756219"/>
              <a:gd name="connsiteX3120" fmla="*/ 2704007 w 6226010"/>
              <a:gd name="connsiteY3120" fmla="*/ 3880719 h 5756219"/>
              <a:gd name="connsiteX3121" fmla="*/ 2690419 w 6226010"/>
              <a:gd name="connsiteY3121" fmla="*/ 3880719 h 5756219"/>
              <a:gd name="connsiteX3122" fmla="*/ 2687702 w 6226010"/>
              <a:gd name="connsiteY3122" fmla="*/ 3886155 h 5756219"/>
              <a:gd name="connsiteX3123" fmla="*/ 2665961 w 6226010"/>
              <a:gd name="connsiteY3123" fmla="*/ 3891590 h 5756219"/>
              <a:gd name="connsiteX3124" fmla="*/ 2659985 w 6226010"/>
              <a:gd name="connsiteY3124" fmla="*/ 3876494 h 5756219"/>
              <a:gd name="connsiteX3125" fmla="*/ 2647283 w 6226010"/>
              <a:gd name="connsiteY3125" fmla="*/ 3885539 h 5756219"/>
              <a:gd name="connsiteX3126" fmla="*/ 2646938 w 6226010"/>
              <a:gd name="connsiteY3126" fmla="*/ 3894307 h 5756219"/>
              <a:gd name="connsiteX3127" fmla="*/ 2622479 w 6226010"/>
              <a:gd name="connsiteY3127" fmla="*/ 3899743 h 5756219"/>
              <a:gd name="connsiteX3128" fmla="*/ 2584433 w 6226010"/>
              <a:gd name="connsiteY3128" fmla="*/ 3907895 h 5756219"/>
              <a:gd name="connsiteX3129" fmla="*/ 2581715 w 6226010"/>
              <a:gd name="connsiteY3129" fmla="*/ 3907895 h 5756219"/>
              <a:gd name="connsiteX3130" fmla="*/ 2598021 w 6226010"/>
              <a:gd name="connsiteY3130" fmla="*/ 3872567 h 5756219"/>
              <a:gd name="connsiteX3131" fmla="*/ 2603456 w 6226010"/>
              <a:gd name="connsiteY3131" fmla="*/ 3869849 h 5756219"/>
              <a:gd name="connsiteX3132" fmla="*/ 2606174 w 6226010"/>
              <a:gd name="connsiteY3132" fmla="*/ 3856261 h 5756219"/>
              <a:gd name="connsiteX3133" fmla="*/ 2617044 w 6226010"/>
              <a:gd name="connsiteY3133" fmla="*/ 3848108 h 5756219"/>
              <a:gd name="connsiteX3134" fmla="*/ 2618131 w 6226010"/>
              <a:gd name="connsiteY3134" fmla="*/ 3845935 h 5756219"/>
              <a:gd name="connsiteX3135" fmla="*/ 2611608 w 6226010"/>
              <a:gd name="connsiteY3135" fmla="*/ 3848108 h 5756219"/>
              <a:gd name="connsiteX3136" fmla="*/ 2589867 w 6226010"/>
              <a:gd name="connsiteY3136" fmla="*/ 3867131 h 5756219"/>
              <a:gd name="connsiteX3137" fmla="*/ 2540951 w 6226010"/>
              <a:gd name="connsiteY3137" fmla="*/ 3858979 h 5756219"/>
              <a:gd name="connsiteX3138" fmla="*/ 2540951 w 6226010"/>
              <a:gd name="connsiteY3138" fmla="*/ 3853543 h 5756219"/>
              <a:gd name="connsiteX3139" fmla="*/ 2549103 w 6226010"/>
              <a:gd name="connsiteY3139" fmla="*/ 3853543 h 5756219"/>
              <a:gd name="connsiteX3140" fmla="*/ 2565409 w 6226010"/>
              <a:gd name="connsiteY3140" fmla="*/ 3837238 h 5756219"/>
              <a:gd name="connsiteX3141" fmla="*/ 2565409 w 6226010"/>
              <a:gd name="connsiteY3141" fmla="*/ 3834520 h 5756219"/>
              <a:gd name="connsiteX3142" fmla="*/ 2578997 w 6226010"/>
              <a:gd name="connsiteY3142" fmla="*/ 3826367 h 5756219"/>
              <a:gd name="connsiteX3143" fmla="*/ 2589867 w 6226010"/>
              <a:gd name="connsiteY3143" fmla="*/ 3826367 h 5756219"/>
              <a:gd name="connsiteX3144" fmla="*/ 2595302 w 6226010"/>
              <a:gd name="connsiteY3144" fmla="*/ 3820932 h 5756219"/>
              <a:gd name="connsiteX3145" fmla="*/ 2603455 w 6226010"/>
              <a:gd name="connsiteY3145" fmla="*/ 3820932 h 5756219"/>
              <a:gd name="connsiteX3146" fmla="*/ 2608890 w 6226010"/>
              <a:gd name="connsiteY3146" fmla="*/ 3815497 h 5756219"/>
              <a:gd name="connsiteX3147" fmla="*/ 2625196 w 6226010"/>
              <a:gd name="connsiteY3147" fmla="*/ 3812779 h 5756219"/>
              <a:gd name="connsiteX3148" fmla="*/ 2627913 w 6226010"/>
              <a:gd name="connsiteY3148" fmla="*/ 3807344 h 5756219"/>
              <a:gd name="connsiteX3149" fmla="*/ 2663242 w 6226010"/>
              <a:gd name="connsiteY3149" fmla="*/ 3793756 h 5756219"/>
              <a:gd name="connsiteX3150" fmla="*/ 2665960 w 6226010"/>
              <a:gd name="connsiteY3150" fmla="*/ 3772015 h 5756219"/>
              <a:gd name="connsiteX3151" fmla="*/ 2704006 w 6226010"/>
              <a:gd name="connsiteY3151" fmla="*/ 3712228 h 5756219"/>
              <a:gd name="connsiteX3152" fmla="*/ 2728465 w 6226010"/>
              <a:gd name="connsiteY3152" fmla="*/ 3690488 h 5756219"/>
              <a:gd name="connsiteX3153" fmla="*/ 2728465 w 6226010"/>
              <a:gd name="connsiteY3153" fmla="*/ 3676900 h 5756219"/>
              <a:gd name="connsiteX3154" fmla="*/ 2704006 w 6226010"/>
              <a:gd name="connsiteY3154" fmla="*/ 3704076 h 5756219"/>
              <a:gd name="connsiteX3155" fmla="*/ 2690418 w 6226010"/>
              <a:gd name="connsiteY3155" fmla="*/ 3714946 h 5756219"/>
              <a:gd name="connsiteX3156" fmla="*/ 2668677 w 6226010"/>
              <a:gd name="connsiteY3156" fmla="*/ 3755710 h 5756219"/>
              <a:gd name="connsiteX3157" fmla="*/ 2663242 w 6226010"/>
              <a:gd name="connsiteY3157" fmla="*/ 3758427 h 5756219"/>
              <a:gd name="connsiteX3158" fmla="*/ 2649654 w 6226010"/>
              <a:gd name="connsiteY3158" fmla="*/ 3791039 h 5756219"/>
              <a:gd name="connsiteX3159" fmla="*/ 2641501 w 6226010"/>
              <a:gd name="connsiteY3159" fmla="*/ 3793756 h 5756219"/>
              <a:gd name="connsiteX3160" fmla="*/ 2638784 w 6226010"/>
              <a:gd name="connsiteY3160" fmla="*/ 3799191 h 5756219"/>
              <a:gd name="connsiteX3161" fmla="*/ 2622478 w 6226010"/>
              <a:gd name="connsiteY3161" fmla="*/ 3801909 h 5756219"/>
              <a:gd name="connsiteX3162" fmla="*/ 2619761 w 6226010"/>
              <a:gd name="connsiteY3162" fmla="*/ 3807344 h 5756219"/>
              <a:gd name="connsiteX3163" fmla="*/ 2608890 w 6226010"/>
              <a:gd name="connsiteY3163" fmla="*/ 3807344 h 5756219"/>
              <a:gd name="connsiteX3164" fmla="*/ 2606173 w 6226010"/>
              <a:gd name="connsiteY3164" fmla="*/ 3812779 h 5756219"/>
              <a:gd name="connsiteX3165" fmla="*/ 2589867 w 6226010"/>
              <a:gd name="connsiteY3165" fmla="*/ 3815497 h 5756219"/>
              <a:gd name="connsiteX3166" fmla="*/ 2587150 w 6226010"/>
              <a:gd name="connsiteY3166" fmla="*/ 3820932 h 5756219"/>
              <a:gd name="connsiteX3167" fmla="*/ 2576279 w 6226010"/>
              <a:gd name="connsiteY3167" fmla="*/ 3820932 h 5756219"/>
              <a:gd name="connsiteX3168" fmla="*/ 2568126 w 6226010"/>
              <a:gd name="connsiteY3168" fmla="*/ 3820932 h 5756219"/>
              <a:gd name="connsiteX3169" fmla="*/ 2589867 w 6226010"/>
              <a:gd name="connsiteY3169" fmla="*/ 3750275 h 5756219"/>
              <a:gd name="connsiteX3170" fmla="*/ 2589867 w 6226010"/>
              <a:gd name="connsiteY3170" fmla="*/ 3744839 h 5756219"/>
              <a:gd name="connsiteX3171" fmla="*/ 2606173 w 6226010"/>
              <a:gd name="connsiteY3171" fmla="*/ 3731251 h 5756219"/>
              <a:gd name="connsiteX3172" fmla="*/ 2614326 w 6226010"/>
              <a:gd name="connsiteY3172" fmla="*/ 3731251 h 5756219"/>
              <a:gd name="connsiteX3173" fmla="*/ 2619761 w 6226010"/>
              <a:gd name="connsiteY3173" fmla="*/ 3725816 h 5756219"/>
              <a:gd name="connsiteX3174" fmla="*/ 2636066 w 6226010"/>
              <a:gd name="connsiteY3174" fmla="*/ 3723099 h 5756219"/>
              <a:gd name="connsiteX3175" fmla="*/ 2636066 w 6226010"/>
              <a:gd name="connsiteY3175" fmla="*/ 3720381 h 5756219"/>
              <a:gd name="connsiteX3176" fmla="*/ 2657807 w 6226010"/>
              <a:gd name="connsiteY3176" fmla="*/ 3704076 h 5756219"/>
              <a:gd name="connsiteX3177" fmla="*/ 2657807 w 6226010"/>
              <a:gd name="connsiteY3177" fmla="*/ 3698640 h 5756219"/>
              <a:gd name="connsiteX3178" fmla="*/ 2636066 w 6226010"/>
              <a:gd name="connsiteY3178" fmla="*/ 3706793 h 5756219"/>
              <a:gd name="connsiteX3179" fmla="*/ 2636066 w 6226010"/>
              <a:gd name="connsiteY3179" fmla="*/ 3709511 h 5756219"/>
              <a:gd name="connsiteX3180" fmla="*/ 2617043 w 6226010"/>
              <a:gd name="connsiteY3180" fmla="*/ 3709511 h 5756219"/>
              <a:gd name="connsiteX3181" fmla="*/ 2622478 w 6226010"/>
              <a:gd name="connsiteY3181" fmla="*/ 3690488 h 5756219"/>
              <a:gd name="connsiteX3182" fmla="*/ 2649654 w 6226010"/>
              <a:gd name="connsiteY3182" fmla="*/ 3687770 h 5756219"/>
              <a:gd name="connsiteX3183" fmla="*/ 2652372 w 6226010"/>
              <a:gd name="connsiteY3183" fmla="*/ 3682335 h 5756219"/>
              <a:gd name="connsiteX3184" fmla="*/ 2660525 w 6226010"/>
              <a:gd name="connsiteY3184" fmla="*/ 3679617 h 5756219"/>
              <a:gd name="connsiteX3185" fmla="*/ 2660525 w 6226010"/>
              <a:gd name="connsiteY3185" fmla="*/ 3676900 h 5756219"/>
              <a:gd name="connsiteX3186" fmla="*/ 2684983 w 6226010"/>
              <a:gd name="connsiteY3186" fmla="*/ 3674182 h 5756219"/>
              <a:gd name="connsiteX3187" fmla="*/ 2701289 w 6226010"/>
              <a:gd name="connsiteY3187" fmla="*/ 3657877 h 5756219"/>
              <a:gd name="connsiteX3188" fmla="*/ 2720312 w 6226010"/>
              <a:gd name="connsiteY3188" fmla="*/ 3655159 h 5756219"/>
              <a:gd name="connsiteX3189" fmla="*/ 2728465 w 6226010"/>
              <a:gd name="connsiteY3189" fmla="*/ 3649724 h 5756219"/>
              <a:gd name="connsiteX3190" fmla="*/ 2754153 w 6226010"/>
              <a:gd name="connsiteY3190" fmla="*/ 3648034 h 5756219"/>
              <a:gd name="connsiteX3191" fmla="*/ 2762732 w 6226010"/>
              <a:gd name="connsiteY3191" fmla="*/ 3634523 h 5756219"/>
              <a:gd name="connsiteX3192" fmla="*/ 2777382 w 6226010"/>
              <a:gd name="connsiteY3192" fmla="*/ 3625266 h 5756219"/>
              <a:gd name="connsiteX3193" fmla="*/ 2799123 w 6226010"/>
              <a:gd name="connsiteY3193" fmla="*/ 3630701 h 5756219"/>
              <a:gd name="connsiteX3194" fmla="*/ 2850757 w 6226010"/>
              <a:gd name="connsiteY3194" fmla="*/ 3630701 h 5756219"/>
              <a:gd name="connsiteX3195" fmla="*/ 2861627 w 6226010"/>
              <a:gd name="connsiteY3195" fmla="*/ 3617113 h 5756219"/>
              <a:gd name="connsiteX3196" fmla="*/ 2867063 w 6226010"/>
              <a:gd name="connsiteY3196" fmla="*/ 3617113 h 5756219"/>
              <a:gd name="connsiteX3197" fmla="*/ 2869779 w 6226010"/>
              <a:gd name="connsiteY3197" fmla="*/ 3611678 h 5756219"/>
              <a:gd name="connsiteX3198" fmla="*/ 2875215 w 6226010"/>
              <a:gd name="connsiteY3198" fmla="*/ 3611678 h 5756219"/>
              <a:gd name="connsiteX3199" fmla="*/ 2877933 w 6226010"/>
              <a:gd name="connsiteY3199" fmla="*/ 3606243 h 5756219"/>
              <a:gd name="connsiteX3200" fmla="*/ 2886085 w 6226010"/>
              <a:gd name="connsiteY3200" fmla="*/ 3600808 h 5756219"/>
              <a:gd name="connsiteX3201" fmla="*/ 2891521 w 6226010"/>
              <a:gd name="connsiteY3201" fmla="*/ 3589937 h 5756219"/>
              <a:gd name="connsiteX3202" fmla="*/ 2888803 w 6226010"/>
              <a:gd name="connsiteY3202" fmla="*/ 3584502 h 5756219"/>
              <a:gd name="connsiteX3203" fmla="*/ 2883367 w 6226010"/>
              <a:gd name="connsiteY3203" fmla="*/ 3584502 h 5756219"/>
              <a:gd name="connsiteX3204" fmla="*/ 2875215 w 6226010"/>
              <a:gd name="connsiteY3204" fmla="*/ 3598090 h 5756219"/>
              <a:gd name="connsiteX3205" fmla="*/ 2869779 w 6226010"/>
              <a:gd name="connsiteY3205" fmla="*/ 3598090 h 5756219"/>
              <a:gd name="connsiteX3206" fmla="*/ 2839887 w 6226010"/>
              <a:gd name="connsiteY3206" fmla="*/ 3622548 h 5756219"/>
              <a:gd name="connsiteX3207" fmla="*/ 2809993 w 6226010"/>
              <a:gd name="connsiteY3207" fmla="*/ 3619831 h 5756219"/>
              <a:gd name="connsiteX3208" fmla="*/ 2809993 w 6226010"/>
              <a:gd name="connsiteY3208" fmla="*/ 3617113 h 5756219"/>
              <a:gd name="connsiteX3209" fmla="*/ 2801841 w 6226010"/>
              <a:gd name="connsiteY3209" fmla="*/ 3614396 h 5756219"/>
              <a:gd name="connsiteX3210" fmla="*/ 2815429 w 6226010"/>
              <a:gd name="connsiteY3210" fmla="*/ 3598090 h 5756219"/>
              <a:gd name="connsiteX3211" fmla="*/ 2818145 w 6226010"/>
              <a:gd name="connsiteY3211" fmla="*/ 3598090 h 5756219"/>
              <a:gd name="connsiteX3212" fmla="*/ 2818145 w 6226010"/>
              <a:gd name="connsiteY3212" fmla="*/ 3592655 h 5756219"/>
              <a:gd name="connsiteX3213" fmla="*/ 2823581 w 6226010"/>
              <a:gd name="connsiteY3213" fmla="*/ 3592655 h 5756219"/>
              <a:gd name="connsiteX3214" fmla="*/ 2826299 w 6226010"/>
              <a:gd name="connsiteY3214" fmla="*/ 3587220 h 5756219"/>
              <a:gd name="connsiteX3215" fmla="*/ 2834451 w 6226010"/>
              <a:gd name="connsiteY3215" fmla="*/ 3581784 h 5756219"/>
              <a:gd name="connsiteX3216" fmla="*/ 2848039 w 6226010"/>
              <a:gd name="connsiteY3216" fmla="*/ 3579067 h 5756219"/>
              <a:gd name="connsiteX3217" fmla="*/ 2850757 w 6226010"/>
              <a:gd name="connsiteY3217" fmla="*/ 3573632 h 5756219"/>
              <a:gd name="connsiteX3218" fmla="*/ 2864345 w 6226010"/>
              <a:gd name="connsiteY3218" fmla="*/ 3573632 h 5756219"/>
              <a:gd name="connsiteX3219" fmla="*/ 2869779 w 6226010"/>
              <a:gd name="connsiteY3219" fmla="*/ 3568196 h 5756219"/>
              <a:gd name="connsiteX3220" fmla="*/ 2883367 w 6226010"/>
              <a:gd name="connsiteY3220" fmla="*/ 3565479 h 5756219"/>
              <a:gd name="connsiteX3221" fmla="*/ 2891521 w 6226010"/>
              <a:gd name="connsiteY3221" fmla="*/ 3549173 h 5756219"/>
              <a:gd name="connsiteX3222" fmla="*/ 2902391 w 6226010"/>
              <a:gd name="connsiteY3222" fmla="*/ 3535585 h 5756219"/>
              <a:gd name="connsiteX3223" fmla="*/ 2907827 w 6226010"/>
              <a:gd name="connsiteY3223" fmla="*/ 3492104 h 5756219"/>
              <a:gd name="connsiteX3224" fmla="*/ 2896955 w 6226010"/>
              <a:gd name="connsiteY3224" fmla="*/ 3497539 h 5756219"/>
              <a:gd name="connsiteX3225" fmla="*/ 2894239 w 6226010"/>
              <a:gd name="connsiteY3225" fmla="*/ 3532868 h 5756219"/>
              <a:gd name="connsiteX3226" fmla="*/ 2880651 w 6226010"/>
              <a:gd name="connsiteY3226" fmla="*/ 3554608 h 5756219"/>
              <a:gd name="connsiteX3227" fmla="*/ 2864345 w 6226010"/>
              <a:gd name="connsiteY3227" fmla="*/ 3562761 h 5756219"/>
              <a:gd name="connsiteX3228" fmla="*/ 2848039 w 6226010"/>
              <a:gd name="connsiteY3228" fmla="*/ 3565479 h 5756219"/>
              <a:gd name="connsiteX3229" fmla="*/ 2842603 w 6226010"/>
              <a:gd name="connsiteY3229" fmla="*/ 3565479 h 5756219"/>
              <a:gd name="connsiteX3230" fmla="*/ 2848039 w 6226010"/>
              <a:gd name="connsiteY3230" fmla="*/ 3543738 h 5756219"/>
              <a:gd name="connsiteX3231" fmla="*/ 2845321 w 6226010"/>
              <a:gd name="connsiteY3231" fmla="*/ 3508409 h 5756219"/>
              <a:gd name="connsiteX3232" fmla="*/ 2839887 w 6226010"/>
              <a:gd name="connsiteY3232" fmla="*/ 3500256 h 5756219"/>
              <a:gd name="connsiteX3233" fmla="*/ 2831733 w 6226010"/>
              <a:gd name="connsiteY3233" fmla="*/ 3500256 h 5756219"/>
              <a:gd name="connsiteX3234" fmla="*/ 2823581 w 6226010"/>
              <a:gd name="connsiteY3234" fmla="*/ 3494821 h 5756219"/>
              <a:gd name="connsiteX3235" fmla="*/ 2818145 w 6226010"/>
              <a:gd name="connsiteY3235" fmla="*/ 3502974 h 5756219"/>
              <a:gd name="connsiteX3236" fmla="*/ 2839887 w 6226010"/>
              <a:gd name="connsiteY3236" fmla="*/ 3519280 h 5756219"/>
              <a:gd name="connsiteX3237" fmla="*/ 2829017 w 6226010"/>
              <a:gd name="connsiteY3237" fmla="*/ 3573632 h 5756219"/>
              <a:gd name="connsiteX3238" fmla="*/ 2815429 w 6226010"/>
              <a:gd name="connsiteY3238" fmla="*/ 3584502 h 5756219"/>
              <a:gd name="connsiteX3239" fmla="*/ 2812711 w 6226010"/>
              <a:gd name="connsiteY3239" fmla="*/ 3595372 h 5756219"/>
              <a:gd name="connsiteX3240" fmla="*/ 2799123 w 6226010"/>
              <a:gd name="connsiteY3240" fmla="*/ 3611678 h 5756219"/>
              <a:gd name="connsiteX3241" fmla="*/ 2774665 w 6226010"/>
              <a:gd name="connsiteY3241" fmla="*/ 3614396 h 5756219"/>
              <a:gd name="connsiteX3242" fmla="*/ 2763794 w 6226010"/>
              <a:gd name="connsiteY3242" fmla="*/ 3630701 h 5756219"/>
              <a:gd name="connsiteX3243" fmla="*/ 2744091 w 6226010"/>
              <a:gd name="connsiteY3243" fmla="*/ 3631041 h 5756219"/>
              <a:gd name="connsiteX3244" fmla="*/ 2736535 w 6226010"/>
              <a:gd name="connsiteY3244" fmla="*/ 3628248 h 5756219"/>
              <a:gd name="connsiteX3245" fmla="*/ 2735897 w 6226010"/>
              <a:gd name="connsiteY3245" fmla="*/ 3632357 h 5756219"/>
              <a:gd name="connsiteX3246" fmla="*/ 2731183 w 6226010"/>
              <a:gd name="connsiteY3246" fmla="*/ 3641571 h 5756219"/>
              <a:gd name="connsiteX3247" fmla="*/ 2714877 w 6226010"/>
              <a:gd name="connsiteY3247" fmla="*/ 3644289 h 5756219"/>
              <a:gd name="connsiteX3248" fmla="*/ 2712160 w 6226010"/>
              <a:gd name="connsiteY3248" fmla="*/ 3649724 h 5756219"/>
              <a:gd name="connsiteX3249" fmla="*/ 2690419 w 6226010"/>
              <a:gd name="connsiteY3249" fmla="*/ 3652442 h 5756219"/>
              <a:gd name="connsiteX3250" fmla="*/ 2687701 w 6226010"/>
              <a:gd name="connsiteY3250" fmla="*/ 3655159 h 5756219"/>
              <a:gd name="connsiteX3251" fmla="*/ 2674113 w 6226010"/>
              <a:gd name="connsiteY3251" fmla="*/ 3657877 h 5756219"/>
              <a:gd name="connsiteX3252" fmla="*/ 2671396 w 6226010"/>
              <a:gd name="connsiteY3252" fmla="*/ 3663312 h 5756219"/>
              <a:gd name="connsiteX3253" fmla="*/ 2660525 w 6226010"/>
              <a:gd name="connsiteY3253" fmla="*/ 3663312 h 5756219"/>
              <a:gd name="connsiteX3254" fmla="*/ 2638785 w 6226010"/>
              <a:gd name="connsiteY3254" fmla="*/ 3676900 h 5756219"/>
              <a:gd name="connsiteX3255" fmla="*/ 2625197 w 6226010"/>
              <a:gd name="connsiteY3255" fmla="*/ 3671465 h 5756219"/>
              <a:gd name="connsiteX3256" fmla="*/ 2633350 w 6226010"/>
              <a:gd name="connsiteY3256" fmla="*/ 3595372 h 5756219"/>
              <a:gd name="connsiteX3257" fmla="*/ 2655090 w 6226010"/>
              <a:gd name="connsiteY3257" fmla="*/ 3560044 h 5756219"/>
              <a:gd name="connsiteX3258" fmla="*/ 2672975 w 6226010"/>
              <a:gd name="connsiteY3258" fmla="*/ 3559319 h 5756219"/>
              <a:gd name="connsiteX3259" fmla="*/ 2671396 w 6226010"/>
              <a:gd name="connsiteY3259" fmla="*/ 3551891 h 5756219"/>
              <a:gd name="connsiteX3260" fmla="*/ 2678869 w 6226010"/>
              <a:gd name="connsiteY3260" fmla="*/ 3545437 h 5756219"/>
              <a:gd name="connsiteX3261" fmla="*/ 2688215 w 6226010"/>
              <a:gd name="connsiteY3261" fmla="*/ 3541863 h 5756219"/>
              <a:gd name="connsiteX3262" fmla="*/ 2674114 w 6226010"/>
              <a:gd name="connsiteY3262" fmla="*/ 3541021 h 5756219"/>
              <a:gd name="connsiteX3263" fmla="*/ 2665961 w 6226010"/>
              <a:gd name="connsiteY3263" fmla="*/ 3535586 h 5756219"/>
              <a:gd name="connsiteX3264" fmla="*/ 2694495 w 6226010"/>
              <a:gd name="connsiteY3264" fmla="*/ 3535586 h 5756219"/>
              <a:gd name="connsiteX3265" fmla="*/ 2698572 w 6226010"/>
              <a:gd name="connsiteY3265" fmla="*/ 3530150 h 5756219"/>
              <a:gd name="connsiteX3266" fmla="*/ 2705287 w 6226010"/>
              <a:gd name="connsiteY3266" fmla="*/ 3524075 h 5756219"/>
              <a:gd name="connsiteX3267" fmla="*/ 2704006 w 6226010"/>
              <a:gd name="connsiteY3267" fmla="*/ 3524715 h 5756219"/>
              <a:gd name="connsiteX3268" fmla="*/ 2627913 w 6226010"/>
              <a:gd name="connsiteY3268" fmla="*/ 3516562 h 5756219"/>
              <a:gd name="connsiteX3269" fmla="*/ 2619761 w 6226010"/>
              <a:gd name="connsiteY3269" fmla="*/ 3502974 h 5756219"/>
              <a:gd name="connsiteX3270" fmla="*/ 2674113 w 6226010"/>
              <a:gd name="connsiteY3270" fmla="*/ 3473080 h 5756219"/>
              <a:gd name="connsiteX3271" fmla="*/ 2687701 w 6226010"/>
              <a:gd name="connsiteY3271" fmla="*/ 3451340 h 5756219"/>
              <a:gd name="connsiteX3272" fmla="*/ 2714877 w 6226010"/>
              <a:gd name="connsiteY3272" fmla="*/ 3451340 h 5756219"/>
              <a:gd name="connsiteX3273" fmla="*/ 2731182 w 6226010"/>
              <a:gd name="connsiteY3273" fmla="*/ 3448622 h 5756219"/>
              <a:gd name="connsiteX3274" fmla="*/ 2752923 w 6226010"/>
              <a:gd name="connsiteY3274" fmla="*/ 3451340 h 5756219"/>
              <a:gd name="connsiteX3275" fmla="*/ 2761076 w 6226010"/>
              <a:gd name="connsiteY3275" fmla="*/ 3445905 h 5756219"/>
              <a:gd name="connsiteX3276" fmla="*/ 2777381 w 6226010"/>
              <a:gd name="connsiteY3276" fmla="*/ 3443187 h 5756219"/>
              <a:gd name="connsiteX3277" fmla="*/ 2782816 w 6226010"/>
              <a:gd name="connsiteY3277" fmla="*/ 3437752 h 5756219"/>
              <a:gd name="connsiteX3278" fmla="*/ 2782817 w 6226010"/>
              <a:gd name="connsiteY3278" fmla="*/ 3437752 h 5756219"/>
              <a:gd name="connsiteX3279" fmla="*/ 2793688 w 6226010"/>
              <a:gd name="connsiteY3279" fmla="*/ 3429599 h 5756219"/>
              <a:gd name="connsiteX3280" fmla="*/ 2823581 w 6226010"/>
              <a:gd name="connsiteY3280" fmla="*/ 3364377 h 5756219"/>
              <a:gd name="connsiteX3281" fmla="*/ 2875215 w 6226010"/>
              <a:gd name="connsiteY3281" fmla="*/ 3337201 h 5756219"/>
              <a:gd name="connsiteX3282" fmla="*/ 2875215 w 6226010"/>
              <a:gd name="connsiteY3282" fmla="*/ 3334484 h 5756219"/>
              <a:gd name="connsiteX3283" fmla="*/ 2872497 w 6226010"/>
              <a:gd name="connsiteY3283" fmla="*/ 3326331 h 5756219"/>
              <a:gd name="connsiteX3284" fmla="*/ 2837169 w 6226010"/>
              <a:gd name="connsiteY3284" fmla="*/ 3350789 h 5756219"/>
              <a:gd name="connsiteX3285" fmla="*/ 2831733 w 6226010"/>
              <a:gd name="connsiteY3285" fmla="*/ 3350789 h 5756219"/>
              <a:gd name="connsiteX3286" fmla="*/ 2837169 w 6226010"/>
              <a:gd name="connsiteY3286" fmla="*/ 3301872 h 5756219"/>
              <a:gd name="connsiteX3287" fmla="*/ 2842603 w 6226010"/>
              <a:gd name="connsiteY3287" fmla="*/ 3285567 h 5756219"/>
              <a:gd name="connsiteX3288" fmla="*/ 2877933 w 6226010"/>
              <a:gd name="connsiteY3288" fmla="*/ 3285567 h 5756219"/>
              <a:gd name="connsiteX3289" fmla="*/ 2894239 w 6226010"/>
              <a:gd name="connsiteY3289" fmla="*/ 3277414 h 5756219"/>
              <a:gd name="connsiteX3290" fmla="*/ 2894239 w 6226010"/>
              <a:gd name="connsiteY3290" fmla="*/ 3271979 h 5756219"/>
              <a:gd name="connsiteX3291" fmla="*/ 2880651 w 6226010"/>
              <a:gd name="connsiteY3291" fmla="*/ 3277414 h 5756219"/>
              <a:gd name="connsiteX3292" fmla="*/ 2848039 w 6226010"/>
              <a:gd name="connsiteY3292" fmla="*/ 3277414 h 5756219"/>
              <a:gd name="connsiteX3293" fmla="*/ 2856191 w 6226010"/>
              <a:gd name="connsiteY3293" fmla="*/ 3250238 h 5756219"/>
              <a:gd name="connsiteX3294" fmla="*/ 2864345 w 6226010"/>
              <a:gd name="connsiteY3294" fmla="*/ 3225780 h 5756219"/>
              <a:gd name="connsiteX3295" fmla="*/ 2856191 w 6226010"/>
              <a:gd name="connsiteY3295" fmla="*/ 3225780 h 5756219"/>
              <a:gd name="connsiteX3296" fmla="*/ 2848039 w 6226010"/>
              <a:gd name="connsiteY3296" fmla="*/ 3242085 h 5756219"/>
              <a:gd name="connsiteX3297" fmla="*/ 2842603 w 6226010"/>
              <a:gd name="connsiteY3297" fmla="*/ 3269261 h 5756219"/>
              <a:gd name="connsiteX3298" fmla="*/ 2834451 w 6226010"/>
              <a:gd name="connsiteY3298" fmla="*/ 3280132 h 5756219"/>
              <a:gd name="connsiteX3299" fmla="*/ 2834451 w 6226010"/>
              <a:gd name="connsiteY3299" fmla="*/ 3285567 h 5756219"/>
              <a:gd name="connsiteX3300" fmla="*/ 2823581 w 6226010"/>
              <a:gd name="connsiteY3300" fmla="*/ 3310025 h 5756219"/>
              <a:gd name="connsiteX3301" fmla="*/ 2818145 w 6226010"/>
              <a:gd name="connsiteY3301" fmla="*/ 3345354 h 5756219"/>
              <a:gd name="connsiteX3302" fmla="*/ 2818145 w 6226010"/>
              <a:gd name="connsiteY3302" fmla="*/ 3348071 h 5756219"/>
              <a:gd name="connsiteX3303" fmla="*/ 2815429 w 6226010"/>
              <a:gd name="connsiteY3303" fmla="*/ 3348071 h 5756219"/>
              <a:gd name="connsiteX3304" fmla="*/ 2807275 w 6226010"/>
              <a:gd name="connsiteY3304" fmla="*/ 3288284 h 5756219"/>
              <a:gd name="connsiteX3305" fmla="*/ 2793688 w 6226010"/>
              <a:gd name="connsiteY3305" fmla="*/ 3288284 h 5756219"/>
              <a:gd name="connsiteX3306" fmla="*/ 2799123 w 6226010"/>
              <a:gd name="connsiteY3306" fmla="*/ 3304590 h 5756219"/>
              <a:gd name="connsiteX3307" fmla="*/ 2799123 w 6226010"/>
              <a:gd name="connsiteY3307" fmla="*/ 3318178 h 5756219"/>
              <a:gd name="connsiteX3308" fmla="*/ 2801841 w 6226010"/>
              <a:gd name="connsiteY3308" fmla="*/ 3320896 h 5756219"/>
              <a:gd name="connsiteX3309" fmla="*/ 2801841 w 6226010"/>
              <a:gd name="connsiteY3309" fmla="*/ 3329048 h 5756219"/>
              <a:gd name="connsiteX3310" fmla="*/ 2801841 w 6226010"/>
              <a:gd name="connsiteY3310" fmla="*/ 3348071 h 5756219"/>
              <a:gd name="connsiteX3311" fmla="*/ 2801841 w 6226010"/>
              <a:gd name="connsiteY3311" fmla="*/ 3353507 h 5756219"/>
              <a:gd name="connsiteX3312" fmla="*/ 2793688 w 6226010"/>
              <a:gd name="connsiteY3312" fmla="*/ 3353507 h 5756219"/>
              <a:gd name="connsiteX3313" fmla="*/ 2785535 w 6226010"/>
              <a:gd name="connsiteY3313" fmla="*/ 3358942 h 5756219"/>
              <a:gd name="connsiteX3314" fmla="*/ 2780100 w 6226010"/>
              <a:gd name="connsiteY3314" fmla="*/ 3375247 h 5756219"/>
              <a:gd name="connsiteX3315" fmla="*/ 2769230 w 6226010"/>
              <a:gd name="connsiteY3315" fmla="*/ 3391553 h 5756219"/>
              <a:gd name="connsiteX3316" fmla="*/ 2766512 w 6226010"/>
              <a:gd name="connsiteY3316" fmla="*/ 3391553 h 5756219"/>
              <a:gd name="connsiteX3317" fmla="*/ 2736618 w 6226010"/>
              <a:gd name="connsiteY3317" fmla="*/ 3413294 h 5756219"/>
              <a:gd name="connsiteX3318" fmla="*/ 2728466 w 6226010"/>
              <a:gd name="connsiteY3318" fmla="*/ 3413294 h 5756219"/>
              <a:gd name="connsiteX3319" fmla="*/ 2720313 w 6226010"/>
              <a:gd name="connsiteY3319" fmla="*/ 3418729 h 5756219"/>
              <a:gd name="connsiteX3320" fmla="*/ 2704007 w 6226010"/>
              <a:gd name="connsiteY3320" fmla="*/ 3421446 h 5756219"/>
              <a:gd name="connsiteX3321" fmla="*/ 2704007 w 6226010"/>
              <a:gd name="connsiteY3321" fmla="*/ 3424164 h 5756219"/>
              <a:gd name="connsiteX3322" fmla="*/ 2682266 w 6226010"/>
              <a:gd name="connsiteY3322" fmla="*/ 3432317 h 5756219"/>
              <a:gd name="connsiteX3323" fmla="*/ 2668678 w 6226010"/>
              <a:gd name="connsiteY3323" fmla="*/ 3432317 h 5756219"/>
              <a:gd name="connsiteX3324" fmla="*/ 2690419 w 6226010"/>
              <a:gd name="connsiteY3324" fmla="*/ 3410576 h 5756219"/>
              <a:gd name="connsiteX3325" fmla="*/ 2709442 w 6226010"/>
              <a:gd name="connsiteY3325" fmla="*/ 3383400 h 5756219"/>
              <a:gd name="connsiteX3326" fmla="*/ 2714878 w 6226010"/>
              <a:gd name="connsiteY3326" fmla="*/ 3380683 h 5756219"/>
              <a:gd name="connsiteX3327" fmla="*/ 2717595 w 6226010"/>
              <a:gd name="connsiteY3327" fmla="*/ 3372530 h 5756219"/>
              <a:gd name="connsiteX3328" fmla="*/ 2714878 w 6226010"/>
              <a:gd name="connsiteY3328" fmla="*/ 3364377 h 5756219"/>
              <a:gd name="connsiteX3329" fmla="*/ 2704007 w 6226010"/>
              <a:gd name="connsiteY3329" fmla="*/ 3380683 h 5756219"/>
              <a:gd name="connsiteX3330" fmla="*/ 2665961 w 6226010"/>
              <a:gd name="connsiteY3330" fmla="*/ 3418729 h 5756219"/>
              <a:gd name="connsiteX3331" fmla="*/ 2657808 w 6226010"/>
              <a:gd name="connsiteY3331" fmla="*/ 3418729 h 5756219"/>
              <a:gd name="connsiteX3332" fmla="*/ 2644220 w 6226010"/>
              <a:gd name="connsiteY3332" fmla="*/ 3424164 h 5756219"/>
              <a:gd name="connsiteX3333" fmla="*/ 2625197 w 6226010"/>
              <a:gd name="connsiteY3333" fmla="*/ 3424164 h 5756219"/>
              <a:gd name="connsiteX3334" fmla="*/ 2641502 w 6226010"/>
              <a:gd name="connsiteY3334" fmla="*/ 3396988 h 5756219"/>
              <a:gd name="connsiteX3335" fmla="*/ 2655090 w 6226010"/>
              <a:gd name="connsiteY3335" fmla="*/ 3394270 h 5756219"/>
              <a:gd name="connsiteX3336" fmla="*/ 2655090 w 6226010"/>
              <a:gd name="connsiteY3336" fmla="*/ 3391553 h 5756219"/>
              <a:gd name="connsiteX3337" fmla="*/ 2668678 w 6226010"/>
              <a:gd name="connsiteY3337" fmla="*/ 3388835 h 5756219"/>
              <a:gd name="connsiteX3338" fmla="*/ 2671396 w 6226010"/>
              <a:gd name="connsiteY3338" fmla="*/ 3383400 h 5756219"/>
              <a:gd name="connsiteX3339" fmla="*/ 2679549 w 6226010"/>
              <a:gd name="connsiteY3339" fmla="*/ 3383400 h 5756219"/>
              <a:gd name="connsiteX3340" fmla="*/ 2687702 w 6226010"/>
              <a:gd name="connsiteY3340" fmla="*/ 3377965 h 5756219"/>
              <a:gd name="connsiteX3341" fmla="*/ 2695854 w 6226010"/>
              <a:gd name="connsiteY3341" fmla="*/ 3375247 h 5756219"/>
              <a:gd name="connsiteX3342" fmla="*/ 2695854 w 6226010"/>
              <a:gd name="connsiteY3342" fmla="*/ 3369812 h 5756219"/>
              <a:gd name="connsiteX3343" fmla="*/ 2706725 w 6226010"/>
              <a:gd name="connsiteY3343" fmla="*/ 3367095 h 5756219"/>
              <a:gd name="connsiteX3344" fmla="*/ 2717595 w 6226010"/>
              <a:gd name="connsiteY3344" fmla="*/ 3353507 h 5756219"/>
              <a:gd name="connsiteX3345" fmla="*/ 2725748 w 6226010"/>
              <a:gd name="connsiteY3345" fmla="*/ 3350789 h 5756219"/>
              <a:gd name="connsiteX3346" fmla="*/ 2733901 w 6226010"/>
              <a:gd name="connsiteY3346" fmla="*/ 3326331 h 5756219"/>
              <a:gd name="connsiteX3347" fmla="*/ 2761077 w 6226010"/>
              <a:gd name="connsiteY3347" fmla="*/ 3269261 h 5756219"/>
              <a:gd name="connsiteX3348" fmla="*/ 2769230 w 6226010"/>
              <a:gd name="connsiteY3348" fmla="*/ 3250238 h 5756219"/>
              <a:gd name="connsiteX3349" fmla="*/ 2782817 w 6226010"/>
              <a:gd name="connsiteY3349" fmla="*/ 3247520 h 5756219"/>
              <a:gd name="connsiteX3350" fmla="*/ 2782817 w 6226010"/>
              <a:gd name="connsiteY3350" fmla="*/ 3242085 h 5756219"/>
              <a:gd name="connsiteX3351" fmla="*/ 2790970 w 6226010"/>
              <a:gd name="connsiteY3351" fmla="*/ 3239368 h 5756219"/>
              <a:gd name="connsiteX3352" fmla="*/ 2799123 w 6226010"/>
              <a:gd name="connsiteY3352" fmla="*/ 3231215 h 5756219"/>
              <a:gd name="connsiteX3353" fmla="*/ 2799123 w 6226010"/>
              <a:gd name="connsiteY3353" fmla="*/ 3214909 h 5756219"/>
              <a:gd name="connsiteX3354" fmla="*/ 2809993 w 6226010"/>
              <a:gd name="connsiteY3354" fmla="*/ 3206757 h 5756219"/>
              <a:gd name="connsiteX3355" fmla="*/ 2818145 w 6226010"/>
              <a:gd name="connsiteY3355" fmla="*/ 3190451 h 5756219"/>
              <a:gd name="connsiteX3356" fmla="*/ 2834451 w 6226010"/>
              <a:gd name="connsiteY3356" fmla="*/ 3190451 h 5756219"/>
              <a:gd name="connsiteX3357" fmla="*/ 2877933 w 6226010"/>
              <a:gd name="connsiteY3357" fmla="*/ 3190451 h 5756219"/>
              <a:gd name="connsiteX3358" fmla="*/ 2877933 w 6226010"/>
              <a:gd name="connsiteY3358" fmla="*/ 3182298 h 5756219"/>
              <a:gd name="connsiteX3359" fmla="*/ 2861627 w 6226010"/>
              <a:gd name="connsiteY3359" fmla="*/ 3179581 h 5756219"/>
              <a:gd name="connsiteX3360" fmla="*/ 2850757 w 6226010"/>
              <a:gd name="connsiteY3360" fmla="*/ 3182298 h 5756219"/>
              <a:gd name="connsiteX3361" fmla="*/ 2831733 w 6226010"/>
              <a:gd name="connsiteY3361" fmla="*/ 3179581 h 5756219"/>
              <a:gd name="connsiteX3362" fmla="*/ 2842603 w 6226010"/>
              <a:gd name="connsiteY3362" fmla="*/ 3155122 h 5756219"/>
              <a:gd name="connsiteX3363" fmla="*/ 2845321 w 6226010"/>
              <a:gd name="connsiteY3363" fmla="*/ 3141534 h 5756219"/>
              <a:gd name="connsiteX3364" fmla="*/ 2839887 w 6226010"/>
              <a:gd name="connsiteY3364" fmla="*/ 3130664 h 5756219"/>
              <a:gd name="connsiteX3365" fmla="*/ 2829017 w 6226010"/>
              <a:gd name="connsiteY3365" fmla="*/ 3160558 h 5756219"/>
              <a:gd name="connsiteX3366" fmla="*/ 2829017 w 6226010"/>
              <a:gd name="connsiteY3366" fmla="*/ 3168710 h 5756219"/>
              <a:gd name="connsiteX3367" fmla="*/ 2807275 w 6226010"/>
              <a:gd name="connsiteY3367" fmla="*/ 3201321 h 5756219"/>
              <a:gd name="connsiteX3368" fmla="*/ 2804558 w 6226010"/>
              <a:gd name="connsiteY3368" fmla="*/ 3201321 h 5756219"/>
              <a:gd name="connsiteX3369" fmla="*/ 2804558 w 6226010"/>
              <a:gd name="connsiteY3369" fmla="*/ 3179581 h 5756219"/>
              <a:gd name="connsiteX3370" fmla="*/ 2801841 w 6226010"/>
              <a:gd name="connsiteY3370" fmla="*/ 3174145 h 5756219"/>
              <a:gd name="connsiteX3371" fmla="*/ 2796405 w 6226010"/>
              <a:gd name="connsiteY3371" fmla="*/ 3176863 h 5756219"/>
              <a:gd name="connsiteX3372" fmla="*/ 2796405 w 6226010"/>
              <a:gd name="connsiteY3372" fmla="*/ 3206757 h 5756219"/>
              <a:gd name="connsiteX3373" fmla="*/ 2793688 w 6226010"/>
              <a:gd name="connsiteY3373" fmla="*/ 3214909 h 5756219"/>
              <a:gd name="connsiteX3374" fmla="*/ 2793688 w 6226010"/>
              <a:gd name="connsiteY3374" fmla="*/ 3228497 h 5756219"/>
              <a:gd name="connsiteX3375" fmla="*/ 2763794 w 6226010"/>
              <a:gd name="connsiteY3375" fmla="*/ 3247520 h 5756219"/>
              <a:gd name="connsiteX3376" fmla="*/ 2752924 w 6226010"/>
              <a:gd name="connsiteY3376" fmla="*/ 3201321 h 5756219"/>
              <a:gd name="connsiteX3377" fmla="*/ 2742054 w 6226010"/>
              <a:gd name="connsiteY3377" fmla="*/ 3206757 h 5756219"/>
              <a:gd name="connsiteX3378" fmla="*/ 2742054 w 6226010"/>
              <a:gd name="connsiteY3378" fmla="*/ 3209474 h 5756219"/>
              <a:gd name="connsiteX3379" fmla="*/ 2747489 w 6226010"/>
              <a:gd name="connsiteY3379" fmla="*/ 3214909 h 5756219"/>
              <a:gd name="connsiteX3380" fmla="*/ 2761077 w 6226010"/>
              <a:gd name="connsiteY3380" fmla="*/ 3252956 h 5756219"/>
              <a:gd name="connsiteX3381" fmla="*/ 2731183 w 6226010"/>
              <a:gd name="connsiteY3381" fmla="*/ 3318178 h 5756219"/>
              <a:gd name="connsiteX3382" fmla="*/ 2717595 w 6226010"/>
              <a:gd name="connsiteY3382" fmla="*/ 3350789 h 5756219"/>
              <a:gd name="connsiteX3383" fmla="*/ 2709442 w 6226010"/>
              <a:gd name="connsiteY3383" fmla="*/ 3353507 h 5756219"/>
              <a:gd name="connsiteX3384" fmla="*/ 2709442 w 6226010"/>
              <a:gd name="connsiteY3384" fmla="*/ 3356224 h 5756219"/>
              <a:gd name="connsiteX3385" fmla="*/ 2701290 w 6226010"/>
              <a:gd name="connsiteY3385" fmla="*/ 3358942 h 5756219"/>
              <a:gd name="connsiteX3386" fmla="*/ 2698572 w 6226010"/>
              <a:gd name="connsiteY3386" fmla="*/ 3364377 h 5756219"/>
              <a:gd name="connsiteX3387" fmla="*/ 2690419 w 6226010"/>
              <a:gd name="connsiteY3387" fmla="*/ 3364377 h 5756219"/>
              <a:gd name="connsiteX3388" fmla="*/ 2684984 w 6226010"/>
              <a:gd name="connsiteY3388" fmla="*/ 3369812 h 5756219"/>
              <a:gd name="connsiteX3389" fmla="*/ 2671396 w 6226010"/>
              <a:gd name="connsiteY3389" fmla="*/ 3372530 h 5756219"/>
              <a:gd name="connsiteX3390" fmla="*/ 2671396 w 6226010"/>
              <a:gd name="connsiteY3390" fmla="*/ 3375247 h 5756219"/>
              <a:gd name="connsiteX3391" fmla="*/ 2652373 w 6226010"/>
              <a:gd name="connsiteY3391" fmla="*/ 3383400 h 5756219"/>
              <a:gd name="connsiteX3392" fmla="*/ 2649655 w 6226010"/>
              <a:gd name="connsiteY3392" fmla="*/ 3383400 h 5756219"/>
              <a:gd name="connsiteX3393" fmla="*/ 2674114 w 6226010"/>
              <a:gd name="connsiteY3393" fmla="*/ 3329048 h 5756219"/>
              <a:gd name="connsiteX3394" fmla="*/ 2687702 w 6226010"/>
              <a:gd name="connsiteY3394" fmla="*/ 3285567 h 5756219"/>
              <a:gd name="connsiteX3395" fmla="*/ 2712160 w 6226010"/>
              <a:gd name="connsiteY3395" fmla="*/ 3236650 h 5756219"/>
              <a:gd name="connsiteX3396" fmla="*/ 2712160 w 6226010"/>
              <a:gd name="connsiteY3396" fmla="*/ 3223062 h 5756219"/>
              <a:gd name="connsiteX3397" fmla="*/ 2714878 w 6226010"/>
              <a:gd name="connsiteY3397" fmla="*/ 3187733 h 5756219"/>
              <a:gd name="connsiteX3398" fmla="*/ 2714878 w 6226010"/>
              <a:gd name="connsiteY3398" fmla="*/ 3157840 h 5756219"/>
              <a:gd name="connsiteX3399" fmla="*/ 2739336 w 6226010"/>
              <a:gd name="connsiteY3399" fmla="*/ 3111641 h 5756219"/>
              <a:gd name="connsiteX3400" fmla="*/ 2747489 w 6226010"/>
              <a:gd name="connsiteY3400" fmla="*/ 3106206 h 5756219"/>
              <a:gd name="connsiteX3401" fmla="*/ 2771947 w 6226010"/>
              <a:gd name="connsiteY3401" fmla="*/ 3073594 h 5756219"/>
              <a:gd name="connsiteX3402" fmla="*/ 2771947 w 6226010"/>
              <a:gd name="connsiteY3402" fmla="*/ 3068159 h 5756219"/>
              <a:gd name="connsiteX3403" fmla="*/ 2755642 w 6226010"/>
              <a:gd name="connsiteY3403" fmla="*/ 3084465 h 5756219"/>
              <a:gd name="connsiteX3404" fmla="*/ 2725748 w 6226010"/>
              <a:gd name="connsiteY3404" fmla="*/ 3117076 h 5756219"/>
              <a:gd name="connsiteX3405" fmla="*/ 2720313 w 6226010"/>
              <a:gd name="connsiteY3405" fmla="*/ 3117076 h 5756219"/>
              <a:gd name="connsiteX3406" fmla="*/ 2714878 w 6226010"/>
              <a:gd name="connsiteY3406" fmla="*/ 3062724 h 5756219"/>
              <a:gd name="connsiteX3407" fmla="*/ 2704007 w 6226010"/>
              <a:gd name="connsiteY3407" fmla="*/ 3057289 h 5756219"/>
              <a:gd name="connsiteX3408" fmla="*/ 4500337 w 6226010"/>
              <a:gd name="connsiteY3408" fmla="*/ 3046418 h 5756219"/>
              <a:gd name="connsiteX3409" fmla="*/ 4486749 w 6226010"/>
              <a:gd name="connsiteY3409" fmla="*/ 3062724 h 5756219"/>
              <a:gd name="connsiteX3410" fmla="*/ 4511207 w 6226010"/>
              <a:gd name="connsiteY3410" fmla="*/ 3062724 h 5756219"/>
              <a:gd name="connsiteX3411" fmla="*/ 4345433 w 6226010"/>
              <a:gd name="connsiteY3411" fmla="*/ 3030113 h 5756219"/>
              <a:gd name="connsiteX3412" fmla="*/ 4331845 w 6226010"/>
              <a:gd name="connsiteY3412" fmla="*/ 3046418 h 5756219"/>
              <a:gd name="connsiteX3413" fmla="*/ 4348151 w 6226010"/>
              <a:gd name="connsiteY3413" fmla="*/ 3054571 h 5756219"/>
              <a:gd name="connsiteX3414" fmla="*/ 4356305 w 6226010"/>
              <a:gd name="connsiteY3414" fmla="*/ 3046418 h 5756219"/>
              <a:gd name="connsiteX3415" fmla="*/ 1323468 w 6226010"/>
              <a:gd name="connsiteY3415" fmla="*/ 3021960 h 5756219"/>
              <a:gd name="connsiteX3416" fmla="*/ 1320751 w 6226010"/>
              <a:gd name="connsiteY3416" fmla="*/ 3027395 h 5756219"/>
              <a:gd name="connsiteX3417" fmla="*/ 1326186 w 6226010"/>
              <a:gd name="connsiteY3417" fmla="*/ 3060006 h 5756219"/>
              <a:gd name="connsiteX3418" fmla="*/ 1331621 w 6226010"/>
              <a:gd name="connsiteY3418" fmla="*/ 3081747 h 5756219"/>
              <a:gd name="connsiteX3419" fmla="*/ 1331621 w 6226010"/>
              <a:gd name="connsiteY3419" fmla="*/ 3098053 h 5756219"/>
              <a:gd name="connsiteX3420" fmla="*/ 1326186 w 6226010"/>
              <a:gd name="connsiteY3420" fmla="*/ 3160558 h 5756219"/>
              <a:gd name="connsiteX3421" fmla="*/ 1318033 w 6226010"/>
              <a:gd name="connsiteY3421" fmla="*/ 3160558 h 5756219"/>
              <a:gd name="connsiteX3422" fmla="*/ 1279987 w 6226010"/>
              <a:gd name="connsiteY3422" fmla="*/ 3136099 h 5756219"/>
              <a:gd name="connsiteX3423" fmla="*/ 1277269 w 6226010"/>
              <a:gd name="connsiteY3423" fmla="*/ 3122511 h 5756219"/>
              <a:gd name="connsiteX3424" fmla="*/ 1271834 w 6226010"/>
              <a:gd name="connsiteY3424" fmla="*/ 3119794 h 5756219"/>
              <a:gd name="connsiteX3425" fmla="*/ 1271834 w 6226010"/>
              <a:gd name="connsiteY3425" fmla="*/ 3084465 h 5756219"/>
              <a:gd name="connsiteX3426" fmla="*/ 1269116 w 6226010"/>
              <a:gd name="connsiteY3426" fmla="*/ 3079030 h 5756219"/>
              <a:gd name="connsiteX3427" fmla="*/ 1260964 w 6226010"/>
              <a:gd name="connsiteY3427" fmla="*/ 3079030 h 5756219"/>
              <a:gd name="connsiteX3428" fmla="*/ 1260964 w 6226010"/>
              <a:gd name="connsiteY3428" fmla="*/ 3122511 h 5756219"/>
              <a:gd name="connsiteX3429" fmla="*/ 1255528 w 6226010"/>
              <a:gd name="connsiteY3429" fmla="*/ 3122511 h 5756219"/>
              <a:gd name="connsiteX3430" fmla="*/ 1239223 w 6226010"/>
              <a:gd name="connsiteY3430" fmla="*/ 3114358 h 5756219"/>
              <a:gd name="connsiteX3431" fmla="*/ 1236505 w 6226010"/>
              <a:gd name="connsiteY3431" fmla="*/ 3076312 h 5756219"/>
              <a:gd name="connsiteX3432" fmla="*/ 1231070 w 6226010"/>
              <a:gd name="connsiteY3432" fmla="*/ 3076312 h 5756219"/>
              <a:gd name="connsiteX3433" fmla="*/ 1231070 w 6226010"/>
              <a:gd name="connsiteY3433" fmla="*/ 3108923 h 5756219"/>
              <a:gd name="connsiteX3434" fmla="*/ 1228352 w 6226010"/>
              <a:gd name="connsiteY3434" fmla="*/ 3108923 h 5756219"/>
              <a:gd name="connsiteX3435" fmla="*/ 1212047 w 6226010"/>
              <a:gd name="connsiteY3435" fmla="*/ 3092618 h 5756219"/>
              <a:gd name="connsiteX3436" fmla="*/ 1206612 w 6226010"/>
              <a:gd name="connsiteY3436" fmla="*/ 3092618 h 5756219"/>
              <a:gd name="connsiteX3437" fmla="*/ 1206612 w 6226010"/>
              <a:gd name="connsiteY3437" fmla="*/ 3095335 h 5756219"/>
              <a:gd name="connsiteX3438" fmla="*/ 1222917 w 6226010"/>
              <a:gd name="connsiteY3438" fmla="*/ 3111641 h 5756219"/>
              <a:gd name="connsiteX3439" fmla="*/ 1222917 w 6226010"/>
              <a:gd name="connsiteY3439" fmla="*/ 3114358 h 5756219"/>
              <a:gd name="connsiteX3440" fmla="*/ 1231070 w 6226010"/>
              <a:gd name="connsiteY3440" fmla="*/ 3119794 h 5756219"/>
              <a:gd name="connsiteX3441" fmla="*/ 1231070 w 6226010"/>
              <a:gd name="connsiteY3441" fmla="*/ 3125229 h 5756219"/>
              <a:gd name="connsiteX3442" fmla="*/ 1239223 w 6226010"/>
              <a:gd name="connsiteY3442" fmla="*/ 3125229 h 5756219"/>
              <a:gd name="connsiteX3443" fmla="*/ 1244658 w 6226010"/>
              <a:gd name="connsiteY3443" fmla="*/ 3133382 h 5756219"/>
              <a:gd name="connsiteX3444" fmla="*/ 1258246 w 6226010"/>
              <a:gd name="connsiteY3444" fmla="*/ 3133382 h 5756219"/>
              <a:gd name="connsiteX3445" fmla="*/ 1260964 w 6226010"/>
              <a:gd name="connsiteY3445" fmla="*/ 3138817 h 5756219"/>
              <a:gd name="connsiteX3446" fmla="*/ 1274552 w 6226010"/>
              <a:gd name="connsiteY3446" fmla="*/ 3141534 h 5756219"/>
              <a:gd name="connsiteX3447" fmla="*/ 1274552 w 6226010"/>
              <a:gd name="connsiteY3447" fmla="*/ 3146970 h 5756219"/>
              <a:gd name="connsiteX3448" fmla="*/ 1282704 w 6226010"/>
              <a:gd name="connsiteY3448" fmla="*/ 3149687 h 5756219"/>
              <a:gd name="connsiteX3449" fmla="*/ 1282704 w 6226010"/>
              <a:gd name="connsiteY3449" fmla="*/ 3152405 h 5756219"/>
              <a:gd name="connsiteX3450" fmla="*/ 1331621 w 6226010"/>
              <a:gd name="connsiteY3450" fmla="*/ 3185016 h 5756219"/>
              <a:gd name="connsiteX3451" fmla="*/ 1331969 w 6226010"/>
              <a:gd name="connsiteY3451" fmla="*/ 3188848 h 5756219"/>
              <a:gd name="connsiteX3452" fmla="*/ 1331621 w 6226010"/>
              <a:gd name="connsiteY3452" fmla="*/ 3190451 h 5756219"/>
              <a:gd name="connsiteX3453" fmla="*/ 1332441 w 6226010"/>
              <a:gd name="connsiteY3453" fmla="*/ 3194040 h 5756219"/>
              <a:gd name="connsiteX3454" fmla="*/ 1332979 w 6226010"/>
              <a:gd name="connsiteY3454" fmla="*/ 3199962 h 5756219"/>
              <a:gd name="connsiteX3455" fmla="*/ 1334339 w 6226010"/>
              <a:gd name="connsiteY3455" fmla="*/ 3214909 h 5756219"/>
              <a:gd name="connsiteX3456" fmla="*/ 1339774 w 6226010"/>
              <a:gd name="connsiteY3456" fmla="*/ 3217627 h 5756219"/>
              <a:gd name="connsiteX3457" fmla="*/ 1339774 w 6226010"/>
              <a:gd name="connsiteY3457" fmla="*/ 3252956 h 5756219"/>
              <a:gd name="connsiteX3458" fmla="*/ 1345209 w 6226010"/>
              <a:gd name="connsiteY3458" fmla="*/ 3258391 h 5756219"/>
              <a:gd name="connsiteX3459" fmla="*/ 1350542 w 6226010"/>
              <a:gd name="connsiteY3459" fmla="*/ 3260557 h 5756219"/>
              <a:gd name="connsiteX3460" fmla="*/ 1348946 w 6226010"/>
              <a:gd name="connsiteY3460" fmla="*/ 3251936 h 5756219"/>
              <a:gd name="connsiteX3461" fmla="*/ 1345209 w 6226010"/>
              <a:gd name="connsiteY3461" fmla="*/ 3244803 h 5756219"/>
              <a:gd name="connsiteX3462" fmla="*/ 1342491 w 6226010"/>
              <a:gd name="connsiteY3462" fmla="*/ 3214909 h 5756219"/>
              <a:gd name="connsiteX3463" fmla="*/ 1337056 w 6226010"/>
              <a:gd name="connsiteY3463" fmla="*/ 3212192 h 5756219"/>
              <a:gd name="connsiteX3464" fmla="*/ 1334338 w 6226010"/>
              <a:gd name="connsiteY3464" fmla="*/ 3202340 h 5756219"/>
              <a:gd name="connsiteX3465" fmla="*/ 1332441 w 6226010"/>
              <a:gd name="connsiteY3465" fmla="*/ 3194040 h 5756219"/>
              <a:gd name="connsiteX3466" fmla="*/ 1331969 w 6226010"/>
              <a:gd name="connsiteY3466" fmla="*/ 3188848 h 5756219"/>
              <a:gd name="connsiteX3467" fmla="*/ 1333319 w 6226010"/>
              <a:gd name="connsiteY3467" fmla="*/ 3182638 h 5756219"/>
              <a:gd name="connsiteX3468" fmla="*/ 1337056 w 6226010"/>
              <a:gd name="connsiteY3468" fmla="*/ 3176863 h 5756219"/>
              <a:gd name="connsiteX3469" fmla="*/ 1337056 w 6226010"/>
              <a:gd name="connsiteY3469" fmla="*/ 3155122 h 5756219"/>
              <a:gd name="connsiteX3470" fmla="*/ 1342491 w 6226010"/>
              <a:gd name="connsiteY3470" fmla="*/ 3122511 h 5756219"/>
              <a:gd name="connsiteX3471" fmla="*/ 1339774 w 6226010"/>
              <a:gd name="connsiteY3471" fmla="*/ 3100770 h 5756219"/>
              <a:gd name="connsiteX3472" fmla="*/ 1364232 w 6226010"/>
              <a:gd name="connsiteY3472" fmla="*/ 3084465 h 5756219"/>
              <a:gd name="connsiteX3473" fmla="*/ 1366950 w 6226010"/>
              <a:gd name="connsiteY3473" fmla="*/ 3079030 h 5756219"/>
              <a:gd name="connsiteX3474" fmla="*/ 1380538 w 6226010"/>
              <a:gd name="connsiteY3474" fmla="*/ 3046418 h 5756219"/>
              <a:gd name="connsiteX3475" fmla="*/ 1377820 w 6226010"/>
              <a:gd name="connsiteY3475" fmla="*/ 3046418 h 5756219"/>
              <a:gd name="connsiteX3476" fmla="*/ 1358797 w 6226010"/>
              <a:gd name="connsiteY3476" fmla="*/ 3076312 h 5756219"/>
              <a:gd name="connsiteX3477" fmla="*/ 1342491 w 6226010"/>
              <a:gd name="connsiteY3477" fmla="*/ 3084465 h 5756219"/>
              <a:gd name="connsiteX3478" fmla="*/ 1326186 w 6226010"/>
              <a:gd name="connsiteY3478" fmla="*/ 3021960 h 5756219"/>
              <a:gd name="connsiteX3479" fmla="*/ 1323468 w 6226010"/>
              <a:gd name="connsiteY3479" fmla="*/ 3021960 h 5756219"/>
              <a:gd name="connsiteX3480" fmla="*/ 4255753 w 6226010"/>
              <a:gd name="connsiteY3480" fmla="*/ 3011090 h 5756219"/>
              <a:gd name="connsiteX3481" fmla="*/ 4255753 w 6226010"/>
              <a:gd name="connsiteY3481" fmla="*/ 3032831 h 5756219"/>
              <a:gd name="connsiteX3482" fmla="*/ 4272059 w 6226010"/>
              <a:gd name="connsiteY3482" fmla="*/ 3024678 h 5756219"/>
              <a:gd name="connsiteX3483" fmla="*/ 2119724 w 6226010"/>
              <a:gd name="connsiteY3483" fmla="*/ 3005655 h 5756219"/>
              <a:gd name="connsiteX3484" fmla="*/ 2122441 w 6226010"/>
              <a:gd name="connsiteY3484" fmla="*/ 3005655 h 5756219"/>
              <a:gd name="connsiteX3485" fmla="*/ 2122441 w 6226010"/>
              <a:gd name="connsiteY3485" fmla="*/ 3013808 h 5756219"/>
              <a:gd name="connsiteX3486" fmla="*/ 2117006 w 6226010"/>
              <a:gd name="connsiteY3486" fmla="*/ 3021961 h 5756219"/>
              <a:gd name="connsiteX3487" fmla="*/ 2107155 w 6226010"/>
              <a:gd name="connsiteY3487" fmla="*/ 3021961 h 5756219"/>
              <a:gd name="connsiteX3488" fmla="*/ 2106136 w 6226010"/>
              <a:gd name="connsiteY3488" fmla="*/ 3021961 h 5756219"/>
              <a:gd name="connsiteX3489" fmla="*/ 2108853 w 6226010"/>
              <a:gd name="connsiteY3489" fmla="*/ 3013808 h 5756219"/>
              <a:gd name="connsiteX3490" fmla="*/ 2119724 w 6226010"/>
              <a:gd name="connsiteY3490" fmla="*/ 3005655 h 5756219"/>
              <a:gd name="connsiteX3491" fmla="*/ 4503055 w 6226010"/>
              <a:gd name="connsiteY3491" fmla="*/ 3002937 h 5756219"/>
              <a:gd name="connsiteX3492" fmla="*/ 4497619 w 6226010"/>
              <a:gd name="connsiteY3492" fmla="*/ 3040983 h 5756219"/>
              <a:gd name="connsiteX3493" fmla="*/ 4519359 w 6226010"/>
              <a:gd name="connsiteY3493" fmla="*/ 3040983 h 5756219"/>
              <a:gd name="connsiteX3494" fmla="*/ 4503055 w 6226010"/>
              <a:gd name="connsiteY3494" fmla="*/ 3002937 h 5756219"/>
              <a:gd name="connsiteX3495" fmla="*/ 415792 w 6226010"/>
              <a:gd name="connsiteY3495" fmla="*/ 3000219 h 5756219"/>
              <a:gd name="connsiteX3496" fmla="*/ 385898 w 6226010"/>
              <a:gd name="connsiteY3496" fmla="*/ 3002937 h 5756219"/>
              <a:gd name="connsiteX3497" fmla="*/ 404921 w 6226010"/>
              <a:gd name="connsiteY3497" fmla="*/ 3062724 h 5756219"/>
              <a:gd name="connsiteX3498" fmla="*/ 415792 w 6226010"/>
              <a:gd name="connsiteY3498" fmla="*/ 3000219 h 5756219"/>
              <a:gd name="connsiteX3499" fmla="*/ 2617044 w 6226010"/>
              <a:gd name="connsiteY3499" fmla="*/ 2989349 h 5756219"/>
              <a:gd name="connsiteX3500" fmla="*/ 2603456 w 6226010"/>
              <a:gd name="connsiteY3500" fmla="*/ 3005655 h 5756219"/>
              <a:gd name="connsiteX3501" fmla="*/ 2587151 w 6226010"/>
              <a:gd name="connsiteY3501" fmla="*/ 3030113 h 5756219"/>
              <a:gd name="connsiteX3502" fmla="*/ 2584433 w 6226010"/>
              <a:gd name="connsiteY3502" fmla="*/ 3046418 h 5756219"/>
              <a:gd name="connsiteX3503" fmla="*/ 2573563 w 6226010"/>
              <a:gd name="connsiteY3503" fmla="*/ 3057289 h 5756219"/>
              <a:gd name="connsiteX3504" fmla="*/ 2527364 w 6226010"/>
              <a:gd name="connsiteY3504" fmla="*/ 3087182 h 5756219"/>
              <a:gd name="connsiteX3505" fmla="*/ 2530081 w 6226010"/>
              <a:gd name="connsiteY3505" fmla="*/ 3046418 h 5756219"/>
              <a:gd name="connsiteX3506" fmla="*/ 2530081 w 6226010"/>
              <a:gd name="connsiteY3506" fmla="*/ 3038266 h 5756219"/>
              <a:gd name="connsiteX3507" fmla="*/ 2521928 w 6226010"/>
              <a:gd name="connsiteY3507" fmla="*/ 3038266 h 5756219"/>
              <a:gd name="connsiteX3508" fmla="*/ 2516493 w 6226010"/>
              <a:gd name="connsiteY3508" fmla="*/ 3062724 h 5756219"/>
              <a:gd name="connsiteX3509" fmla="*/ 2519211 w 6226010"/>
              <a:gd name="connsiteY3509" fmla="*/ 3065442 h 5756219"/>
              <a:gd name="connsiteX3510" fmla="*/ 2516493 w 6226010"/>
              <a:gd name="connsiteY3510" fmla="*/ 3106206 h 5756219"/>
              <a:gd name="connsiteX3511" fmla="*/ 2521928 w 6226010"/>
              <a:gd name="connsiteY3511" fmla="*/ 3127946 h 5756219"/>
              <a:gd name="connsiteX3512" fmla="*/ 2513776 w 6226010"/>
              <a:gd name="connsiteY3512" fmla="*/ 3157840 h 5756219"/>
              <a:gd name="connsiteX3513" fmla="*/ 2505623 w 6226010"/>
              <a:gd name="connsiteY3513" fmla="*/ 3168710 h 5756219"/>
              <a:gd name="connsiteX3514" fmla="*/ 2500188 w 6226010"/>
              <a:gd name="connsiteY3514" fmla="*/ 3155122 h 5756219"/>
              <a:gd name="connsiteX3515" fmla="*/ 2500188 w 6226010"/>
              <a:gd name="connsiteY3515" fmla="*/ 3152405 h 5756219"/>
              <a:gd name="connsiteX3516" fmla="*/ 2483882 w 6226010"/>
              <a:gd name="connsiteY3516" fmla="*/ 3119794 h 5756219"/>
              <a:gd name="connsiteX3517" fmla="*/ 2475729 w 6226010"/>
              <a:gd name="connsiteY3517" fmla="*/ 3119794 h 5756219"/>
              <a:gd name="connsiteX3518" fmla="*/ 2475729 w 6226010"/>
              <a:gd name="connsiteY3518" fmla="*/ 3136099 h 5756219"/>
              <a:gd name="connsiteX3519" fmla="*/ 2481165 w 6226010"/>
              <a:gd name="connsiteY3519" fmla="*/ 3136099 h 5756219"/>
              <a:gd name="connsiteX3520" fmla="*/ 2494753 w 6226010"/>
              <a:gd name="connsiteY3520" fmla="*/ 3187733 h 5756219"/>
              <a:gd name="connsiteX3521" fmla="*/ 2477428 w 6226010"/>
              <a:gd name="connsiteY3521" fmla="*/ 3210493 h 5756219"/>
              <a:gd name="connsiteX3522" fmla="*/ 2464384 w 6226010"/>
              <a:gd name="connsiteY3522" fmla="*/ 3228174 h 5756219"/>
              <a:gd name="connsiteX3523" fmla="*/ 2464859 w 6226010"/>
              <a:gd name="connsiteY3523" fmla="*/ 3228498 h 5756219"/>
              <a:gd name="connsiteX3524" fmla="*/ 2473012 w 6226010"/>
              <a:gd name="connsiteY3524" fmla="*/ 3228498 h 5756219"/>
              <a:gd name="connsiteX3525" fmla="*/ 2473012 w 6226010"/>
              <a:gd name="connsiteY3525" fmla="*/ 3233933 h 5756219"/>
              <a:gd name="connsiteX3526" fmla="*/ 2486600 w 6226010"/>
              <a:gd name="connsiteY3526" fmla="*/ 3239368 h 5756219"/>
              <a:gd name="connsiteX3527" fmla="*/ 2486600 w 6226010"/>
              <a:gd name="connsiteY3527" fmla="*/ 3242086 h 5756219"/>
              <a:gd name="connsiteX3528" fmla="*/ 2492544 w 6226010"/>
              <a:gd name="connsiteY3528" fmla="*/ 3243274 h 5756219"/>
              <a:gd name="connsiteX3529" fmla="*/ 2496451 w 6226010"/>
              <a:gd name="connsiteY3529" fmla="*/ 3231555 h 5756219"/>
              <a:gd name="connsiteX3530" fmla="*/ 2505623 w 6226010"/>
              <a:gd name="connsiteY3530" fmla="*/ 3212192 h 5756219"/>
              <a:gd name="connsiteX3531" fmla="*/ 2508341 w 6226010"/>
              <a:gd name="connsiteY3531" fmla="*/ 3190451 h 5756219"/>
              <a:gd name="connsiteX3532" fmla="*/ 2505623 w 6226010"/>
              <a:gd name="connsiteY3532" fmla="*/ 3179581 h 5756219"/>
              <a:gd name="connsiteX3533" fmla="*/ 2524646 w 6226010"/>
              <a:gd name="connsiteY3533" fmla="*/ 3144252 h 5756219"/>
              <a:gd name="connsiteX3534" fmla="*/ 2524646 w 6226010"/>
              <a:gd name="connsiteY3534" fmla="*/ 3108923 h 5756219"/>
              <a:gd name="connsiteX3535" fmla="*/ 2521928 w 6226010"/>
              <a:gd name="connsiteY3535" fmla="*/ 3108923 h 5756219"/>
              <a:gd name="connsiteX3536" fmla="*/ 2524646 w 6226010"/>
              <a:gd name="connsiteY3536" fmla="*/ 3092618 h 5756219"/>
              <a:gd name="connsiteX3537" fmla="*/ 2581715 w 6226010"/>
              <a:gd name="connsiteY3537" fmla="*/ 3054571 h 5756219"/>
              <a:gd name="connsiteX3538" fmla="*/ 2587151 w 6226010"/>
              <a:gd name="connsiteY3538" fmla="*/ 3060006 h 5756219"/>
              <a:gd name="connsiteX3539" fmla="*/ 2617044 w 6226010"/>
              <a:gd name="connsiteY3539" fmla="*/ 3060006 h 5756219"/>
              <a:gd name="connsiteX3540" fmla="*/ 2649655 w 6226010"/>
              <a:gd name="connsiteY3540" fmla="*/ 3049136 h 5756219"/>
              <a:gd name="connsiteX3541" fmla="*/ 2649655 w 6226010"/>
              <a:gd name="connsiteY3541" fmla="*/ 3035548 h 5756219"/>
              <a:gd name="connsiteX3542" fmla="*/ 2641502 w 6226010"/>
              <a:gd name="connsiteY3542" fmla="*/ 3040983 h 5756219"/>
              <a:gd name="connsiteX3543" fmla="*/ 2625197 w 6226010"/>
              <a:gd name="connsiteY3543" fmla="*/ 3049136 h 5756219"/>
              <a:gd name="connsiteX3544" fmla="*/ 2595303 w 6226010"/>
              <a:gd name="connsiteY3544" fmla="*/ 3049136 h 5756219"/>
              <a:gd name="connsiteX3545" fmla="*/ 2592586 w 6226010"/>
              <a:gd name="connsiteY3545" fmla="*/ 3043701 h 5756219"/>
              <a:gd name="connsiteX3546" fmla="*/ 2619762 w 6226010"/>
              <a:gd name="connsiteY3546" fmla="*/ 2992067 h 5756219"/>
              <a:gd name="connsiteX3547" fmla="*/ 2619762 w 6226010"/>
              <a:gd name="connsiteY3547" fmla="*/ 2989349 h 5756219"/>
              <a:gd name="connsiteX3548" fmla="*/ 2617044 w 6226010"/>
              <a:gd name="connsiteY3548" fmla="*/ 2989349 h 5756219"/>
              <a:gd name="connsiteX3549" fmla="*/ 2002867 w 6226010"/>
              <a:gd name="connsiteY3549" fmla="*/ 2989349 h 5756219"/>
              <a:gd name="connsiteX3550" fmla="*/ 2008302 w 6226010"/>
              <a:gd name="connsiteY3550" fmla="*/ 3019242 h 5756219"/>
              <a:gd name="connsiteX3551" fmla="*/ 2013737 w 6226010"/>
              <a:gd name="connsiteY3551" fmla="*/ 3021960 h 5756219"/>
              <a:gd name="connsiteX3552" fmla="*/ 2013737 w 6226010"/>
              <a:gd name="connsiteY3552" fmla="*/ 3030113 h 5756219"/>
              <a:gd name="connsiteX3553" fmla="*/ 2016455 w 6226010"/>
              <a:gd name="connsiteY3553" fmla="*/ 3030113 h 5756219"/>
              <a:gd name="connsiteX3554" fmla="*/ 2038195 w 6226010"/>
              <a:gd name="connsiteY3554" fmla="*/ 3084464 h 5756219"/>
              <a:gd name="connsiteX3555" fmla="*/ 2049066 w 6226010"/>
              <a:gd name="connsiteY3555" fmla="*/ 3087182 h 5756219"/>
              <a:gd name="connsiteX3556" fmla="*/ 2084394 w 6226010"/>
              <a:gd name="connsiteY3556" fmla="*/ 3144252 h 5756219"/>
              <a:gd name="connsiteX3557" fmla="*/ 2081677 w 6226010"/>
              <a:gd name="connsiteY3557" fmla="*/ 3187733 h 5756219"/>
              <a:gd name="connsiteX3558" fmla="*/ 2084394 w 6226010"/>
              <a:gd name="connsiteY3558" fmla="*/ 3212192 h 5756219"/>
              <a:gd name="connsiteX3559" fmla="*/ 2081677 w 6226010"/>
              <a:gd name="connsiteY3559" fmla="*/ 3242086 h 5756219"/>
              <a:gd name="connsiteX3560" fmla="*/ 2089830 w 6226010"/>
              <a:gd name="connsiteY3560" fmla="*/ 3258391 h 5756219"/>
              <a:gd name="connsiteX3561" fmla="*/ 2084394 w 6226010"/>
              <a:gd name="connsiteY3561" fmla="*/ 3329049 h 5756219"/>
              <a:gd name="connsiteX3562" fmla="*/ 2084394 w 6226010"/>
              <a:gd name="connsiteY3562" fmla="*/ 3331766 h 5756219"/>
              <a:gd name="connsiteX3563" fmla="*/ 2068089 w 6226010"/>
              <a:gd name="connsiteY3563" fmla="*/ 3331766 h 5756219"/>
              <a:gd name="connsiteX3564" fmla="*/ 2065371 w 6226010"/>
              <a:gd name="connsiteY3564" fmla="*/ 3326331 h 5756219"/>
              <a:gd name="connsiteX3565" fmla="*/ 2057218 w 6226010"/>
              <a:gd name="connsiteY3565" fmla="*/ 3326331 h 5756219"/>
              <a:gd name="connsiteX3566" fmla="*/ 2054501 w 6226010"/>
              <a:gd name="connsiteY3566" fmla="*/ 3320896 h 5756219"/>
              <a:gd name="connsiteX3567" fmla="*/ 2040913 w 6226010"/>
              <a:gd name="connsiteY3567" fmla="*/ 3318178 h 5756219"/>
              <a:gd name="connsiteX3568" fmla="*/ 2038195 w 6226010"/>
              <a:gd name="connsiteY3568" fmla="*/ 3312743 h 5756219"/>
              <a:gd name="connsiteX3569" fmla="*/ 2002867 w 6226010"/>
              <a:gd name="connsiteY3569" fmla="*/ 3310026 h 5756219"/>
              <a:gd name="connsiteX3570" fmla="*/ 1997431 w 6226010"/>
              <a:gd name="connsiteY3570" fmla="*/ 3304590 h 5756219"/>
              <a:gd name="connsiteX3571" fmla="*/ 1994714 w 6226010"/>
              <a:gd name="connsiteY3571" fmla="*/ 3291002 h 5756219"/>
              <a:gd name="connsiteX3572" fmla="*/ 1983843 w 6226010"/>
              <a:gd name="connsiteY3572" fmla="*/ 3280132 h 5756219"/>
              <a:gd name="connsiteX3573" fmla="*/ 1983843 w 6226010"/>
              <a:gd name="connsiteY3573" fmla="*/ 3274697 h 5756219"/>
              <a:gd name="connsiteX3574" fmla="*/ 1975691 w 6226010"/>
              <a:gd name="connsiteY3574" fmla="*/ 3263827 h 5756219"/>
              <a:gd name="connsiteX3575" fmla="*/ 1978408 w 6226010"/>
              <a:gd name="connsiteY3575" fmla="*/ 3242086 h 5756219"/>
              <a:gd name="connsiteX3576" fmla="*/ 1989279 w 6226010"/>
              <a:gd name="connsiteY3576" fmla="*/ 3201321 h 5756219"/>
              <a:gd name="connsiteX3577" fmla="*/ 1983843 w 6226010"/>
              <a:gd name="connsiteY3577" fmla="*/ 3165992 h 5756219"/>
              <a:gd name="connsiteX3578" fmla="*/ 1972973 w 6226010"/>
              <a:gd name="connsiteY3578" fmla="*/ 3168710 h 5756219"/>
              <a:gd name="connsiteX3579" fmla="*/ 1981126 w 6226010"/>
              <a:gd name="connsiteY3579" fmla="*/ 3190451 h 5756219"/>
              <a:gd name="connsiteX3580" fmla="*/ 1970255 w 6226010"/>
              <a:gd name="connsiteY3580" fmla="*/ 3233933 h 5756219"/>
              <a:gd name="connsiteX3581" fmla="*/ 1967538 w 6226010"/>
              <a:gd name="connsiteY3581" fmla="*/ 3233933 h 5756219"/>
              <a:gd name="connsiteX3582" fmla="*/ 1959385 w 6226010"/>
              <a:gd name="connsiteY3582" fmla="*/ 3220345 h 5756219"/>
              <a:gd name="connsiteX3583" fmla="*/ 1951232 w 6226010"/>
              <a:gd name="connsiteY3583" fmla="*/ 3220345 h 5756219"/>
              <a:gd name="connsiteX3584" fmla="*/ 1951232 w 6226010"/>
              <a:gd name="connsiteY3584" fmla="*/ 3214910 h 5756219"/>
              <a:gd name="connsiteX3585" fmla="*/ 1937644 w 6226010"/>
              <a:gd name="connsiteY3585" fmla="*/ 3204039 h 5756219"/>
              <a:gd name="connsiteX3586" fmla="*/ 1967538 w 6226010"/>
              <a:gd name="connsiteY3586" fmla="*/ 3136099 h 5756219"/>
              <a:gd name="connsiteX3587" fmla="*/ 1978408 w 6226010"/>
              <a:gd name="connsiteY3587" fmla="*/ 3127946 h 5756219"/>
              <a:gd name="connsiteX3588" fmla="*/ 1975691 w 6226010"/>
              <a:gd name="connsiteY3588" fmla="*/ 3119793 h 5756219"/>
              <a:gd name="connsiteX3589" fmla="*/ 1937644 w 6226010"/>
              <a:gd name="connsiteY3589" fmla="*/ 3174145 h 5756219"/>
              <a:gd name="connsiteX3590" fmla="*/ 1929492 w 6226010"/>
              <a:gd name="connsiteY3590" fmla="*/ 3195886 h 5756219"/>
              <a:gd name="connsiteX3591" fmla="*/ 1926774 w 6226010"/>
              <a:gd name="connsiteY3591" fmla="*/ 3195886 h 5756219"/>
              <a:gd name="connsiteX3592" fmla="*/ 1915904 w 6226010"/>
              <a:gd name="connsiteY3592" fmla="*/ 3187733 h 5756219"/>
              <a:gd name="connsiteX3593" fmla="*/ 1907751 w 6226010"/>
              <a:gd name="connsiteY3593" fmla="*/ 3130664 h 5756219"/>
              <a:gd name="connsiteX3594" fmla="*/ 1943080 w 6226010"/>
              <a:gd name="connsiteY3594" fmla="*/ 3076312 h 5756219"/>
              <a:gd name="connsiteX3595" fmla="*/ 1945797 w 6226010"/>
              <a:gd name="connsiteY3595" fmla="*/ 3062724 h 5756219"/>
              <a:gd name="connsiteX3596" fmla="*/ 1964820 w 6226010"/>
              <a:gd name="connsiteY3596" fmla="*/ 3030113 h 5756219"/>
              <a:gd name="connsiteX3597" fmla="*/ 1970255 w 6226010"/>
              <a:gd name="connsiteY3597" fmla="*/ 3027395 h 5756219"/>
              <a:gd name="connsiteX3598" fmla="*/ 1975691 w 6226010"/>
              <a:gd name="connsiteY3598" fmla="*/ 3013807 h 5756219"/>
              <a:gd name="connsiteX3599" fmla="*/ 1981126 w 6226010"/>
              <a:gd name="connsiteY3599" fmla="*/ 3011090 h 5756219"/>
              <a:gd name="connsiteX3600" fmla="*/ 1983843 w 6226010"/>
              <a:gd name="connsiteY3600" fmla="*/ 3005654 h 5756219"/>
              <a:gd name="connsiteX3601" fmla="*/ 2002867 w 6226010"/>
              <a:gd name="connsiteY3601" fmla="*/ 2989349 h 5756219"/>
              <a:gd name="connsiteX3602" fmla="*/ 263606 w 6226010"/>
              <a:gd name="connsiteY3602" fmla="*/ 2986632 h 5756219"/>
              <a:gd name="connsiteX3603" fmla="*/ 217407 w 6226010"/>
              <a:gd name="connsiteY3603" fmla="*/ 3092618 h 5756219"/>
              <a:gd name="connsiteX3604" fmla="*/ 298935 w 6226010"/>
              <a:gd name="connsiteY3604" fmla="*/ 3133382 h 5756219"/>
              <a:gd name="connsiteX3605" fmla="*/ 312523 w 6226010"/>
              <a:gd name="connsiteY3605" fmla="*/ 3062724 h 5756219"/>
              <a:gd name="connsiteX3606" fmla="*/ 296218 w 6226010"/>
              <a:gd name="connsiteY3606" fmla="*/ 3057289 h 5756219"/>
              <a:gd name="connsiteX3607" fmla="*/ 263606 w 6226010"/>
              <a:gd name="connsiteY3607" fmla="*/ 3084465 h 5756219"/>
              <a:gd name="connsiteX3608" fmla="*/ 263606 w 6226010"/>
              <a:gd name="connsiteY3608" fmla="*/ 2986632 h 5756219"/>
              <a:gd name="connsiteX3609" fmla="*/ 97833 w 6226010"/>
              <a:gd name="connsiteY3609" fmla="*/ 2981196 h 5756219"/>
              <a:gd name="connsiteX3610" fmla="*/ 152185 w 6226010"/>
              <a:gd name="connsiteY3610" fmla="*/ 3117076 h 5756219"/>
              <a:gd name="connsiteX3611" fmla="*/ 92398 w 6226010"/>
              <a:gd name="connsiteY3611" fmla="*/ 3076312 h 5756219"/>
              <a:gd name="connsiteX3612" fmla="*/ 86963 w 6226010"/>
              <a:gd name="connsiteY3612" fmla="*/ 3089900 h 5756219"/>
              <a:gd name="connsiteX3613" fmla="*/ 138597 w 6226010"/>
              <a:gd name="connsiteY3613" fmla="*/ 3133382 h 5756219"/>
              <a:gd name="connsiteX3614" fmla="*/ 163055 w 6226010"/>
              <a:gd name="connsiteY3614" fmla="*/ 2983914 h 5756219"/>
              <a:gd name="connsiteX3615" fmla="*/ 97833 w 6226010"/>
              <a:gd name="connsiteY3615" fmla="*/ 2981196 h 5756219"/>
              <a:gd name="connsiteX3616" fmla="*/ 2043631 w 6226010"/>
              <a:gd name="connsiteY3616" fmla="*/ 2959456 h 5756219"/>
              <a:gd name="connsiteX3617" fmla="*/ 2057219 w 6226010"/>
              <a:gd name="connsiteY3617" fmla="*/ 2983914 h 5756219"/>
              <a:gd name="connsiteX3618" fmla="*/ 2062654 w 6226010"/>
              <a:gd name="connsiteY3618" fmla="*/ 2986632 h 5756219"/>
              <a:gd name="connsiteX3619" fmla="*/ 2065372 w 6226010"/>
              <a:gd name="connsiteY3619" fmla="*/ 3002937 h 5756219"/>
              <a:gd name="connsiteX3620" fmla="*/ 2070807 w 6226010"/>
              <a:gd name="connsiteY3620" fmla="*/ 3005655 h 5756219"/>
              <a:gd name="connsiteX3621" fmla="*/ 2070807 w 6226010"/>
              <a:gd name="connsiteY3621" fmla="*/ 3011090 h 5756219"/>
              <a:gd name="connsiteX3622" fmla="*/ 2076242 w 6226010"/>
              <a:gd name="connsiteY3622" fmla="*/ 3013808 h 5756219"/>
              <a:gd name="connsiteX3623" fmla="*/ 2076242 w 6226010"/>
              <a:gd name="connsiteY3623" fmla="*/ 3019243 h 5756219"/>
              <a:gd name="connsiteX3624" fmla="*/ 2078959 w 6226010"/>
              <a:gd name="connsiteY3624" fmla="*/ 3019243 h 5756219"/>
              <a:gd name="connsiteX3625" fmla="*/ 2081677 w 6226010"/>
              <a:gd name="connsiteY3625" fmla="*/ 3032831 h 5756219"/>
              <a:gd name="connsiteX3626" fmla="*/ 2087112 w 6226010"/>
              <a:gd name="connsiteY3626" fmla="*/ 3035548 h 5756219"/>
              <a:gd name="connsiteX3627" fmla="*/ 2087112 w 6226010"/>
              <a:gd name="connsiteY3627" fmla="*/ 3040984 h 5756219"/>
              <a:gd name="connsiteX3628" fmla="*/ 2092547 w 6226010"/>
              <a:gd name="connsiteY3628" fmla="*/ 3043701 h 5756219"/>
              <a:gd name="connsiteX3629" fmla="*/ 2095265 w 6226010"/>
              <a:gd name="connsiteY3629" fmla="*/ 3051854 h 5756219"/>
              <a:gd name="connsiteX3630" fmla="*/ 2092547 w 6226010"/>
              <a:gd name="connsiteY3630" fmla="*/ 3073595 h 5756219"/>
              <a:gd name="connsiteX3631" fmla="*/ 2089830 w 6226010"/>
              <a:gd name="connsiteY3631" fmla="*/ 3073595 h 5756219"/>
              <a:gd name="connsiteX3632" fmla="*/ 2084395 w 6226010"/>
              <a:gd name="connsiteY3632" fmla="*/ 3065442 h 5756219"/>
              <a:gd name="connsiteX3633" fmla="*/ 2078959 w 6226010"/>
              <a:gd name="connsiteY3633" fmla="*/ 3065442 h 5756219"/>
              <a:gd name="connsiteX3634" fmla="*/ 2073524 w 6226010"/>
              <a:gd name="connsiteY3634" fmla="*/ 3068159 h 5756219"/>
              <a:gd name="connsiteX3635" fmla="*/ 2089830 w 6226010"/>
              <a:gd name="connsiteY3635" fmla="*/ 3084465 h 5756219"/>
              <a:gd name="connsiteX3636" fmla="*/ 2081677 w 6226010"/>
              <a:gd name="connsiteY3636" fmla="*/ 3117076 h 5756219"/>
              <a:gd name="connsiteX3637" fmla="*/ 2076242 w 6226010"/>
              <a:gd name="connsiteY3637" fmla="*/ 3114358 h 5756219"/>
              <a:gd name="connsiteX3638" fmla="*/ 2076242 w 6226010"/>
              <a:gd name="connsiteY3638" fmla="*/ 3108923 h 5756219"/>
              <a:gd name="connsiteX3639" fmla="*/ 2070807 w 6226010"/>
              <a:gd name="connsiteY3639" fmla="*/ 3108923 h 5756219"/>
              <a:gd name="connsiteX3640" fmla="*/ 2068089 w 6226010"/>
              <a:gd name="connsiteY3640" fmla="*/ 3095335 h 5756219"/>
              <a:gd name="connsiteX3641" fmla="*/ 2062654 w 6226010"/>
              <a:gd name="connsiteY3641" fmla="*/ 3092618 h 5756219"/>
              <a:gd name="connsiteX3642" fmla="*/ 2062654 w 6226010"/>
              <a:gd name="connsiteY3642" fmla="*/ 3079030 h 5756219"/>
              <a:gd name="connsiteX3643" fmla="*/ 2051784 w 6226010"/>
              <a:gd name="connsiteY3643" fmla="*/ 3076312 h 5756219"/>
              <a:gd name="connsiteX3644" fmla="*/ 2046348 w 6226010"/>
              <a:gd name="connsiteY3644" fmla="*/ 3057289 h 5756219"/>
              <a:gd name="connsiteX3645" fmla="*/ 2040913 w 6226010"/>
              <a:gd name="connsiteY3645" fmla="*/ 3054571 h 5756219"/>
              <a:gd name="connsiteX3646" fmla="*/ 2040913 w 6226010"/>
              <a:gd name="connsiteY3646" fmla="*/ 3049136 h 5756219"/>
              <a:gd name="connsiteX3647" fmla="*/ 2032760 w 6226010"/>
              <a:gd name="connsiteY3647" fmla="*/ 3038266 h 5756219"/>
              <a:gd name="connsiteX3648" fmla="*/ 2032760 w 6226010"/>
              <a:gd name="connsiteY3648" fmla="*/ 3032831 h 5756219"/>
              <a:gd name="connsiteX3649" fmla="*/ 2027325 w 6226010"/>
              <a:gd name="connsiteY3649" fmla="*/ 3030113 h 5756219"/>
              <a:gd name="connsiteX3650" fmla="*/ 2024608 w 6226010"/>
              <a:gd name="connsiteY3650" fmla="*/ 3016525 h 5756219"/>
              <a:gd name="connsiteX3651" fmla="*/ 2019172 w 6226010"/>
              <a:gd name="connsiteY3651" fmla="*/ 3013808 h 5756219"/>
              <a:gd name="connsiteX3652" fmla="*/ 2016455 w 6226010"/>
              <a:gd name="connsiteY3652" fmla="*/ 2989349 h 5756219"/>
              <a:gd name="connsiteX3653" fmla="*/ 2043631 w 6226010"/>
              <a:gd name="connsiteY3653" fmla="*/ 2959456 h 5756219"/>
              <a:gd name="connsiteX3654" fmla="*/ 2191460 w 6226010"/>
              <a:gd name="connsiteY3654" fmla="*/ 2939613 h 5756219"/>
              <a:gd name="connsiteX3655" fmla="*/ 2193500 w 6226010"/>
              <a:gd name="connsiteY3655" fmla="*/ 2942433 h 5756219"/>
              <a:gd name="connsiteX3656" fmla="*/ 2193099 w 6226010"/>
              <a:gd name="connsiteY3656" fmla="*/ 2940432 h 5756219"/>
              <a:gd name="connsiteX3657" fmla="*/ 4448703 w 6226010"/>
              <a:gd name="connsiteY3657" fmla="*/ 2932280 h 5756219"/>
              <a:gd name="connsiteX3658" fmla="*/ 4416091 w 6226010"/>
              <a:gd name="connsiteY3658" fmla="*/ 2940433 h 5756219"/>
              <a:gd name="connsiteX3659" fmla="*/ 4426961 w 6226010"/>
              <a:gd name="connsiteY3659" fmla="*/ 2959456 h 5756219"/>
              <a:gd name="connsiteX3660" fmla="*/ 2451271 w 6226010"/>
              <a:gd name="connsiteY3660" fmla="*/ 2932280 h 5756219"/>
              <a:gd name="connsiteX3661" fmla="*/ 2440401 w 6226010"/>
              <a:gd name="connsiteY3661" fmla="*/ 2945868 h 5756219"/>
              <a:gd name="connsiteX3662" fmla="*/ 2434965 w 6226010"/>
              <a:gd name="connsiteY3662" fmla="*/ 2948585 h 5756219"/>
              <a:gd name="connsiteX3663" fmla="*/ 2432248 w 6226010"/>
              <a:gd name="connsiteY3663" fmla="*/ 2954020 h 5756219"/>
              <a:gd name="connsiteX3664" fmla="*/ 2426813 w 6226010"/>
              <a:gd name="connsiteY3664" fmla="*/ 2954020 h 5756219"/>
              <a:gd name="connsiteX3665" fmla="*/ 2380613 w 6226010"/>
              <a:gd name="connsiteY3665" fmla="*/ 2975761 h 5756219"/>
              <a:gd name="connsiteX3666" fmla="*/ 2386049 w 6226010"/>
              <a:gd name="connsiteY3666" fmla="*/ 2943150 h 5756219"/>
              <a:gd name="connsiteX3667" fmla="*/ 2383331 w 6226010"/>
              <a:gd name="connsiteY3667" fmla="*/ 2937715 h 5756219"/>
              <a:gd name="connsiteX3668" fmla="*/ 2380613 w 6226010"/>
              <a:gd name="connsiteY3668" fmla="*/ 2937715 h 5756219"/>
              <a:gd name="connsiteX3669" fmla="*/ 2377896 w 6226010"/>
              <a:gd name="connsiteY3669" fmla="*/ 2940433 h 5756219"/>
              <a:gd name="connsiteX3670" fmla="*/ 2375178 w 6226010"/>
              <a:gd name="connsiteY3670" fmla="*/ 2981196 h 5756219"/>
              <a:gd name="connsiteX3671" fmla="*/ 2377896 w 6226010"/>
              <a:gd name="connsiteY3671" fmla="*/ 3002937 h 5756219"/>
              <a:gd name="connsiteX3672" fmla="*/ 2345285 w 6226010"/>
              <a:gd name="connsiteY3672" fmla="*/ 3092618 h 5756219"/>
              <a:gd name="connsiteX3673" fmla="*/ 2331697 w 6226010"/>
              <a:gd name="connsiteY3673" fmla="*/ 3092618 h 5756219"/>
              <a:gd name="connsiteX3674" fmla="*/ 2318109 w 6226010"/>
              <a:gd name="connsiteY3674" fmla="*/ 3051854 h 5756219"/>
              <a:gd name="connsiteX3675" fmla="*/ 2320826 w 6226010"/>
              <a:gd name="connsiteY3675" fmla="*/ 3038266 h 5756219"/>
              <a:gd name="connsiteX3676" fmla="*/ 2320826 w 6226010"/>
              <a:gd name="connsiteY3676" fmla="*/ 3032831 h 5756219"/>
              <a:gd name="connsiteX3677" fmla="*/ 2312673 w 6226010"/>
              <a:gd name="connsiteY3677" fmla="*/ 3038266 h 5756219"/>
              <a:gd name="connsiteX3678" fmla="*/ 2318109 w 6226010"/>
              <a:gd name="connsiteY3678" fmla="*/ 3070877 h 5756219"/>
              <a:gd name="connsiteX3679" fmla="*/ 2328979 w 6226010"/>
              <a:gd name="connsiteY3679" fmla="*/ 3103488 h 5756219"/>
              <a:gd name="connsiteX3680" fmla="*/ 2328979 w 6226010"/>
              <a:gd name="connsiteY3680" fmla="*/ 3108923 h 5756219"/>
              <a:gd name="connsiteX3681" fmla="*/ 2339850 w 6226010"/>
              <a:gd name="connsiteY3681" fmla="*/ 3119794 h 5756219"/>
              <a:gd name="connsiteX3682" fmla="*/ 2342567 w 6226010"/>
              <a:gd name="connsiteY3682" fmla="*/ 3144252 h 5756219"/>
              <a:gd name="connsiteX3683" fmla="*/ 2318109 w 6226010"/>
              <a:gd name="connsiteY3683" fmla="*/ 3144252 h 5756219"/>
              <a:gd name="connsiteX3684" fmla="*/ 2315390 w 6226010"/>
              <a:gd name="connsiteY3684" fmla="*/ 3144252 h 5756219"/>
              <a:gd name="connsiteX3685" fmla="*/ 2315390 w 6226010"/>
              <a:gd name="connsiteY3685" fmla="*/ 3127946 h 5756219"/>
              <a:gd name="connsiteX3686" fmla="*/ 2307237 w 6226010"/>
              <a:gd name="connsiteY3686" fmla="*/ 3127946 h 5756219"/>
              <a:gd name="connsiteX3687" fmla="*/ 2301802 w 6226010"/>
              <a:gd name="connsiteY3687" fmla="*/ 3136099 h 5756219"/>
              <a:gd name="connsiteX3688" fmla="*/ 2307237 w 6226010"/>
              <a:gd name="connsiteY3688" fmla="*/ 3144252 h 5756219"/>
              <a:gd name="connsiteX3689" fmla="*/ 2307237 w 6226010"/>
              <a:gd name="connsiteY3689" fmla="*/ 3160558 h 5756219"/>
              <a:gd name="connsiteX3690" fmla="*/ 2318109 w 6226010"/>
              <a:gd name="connsiteY3690" fmla="*/ 3193169 h 5756219"/>
              <a:gd name="connsiteX3691" fmla="*/ 2312673 w 6226010"/>
              <a:gd name="connsiteY3691" fmla="*/ 3231215 h 5756219"/>
              <a:gd name="connsiteX3692" fmla="*/ 2304520 w 6226010"/>
              <a:gd name="connsiteY3692" fmla="*/ 3225780 h 5756219"/>
              <a:gd name="connsiteX3693" fmla="*/ 2288214 w 6226010"/>
              <a:gd name="connsiteY3693" fmla="*/ 3223062 h 5756219"/>
              <a:gd name="connsiteX3694" fmla="*/ 2282779 w 6226010"/>
              <a:gd name="connsiteY3694" fmla="*/ 3217627 h 5756219"/>
              <a:gd name="connsiteX3695" fmla="*/ 2266474 w 6226010"/>
              <a:gd name="connsiteY3695" fmla="*/ 3217627 h 5756219"/>
              <a:gd name="connsiteX3696" fmla="*/ 2261038 w 6226010"/>
              <a:gd name="connsiteY3696" fmla="*/ 3212192 h 5756219"/>
              <a:gd name="connsiteX3697" fmla="*/ 2250168 w 6226010"/>
              <a:gd name="connsiteY3697" fmla="*/ 3209474 h 5756219"/>
              <a:gd name="connsiteX3698" fmla="*/ 2247450 w 6226010"/>
              <a:gd name="connsiteY3698" fmla="*/ 3204039 h 5756219"/>
              <a:gd name="connsiteX3699" fmla="*/ 2241848 w 6226010"/>
              <a:gd name="connsiteY3699" fmla="*/ 3202171 h 5756219"/>
              <a:gd name="connsiteX3700" fmla="*/ 2240997 w 6226010"/>
              <a:gd name="connsiteY3700" fmla="*/ 3207436 h 5756219"/>
              <a:gd name="connsiteX3701" fmla="*/ 2236708 w 6226010"/>
              <a:gd name="connsiteY3701" fmla="*/ 3223486 h 5756219"/>
              <a:gd name="connsiteX3702" fmla="*/ 2234988 w 6226010"/>
              <a:gd name="connsiteY3702" fmla="*/ 3226717 h 5756219"/>
              <a:gd name="connsiteX3703" fmla="*/ 2247450 w 6226010"/>
              <a:gd name="connsiteY3703" fmla="*/ 3228497 h 5756219"/>
              <a:gd name="connsiteX3704" fmla="*/ 2263756 w 6226010"/>
              <a:gd name="connsiteY3704" fmla="*/ 3244803 h 5756219"/>
              <a:gd name="connsiteX3705" fmla="*/ 2269191 w 6226010"/>
              <a:gd name="connsiteY3705" fmla="*/ 3244803 h 5756219"/>
              <a:gd name="connsiteX3706" fmla="*/ 2277344 w 6226010"/>
              <a:gd name="connsiteY3706" fmla="*/ 3252956 h 5756219"/>
              <a:gd name="connsiteX3707" fmla="*/ 2280062 w 6226010"/>
              <a:gd name="connsiteY3707" fmla="*/ 3263826 h 5756219"/>
              <a:gd name="connsiteX3708" fmla="*/ 2288214 w 6226010"/>
              <a:gd name="connsiteY3708" fmla="*/ 3296437 h 5756219"/>
              <a:gd name="connsiteX3709" fmla="*/ 2247450 w 6226010"/>
              <a:gd name="connsiteY3709" fmla="*/ 3282849 h 5756219"/>
              <a:gd name="connsiteX3710" fmla="*/ 2231145 w 6226010"/>
              <a:gd name="connsiteY3710" fmla="*/ 3280132 h 5756219"/>
              <a:gd name="connsiteX3711" fmla="*/ 2231145 w 6226010"/>
              <a:gd name="connsiteY3711" fmla="*/ 3277414 h 5756219"/>
              <a:gd name="connsiteX3712" fmla="*/ 2215179 w 6226010"/>
              <a:gd name="connsiteY3712" fmla="*/ 3271979 h 5756219"/>
              <a:gd name="connsiteX3713" fmla="*/ 2210732 w 6226010"/>
              <a:gd name="connsiteY3713" fmla="*/ 3270243 h 5756219"/>
              <a:gd name="connsiteX3714" fmla="*/ 2209405 w 6226010"/>
              <a:gd name="connsiteY3714" fmla="*/ 3272318 h 5756219"/>
              <a:gd name="connsiteX3715" fmla="*/ 2211421 w 6226010"/>
              <a:gd name="connsiteY3715" fmla="*/ 3280132 h 5756219"/>
              <a:gd name="connsiteX3716" fmla="*/ 2222992 w 6226010"/>
              <a:gd name="connsiteY3716" fmla="*/ 3280132 h 5756219"/>
              <a:gd name="connsiteX3717" fmla="*/ 2225710 w 6226010"/>
              <a:gd name="connsiteY3717" fmla="*/ 3285567 h 5756219"/>
              <a:gd name="connsiteX3718" fmla="*/ 2236580 w 6226010"/>
              <a:gd name="connsiteY3718" fmla="*/ 3285567 h 5756219"/>
              <a:gd name="connsiteX3719" fmla="*/ 2242015 w 6226010"/>
              <a:gd name="connsiteY3719" fmla="*/ 3291002 h 5756219"/>
              <a:gd name="connsiteX3720" fmla="*/ 2258321 w 6226010"/>
              <a:gd name="connsiteY3720" fmla="*/ 3299155 h 5756219"/>
              <a:gd name="connsiteX3721" fmla="*/ 2288214 w 6226010"/>
              <a:gd name="connsiteY3721" fmla="*/ 3310025 h 5756219"/>
              <a:gd name="connsiteX3722" fmla="*/ 2293650 w 6226010"/>
              <a:gd name="connsiteY3722" fmla="*/ 3329048 h 5756219"/>
              <a:gd name="connsiteX3723" fmla="*/ 2304520 w 6226010"/>
              <a:gd name="connsiteY3723" fmla="*/ 3334484 h 5756219"/>
              <a:gd name="connsiteX3724" fmla="*/ 2304520 w 6226010"/>
              <a:gd name="connsiteY3724" fmla="*/ 3337201 h 5756219"/>
              <a:gd name="connsiteX3725" fmla="*/ 2309955 w 6226010"/>
              <a:gd name="connsiteY3725" fmla="*/ 3337201 h 5756219"/>
              <a:gd name="connsiteX3726" fmla="*/ 2312673 w 6226010"/>
              <a:gd name="connsiteY3726" fmla="*/ 3342636 h 5756219"/>
              <a:gd name="connsiteX3727" fmla="*/ 2318109 w 6226010"/>
              <a:gd name="connsiteY3727" fmla="*/ 3345354 h 5756219"/>
              <a:gd name="connsiteX3728" fmla="*/ 2323544 w 6226010"/>
              <a:gd name="connsiteY3728" fmla="*/ 3375247 h 5756219"/>
              <a:gd name="connsiteX3729" fmla="*/ 2307237 w 6226010"/>
              <a:gd name="connsiteY3729" fmla="*/ 3372530 h 5756219"/>
              <a:gd name="connsiteX3730" fmla="*/ 2307237 w 6226010"/>
              <a:gd name="connsiteY3730" fmla="*/ 3369812 h 5756219"/>
              <a:gd name="connsiteX3731" fmla="*/ 2277344 w 6226010"/>
              <a:gd name="connsiteY3731" fmla="*/ 3358942 h 5756219"/>
              <a:gd name="connsiteX3732" fmla="*/ 2277344 w 6226010"/>
              <a:gd name="connsiteY3732" fmla="*/ 3356224 h 5756219"/>
              <a:gd name="connsiteX3733" fmla="*/ 2239298 w 6226010"/>
              <a:gd name="connsiteY3733" fmla="*/ 3337201 h 5756219"/>
              <a:gd name="connsiteX3734" fmla="*/ 2239298 w 6226010"/>
              <a:gd name="connsiteY3734" fmla="*/ 3334484 h 5756219"/>
              <a:gd name="connsiteX3735" fmla="*/ 2210423 w 6226010"/>
              <a:gd name="connsiteY3735" fmla="*/ 3315460 h 5756219"/>
              <a:gd name="connsiteX3736" fmla="*/ 2209404 w 6226010"/>
              <a:gd name="connsiteY3736" fmla="*/ 3314244 h 5756219"/>
              <a:gd name="connsiteX3737" fmla="*/ 2209404 w 6226010"/>
              <a:gd name="connsiteY3737" fmla="*/ 3318178 h 5756219"/>
              <a:gd name="connsiteX3738" fmla="*/ 2206481 w 6226010"/>
              <a:gd name="connsiteY3738" fmla="*/ 3323441 h 5756219"/>
              <a:gd name="connsiteX3739" fmla="*/ 2206686 w 6226010"/>
              <a:gd name="connsiteY3739" fmla="*/ 3323613 h 5756219"/>
              <a:gd name="connsiteX3740" fmla="*/ 2214839 w 6226010"/>
              <a:gd name="connsiteY3740" fmla="*/ 3326331 h 5756219"/>
              <a:gd name="connsiteX3741" fmla="*/ 2247450 w 6226010"/>
              <a:gd name="connsiteY3741" fmla="*/ 3350789 h 5756219"/>
              <a:gd name="connsiteX3742" fmla="*/ 2247450 w 6226010"/>
              <a:gd name="connsiteY3742" fmla="*/ 3353507 h 5756219"/>
              <a:gd name="connsiteX3743" fmla="*/ 2261038 w 6226010"/>
              <a:gd name="connsiteY3743" fmla="*/ 3356224 h 5756219"/>
              <a:gd name="connsiteX3744" fmla="*/ 2261038 w 6226010"/>
              <a:gd name="connsiteY3744" fmla="*/ 3358942 h 5756219"/>
              <a:gd name="connsiteX3745" fmla="*/ 2271909 w 6226010"/>
              <a:gd name="connsiteY3745" fmla="*/ 3361659 h 5756219"/>
              <a:gd name="connsiteX3746" fmla="*/ 2274626 w 6226010"/>
              <a:gd name="connsiteY3746" fmla="*/ 3367095 h 5756219"/>
              <a:gd name="connsiteX3747" fmla="*/ 2285497 w 6226010"/>
              <a:gd name="connsiteY3747" fmla="*/ 3369812 h 5756219"/>
              <a:gd name="connsiteX3748" fmla="*/ 2296367 w 6226010"/>
              <a:gd name="connsiteY3748" fmla="*/ 3375247 h 5756219"/>
              <a:gd name="connsiteX3749" fmla="*/ 2296367 w 6226010"/>
              <a:gd name="connsiteY3749" fmla="*/ 3380683 h 5756219"/>
              <a:gd name="connsiteX3750" fmla="*/ 2337132 w 6226010"/>
              <a:gd name="connsiteY3750" fmla="*/ 3396988 h 5756219"/>
              <a:gd name="connsiteX3751" fmla="*/ 2326262 w 6226010"/>
              <a:gd name="connsiteY3751" fmla="*/ 3418729 h 5756219"/>
              <a:gd name="connsiteX3752" fmla="*/ 2318109 w 6226010"/>
              <a:gd name="connsiteY3752" fmla="*/ 3440469 h 5756219"/>
              <a:gd name="connsiteX3753" fmla="*/ 2304520 w 6226010"/>
              <a:gd name="connsiteY3753" fmla="*/ 3459493 h 5756219"/>
              <a:gd name="connsiteX3754" fmla="*/ 2301802 w 6226010"/>
              <a:gd name="connsiteY3754" fmla="*/ 3459493 h 5756219"/>
              <a:gd name="connsiteX3755" fmla="*/ 2296367 w 6226010"/>
              <a:gd name="connsiteY3755" fmla="*/ 3473081 h 5756219"/>
              <a:gd name="connsiteX3756" fmla="*/ 2274626 w 6226010"/>
              <a:gd name="connsiteY3756" fmla="*/ 3505692 h 5756219"/>
              <a:gd name="connsiteX3757" fmla="*/ 2269191 w 6226010"/>
              <a:gd name="connsiteY3757" fmla="*/ 3519280 h 5756219"/>
              <a:gd name="connsiteX3758" fmla="*/ 2244733 w 6226010"/>
              <a:gd name="connsiteY3758" fmla="*/ 3535585 h 5756219"/>
              <a:gd name="connsiteX3759" fmla="*/ 2233862 w 6226010"/>
              <a:gd name="connsiteY3759" fmla="*/ 3549173 h 5756219"/>
              <a:gd name="connsiteX3760" fmla="*/ 2209404 w 6226010"/>
              <a:gd name="connsiteY3760" fmla="*/ 3565479 h 5756219"/>
              <a:gd name="connsiteX3761" fmla="*/ 2209404 w 6226010"/>
              <a:gd name="connsiteY3761" fmla="*/ 3568196 h 5756219"/>
              <a:gd name="connsiteX3762" fmla="*/ 2187663 w 6226010"/>
              <a:gd name="connsiteY3762" fmla="*/ 3584502 h 5756219"/>
              <a:gd name="connsiteX3763" fmla="*/ 2171358 w 6226010"/>
              <a:gd name="connsiteY3763" fmla="*/ 3587220 h 5756219"/>
              <a:gd name="connsiteX3764" fmla="*/ 2155052 w 6226010"/>
              <a:gd name="connsiteY3764" fmla="*/ 3608960 h 5756219"/>
              <a:gd name="connsiteX3765" fmla="*/ 2108853 w 6226010"/>
              <a:gd name="connsiteY3765" fmla="*/ 3666030 h 5756219"/>
              <a:gd name="connsiteX3766" fmla="*/ 2111571 w 6226010"/>
              <a:gd name="connsiteY3766" fmla="*/ 3668748 h 5756219"/>
              <a:gd name="connsiteX3767" fmla="*/ 2122441 w 6226010"/>
              <a:gd name="connsiteY3767" fmla="*/ 3685053 h 5756219"/>
              <a:gd name="connsiteX3768" fmla="*/ 2127876 w 6226010"/>
              <a:gd name="connsiteY3768" fmla="*/ 3676900 h 5756219"/>
              <a:gd name="connsiteX3769" fmla="*/ 2138747 w 6226010"/>
              <a:gd name="connsiteY3769" fmla="*/ 3668748 h 5756219"/>
              <a:gd name="connsiteX3770" fmla="*/ 2155052 w 6226010"/>
              <a:gd name="connsiteY3770" fmla="*/ 3641572 h 5756219"/>
              <a:gd name="connsiteX3771" fmla="*/ 2157770 w 6226010"/>
              <a:gd name="connsiteY3771" fmla="*/ 3641572 h 5756219"/>
              <a:gd name="connsiteX3772" fmla="*/ 2160487 w 6226010"/>
              <a:gd name="connsiteY3772" fmla="*/ 3627984 h 5756219"/>
              <a:gd name="connsiteX3773" fmla="*/ 2165922 w 6226010"/>
              <a:gd name="connsiteY3773" fmla="*/ 3625266 h 5756219"/>
              <a:gd name="connsiteX3774" fmla="*/ 2165922 w 6226010"/>
              <a:gd name="connsiteY3774" fmla="*/ 3622548 h 5756219"/>
              <a:gd name="connsiteX3775" fmla="*/ 2171358 w 6226010"/>
              <a:gd name="connsiteY3775" fmla="*/ 3622548 h 5756219"/>
              <a:gd name="connsiteX3776" fmla="*/ 2182228 w 6226010"/>
              <a:gd name="connsiteY3776" fmla="*/ 3608960 h 5756219"/>
              <a:gd name="connsiteX3777" fmla="*/ 2190381 w 6226010"/>
              <a:gd name="connsiteY3777" fmla="*/ 3606243 h 5756219"/>
              <a:gd name="connsiteX3778" fmla="*/ 2193098 w 6226010"/>
              <a:gd name="connsiteY3778" fmla="*/ 3600808 h 5756219"/>
              <a:gd name="connsiteX3779" fmla="*/ 2203969 w 6226010"/>
              <a:gd name="connsiteY3779" fmla="*/ 3598090 h 5756219"/>
              <a:gd name="connsiteX3780" fmla="*/ 2206686 w 6226010"/>
              <a:gd name="connsiteY3780" fmla="*/ 3592655 h 5756219"/>
              <a:gd name="connsiteX3781" fmla="*/ 2220274 w 6226010"/>
              <a:gd name="connsiteY3781" fmla="*/ 3584502 h 5756219"/>
              <a:gd name="connsiteX3782" fmla="*/ 2225710 w 6226010"/>
              <a:gd name="connsiteY3782" fmla="*/ 3576349 h 5756219"/>
              <a:gd name="connsiteX3783" fmla="*/ 2255603 w 6226010"/>
              <a:gd name="connsiteY3783" fmla="*/ 3557326 h 5756219"/>
              <a:gd name="connsiteX3784" fmla="*/ 2258321 w 6226010"/>
              <a:gd name="connsiteY3784" fmla="*/ 3557326 h 5756219"/>
              <a:gd name="connsiteX3785" fmla="*/ 2261038 w 6226010"/>
              <a:gd name="connsiteY3785" fmla="*/ 3562761 h 5756219"/>
              <a:gd name="connsiteX3786" fmla="*/ 2280062 w 6226010"/>
              <a:gd name="connsiteY3786" fmla="*/ 3565479 h 5756219"/>
              <a:gd name="connsiteX3787" fmla="*/ 2285497 w 6226010"/>
              <a:gd name="connsiteY3787" fmla="*/ 3570914 h 5756219"/>
              <a:gd name="connsiteX3788" fmla="*/ 2296367 w 6226010"/>
              <a:gd name="connsiteY3788" fmla="*/ 3570914 h 5756219"/>
              <a:gd name="connsiteX3789" fmla="*/ 2299085 w 6226010"/>
              <a:gd name="connsiteY3789" fmla="*/ 3576349 h 5756219"/>
              <a:gd name="connsiteX3790" fmla="*/ 2326262 w 6226010"/>
              <a:gd name="connsiteY3790" fmla="*/ 3576349 h 5756219"/>
              <a:gd name="connsiteX3791" fmla="*/ 2331697 w 6226010"/>
              <a:gd name="connsiteY3791" fmla="*/ 3576349 h 5756219"/>
              <a:gd name="connsiteX3792" fmla="*/ 2328979 w 6226010"/>
              <a:gd name="connsiteY3792" fmla="*/ 3581784 h 5756219"/>
              <a:gd name="connsiteX3793" fmla="*/ 2315390 w 6226010"/>
              <a:gd name="connsiteY3793" fmla="*/ 3600808 h 5756219"/>
              <a:gd name="connsiteX3794" fmla="*/ 2296367 w 6226010"/>
              <a:gd name="connsiteY3794" fmla="*/ 3611678 h 5756219"/>
              <a:gd name="connsiteX3795" fmla="*/ 2285497 w 6226010"/>
              <a:gd name="connsiteY3795" fmla="*/ 3611678 h 5756219"/>
              <a:gd name="connsiteX3796" fmla="*/ 2282779 w 6226010"/>
              <a:gd name="connsiteY3796" fmla="*/ 3617113 h 5756219"/>
              <a:gd name="connsiteX3797" fmla="*/ 2274626 w 6226010"/>
              <a:gd name="connsiteY3797" fmla="*/ 3617113 h 5756219"/>
              <a:gd name="connsiteX3798" fmla="*/ 2269191 w 6226010"/>
              <a:gd name="connsiteY3798" fmla="*/ 3622548 h 5756219"/>
              <a:gd name="connsiteX3799" fmla="*/ 2258321 w 6226010"/>
              <a:gd name="connsiteY3799" fmla="*/ 3625266 h 5756219"/>
              <a:gd name="connsiteX3800" fmla="*/ 2242015 w 6226010"/>
              <a:gd name="connsiteY3800" fmla="*/ 3638854 h 5756219"/>
              <a:gd name="connsiteX3801" fmla="*/ 2217557 w 6226010"/>
              <a:gd name="connsiteY3801" fmla="*/ 3647007 h 5756219"/>
              <a:gd name="connsiteX3802" fmla="*/ 2212122 w 6226010"/>
              <a:gd name="connsiteY3802" fmla="*/ 3652442 h 5756219"/>
              <a:gd name="connsiteX3803" fmla="*/ 2203969 w 6226010"/>
              <a:gd name="connsiteY3803" fmla="*/ 3652442 h 5756219"/>
              <a:gd name="connsiteX3804" fmla="*/ 2201251 w 6226010"/>
              <a:gd name="connsiteY3804" fmla="*/ 3657877 h 5756219"/>
              <a:gd name="connsiteX3805" fmla="*/ 2193098 w 6226010"/>
              <a:gd name="connsiteY3805" fmla="*/ 3657877 h 5756219"/>
              <a:gd name="connsiteX3806" fmla="*/ 2184946 w 6226010"/>
              <a:gd name="connsiteY3806" fmla="*/ 3671465 h 5756219"/>
              <a:gd name="connsiteX3807" fmla="*/ 2179510 w 6226010"/>
              <a:gd name="connsiteY3807" fmla="*/ 3671465 h 5756219"/>
              <a:gd name="connsiteX3808" fmla="*/ 2179510 w 6226010"/>
              <a:gd name="connsiteY3808" fmla="*/ 3676900 h 5756219"/>
              <a:gd name="connsiteX3809" fmla="*/ 2168640 w 6226010"/>
              <a:gd name="connsiteY3809" fmla="*/ 3693206 h 5756219"/>
              <a:gd name="connsiteX3810" fmla="*/ 2163205 w 6226010"/>
              <a:gd name="connsiteY3810" fmla="*/ 3695923 h 5756219"/>
              <a:gd name="connsiteX3811" fmla="*/ 2163205 w 6226010"/>
              <a:gd name="connsiteY3811" fmla="*/ 3701359 h 5756219"/>
              <a:gd name="connsiteX3812" fmla="*/ 2149617 w 6226010"/>
              <a:gd name="connsiteY3812" fmla="*/ 3712229 h 5756219"/>
              <a:gd name="connsiteX3813" fmla="*/ 2149617 w 6226010"/>
              <a:gd name="connsiteY3813" fmla="*/ 3714947 h 5756219"/>
              <a:gd name="connsiteX3814" fmla="*/ 2144182 w 6226010"/>
              <a:gd name="connsiteY3814" fmla="*/ 3714947 h 5756219"/>
              <a:gd name="connsiteX3815" fmla="*/ 2155052 w 6226010"/>
              <a:gd name="connsiteY3815" fmla="*/ 3728534 h 5756219"/>
              <a:gd name="connsiteX3816" fmla="*/ 2165922 w 6226010"/>
              <a:gd name="connsiteY3816" fmla="*/ 3709511 h 5756219"/>
              <a:gd name="connsiteX3817" fmla="*/ 2176793 w 6226010"/>
              <a:gd name="connsiteY3817" fmla="*/ 3701359 h 5756219"/>
              <a:gd name="connsiteX3818" fmla="*/ 2182228 w 6226010"/>
              <a:gd name="connsiteY3818" fmla="*/ 3687771 h 5756219"/>
              <a:gd name="connsiteX3819" fmla="*/ 2187663 w 6226010"/>
              <a:gd name="connsiteY3819" fmla="*/ 3685053 h 5756219"/>
              <a:gd name="connsiteX3820" fmla="*/ 2188549 w 6226010"/>
              <a:gd name="connsiteY3820" fmla="*/ 3683576 h 5756219"/>
              <a:gd name="connsiteX3821" fmla="*/ 2195816 w 6226010"/>
              <a:gd name="connsiteY3821" fmla="*/ 3671465 h 5756219"/>
              <a:gd name="connsiteX3822" fmla="*/ 2203969 w 6226010"/>
              <a:gd name="connsiteY3822" fmla="*/ 3668748 h 5756219"/>
              <a:gd name="connsiteX3823" fmla="*/ 2206686 w 6226010"/>
              <a:gd name="connsiteY3823" fmla="*/ 3663312 h 5756219"/>
              <a:gd name="connsiteX3824" fmla="*/ 2222992 w 6226010"/>
              <a:gd name="connsiteY3824" fmla="*/ 3655160 h 5756219"/>
              <a:gd name="connsiteX3825" fmla="*/ 2225710 w 6226010"/>
              <a:gd name="connsiteY3825" fmla="*/ 3649724 h 5756219"/>
              <a:gd name="connsiteX3826" fmla="*/ 2239298 w 6226010"/>
              <a:gd name="connsiteY3826" fmla="*/ 3647007 h 5756219"/>
              <a:gd name="connsiteX3827" fmla="*/ 2239298 w 6226010"/>
              <a:gd name="connsiteY3827" fmla="*/ 3644289 h 5756219"/>
              <a:gd name="connsiteX3828" fmla="*/ 2250168 w 6226010"/>
              <a:gd name="connsiteY3828" fmla="*/ 3641572 h 5756219"/>
              <a:gd name="connsiteX3829" fmla="*/ 2252886 w 6226010"/>
              <a:gd name="connsiteY3829" fmla="*/ 3636136 h 5756219"/>
              <a:gd name="connsiteX3830" fmla="*/ 2263756 w 6226010"/>
              <a:gd name="connsiteY3830" fmla="*/ 3633419 h 5756219"/>
              <a:gd name="connsiteX3831" fmla="*/ 2266474 w 6226010"/>
              <a:gd name="connsiteY3831" fmla="*/ 3627984 h 5756219"/>
              <a:gd name="connsiteX3832" fmla="*/ 2274626 w 6226010"/>
              <a:gd name="connsiteY3832" fmla="*/ 3627984 h 5756219"/>
              <a:gd name="connsiteX3833" fmla="*/ 2282779 w 6226010"/>
              <a:gd name="connsiteY3833" fmla="*/ 3619831 h 5756219"/>
              <a:gd name="connsiteX3834" fmla="*/ 2296367 w 6226010"/>
              <a:gd name="connsiteY3834" fmla="*/ 3619831 h 5756219"/>
              <a:gd name="connsiteX3835" fmla="*/ 2312673 w 6226010"/>
              <a:gd name="connsiteY3835" fmla="*/ 3611678 h 5756219"/>
              <a:gd name="connsiteX3836" fmla="*/ 2339850 w 6226010"/>
              <a:gd name="connsiteY3836" fmla="*/ 3573632 h 5756219"/>
              <a:gd name="connsiteX3837" fmla="*/ 2353437 w 6226010"/>
              <a:gd name="connsiteY3837" fmla="*/ 3560044 h 5756219"/>
              <a:gd name="connsiteX3838" fmla="*/ 2356154 w 6226010"/>
              <a:gd name="connsiteY3838" fmla="*/ 3559591 h 5756219"/>
              <a:gd name="connsiteX3839" fmla="*/ 2356154 w 6226010"/>
              <a:gd name="connsiteY3839" fmla="*/ 3558684 h 5756219"/>
              <a:gd name="connsiteX3840" fmla="*/ 2356154 w 6226010"/>
              <a:gd name="connsiteY3840" fmla="*/ 3557325 h 5756219"/>
              <a:gd name="connsiteX3841" fmla="*/ 2377895 w 6226010"/>
              <a:gd name="connsiteY3841" fmla="*/ 3527432 h 5756219"/>
              <a:gd name="connsiteX3842" fmla="*/ 2383330 w 6226010"/>
              <a:gd name="connsiteY3842" fmla="*/ 3508409 h 5756219"/>
              <a:gd name="connsiteX3843" fmla="*/ 2402353 w 6226010"/>
              <a:gd name="connsiteY3843" fmla="*/ 3492103 h 5756219"/>
              <a:gd name="connsiteX3844" fmla="*/ 2437682 w 6226010"/>
              <a:gd name="connsiteY3844" fmla="*/ 3429599 h 5756219"/>
              <a:gd name="connsiteX3845" fmla="*/ 2451270 w 6226010"/>
              <a:gd name="connsiteY3845" fmla="*/ 3443187 h 5756219"/>
              <a:gd name="connsiteX3846" fmla="*/ 2451271 w 6226010"/>
              <a:gd name="connsiteY3846" fmla="*/ 3443188 h 5756219"/>
              <a:gd name="connsiteX3847" fmla="*/ 2451271 w 6226010"/>
              <a:gd name="connsiteY3847" fmla="*/ 3443187 h 5756219"/>
              <a:gd name="connsiteX3848" fmla="*/ 2455116 w 6226010"/>
              <a:gd name="connsiteY3848" fmla="*/ 3435498 h 5756219"/>
              <a:gd name="connsiteX3849" fmla="*/ 2450252 w 6226010"/>
              <a:gd name="connsiteY3849" fmla="*/ 3430278 h 5756219"/>
              <a:gd name="connsiteX3850" fmla="*/ 2440401 w 6226010"/>
              <a:gd name="connsiteY3850" fmla="*/ 3421446 h 5756219"/>
              <a:gd name="connsiteX3851" fmla="*/ 2445836 w 6226010"/>
              <a:gd name="connsiteY3851" fmla="*/ 3402423 h 5756219"/>
              <a:gd name="connsiteX3852" fmla="*/ 2445836 w 6226010"/>
              <a:gd name="connsiteY3852" fmla="*/ 3386117 h 5756219"/>
              <a:gd name="connsiteX3853" fmla="*/ 2448553 w 6226010"/>
              <a:gd name="connsiteY3853" fmla="*/ 3369812 h 5756219"/>
              <a:gd name="connsiteX3854" fmla="*/ 2459424 w 6226010"/>
              <a:gd name="connsiteY3854" fmla="*/ 3361659 h 5756219"/>
              <a:gd name="connsiteX3855" fmla="*/ 2461956 w 6226010"/>
              <a:gd name="connsiteY3855" fmla="*/ 3361659 h 5756219"/>
              <a:gd name="connsiteX3856" fmla="*/ 2462141 w 6226010"/>
              <a:gd name="connsiteY3856" fmla="*/ 3358942 h 5756219"/>
              <a:gd name="connsiteX3857" fmla="*/ 2468935 w 6226010"/>
              <a:gd name="connsiteY3857" fmla="*/ 3349430 h 5756219"/>
              <a:gd name="connsiteX3858" fmla="*/ 2473331 w 6226010"/>
              <a:gd name="connsiteY3858" fmla="*/ 3343276 h 5756219"/>
              <a:gd name="connsiteX3859" fmla="*/ 2473012 w 6226010"/>
              <a:gd name="connsiteY3859" fmla="*/ 3342636 h 5756219"/>
              <a:gd name="connsiteX3860" fmla="*/ 2479126 w 6226010"/>
              <a:gd name="connsiteY3860" fmla="*/ 3329728 h 5756219"/>
              <a:gd name="connsiteX3861" fmla="*/ 2481165 w 6226010"/>
              <a:gd name="connsiteY3861" fmla="*/ 3323613 h 5756219"/>
              <a:gd name="connsiteX3862" fmla="*/ 2486600 w 6226010"/>
              <a:gd name="connsiteY3862" fmla="*/ 3318178 h 5756219"/>
              <a:gd name="connsiteX3863" fmla="*/ 2483542 w 6226010"/>
              <a:gd name="connsiteY3863" fmla="*/ 3296437 h 5756219"/>
              <a:gd name="connsiteX3864" fmla="*/ 2483357 w 6226010"/>
              <a:gd name="connsiteY3864" fmla="*/ 3294639 h 5756219"/>
              <a:gd name="connsiteX3865" fmla="*/ 2478447 w 6226010"/>
              <a:gd name="connsiteY3865" fmla="*/ 3303231 h 5756219"/>
              <a:gd name="connsiteX3866" fmla="*/ 2473012 w 6226010"/>
              <a:gd name="connsiteY3866" fmla="*/ 3312743 h 5756219"/>
              <a:gd name="connsiteX3867" fmla="*/ 2467577 w 6226010"/>
              <a:gd name="connsiteY3867" fmla="*/ 3315460 h 5756219"/>
              <a:gd name="connsiteX3868" fmla="*/ 2459424 w 6226010"/>
              <a:gd name="connsiteY3868" fmla="*/ 3329048 h 5756219"/>
              <a:gd name="connsiteX3869" fmla="*/ 2437683 w 6226010"/>
              <a:gd name="connsiteY3869" fmla="*/ 3329048 h 5756219"/>
              <a:gd name="connsiteX3870" fmla="*/ 2426813 w 6226010"/>
              <a:gd name="connsiteY3870" fmla="*/ 3320896 h 5756219"/>
              <a:gd name="connsiteX3871" fmla="*/ 2424095 w 6226010"/>
              <a:gd name="connsiteY3871" fmla="*/ 3307308 h 5756219"/>
              <a:gd name="connsiteX3872" fmla="*/ 2418660 w 6226010"/>
              <a:gd name="connsiteY3872" fmla="*/ 3299155 h 5756219"/>
              <a:gd name="connsiteX3873" fmla="*/ 2418660 w 6226010"/>
              <a:gd name="connsiteY3873" fmla="*/ 3282849 h 5756219"/>
              <a:gd name="connsiteX3874" fmla="*/ 2437683 w 6226010"/>
              <a:gd name="connsiteY3874" fmla="*/ 3258391 h 5756219"/>
              <a:gd name="connsiteX3875" fmla="*/ 2442778 w 6226010"/>
              <a:gd name="connsiteY3875" fmla="*/ 3239707 h 5756219"/>
              <a:gd name="connsiteX3876" fmla="*/ 2444772 w 6226010"/>
              <a:gd name="connsiteY3876" fmla="*/ 3228852 h 5756219"/>
              <a:gd name="connsiteX3877" fmla="*/ 2440400 w 6226010"/>
              <a:gd name="connsiteY3877" fmla="*/ 3226119 h 5756219"/>
              <a:gd name="connsiteX3878" fmla="*/ 2432248 w 6226010"/>
              <a:gd name="connsiteY3878" fmla="*/ 3223062 h 5756219"/>
              <a:gd name="connsiteX3879" fmla="*/ 2426813 w 6226010"/>
              <a:gd name="connsiteY3879" fmla="*/ 3217627 h 5756219"/>
              <a:gd name="connsiteX3880" fmla="*/ 2424722 w 6226010"/>
              <a:gd name="connsiteY3880" fmla="*/ 3217627 h 5756219"/>
              <a:gd name="connsiteX3881" fmla="*/ 2424095 w 6226010"/>
              <a:gd name="connsiteY3881" fmla="*/ 3236650 h 5756219"/>
              <a:gd name="connsiteX3882" fmla="*/ 2426813 w 6226010"/>
              <a:gd name="connsiteY3882" fmla="*/ 3247520 h 5756219"/>
              <a:gd name="connsiteX3883" fmla="*/ 2421377 w 6226010"/>
              <a:gd name="connsiteY3883" fmla="*/ 3250238 h 5756219"/>
              <a:gd name="connsiteX3884" fmla="*/ 2405072 w 6226010"/>
              <a:gd name="connsiteY3884" fmla="*/ 3271978 h 5756219"/>
              <a:gd name="connsiteX3885" fmla="*/ 2407789 w 6226010"/>
              <a:gd name="connsiteY3885" fmla="*/ 3304589 h 5756219"/>
              <a:gd name="connsiteX3886" fmla="*/ 2386049 w 6226010"/>
              <a:gd name="connsiteY3886" fmla="*/ 3304589 h 5756219"/>
              <a:gd name="connsiteX3887" fmla="*/ 2396919 w 6226010"/>
              <a:gd name="connsiteY3887" fmla="*/ 3250238 h 5756219"/>
              <a:gd name="connsiteX3888" fmla="*/ 2399976 w 6226010"/>
              <a:gd name="connsiteY3888" fmla="*/ 3222043 h 5756219"/>
              <a:gd name="connsiteX3889" fmla="*/ 2397922 w 6226010"/>
              <a:gd name="connsiteY3889" fmla="*/ 3204467 h 5756219"/>
              <a:gd name="connsiteX3890" fmla="*/ 2391484 w 6226010"/>
              <a:gd name="connsiteY3890" fmla="*/ 3209474 h 5756219"/>
              <a:gd name="connsiteX3891" fmla="*/ 2386497 w 6226010"/>
              <a:gd name="connsiteY3891" fmla="*/ 3209474 h 5756219"/>
              <a:gd name="connsiteX3892" fmla="*/ 2387068 w 6226010"/>
              <a:gd name="connsiteY3892" fmla="*/ 3214909 h 5756219"/>
              <a:gd name="connsiteX3893" fmla="*/ 2380614 w 6226010"/>
              <a:gd name="connsiteY3893" fmla="*/ 3261108 h 5756219"/>
              <a:gd name="connsiteX3894" fmla="*/ 2377896 w 6226010"/>
              <a:gd name="connsiteY3894" fmla="*/ 3263825 h 5756219"/>
              <a:gd name="connsiteX3895" fmla="*/ 2375179 w 6226010"/>
              <a:gd name="connsiteY3895" fmla="*/ 3263825 h 5756219"/>
              <a:gd name="connsiteX3896" fmla="*/ 2364308 w 6226010"/>
              <a:gd name="connsiteY3896" fmla="*/ 3242085 h 5756219"/>
              <a:gd name="connsiteX3897" fmla="*/ 2364308 w 6226010"/>
              <a:gd name="connsiteY3897" fmla="*/ 3179580 h 5756219"/>
              <a:gd name="connsiteX3898" fmla="*/ 2358873 w 6226010"/>
              <a:gd name="connsiteY3898" fmla="*/ 3176863 h 5756219"/>
              <a:gd name="connsiteX3899" fmla="*/ 2358873 w 6226010"/>
              <a:gd name="connsiteY3899" fmla="*/ 3171427 h 5756219"/>
              <a:gd name="connsiteX3900" fmla="*/ 2353438 w 6226010"/>
              <a:gd name="connsiteY3900" fmla="*/ 3163275 h 5756219"/>
              <a:gd name="connsiteX3901" fmla="*/ 2364308 w 6226010"/>
              <a:gd name="connsiteY3901" fmla="*/ 3155122 h 5756219"/>
              <a:gd name="connsiteX3902" fmla="*/ 2372800 w 6226010"/>
              <a:gd name="connsiteY3902" fmla="*/ 3157839 h 5756219"/>
              <a:gd name="connsiteX3903" fmla="*/ 2379427 w 6226010"/>
              <a:gd name="connsiteY3903" fmla="*/ 3159550 h 5756219"/>
              <a:gd name="connsiteX3904" fmla="*/ 2375178 w 6226010"/>
              <a:gd name="connsiteY3904" fmla="*/ 3144252 h 5756219"/>
              <a:gd name="connsiteX3905" fmla="*/ 2388766 w 6226010"/>
              <a:gd name="connsiteY3905" fmla="*/ 3087182 h 5756219"/>
              <a:gd name="connsiteX3906" fmla="*/ 2424095 w 6226010"/>
              <a:gd name="connsiteY3906" fmla="*/ 3062724 h 5756219"/>
              <a:gd name="connsiteX3907" fmla="*/ 2429530 w 6226010"/>
              <a:gd name="connsiteY3907" fmla="*/ 3054571 h 5756219"/>
              <a:gd name="connsiteX3908" fmla="*/ 2443118 w 6226010"/>
              <a:gd name="connsiteY3908" fmla="*/ 3043701 h 5756219"/>
              <a:gd name="connsiteX3909" fmla="*/ 2453989 w 6226010"/>
              <a:gd name="connsiteY3909" fmla="*/ 3027395 h 5756219"/>
              <a:gd name="connsiteX3910" fmla="*/ 2453989 w 6226010"/>
              <a:gd name="connsiteY3910" fmla="*/ 3021960 h 5756219"/>
              <a:gd name="connsiteX3911" fmla="*/ 2453989 w 6226010"/>
              <a:gd name="connsiteY3911" fmla="*/ 3019243 h 5756219"/>
              <a:gd name="connsiteX3912" fmla="*/ 2445836 w 6226010"/>
              <a:gd name="connsiteY3912" fmla="*/ 3019243 h 5756219"/>
              <a:gd name="connsiteX3913" fmla="*/ 2396919 w 6226010"/>
              <a:gd name="connsiteY3913" fmla="*/ 3070877 h 5756219"/>
              <a:gd name="connsiteX3914" fmla="*/ 2394201 w 6226010"/>
              <a:gd name="connsiteY3914" fmla="*/ 3070877 h 5756219"/>
              <a:gd name="connsiteX3915" fmla="*/ 2402354 w 6226010"/>
              <a:gd name="connsiteY3915" fmla="*/ 3021960 h 5756219"/>
              <a:gd name="connsiteX3916" fmla="*/ 2399637 w 6226010"/>
              <a:gd name="connsiteY3916" fmla="*/ 3019243 h 5756219"/>
              <a:gd name="connsiteX3917" fmla="*/ 2394201 w 6226010"/>
              <a:gd name="connsiteY3917" fmla="*/ 3019243 h 5756219"/>
              <a:gd name="connsiteX3918" fmla="*/ 2386049 w 6226010"/>
              <a:gd name="connsiteY3918" fmla="*/ 3057289 h 5756219"/>
              <a:gd name="connsiteX3919" fmla="*/ 2386049 w 6226010"/>
              <a:gd name="connsiteY3919" fmla="*/ 3073594 h 5756219"/>
              <a:gd name="connsiteX3920" fmla="*/ 2372461 w 6226010"/>
              <a:gd name="connsiteY3920" fmla="*/ 3095335 h 5756219"/>
              <a:gd name="connsiteX3921" fmla="*/ 2372461 w 6226010"/>
              <a:gd name="connsiteY3921" fmla="*/ 3125229 h 5756219"/>
              <a:gd name="connsiteX3922" fmla="*/ 2364308 w 6226010"/>
              <a:gd name="connsiteY3922" fmla="*/ 3155122 h 5756219"/>
              <a:gd name="connsiteX3923" fmla="*/ 2348002 w 6226010"/>
              <a:gd name="connsiteY3923" fmla="*/ 3149687 h 5756219"/>
              <a:gd name="connsiteX3924" fmla="*/ 2348002 w 6226010"/>
              <a:gd name="connsiteY3924" fmla="*/ 3119794 h 5756219"/>
              <a:gd name="connsiteX3925" fmla="*/ 2361590 w 6226010"/>
              <a:gd name="connsiteY3925" fmla="*/ 3073594 h 5756219"/>
              <a:gd name="connsiteX3926" fmla="*/ 2377896 w 6226010"/>
              <a:gd name="connsiteY3926" fmla="*/ 3027395 h 5756219"/>
              <a:gd name="connsiteX3927" fmla="*/ 2377896 w 6226010"/>
              <a:gd name="connsiteY3927" fmla="*/ 3019243 h 5756219"/>
              <a:gd name="connsiteX3928" fmla="*/ 2386049 w 6226010"/>
              <a:gd name="connsiteY3928" fmla="*/ 2997502 h 5756219"/>
              <a:gd name="connsiteX3929" fmla="*/ 2383331 w 6226010"/>
              <a:gd name="connsiteY3929" fmla="*/ 2989349 h 5756219"/>
              <a:gd name="connsiteX3930" fmla="*/ 2456706 w 6226010"/>
              <a:gd name="connsiteY3930" fmla="*/ 2937715 h 5756219"/>
              <a:gd name="connsiteX3931" fmla="*/ 2456706 w 6226010"/>
              <a:gd name="connsiteY3931" fmla="*/ 2932280 h 5756219"/>
              <a:gd name="connsiteX3932" fmla="*/ 2451271 w 6226010"/>
              <a:gd name="connsiteY3932" fmla="*/ 2932280 h 5756219"/>
              <a:gd name="connsiteX3933" fmla="*/ 649505 w 6226010"/>
              <a:gd name="connsiteY3933" fmla="*/ 2929562 h 5756219"/>
              <a:gd name="connsiteX3934" fmla="*/ 611458 w 6226010"/>
              <a:gd name="connsiteY3934" fmla="*/ 2943150 h 5756219"/>
              <a:gd name="connsiteX3935" fmla="*/ 608741 w 6226010"/>
              <a:gd name="connsiteY3935" fmla="*/ 3021960 h 5756219"/>
              <a:gd name="connsiteX3936" fmla="*/ 578847 w 6226010"/>
              <a:gd name="connsiteY3936" fmla="*/ 3005655 h 5756219"/>
              <a:gd name="connsiteX3937" fmla="*/ 660375 w 6226010"/>
              <a:gd name="connsiteY3937" fmla="*/ 3032831 h 5756219"/>
              <a:gd name="connsiteX3938" fmla="*/ 630482 w 6226010"/>
              <a:gd name="connsiteY3938" fmla="*/ 3000219 h 5756219"/>
              <a:gd name="connsiteX3939" fmla="*/ 668528 w 6226010"/>
              <a:gd name="connsiteY3939" fmla="*/ 2951303 h 5756219"/>
              <a:gd name="connsiteX3940" fmla="*/ 649505 w 6226010"/>
              <a:gd name="connsiteY3940" fmla="*/ 2929562 h 5756219"/>
              <a:gd name="connsiteX3941" fmla="*/ 2100700 w 6226010"/>
              <a:gd name="connsiteY3941" fmla="*/ 2921409 h 5756219"/>
              <a:gd name="connsiteX3942" fmla="*/ 2119723 w 6226010"/>
              <a:gd name="connsiteY3942" fmla="*/ 2921409 h 5756219"/>
              <a:gd name="connsiteX3943" fmla="*/ 2117006 w 6226010"/>
              <a:gd name="connsiteY3943" fmla="*/ 2964890 h 5756219"/>
              <a:gd name="connsiteX3944" fmla="*/ 2122441 w 6226010"/>
              <a:gd name="connsiteY3944" fmla="*/ 2986631 h 5756219"/>
              <a:gd name="connsiteX3945" fmla="*/ 2117006 w 6226010"/>
              <a:gd name="connsiteY3945" fmla="*/ 2997501 h 5756219"/>
              <a:gd name="connsiteX3946" fmla="*/ 2111570 w 6226010"/>
              <a:gd name="connsiteY3946" fmla="*/ 2997501 h 5756219"/>
              <a:gd name="connsiteX3947" fmla="*/ 2103418 w 6226010"/>
              <a:gd name="connsiteY3947" fmla="*/ 2943150 h 5756219"/>
              <a:gd name="connsiteX3948" fmla="*/ 2097982 w 6226010"/>
              <a:gd name="connsiteY3948" fmla="*/ 2945867 h 5756219"/>
              <a:gd name="connsiteX3949" fmla="*/ 2103418 w 6226010"/>
              <a:gd name="connsiteY3949" fmla="*/ 2975761 h 5756219"/>
              <a:gd name="connsiteX3950" fmla="*/ 2103418 w 6226010"/>
              <a:gd name="connsiteY3950" fmla="*/ 2981196 h 5756219"/>
              <a:gd name="connsiteX3951" fmla="*/ 2097982 w 6226010"/>
              <a:gd name="connsiteY3951" fmla="*/ 3027395 h 5756219"/>
              <a:gd name="connsiteX3952" fmla="*/ 2089830 w 6226010"/>
              <a:gd name="connsiteY3952" fmla="*/ 3021960 h 5756219"/>
              <a:gd name="connsiteX3953" fmla="*/ 2084394 w 6226010"/>
              <a:gd name="connsiteY3953" fmla="*/ 3008372 h 5756219"/>
              <a:gd name="connsiteX3954" fmla="*/ 2076242 w 6226010"/>
              <a:gd name="connsiteY3954" fmla="*/ 3005654 h 5756219"/>
              <a:gd name="connsiteX3955" fmla="*/ 2076242 w 6226010"/>
              <a:gd name="connsiteY3955" fmla="*/ 3000219 h 5756219"/>
              <a:gd name="connsiteX3956" fmla="*/ 2073524 w 6226010"/>
              <a:gd name="connsiteY3956" fmla="*/ 3000219 h 5756219"/>
              <a:gd name="connsiteX3957" fmla="*/ 2073524 w 6226010"/>
              <a:gd name="connsiteY3957" fmla="*/ 2992066 h 5756219"/>
              <a:gd name="connsiteX3958" fmla="*/ 2062654 w 6226010"/>
              <a:gd name="connsiteY3958" fmla="*/ 2981196 h 5756219"/>
              <a:gd name="connsiteX3959" fmla="*/ 2049066 w 6226010"/>
              <a:gd name="connsiteY3959" fmla="*/ 2959455 h 5756219"/>
              <a:gd name="connsiteX3960" fmla="*/ 2049066 w 6226010"/>
              <a:gd name="connsiteY3960" fmla="*/ 2954020 h 5756219"/>
              <a:gd name="connsiteX3961" fmla="*/ 2073524 w 6226010"/>
              <a:gd name="connsiteY3961" fmla="*/ 2943150 h 5756219"/>
              <a:gd name="connsiteX3962" fmla="*/ 2073524 w 6226010"/>
              <a:gd name="connsiteY3962" fmla="*/ 2937714 h 5756219"/>
              <a:gd name="connsiteX3963" fmla="*/ 2089830 w 6226010"/>
              <a:gd name="connsiteY3963" fmla="*/ 2934997 h 5756219"/>
              <a:gd name="connsiteX3964" fmla="*/ 2100700 w 6226010"/>
              <a:gd name="connsiteY3964" fmla="*/ 2921409 h 5756219"/>
              <a:gd name="connsiteX3965" fmla="*/ 5405296 w 6226010"/>
              <a:gd name="connsiteY3965" fmla="*/ 2918692 h 5756219"/>
              <a:gd name="connsiteX3966" fmla="*/ 5418884 w 6226010"/>
              <a:gd name="connsiteY3966" fmla="*/ 2964891 h 5756219"/>
              <a:gd name="connsiteX3967" fmla="*/ 5405296 w 6226010"/>
              <a:gd name="connsiteY3967" fmla="*/ 2918692 h 5756219"/>
              <a:gd name="connsiteX3968" fmla="*/ 1842529 w 6226010"/>
              <a:gd name="connsiteY3968" fmla="*/ 2915974 h 5756219"/>
              <a:gd name="connsiteX3969" fmla="*/ 1834376 w 6226010"/>
              <a:gd name="connsiteY3969" fmla="*/ 3002937 h 5756219"/>
              <a:gd name="connsiteX3970" fmla="*/ 1823506 w 6226010"/>
              <a:gd name="connsiteY3970" fmla="*/ 3024678 h 5756219"/>
              <a:gd name="connsiteX3971" fmla="*/ 1815897 w 6226010"/>
              <a:gd name="connsiteY3971" fmla="*/ 3042068 h 5756219"/>
              <a:gd name="connsiteX3972" fmla="*/ 1816373 w 6226010"/>
              <a:gd name="connsiteY3972" fmla="*/ 3047777 h 5756219"/>
              <a:gd name="connsiteX3973" fmla="*/ 1815354 w 6226010"/>
              <a:gd name="connsiteY3973" fmla="*/ 3060007 h 5756219"/>
              <a:gd name="connsiteX3974" fmla="*/ 1814477 w 6226010"/>
              <a:gd name="connsiteY3974" fmla="*/ 3077537 h 5756219"/>
              <a:gd name="connsiteX3975" fmla="*/ 1815353 w 6226010"/>
              <a:gd name="connsiteY3975" fmla="*/ 3076312 h 5756219"/>
              <a:gd name="connsiteX3976" fmla="*/ 1826223 w 6226010"/>
              <a:gd name="connsiteY3976" fmla="*/ 3043701 h 5756219"/>
              <a:gd name="connsiteX3977" fmla="*/ 1828941 w 6226010"/>
              <a:gd name="connsiteY3977" fmla="*/ 3040983 h 5756219"/>
              <a:gd name="connsiteX3978" fmla="*/ 1834376 w 6226010"/>
              <a:gd name="connsiteY3978" fmla="*/ 3021960 h 5756219"/>
              <a:gd name="connsiteX3979" fmla="*/ 1842529 w 6226010"/>
              <a:gd name="connsiteY3979" fmla="*/ 3008372 h 5756219"/>
              <a:gd name="connsiteX3980" fmla="*/ 1839811 w 6226010"/>
              <a:gd name="connsiteY3980" fmla="*/ 2989349 h 5756219"/>
              <a:gd name="connsiteX3981" fmla="*/ 1845246 w 6226010"/>
              <a:gd name="connsiteY3981" fmla="*/ 2926845 h 5756219"/>
              <a:gd name="connsiteX3982" fmla="*/ 1842529 w 6226010"/>
              <a:gd name="connsiteY3982" fmla="*/ 2915974 h 5756219"/>
              <a:gd name="connsiteX3983" fmla="*/ 4407939 w 6226010"/>
              <a:gd name="connsiteY3983" fmla="*/ 2907821 h 5756219"/>
              <a:gd name="connsiteX3984" fmla="*/ 4391633 w 6226010"/>
              <a:gd name="connsiteY3984" fmla="*/ 2924127 h 5756219"/>
              <a:gd name="connsiteX3985" fmla="*/ 4407939 w 6226010"/>
              <a:gd name="connsiteY3985" fmla="*/ 2932280 h 5756219"/>
              <a:gd name="connsiteX3986" fmla="*/ 4418809 w 6226010"/>
              <a:gd name="connsiteY3986" fmla="*/ 2924127 h 5756219"/>
              <a:gd name="connsiteX3987" fmla="*/ 983769 w 6226010"/>
              <a:gd name="connsiteY3987" fmla="*/ 2899669 h 5756219"/>
              <a:gd name="connsiteX3988" fmla="*/ 991922 w 6226010"/>
              <a:gd name="connsiteY3988" fmla="*/ 2905104 h 5756219"/>
              <a:gd name="connsiteX3989" fmla="*/ 991922 w 6226010"/>
              <a:gd name="connsiteY3989" fmla="*/ 2899669 h 5756219"/>
              <a:gd name="connsiteX3990" fmla="*/ 983769 w 6226010"/>
              <a:gd name="connsiteY3990" fmla="*/ 2899669 h 5756219"/>
              <a:gd name="connsiteX3991" fmla="*/ 505472 w 6226010"/>
              <a:gd name="connsiteY3991" fmla="*/ 2899669 h 5756219"/>
              <a:gd name="connsiteX3992" fmla="*/ 472861 w 6226010"/>
              <a:gd name="connsiteY3992" fmla="*/ 2915974 h 5756219"/>
              <a:gd name="connsiteX3993" fmla="*/ 527213 w 6226010"/>
              <a:gd name="connsiteY3993" fmla="*/ 2943150 h 5756219"/>
              <a:gd name="connsiteX3994" fmla="*/ 505472 w 6226010"/>
              <a:gd name="connsiteY3994" fmla="*/ 2899669 h 5756219"/>
              <a:gd name="connsiteX3995" fmla="*/ 845172 w 6226010"/>
              <a:gd name="connsiteY3995" fmla="*/ 2869775 h 5756219"/>
              <a:gd name="connsiteX3996" fmla="*/ 796255 w 6226010"/>
              <a:gd name="connsiteY3996" fmla="*/ 2902386 h 5756219"/>
              <a:gd name="connsiteX3997" fmla="*/ 837019 w 6226010"/>
              <a:gd name="connsiteY3997" fmla="*/ 2983914 h 5756219"/>
              <a:gd name="connsiteX3998" fmla="*/ 823431 w 6226010"/>
              <a:gd name="connsiteY3998" fmla="*/ 2951303 h 5756219"/>
              <a:gd name="connsiteX3999" fmla="*/ 779949 w 6226010"/>
              <a:gd name="connsiteY3999" fmla="*/ 3032831 h 5756219"/>
              <a:gd name="connsiteX4000" fmla="*/ 837019 w 6226010"/>
              <a:gd name="connsiteY4000" fmla="*/ 3030113 h 5756219"/>
              <a:gd name="connsiteX4001" fmla="*/ 839736 w 6226010"/>
              <a:gd name="connsiteY4001" fmla="*/ 3070877 h 5756219"/>
              <a:gd name="connsiteX4002" fmla="*/ 796255 w 6226010"/>
              <a:gd name="connsiteY4002" fmla="*/ 3051854 h 5756219"/>
              <a:gd name="connsiteX4003" fmla="*/ 866912 w 6226010"/>
              <a:gd name="connsiteY4003" fmla="*/ 3054571 h 5756219"/>
              <a:gd name="connsiteX4004" fmla="*/ 907676 w 6226010"/>
              <a:gd name="connsiteY4004" fmla="*/ 3046418 h 5756219"/>
              <a:gd name="connsiteX4005" fmla="*/ 907676 w 6226010"/>
              <a:gd name="connsiteY4005" fmla="*/ 3013807 h 5756219"/>
              <a:gd name="connsiteX4006" fmla="*/ 875065 w 6226010"/>
              <a:gd name="connsiteY4006" fmla="*/ 3019243 h 5756219"/>
              <a:gd name="connsiteX4007" fmla="*/ 869630 w 6226010"/>
              <a:gd name="connsiteY4007" fmla="*/ 2986632 h 5756219"/>
              <a:gd name="connsiteX4008" fmla="*/ 891371 w 6226010"/>
              <a:gd name="connsiteY4008" fmla="*/ 2970326 h 5756219"/>
              <a:gd name="connsiteX4009" fmla="*/ 885935 w 6226010"/>
              <a:gd name="connsiteY4009" fmla="*/ 2937715 h 5756219"/>
              <a:gd name="connsiteX4010" fmla="*/ 845172 w 6226010"/>
              <a:gd name="connsiteY4010" fmla="*/ 2869775 h 5756219"/>
              <a:gd name="connsiteX4011" fmla="*/ 747338 w 6226010"/>
              <a:gd name="connsiteY4011" fmla="*/ 2867058 h 5756219"/>
              <a:gd name="connsiteX4012" fmla="*/ 725597 w 6226010"/>
              <a:gd name="connsiteY4012" fmla="*/ 2924127 h 5756219"/>
              <a:gd name="connsiteX4013" fmla="*/ 763644 w 6226010"/>
              <a:gd name="connsiteY4013" fmla="*/ 2905104 h 5756219"/>
              <a:gd name="connsiteX4014" fmla="*/ 747338 w 6226010"/>
              <a:gd name="connsiteY4014" fmla="*/ 2867058 h 5756219"/>
              <a:gd name="connsiteX4015" fmla="*/ 4312823 w 6226010"/>
              <a:gd name="connsiteY4015" fmla="*/ 2864340 h 5756219"/>
              <a:gd name="connsiteX4016" fmla="*/ 4304669 w 6226010"/>
              <a:gd name="connsiteY4016" fmla="*/ 2894233 h 5756219"/>
              <a:gd name="connsiteX4017" fmla="*/ 4318257 w 6226010"/>
              <a:gd name="connsiteY4017" fmla="*/ 2894233 h 5756219"/>
              <a:gd name="connsiteX4018" fmla="*/ 4318257 w 6226010"/>
              <a:gd name="connsiteY4018" fmla="*/ 2864340 h 5756219"/>
              <a:gd name="connsiteX4019" fmla="*/ 4331845 w 6226010"/>
              <a:gd name="connsiteY4019" fmla="*/ 2856187 h 5756219"/>
              <a:gd name="connsiteX4020" fmla="*/ 4348151 w 6226010"/>
              <a:gd name="connsiteY4020" fmla="*/ 2872493 h 5756219"/>
              <a:gd name="connsiteX4021" fmla="*/ 4356305 w 6226010"/>
              <a:gd name="connsiteY4021" fmla="*/ 2856187 h 5756219"/>
              <a:gd name="connsiteX4022" fmla="*/ 2231145 w 6226010"/>
              <a:gd name="connsiteY4022" fmla="*/ 2829011 h 5756219"/>
              <a:gd name="connsiteX4023" fmla="*/ 2220274 w 6226010"/>
              <a:gd name="connsiteY4023" fmla="*/ 2845317 h 5756219"/>
              <a:gd name="connsiteX4024" fmla="*/ 2190381 w 6226010"/>
              <a:gd name="connsiteY4024" fmla="*/ 2877929 h 5756219"/>
              <a:gd name="connsiteX4025" fmla="*/ 2176793 w 6226010"/>
              <a:gd name="connsiteY4025" fmla="*/ 2877929 h 5756219"/>
              <a:gd name="connsiteX4026" fmla="*/ 2171358 w 6226010"/>
              <a:gd name="connsiteY4026" fmla="*/ 2839881 h 5756219"/>
              <a:gd name="connsiteX4027" fmla="*/ 2168640 w 6226010"/>
              <a:gd name="connsiteY4027" fmla="*/ 2839881 h 5756219"/>
              <a:gd name="connsiteX4028" fmla="*/ 2163205 w 6226010"/>
              <a:gd name="connsiteY4028" fmla="*/ 2839881 h 5756219"/>
              <a:gd name="connsiteX4029" fmla="*/ 2165922 w 6226010"/>
              <a:gd name="connsiteY4029" fmla="*/ 2864340 h 5756219"/>
              <a:gd name="connsiteX4030" fmla="*/ 2168640 w 6226010"/>
              <a:gd name="connsiteY4030" fmla="*/ 2894233 h 5756219"/>
              <a:gd name="connsiteX4031" fmla="*/ 2175094 w 6226010"/>
              <a:gd name="connsiteY4031" fmla="*/ 2904085 h 5756219"/>
              <a:gd name="connsiteX4032" fmla="*/ 2178501 w 6226010"/>
              <a:gd name="connsiteY4032" fmla="*/ 2913257 h 5756219"/>
              <a:gd name="connsiteX4033" fmla="*/ 2182228 w 6226010"/>
              <a:gd name="connsiteY4033" fmla="*/ 2913257 h 5756219"/>
              <a:gd name="connsiteX4034" fmla="*/ 2182228 w 6226010"/>
              <a:gd name="connsiteY4034" fmla="*/ 2926845 h 5756219"/>
              <a:gd name="connsiteX4035" fmla="*/ 2187664 w 6226010"/>
              <a:gd name="connsiteY4035" fmla="*/ 2934363 h 5756219"/>
              <a:gd name="connsiteX4036" fmla="*/ 2187664 w 6226010"/>
              <a:gd name="connsiteY4036" fmla="*/ 2924127 h 5756219"/>
              <a:gd name="connsiteX4037" fmla="*/ 2209405 w 6226010"/>
              <a:gd name="connsiteY4037" fmla="*/ 2929562 h 5756219"/>
              <a:gd name="connsiteX4038" fmla="*/ 2228428 w 6226010"/>
              <a:gd name="connsiteY4038" fmla="*/ 2929562 h 5756219"/>
              <a:gd name="connsiteX4039" fmla="*/ 2230680 w 6226010"/>
              <a:gd name="connsiteY4039" fmla="*/ 2940985 h 5756219"/>
              <a:gd name="connsiteX4040" fmla="*/ 2250168 w 6226010"/>
              <a:gd name="connsiteY4040" fmla="*/ 2943150 h 5756219"/>
              <a:gd name="connsiteX4041" fmla="*/ 2252886 w 6226010"/>
              <a:gd name="connsiteY4041" fmla="*/ 2948585 h 5756219"/>
              <a:gd name="connsiteX4042" fmla="*/ 2269191 w 6226010"/>
              <a:gd name="connsiteY4042" fmla="*/ 2951303 h 5756219"/>
              <a:gd name="connsiteX4043" fmla="*/ 2274626 w 6226010"/>
              <a:gd name="connsiteY4043" fmla="*/ 2956738 h 5756219"/>
              <a:gd name="connsiteX4044" fmla="*/ 2299085 w 6226010"/>
              <a:gd name="connsiteY4044" fmla="*/ 2959456 h 5756219"/>
              <a:gd name="connsiteX4045" fmla="*/ 2299085 w 6226010"/>
              <a:gd name="connsiteY4045" fmla="*/ 2962173 h 5756219"/>
              <a:gd name="connsiteX4046" fmla="*/ 2348002 w 6226010"/>
              <a:gd name="connsiteY4046" fmla="*/ 2970326 h 5756219"/>
              <a:gd name="connsiteX4047" fmla="*/ 2353437 w 6226010"/>
              <a:gd name="connsiteY4047" fmla="*/ 2964891 h 5756219"/>
              <a:gd name="connsiteX4048" fmla="*/ 2345285 w 6226010"/>
              <a:gd name="connsiteY4048" fmla="*/ 2956738 h 5756219"/>
              <a:gd name="connsiteX4049" fmla="*/ 2339850 w 6226010"/>
              <a:gd name="connsiteY4049" fmla="*/ 2962173 h 5756219"/>
              <a:gd name="connsiteX4050" fmla="*/ 2307237 w 6226010"/>
              <a:gd name="connsiteY4050" fmla="*/ 2954020 h 5756219"/>
              <a:gd name="connsiteX4051" fmla="*/ 2296367 w 6226010"/>
              <a:gd name="connsiteY4051" fmla="*/ 2948585 h 5756219"/>
              <a:gd name="connsiteX4052" fmla="*/ 2301802 w 6226010"/>
              <a:gd name="connsiteY4052" fmla="*/ 2943150 h 5756219"/>
              <a:gd name="connsiteX4053" fmla="*/ 2318109 w 6226010"/>
              <a:gd name="connsiteY4053" fmla="*/ 2943150 h 5756219"/>
              <a:gd name="connsiteX4054" fmla="*/ 2323544 w 6226010"/>
              <a:gd name="connsiteY4054" fmla="*/ 2937715 h 5756219"/>
              <a:gd name="connsiteX4055" fmla="*/ 2342567 w 6226010"/>
              <a:gd name="connsiteY4055" fmla="*/ 2934997 h 5756219"/>
              <a:gd name="connsiteX4056" fmla="*/ 2339850 w 6226010"/>
              <a:gd name="connsiteY4056" fmla="*/ 2926845 h 5756219"/>
              <a:gd name="connsiteX4057" fmla="*/ 2280062 w 6226010"/>
              <a:gd name="connsiteY4057" fmla="*/ 2945868 h 5756219"/>
              <a:gd name="connsiteX4058" fmla="*/ 2239298 w 6226010"/>
              <a:gd name="connsiteY4058" fmla="*/ 2934997 h 5756219"/>
              <a:gd name="connsiteX4059" fmla="*/ 2271909 w 6226010"/>
              <a:gd name="connsiteY4059" fmla="*/ 2896951 h 5756219"/>
              <a:gd name="connsiteX4060" fmla="*/ 2274626 w 6226010"/>
              <a:gd name="connsiteY4060" fmla="*/ 2888798 h 5756219"/>
              <a:gd name="connsiteX4061" fmla="*/ 2285497 w 6226010"/>
              <a:gd name="connsiteY4061" fmla="*/ 2842599 h 5756219"/>
              <a:gd name="connsiteX4062" fmla="*/ 2280062 w 6226010"/>
              <a:gd name="connsiteY4062" fmla="*/ 2842599 h 5756219"/>
              <a:gd name="connsiteX4063" fmla="*/ 2277344 w 6226010"/>
              <a:gd name="connsiteY4063" fmla="*/ 2856187 h 5756219"/>
              <a:gd name="connsiteX4064" fmla="*/ 2280062 w 6226010"/>
              <a:gd name="connsiteY4064" fmla="*/ 2869775 h 5756219"/>
              <a:gd name="connsiteX4065" fmla="*/ 2255603 w 6226010"/>
              <a:gd name="connsiteY4065" fmla="*/ 2896951 h 5756219"/>
              <a:gd name="connsiteX4066" fmla="*/ 2252886 w 6226010"/>
              <a:gd name="connsiteY4066" fmla="*/ 2864340 h 5756219"/>
              <a:gd name="connsiteX4067" fmla="*/ 2252886 w 6226010"/>
              <a:gd name="connsiteY4067" fmla="*/ 2858905 h 5756219"/>
              <a:gd name="connsiteX4068" fmla="*/ 2250168 w 6226010"/>
              <a:gd name="connsiteY4068" fmla="*/ 2850752 h 5756219"/>
              <a:gd name="connsiteX4069" fmla="*/ 2239298 w 6226010"/>
              <a:gd name="connsiteY4069" fmla="*/ 2850752 h 5756219"/>
              <a:gd name="connsiteX4070" fmla="*/ 2244733 w 6226010"/>
              <a:gd name="connsiteY4070" fmla="*/ 2861623 h 5756219"/>
              <a:gd name="connsiteX4071" fmla="*/ 2247450 w 6226010"/>
              <a:gd name="connsiteY4071" fmla="*/ 2907821 h 5756219"/>
              <a:gd name="connsiteX4072" fmla="*/ 2236580 w 6226010"/>
              <a:gd name="connsiteY4072" fmla="*/ 2924127 h 5756219"/>
              <a:gd name="connsiteX4073" fmla="*/ 2217557 w 6226010"/>
              <a:gd name="connsiteY4073" fmla="*/ 2915974 h 5756219"/>
              <a:gd name="connsiteX4074" fmla="*/ 2201251 w 6226010"/>
              <a:gd name="connsiteY4074" fmla="*/ 2913257 h 5756219"/>
              <a:gd name="connsiteX4075" fmla="*/ 2184946 w 6226010"/>
              <a:gd name="connsiteY4075" fmla="*/ 2886081 h 5756219"/>
              <a:gd name="connsiteX4076" fmla="*/ 2198534 w 6226010"/>
              <a:gd name="connsiteY4076" fmla="*/ 2880645 h 5756219"/>
              <a:gd name="connsiteX4077" fmla="*/ 2198534 w 6226010"/>
              <a:gd name="connsiteY4077" fmla="*/ 2877929 h 5756219"/>
              <a:gd name="connsiteX4078" fmla="*/ 2206686 w 6226010"/>
              <a:gd name="connsiteY4078" fmla="*/ 2875211 h 5756219"/>
              <a:gd name="connsiteX4079" fmla="*/ 2209404 w 6226010"/>
              <a:gd name="connsiteY4079" fmla="*/ 2869775 h 5756219"/>
              <a:gd name="connsiteX4080" fmla="*/ 2214839 w 6226010"/>
              <a:gd name="connsiteY4080" fmla="*/ 2867058 h 5756219"/>
              <a:gd name="connsiteX4081" fmla="*/ 2233862 w 6226010"/>
              <a:gd name="connsiteY4081" fmla="*/ 2837165 h 5756219"/>
              <a:gd name="connsiteX4082" fmla="*/ 2233862 w 6226010"/>
              <a:gd name="connsiteY4082" fmla="*/ 2829011 h 5756219"/>
              <a:gd name="connsiteX4083" fmla="*/ 2231145 w 6226010"/>
              <a:gd name="connsiteY4083" fmla="*/ 2829011 h 5756219"/>
              <a:gd name="connsiteX4084" fmla="*/ 4416091 w 6226010"/>
              <a:gd name="connsiteY4084" fmla="*/ 2750201 h 5756219"/>
              <a:gd name="connsiteX4085" fmla="*/ 4416091 w 6226010"/>
              <a:gd name="connsiteY4085" fmla="*/ 2766507 h 5756219"/>
              <a:gd name="connsiteX4086" fmla="*/ 4432397 w 6226010"/>
              <a:gd name="connsiteY4086" fmla="*/ 2750201 h 5756219"/>
              <a:gd name="connsiteX4087" fmla="*/ 304370 w 6226010"/>
              <a:gd name="connsiteY4087" fmla="*/ 2731179 h 5756219"/>
              <a:gd name="connsiteX4088" fmla="*/ 304370 w 6226010"/>
              <a:gd name="connsiteY4088" fmla="*/ 2771942 h 5756219"/>
              <a:gd name="connsiteX4089" fmla="*/ 320676 w 6226010"/>
              <a:gd name="connsiteY4089" fmla="*/ 2799118 h 5756219"/>
              <a:gd name="connsiteX4090" fmla="*/ 358722 w 6226010"/>
              <a:gd name="connsiteY4090" fmla="*/ 2807271 h 5756219"/>
              <a:gd name="connsiteX4091" fmla="*/ 304370 w 6226010"/>
              <a:gd name="connsiteY4091" fmla="*/ 2731179 h 5756219"/>
              <a:gd name="connsiteX4092" fmla="*/ 4747638 w 6226010"/>
              <a:gd name="connsiteY4092" fmla="*/ 2704002 h 5756219"/>
              <a:gd name="connsiteX4093" fmla="*/ 4763944 w 6226010"/>
              <a:gd name="connsiteY4093" fmla="*/ 2725743 h 5756219"/>
              <a:gd name="connsiteX4094" fmla="*/ 4788402 w 6226010"/>
              <a:gd name="connsiteY4094" fmla="*/ 2704002 h 5756219"/>
              <a:gd name="connsiteX4095" fmla="*/ 1263681 w 6226010"/>
              <a:gd name="connsiteY4095" fmla="*/ 2698567 h 5756219"/>
              <a:gd name="connsiteX4096" fmla="*/ 1266399 w 6226010"/>
              <a:gd name="connsiteY4096" fmla="*/ 2733896 h 5756219"/>
              <a:gd name="connsiteX4097" fmla="*/ 1293575 w 6226010"/>
              <a:gd name="connsiteY4097" fmla="*/ 2731179 h 5756219"/>
              <a:gd name="connsiteX4098" fmla="*/ 1296292 w 6226010"/>
              <a:gd name="connsiteY4098" fmla="*/ 2723026 h 5756219"/>
              <a:gd name="connsiteX4099" fmla="*/ 1334339 w 6226010"/>
              <a:gd name="connsiteY4099" fmla="*/ 2739331 h 5756219"/>
              <a:gd name="connsiteX4100" fmla="*/ 1339774 w 6226010"/>
              <a:gd name="connsiteY4100" fmla="*/ 2712155 h 5756219"/>
              <a:gd name="connsiteX4101" fmla="*/ 1334339 w 6226010"/>
              <a:gd name="connsiteY4101" fmla="*/ 2704002 h 5756219"/>
              <a:gd name="connsiteX4102" fmla="*/ 1323468 w 6226010"/>
              <a:gd name="connsiteY4102" fmla="*/ 2704002 h 5756219"/>
              <a:gd name="connsiteX4103" fmla="*/ 1318033 w 6226010"/>
              <a:gd name="connsiteY4103" fmla="*/ 2706720 h 5756219"/>
              <a:gd name="connsiteX4104" fmla="*/ 1309880 w 6226010"/>
              <a:gd name="connsiteY4104" fmla="*/ 2704002 h 5756219"/>
              <a:gd name="connsiteX4105" fmla="*/ 1263681 w 6226010"/>
              <a:gd name="connsiteY4105" fmla="*/ 2698567 h 5756219"/>
              <a:gd name="connsiteX4106" fmla="*/ 5588564 w 6226010"/>
              <a:gd name="connsiteY4106" fmla="*/ 2697421 h 5756219"/>
              <a:gd name="connsiteX4107" fmla="*/ 5581940 w 6226010"/>
              <a:gd name="connsiteY4107" fmla="*/ 2701284 h 5756219"/>
              <a:gd name="connsiteX4108" fmla="*/ 5617268 w 6226010"/>
              <a:gd name="connsiteY4108" fmla="*/ 2712155 h 5756219"/>
              <a:gd name="connsiteX4109" fmla="*/ 5614551 w 6226010"/>
              <a:gd name="connsiteY4109" fmla="*/ 2698567 h 5756219"/>
              <a:gd name="connsiteX4110" fmla="*/ 5588564 w 6226010"/>
              <a:gd name="connsiteY4110" fmla="*/ 2697421 h 5756219"/>
              <a:gd name="connsiteX4111" fmla="*/ 4734050 w 6226010"/>
              <a:gd name="connsiteY4111" fmla="*/ 2695849 h 5756219"/>
              <a:gd name="connsiteX4112" fmla="*/ 4725897 w 6226010"/>
              <a:gd name="connsiteY4112" fmla="*/ 2717591 h 5756219"/>
              <a:gd name="connsiteX4113" fmla="*/ 4717745 w 6226010"/>
              <a:gd name="connsiteY4113" fmla="*/ 2739331 h 5756219"/>
              <a:gd name="connsiteX4114" fmla="*/ 4739485 w 6226010"/>
              <a:gd name="connsiteY4114" fmla="*/ 2717591 h 5756219"/>
              <a:gd name="connsiteX4115" fmla="*/ 4734050 w 6226010"/>
              <a:gd name="connsiteY4115" fmla="*/ 2695849 h 5756219"/>
              <a:gd name="connsiteX4116" fmla="*/ 4655239 w 6226010"/>
              <a:gd name="connsiteY4116" fmla="*/ 2693132 h 5756219"/>
              <a:gd name="connsiteX4117" fmla="*/ 4638933 w 6226010"/>
              <a:gd name="connsiteY4117" fmla="*/ 2709438 h 5756219"/>
              <a:gd name="connsiteX4118" fmla="*/ 4666109 w 6226010"/>
              <a:gd name="connsiteY4118" fmla="*/ 2709438 h 5756219"/>
              <a:gd name="connsiteX4119" fmla="*/ 5350944 w 6226010"/>
              <a:gd name="connsiteY4119" fmla="*/ 2687697 h 5756219"/>
              <a:gd name="connsiteX4120" fmla="*/ 5331921 w 6226010"/>
              <a:gd name="connsiteY4120" fmla="*/ 2704002 h 5756219"/>
              <a:gd name="connsiteX4121" fmla="*/ 5326486 w 6226010"/>
              <a:gd name="connsiteY4121" fmla="*/ 2693132 h 5756219"/>
              <a:gd name="connsiteX4122" fmla="*/ 5293875 w 6226010"/>
              <a:gd name="connsiteY4122" fmla="*/ 2704002 h 5756219"/>
              <a:gd name="connsiteX4123" fmla="*/ 5326486 w 6226010"/>
              <a:gd name="connsiteY4123" fmla="*/ 2720307 h 5756219"/>
              <a:gd name="connsiteX4124" fmla="*/ 5285722 w 6226010"/>
              <a:gd name="connsiteY4124" fmla="*/ 2725743 h 5756219"/>
              <a:gd name="connsiteX4125" fmla="*/ 5288440 w 6226010"/>
              <a:gd name="connsiteY4125" fmla="*/ 2747483 h 5756219"/>
              <a:gd name="connsiteX4126" fmla="*/ 5258546 w 6226010"/>
              <a:gd name="connsiteY4126" fmla="*/ 2736613 h 5756219"/>
              <a:gd name="connsiteX4127" fmla="*/ 5293875 w 6226010"/>
              <a:gd name="connsiteY4127" fmla="*/ 2763789 h 5756219"/>
              <a:gd name="connsiteX4128" fmla="*/ 5302028 w 6226010"/>
              <a:gd name="connsiteY4128" fmla="*/ 2742048 h 5756219"/>
              <a:gd name="connsiteX4129" fmla="*/ 5312898 w 6226010"/>
              <a:gd name="connsiteY4129" fmla="*/ 2750201 h 5756219"/>
              <a:gd name="connsiteX4130" fmla="*/ 5315616 w 6226010"/>
              <a:gd name="connsiteY4130" fmla="*/ 2771942 h 5756219"/>
              <a:gd name="connsiteX4131" fmla="*/ 5315616 w 6226010"/>
              <a:gd name="connsiteY4131" fmla="*/ 2731179 h 5756219"/>
              <a:gd name="connsiteX4132" fmla="*/ 5326486 w 6226010"/>
              <a:gd name="connsiteY4132" fmla="*/ 2733896 h 5756219"/>
              <a:gd name="connsiteX4133" fmla="*/ 5334639 w 6226010"/>
              <a:gd name="connsiteY4133" fmla="*/ 2761071 h 5756219"/>
              <a:gd name="connsiteX4134" fmla="*/ 5356380 w 6226010"/>
              <a:gd name="connsiteY4134" fmla="*/ 2750201 h 5756219"/>
              <a:gd name="connsiteX4135" fmla="*/ 5340074 w 6226010"/>
              <a:gd name="connsiteY4135" fmla="*/ 2739331 h 5756219"/>
              <a:gd name="connsiteX4136" fmla="*/ 5353662 w 6226010"/>
              <a:gd name="connsiteY4136" fmla="*/ 2731179 h 5756219"/>
              <a:gd name="connsiteX4137" fmla="*/ 5372685 w 6226010"/>
              <a:gd name="connsiteY4137" fmla="*/ 2736613 h 5756219"/>
              <a:gd name="connsiteX4138" fmla="*/ 5348227 w 6226010"/>
              <a:gd name="connsiteY4138" fmla="*/ 2712155 h 5756219"/>
              <a:gd name="connsiteX4139" fmla="*/ 5372685 w 6226010"/>
              <a:gd name="connsiteY4139" fmla="*/ 2701284 h 5756219"/>
              <a:gd name="connsiteX4140" fmla="*/ 5350944 w 6226010"/>
              <a:gd name="connsiteY4140" fmla="*/ 2687697 h 5756219"/>
              <a:gd name="connsiteX4141" fmla="*/ 4777532 w 6226010"/>
              <a:gd name="connsiteY4141" fmla="*/ 2676828 h 5756219"/>
              <a:gd name="connsiteX4142" fmla="*/ 4761226 w 6226010"/>
              <a:gd name="connsiteY4142" fmla="*/ 2693132 h 5756219"/>
              <a:gd name="connsiteX4143" fmla="*/ 4780249 w 6226010"/>
              <a:gd name="connsiteY4143" fmla="*/ 2693132 h 5756219"/>
              <a:gd name="connsiteX4144" fmla="*/ 5623410 w 6226010"/>
              <a:gd name="connsiteY4144" fmla="*/ 2658510 h 5756219"/>
              <a:gd name="connsiteX4145" fmla="*/ 5625421 w 6226010"/>
              <a:gd name="connsiteY4145" fmla="*/ 2660520 h 5756219"/>
              <a:gd name="connsiteX4146" fmla="*/ 5618174 w 6226010"/>
              <a:gd name="connsiteY4146" fmla="*/ 2662542 h 5756219"/>
              <a:gd name="connsiteX4147" fmla="*/ 4693286 w 6226010"/>
              <a:gd name="connsiteY4147" fmla="*/ 2638780 h 5756219"/>
              <a:gd name="connsiteX4148" fmla="*/ 4676981 w 6226010"/>
              <a:gd name="connsiteY4148" fmla="*/ 2655086 h 5756219"/>
              <a:gd name="connsiteX4149" fmla="*/ 4696004 w 6226010"/>
              <a:gd name="connsiteY4149" fmla="*/ 2663238 h 5756219"/>
              <a:gd name="connsiteX4150" fmla="*/ 4793837 w 6226010"/>
              <a:gd name="connsiteY4150" fmla="*/ 2633345 h 5756219"/>
              <a:gd name="connsiteX4151" fmla="*/ 4774814 w 6226010"/>
              <a:gd name="connsiteY4151" fmla="*/ 2652368 h 5756219"/>
              <a:gd name="connsiteX4152" fmla="*/ 4758509 w 6226010"/>
              <a:gd name="connsiteY4152" fmla="*/ 2652368 h 5756219"/>
              <a:gd name="connsiteX4153" fmla="*/ 4742203 w 6226010"/>
              <a:gd name="connsiteY4153" fmla="*/ 2644216 h 5756219"/>
              <a:gd name="connsiteX4154" fmla="*/ 4742203 w 6226010"/>
              <a:gd name="connsiteY4154" fmla="*/ 2660520 h 5756219"/>
              <a:gd name="connsiteX4155" fmla="*/ 4755791 w 6226010"/>
              <a:gd name="connsiteY4155" fmla="*/ 2652368 h 5756219"/>
              <a:gd name="connsiteX4156" fmla="*/ 4793837 w 6226010"/>
              <a:gd name="connsiteY4156" fmla="*/ 2674108 h 5756219"/>
              <a:gd name="connsiteX4157" fmla="*/ 4793837 w 6226010"/>
              <a:gd name="connsiteY4157" fmla="*/ 2633345 h 5756219"/>
              <a:gd name="connsiteX4158" fmla="*/ 4753073 w 6226010"/>
              <a:gd name="connsiteY4158" fmla="*/ 2611604 h 5756219"/>
              <a:gd name="connsiteX4159" fmla="*/ 4761226 w 6226010"/>
              <a:gd name="connsiteY4159" fmla="*/ 2633345 h 5756219"/>
              <a:gd name="connsiteX4160" fmla="*/ 4777532 w 6226010"/>
              <a:gd name="connsiteY4160" fmla="*/ 2617039 h 5756219"/>
              <a:gd name="connsiteX4161" fmla="*/ 885935 w 6226010"/>
              <a:gd name="connsiteY4161" fmla="*/ 2608887 h 5756219"/>
              <a:gd name="connsiteX4162" fmla="*/ 856042 w 6226010"/>
              <a:gd name="connsiteY4162" fmla="*/ 2663238 h 5756219"/>
              <a:gd name="connsiteX4163" fmla="*/ 885935 w 6226010"/>
              <a:gd name="connsiteY4163" fmla="*/ 2608887 h 5756219"/>
              <a:gd name="connsiteX4164" fmla="*/ 4744921 w 6226010"/>
              <a:gd name="connsiteY4164" fmla="*/ 2578993 h 5756219"/>
              <a:gd name="connsiteX4165" fmla="*/ 4761226 w 6226010"/>
              <a:gd name="connsiteY4165" fmla="*/ 2595299 h 5756219"/>
              <a:gd name="connsiteX4166" fmla="*/ 4763944 w 6226010"/>
              <a:gd name="connsiteY4166" fmla="*/ 2578993 h 5756219"/>
              <a:gd name="connsiteX4167" fmla="*/ 5266699 w 6226010"/>
              <a:gd name="connsiteY4167" fmla="*/ 2562687 h 5756219"/>
              <a:gd name="connsiteX4168" fmla="*/ 5225935 w 6226010"/>
              <a:gd name="connsiteY4168" fmla="*/ 2570840 h 5756219"/>
              <a:gd name="connsiteX4169" fmla="*/ 5291157 w 6226010"/>
              <a:gd name="connsiteY4169" fmla="*/ 2622475 h 5756219"/>
              <a:gd name="connsiteX4170" fmla="*/ 5261264 w 6226010"/>
              <a:gd name="connsiteY4170" fmla="*/ 2570840 h 5756219"/>
              <a:gd name="connsiteX4171" fmla="*/ 5291157 w 6226010"/>
              <a:gd name="connsiteY4171" fmla="*/ 2600734 h 5756219"/>
              <a:gd name="connsiteX4172" fmla="*/ 5310180 w 6226010"/>
              <a:gd name="connsiteY4172" fmla="*/ 2592581 h 5756219"/>
              <a:gd name="connsiteX4173" fmla="*/ 5307463 w 6226010"/>
              <a:gd name="connsiteY4173" fmla="*/ 2578993 h 5756219"/>
              <a:gd name="connsiteX4174" fmla="*/ 5331921 w 6226010"/>
              <a:gd name="connsiteY4174" fmla="*/ 2584429 h 5756219"/>
              <a:gd name="connsiteX4175" fmla="*/ 5266699 w 6226010"/>
              <a:gd name="connsiteY4175" fmla="*/ 2562687 h 5756219"/>
              <a:gd name="connsiteX4176" fmla="*/ 941646 w 6226010"/>
              <a:gd name="connsiteY4176" fmla="*/ 2552157 h 5756219"/>
              <a:gd name="connsiteX4177" fmla="*/ 913111 w 6226010"/>
              <a:gd name="connsiteY4177" fmla="*/ 2587145 h 5756219"/>
              <a:gd name="connsiteX4178" fmla="*/ 1019098 w 6226010"/>
              <a:gd name="connsiteY4178" fmla="*/ 2592581 h 5756219"/>
              <a:gd name="connsiteX4179" fmla="*/ 997357 w 6226010"/>
              <a:gd name="connsiteY4179" fmla="*/ 2589863 h 5756219"/>
              <a:gd name="connsiteX4180" fmla="*/ 994639 w 6226010"/>
              <a:gd name="connsiteY4180" fmla="*/ 2559970 h 5756219"/>
              <a:gd name="connsiteX4181" fmla="*/ 941646 w 6226010"/>
              <a:gd name="connsiteY4181" fmla="*/ 2552157 h 5756219"/>
              <a:gd name="connsiteX4182" fmla="*/ 1168565 w 6226010"/>
              <a:gd name="connsiteY4182" fmla="*/ 2540946 h 5756219"/>
              <a:gd name="connsiteX4183" fmla="*/ 1163130 w 6226010"/>
              <a:gd name="connsiteY4183" fmla="*/ 2546382 h 5756219"/>
              <a:gd name="connsiteX4184" fmla="*/ 1168565 w 6226010"/>
              <a:gd name="connsiteY4184" fmla="*/ 2549099 h 5756219"/>
              <a:gd name="connsiteX4185" fmla="*/ 1168565 w 6226010"/>
              <a:gd name="connsiteY4185" fmla="*/ 2540946 h 5756219"/>
              <a:gd name="connsiteX4186" fmla="*/ 5402579 w 6226010"/>
              <a:gd name="connsiteY4186" fmla="*/ 2530076 h 5756219"/>
              <a:gd name="connsiteX4187" fmla="*/ 5378120 w 6226010"/>
              <a:gd name="connsiteY4187" fmla="*/ 2540946 h 5756219"/>
              <a:gd name="connsiteX4188" fmla="*/ 5402579 w 6226010"/>
              <a:gd name="connsiteY4188" fmla="*/ 2557252 h 5756219"/>
              <a:gd name="connsiteX4189" fmla="*/ 5386273 w 6226010"/>
              <a:gd name="connsiteY4189" fmla="*/ 2576275 h 5756219"/>
              <a:gd name="connsiteX4190" fmla="*/ 5369968 w 6226010"/>
              <a:gd name="connsiteY4190" fmla="*/ 2570840 h 5756219"/>
              <a:gd name="connsiteX4191" fmla="*/ 5342792 w 6226010"/>
              <a:gd name="connsiteY4191" fmla="*/ 2581710 h 5756219"/>
              <a:gd name="connsiteX4192" fmla="*/ 5266699 w 6226010"/>
              <a:gd name="connsiteY4192" fmla="*/ 2638780 h 5756219"/>
              <a:gd name="connsiteX4193" fmla="*/ 5239523 w 6226010"/>
              <a:gd name="connsiteY4193" fmla="*/ 2625192 h 5756219"/>
              <a:gd name="connsiteX4194" fmla="*/ 5255828 w 6226010"/>
              <a:gd name="connsiteY4194" fmla="*/ 2676828 h 5756219"/>
              <a:gd name="connsiteX4195" fmla="*/ 5334639 w 6226010"/>
              <a:gd name="connsiteY4195" fmla="*/ 2646932 h 5756219"/>
              <a:gd name="connsiteX4196" fmla="*/ 5386273 w 6226010"/>
              <a:gd name="connsiteY4196" fmla="*/ 2587145 h 5756219"/>
              <a:gd name="connsiteX4197" fmla="*/ 5372685 w 6226010"/>
              <a:gd name="connsiteY4197" fmla="*/ 2587145 h 5756219"/>
              <a:gd name="connsiteX4198" fmla="*/ 5375403 w 6226010"/>
              <a:gd name="connsiteY4198" fmla="*/ 2576275 h 5756219"/>
              <a:gd name="connsiteX4199" fmla="*/ 5402579 w 6226010"/>
              <a:gd name="connsiteY4199" fmla="*/ 2578993 h 5756219"/>
              <a:gd name="connsiteX4200" fmla="*/ 5413449 w 6226010"/>
              <a:gd name="connsiteY4200" fmla="*/ 2557252 h 5756219"/>
              <a:gd name="connsiteX4201" fmla="*/ 5410731 w 6226010"/>
              <a:gd name="connsiteY4201" fmla="*/ 2573557 h 5756219"/>
              <a:gd name="connsiteX4202" fmla="*/ 5440625 w 6226010"/>
              <a:gd name="connsiteY4202" fmla="*/ 2543664 h 5756219"/>
              <a:gd name="connsiteX4203" fmla="*/ 5435190 w 6226010"/>
              <a:gd name="connsiteY4203" fmla="*/ 2530076 h 5756219"/>
              <a:gd name="connsiteX4204" fmla="*/ 5416167 w 6226010"/>
              <a:gd name="connsiteY4204" fmla="*/ 2532794 h 5756219"/>
              <a:gd name="connsiteX4205" fmla="*/ 5408014 w 6226010"/>
              <a:gd name="connsiteY4205" fmla="*/ 2554534 h 5756219"/>
              <a:gd name="connsiteX4206" fmla="*/ 5399861 w 6226010"/>
              <a:gd name="connsiteY4206" fmla="*/ 2551817 h 5756219"/>
              <a:gd name="connsiteX4207" fmla="*/ 5402579 w 6226010"/>
              <a:gd name="connsiteY4207" fmla="*/ 2530076 h 5756219"/>
              <a:gd name="connsiteX4208" fmla="*/ 5340074 w 6226010"/>
              <a:gd name="connsiteY4208" fmla="*/ 2524641 h 5756219"/>
              <a:gd name="connsiteX4209" fmla="*/ 5302028 w 6226010"/>
              <a:gd name="connsiteY4209" fmla="*/ 2543664 h 5756219"/>
              <a:gd name="connsiteX4210" fmla="*/ 5296592 w 6226010"/>
              <a:gd name="connsiteY4210" fmla="*/ 2562687 h 5756219"/>
              <a:gd name="connsiteX4211" fmla="*/ 5321051 w 6226010"/>
              <a:gd name="connsiteY4211" fmla="*/ 2573557 h 5756219"/>
              <a:gd name="connsiteX4212" fmla="*/ 5326486 w 6226010"/>
              <a:gd name="connsiteY4212" fmla="*/ 2565405 h 5756219"/>
              <a:gd name="connsiteX4213" fmla="*/ 5334639 w 6226010"/>
              <a:gd name="connsiteY4213" fmla="*/ 2578993 h 5756219"/>
              <a:gd name="connsiteX4214" fmla="*/ 5353662 w 6226010"/>
              <a:gd name="connsiteY4214" fmla="*/ 2538229 h 5756219"/>
              <a:gd name="connsiteX4215" fmla="*/ 5340074 w 6226010"/>
              <a:gd name="connsiteY4215" fmla="*/ 2524641 h 5756219"/>
              <a:gd name="connsiteX4216" fmla="*/ 4282930 w 6226010"/>
              <a:gd name="connsiteY4216" fmla="*/ 2519207 h 5756219"/>
              <a:gd name="connsiteX4217" fmla="*/ 4269342 w 6226010"/>
              <a:gd name="connsiteY4217" fmla="*/ 2527359 h 5756219"/>
              <a:gd name="connsiteX4218" fmla="*/ 4282930 w 6226010"/>
              <a:gd name="connsiteY4218" fmla="*/ 2519207 h 5756219"/>
              <a:gd name="connsiteX4219" fmla="*/ 315241 w 6226010"/>
              <a:gd name="connsiteY4219" fmla="*/ 2500182 h 5756219"/>
              <a:gd name="connsiteX4220" fmla="*/ 334264 w 6226010"/>
              <a:gd name="connsiteY4220" fmla="*/ 2600734 h 5756219"/>
              <a:gd name="connsiteX4221" fmla="*/ 315241 w 6226010"/>
              <a:gd name="connsiteY4221" fmla="*/ 2500182 h 5756219"/>
              <a:gd name="connsiteX4222" fmla="*/ 5122666 w 6226010"/>
              <a:gd name="connsiteY4222" fmla="*/ 2481159 h 5756219"/>
              <a:gd name="connsiteX4223" fmla="*/ 5198759 w 6226010"/>
              <a:gd name="connsiteY4223" fmla="*/ 2540946 h 5756219"/>
              <a:gd name="connsiteX4224" fmla="*/ 5196041 w 6226010"/>
              <a:gd name="connsiteY4224" fmla="*/ 2516488 h 5756219"/>
              <a:gd name="connsiteX4225" fmla="*/ 5177018 w 6226010"/>
              <a:gd name="connsiteY4225" fmla="*/ 2511053 h 5756219"/>
              <a:gd name="connsiteX4226" fmla="*/ 5190606 w 6226010"/>
              <a:gd name="connsiteY4226" fmla="*/ 2511053 h 5756219"/>
              <a:gd name="connsiteX4227" fmla="*/ 5182453 w 6226010"/>
              <a:gd name="connsiteY4227" fmla="*/ 2492030 h 5756219"/>
              <a:gd name="connsiteX4228" fmla="*/ 5160712 w 6226010"/>
              <a:gd name="connsiteY4228" fmla="*/ 2513770 h 5756219"/>
              <a:gd name="connsiteX4229" fmla="*/ 5122666 w 6226010"/>
              <a:gd name="connsiteY4229" fmla="*/ 2481159 h 5756219"/>
              <a:gd name="connsiteX4230" fmla="*/ 5330053 w 6226010"/>
              <a:gd name="connsiteY4230" fmla="*/ 2479631 h 5756219"/>
              <a:gd name="connsiteX4231" fmla="*/ 5285722 w 6226010"/>
              <a:gd name="connsiteY4231" fmla="*/ 2481159 h 5756219"/>
              <a:gd name="connsiteX4232" fmla="*/ 5307463 w 6226010"/>
              <a:gd name="connsiteY4232" fmla="*/ 2500182 h 5756219"/>
              <a:gd name="connsiteX4233" fmla="*/ 5283004 w 6226010"/>
              <a:gd name="connsiteY4233" fmla="*/ 2497465 h 5756219"/>
              <a:gd name="connsiteX4234" fmla="*/ 5302028 w 6226010"/>
              <a:gd name="connsiteY4234" fmla="*/ 2527358 h 5756219"/>
              <a:gd name="connsiteX4235" fmla="*/ 5345509 w 6226010"/>
              <a:gd name="connsiteY4235" fmla="*/ 2513770 h 5756219"/>
              <a:gd name="connsiteX4236" fmla="*/ 5331921 w 6226010"/>
              <a:gd name="connsiteY4236" fmla="*/ 2489312 h 5756219"/>
              <a:gd name="connsiteX4237" fmla="*/ 5340074 w 6226010"/>
              <a:gd name="connsiteY4237" fmla="*/ 2489312 h 5756219"/>
              <a:gd name="connsiteX4238" fmla="*/ 5330053 w 6226010"/>
              <a:gd name="connsiteY4238" fmla="*/ 2479631 h 5756219"/>
              <a:gd name="connsiteX4239" fmla="*/ 883218 w 6226010"/>
              <a:gd name="connsiteY4239" fmla="*/ 2478443 h 5756219"/>
              <a:gd name="connsiteX4240" fmla="*/ 864195 w 6226010"/>
              <a:gd name="connsiteY4240" fmla="*/ 2497465 h 5756219"/>
              <a:gd name="connsiteX4241" fmla="*/ 861477 w 6226010"/>
              <a:gd name="connsiteY4241" fmla="*/ 2483877 h 5756219"/>
              <a:gd name="connsiteX4242" fmla="*/ 823431 w 6226010"/>
              <a:gd name="connsiteY4242" fmla="*/ 2557252 h 5756219"/>
              <a:gd name="connsiteX4243" fmla="*/ 864195 w 6226010"/>
              <a:gd name="connsiteY4243" fmla="*/ 2559970 h 5756219"/>
              <a:gd name="connsiteX4244" fmla="*/ 880500 w 6226010"/>
              <a:gd name="connsiteY4244" fmla="*/ 2492030 h 5756219"/>
              <a:gd name="connsiteX4245" fmla="*/ 932135 w 6226010"/>
              <a:gd name="connsiteY4245" fmla="*/ 2527358 h 5756219"/>
              <a:gd name="connsiteX4246" fmla="*/ 937570 w 6226010"/>
              <a:gd name="connsiteY4246" fmla="*/ 2511053 h 5756219"/>
              <a:gd name="connsiteX4247" fmla="*/ 883218 w 6226010"/>
              <a:gd name="connsiteY4247" fmla="*/ 2478443 h 5756219"/>
              <a:gd name="connsiteX4248" fmla="*/ 5266699 w 6226010"/>
              <a:gd name="connsiteY4248" fmla="*/ 2470290 h 5756219"/>
              <a:gd name="connsiteX4249" fmla="*/ 5239523 w 6226010"/>
              <a:gd name="connsiteY4249" fmla="*/ 2535511 h 5756219"/>
              <a:gd name="connsiteX4250" fmla="*/ 5272134 w 6226010"/>
              <a:gd name="connsiteY4250" fmla="*/ 2519206 h 5756219"/>
              <a:gd name="connsiteX4251" fmla="*/ 5266699 w 6226010"/>
              <a:gd name="connsiteY4251" fmla="*/ 2470290 h 5756219"/>
              <a:gd name="connsiteX4252" fmla="*/ 5305425 w 6226010"/>
              <a:gd name="connsiteY4252" fmla="*/ 2451266 h 5756219"/>
              <a:gd name="connsiteX4253" fmla="*/ 5283004 w 6226010"/>
              <a:gd name="connsiteY4253" fmla="*/ 2462136 h 5756219"/>
              <a:gd name="connsiteX4254" fmla="*/ 5302028 w 6226010"/>
              <a:gd name="connsiteY4254" fmla="*/ 2475725 h 5756219"/>
              <a:gd name="connsiteX4255" fmla="*/ 5329204 w 6226010"/>
              <a:gd name="connsiteY4255" fmla="*/ 2453983 h 5756219"/>
              <a:gd name="connsiteX4256" fmla="*/ 5315616 w 6226010"/>
              <a:gd name="connsiteY4256" fmla="*/ 2464854 h 5756219"/>
              <a:gd name="connsiteX4257" fmla="*/ 5305425 w 6226010"/>
              <a:gd name="connsiteY4257" fmla="*/ 2451266 h 5756219"/>
              <a:gd name="connsiteX4258" fmla="*/ 1146825 w 6226010"/>
              <a:gd name="connsiteY4258" fmla="*/ 2451266 h 5756219"/>
              <a:gd name="connsiteX4259" fmla="*/ 1138672 w 6226010"/>
              <a:gd name="connsiteY4259" fmla="*/ 2467571 h 5756219"/>
              <a:gd name="connsiteX4260" fmla="*/ 1154977 w 6226010"/>
              <a:gd name="connsiteY4260" fmla="*/ 2456701 h 5756219"/>
              <a:gd name="connsiteX4261" fmla="*/ 1146825 w 6226010"/>
              <a:gd name="connsiteY4261" fmla="*/ 2451266 h 5756219"/>
              <a:gd name="connsiteX4262" fmla="*/ 1068014 w 6226010"/>
              <a:gd name="connsiteY4262" fmla="*/ 2437679 h 5756219"/>
              <a:gd name="connsiteX4263" fmla="*/ 1054426 w 6226010"/>
              <a:gd name="connsiteY4263" fmla="*/ 2475725 h 5756219"/>
              <a:gd name="connsiteX4264" fmla="*/ 1040838 w 6226010"/>
              <a:gd name="connsiteY4264" fmla="*/ 2475725 h 5756219"/>
              <a:gd name="connsiteX4265" fmla="*/ 1073450 w 6226010"/>
              <a:gd name="connsiteY4265" fmla="*/ 2486594 h 5756219"/>
              <a:gd name="connsiteX4266" fmla="*/ 1078885 w 6226010"/>
              <a:gd name="connsiteY4266" fmla="*/ 2483877 h 5756219"/>
              <a:gd name="connsiteX4267" fmla="*/ 1084320 w 6226010"/>
              <a:gd name="connsiteY4267" fmla="*/ 2489312 h 5756219"/>
              <a:gd name="connsiteX4268" fmla="*/ 1125084 w 6226010"/>
              <a:gd name="connsiteY4268" fmla="*/ 2505618 h 5756219"/>
              <a:gd name="connsiteX4269" fmla="*/ 1125084 w 6226010"/>
              <a:gd name="connsiteY4269" fmla="*/ 2497465 h 5756219"/>
              <a:gd name="connsiteX4270" fmla="*/ 1116931 w 6226010"/>
              <a:gd name="connsiteY4270" fmla="*/ 2489312 h 5756219"/>
              <a:gd name="connsiteX4271" fmla="*/ 1122366 w 6226010"/>
              <a:gd name="connsiteY4271" fmla="*/ 2483877 h 5756219"/>
              <a:gd name="connsiteX4272" fmla="*/ 1114213 w 6226010"/>
              <a:gd name="connsiteY4272" fmla="*/ 2470290 h 5756219"/>
              <a:gd name="connsiteX4273" fmla="*/ 1065297 w 6226010"/>
              <a:gd name="connsiteY4273" fmla="*/ 2456701 h 5756219"/>
              <a:gd name="connsiteX4274" fmla="*/ 1068014 w 6226010"/>
              <a:gd name="connsiteY4274" fmla="*/ 2437679 h 5756219"/>
              <a:gd name="connsiteX4275" fmla="*/ 972899 w 6226010"/>
              <a:gd name="connsiteY4275" fmla="*/ 2437679 h 5756219"/>
              <a:gd name="connsiteX4276" fmla="*/ 970181 w 6226010"/>
              <a:gd name="connsiteY4276" fmla="*/ 2475725 h 5756219"/>
              <a:gd name="connsiteX4277" fmla="*/ 1024533 w 6226010"/>
              <a:gd name="connsiteY4277" fmla="*/ 2470290 h 5756219"/>
              <a:gd name="connsiteX4278" fmla="*/ 972899 w 6226010"/>
              <a:gd name="connsiteY4278" fmla="*/ 2437679 h 5756219"/>
              <a:gd name="connsiteX4279" fmla="*/ 532648 w 6226010"/>
              <a:gd name="connsiteY4279" fmla="*/ 2437679 h 5756219"/>
              <a:gd name="connsiteX4280" fmla="*/ 540801 w 6226010"/>
              <a:gd name="connsiteY4280" fmla="*/ 2453983 h 5756219"/>
              <a:gd name="connsiteX4281" fmla="*/ 524495 w 6226010"/>
              <a:gd name="connsiteY4281" fmla="*/ 2483877 h 5756219"/>
              <a:gd name="connsiteX4282" fmla="*/ 557107 w 6226010"/>
              <a:gd name="connsiteY4282" fmla="*/ 2475725 h 5756219"/>
              <a:gd name="connsiteX4283" fmla="*/ 576130 w 6226010"/>
              <a:gd name="connsiteY4283" fmla="*/ 2505618 h 5756219"/>
              <a:gd name="connsiteX4284" fmla="*/ 616894 w 6226010"/>
              <a:gd name="connsiteY4284" fmla="*/ 2467571 h 5756219"/>
              <a:gd name="connsiteX4285" fmla="*/ 608741 w 6226010"/>
              <a:gd name="connsiteY4285" fmla="*/ 2445830 h 5756219"/>
              <a:gd name="connsiteX4286" fmla="*/ 562542 w 6226010"/>
              <a:gd name="connsiteY4286" fmla="*/ 2462136 h 5756219"/>
              <a:gd name="connsiteX4287" fmla="*/ 532648 w 6226010"/>
              <a:gd name="connsiteY4287" fmla="*/ 2437679 h 5756219"/>
              <a:gd name="connsiteX4288" fmla="*/ 4897701 w 6226010"/>
              <a:gd name="connsiteY4288" fmla="*/ 2407955 h 5756219"/>
              <a:gd name="connsiteX4289" fmla="*/ 4886236 w 6226010"/>
              <a:gd name="connsiteY4289" fmla="*/ 2418655 h 5756219"/>
              <a:gd name="connsiteX4290" fmla="*/ 4894389 w 6226010"/>
              <a:gd name="connsiteY4290" fmla="*/ 2426807 h 5756219"/>
              <a:gd name="connsiteX4291" fmla="*/ 4902541 w 6226010"/>
              <a:gd name="connsiteY4291" fmla="*/ 2410502 h 5756219"/>
              <a:gd name="connsiteX4292" fmla="*/ 4897701 w 6226010"/>
              <a:gd name="connsiteY4292" fmla="*/ 2407955 h 5756219"/>
              <a:gd name="connsiteX4293" fmla="*/ 5244958 w 6226010"/>
              <a:gd name="connsiteY4293" fmla="*/ 2405067 h 5756219"/>
              <a:gd name="connsiteX4294" fmla="*/ 5215064 w 6226010"/>
              <a:gd name="connsiteY4294" fmla="*/ 2418655 h 5756219"/>
              <a:gd name="connsiteX4295" fmla="*/ 5225935 w 6226010"/>
              <a:gd name="connsiteY4295" fmla="*/ 2445830 h 5756219"/>
              <a:gd name="connsiteX4296" fmla="*/ 5217782 w 6226010"/>
              <a:gd name="connsiteY4296" fmla="*/ 2456701 h 5756219"/>
              <a:gd name="connsiteX4297" fmla="*/ 5209629 w 6226010"/>
              <a:gd name="connsiteY4297" fmla="*/ 2437679 h 5756219"/>
              <a:gd name="connsiteX4298" fmla="*/ 5185171 w 6226010"/>
              <a:gd name="connsiteY4298" fmla="*/ 2478443 h 5756219"/>
              <a:gd name="connsiteX4299" fmla="*/ 5212347 w 6226010"/>
              <a:gd name="connsiteY4299" fmla="*/ 2475725 h 5756219"/>
              <a:gd name="connsiteX4300" fmla="*/ 5185171 w 6226010"/>
              <a:gd name="connsiteY4300" fmla="*/ 2481159 h 5756219"/>
              <a:gd name="connsiteX4301" fmla="*/ 5198759 w 6226010"/>
              <a:gd name="connsiteY4301" fmla="*/ 2502900 h 5756219"/>
              <a:gd name="connsiteX4302" fmla="*/ 5231370 w 6226010"/>
              <a:gd name="connsiteY4302" fmla="*/ 2459418 h 5756219"/>
              <a:gd name="connsiteX4303" fmla="*/ 5234088 w 6226010"/>
              <a:gd name="connsiteY4303" fmla="*/ 2481159 h 5756219"/>
              <a:gd name="connsiteX4304" fmla="*/ 5250393 w 6226010"/>
              <a:gd name="connsiteY4304" fmla="*/ 2470290 h 5756219"/>
              <a:gd name="connsiteX4305" fmla="*/ 5250393 w 6226010"/>
              <a:gd name="connsiteY4305" fmla="*/ 2434961 h 5756219"/>
              <a:gd name="connsiteX4306" fmla="*/ 5258546 w 6226010"/>
              <a:gd name="connsiteY4306" fmla="*/ 2459418 h 5756219"/>
              <a:gd name="connsiteX4307" fmla="*/ 5244958 w 6226010"/>
              <a:gd name="connsiteY4307" fmla="*/ 2405067 h 5756219"/>
              <a:gd name="connsiteX4308" fmla="*/ 475579 w 6226010"/>
              <a:gd name="connsiteY4308" fmla="*/ 2405067 h 5756219"/>
              <a:gd name="connsiteX4309" fmla="*/ 505472 w 6226010"/>
              <a:gd name="connsiteY4309" fmla="*/ 2475725 h 5756219"/>
              <a:gd name="connsiteX4310" fmla="*/ 532648 w 6226010"/>
              <a:gd name="connsiteY4310" fmla="*/ 2410502 h 5756219"/>
              <a:gd name="connsiteX4311" fmla="*/ 475579 w 6226010"/>
              <a:gd name="connsiteY4311" fmla="*/ 2405067 h 5756219"/>
              <a:gd name="connsiteX4312" fmla="*/ 5111796 w 6226010"/>
              <a:gd name="connsiteY4312" fmla="*/ 2383327 h 5756219"/>
              <a:gd name="connsiteX4313" fmla="*/ 5092773 w 6226010"/>
              <a:gd name="connsiteY4313" fmla="*/ 2405067 h 5756219"/>
              <a:gd name="connsiteX4314" fmla="*/ 5117231 w 6226010"/>
              <a:gd name="connsiteY4314" fmla="*/ 2410502 h 5756219"/>
              <a:gd name="connsiteX4315" fmla="*/ 5119949 w 6226010"/>
              <a:gd name="connsiteY4315" fmla="*/ 2383327 h 5756219"/>
              <a:gd name="connsiteX4316" fmla="*/ 5111796 w 6226010"/>
              <a:gd name="connsiteY4316" fmla="*/ 2383327 h 5756219"/>
              <a:gd name="connsiteX4317" fmla="*/ 4867213 w 6226010"/>
              <a:gd name="connsiteY4317" fmla="*/ 2372456 h 5756219"/>
              <a:gd name="connsiteX4318" fmla="*/ 4853625 w 6226010"/>
              <a:gd name="connsiteY4318" fmla="*/ 2386044 h 5756219"/>
              <a:gd name="connsiteX4319" fmla="*/ 4861777 w 6226010"/>
              <a:gd name="connsiteY4319" fmla="*/ 2386044 h 5756219"/>
              <a:gd name="connsiteX4320" fmla="*/ 4867213 w 6226010"/>
              <a:gd name="connsiteY4320" fmla="*/ 2372456 h 5756219"/>
              <a:gd name="connsiteX4321" fmla="*/ 4994939 w 6226010"/>
              <a:gd name="connsiteY4321" fmla="*/ 2367020 h 5756219"/>
              <a:gd name="connsiteX4322" fmla="*/ 5092773 w 6226010"/>
              <a:gd name="connsiteY4322" fmla="*/ 2459418 h 5756219"/>
              <a:gd name="connsiteX4323" fmla="*/ 5071032 w 6226010"/>
              <a:gd name="connsiteY4323" fmla="*/ 2413220 h 5756219"/>
              <a:gd name="connsiteX4324" fmla="*/ 5049291 w 6226010"/>
              <a:gd name="connsiteY4324" fmla="*/ 2415937 h 5756219"/>
              <a:gd name="connsiteX4325" fmla="*/ 5060162 w 6226010"/>
              <a:gd name="connsiteY4325" fmla="*/ 2405067 h 5756219"/>
              <a:gd name="connsiteX4326" fmla="*/ 5041138 w 6226010"/>
              <a:gd name="connsiteY4326" fmla="*/ 2372456 h 5756219"/>
              <a:gd name="connsiteX4327" fmla="*/ 4994939 w 6226010"/>
              <a:gd name="connsiteY4327" fmla="*/ 2367020 h 5756219"/>
              <a:gd name="connsiteX4328" fmla="*/ 904959 w 6226010"/>
              <a:gd name="connsiteY4328" fmla="*/ 2364303 h 5756219"/>
              <a:gd name="connsiteX4329" fmla="*/ 918547 w 6226010"/>
              <a:gd name="connsiteY4329" fmla="*/ 2415937 h 5756219"/>
              <a:gd name="connsiteX4330" fmla="*/ 937570 w 6226010"/>
              <a:gd name="connsiteY4330" fmla="*/ 2380608 h 5756219"/>
              <a:gd name="connsiteX4331" fmla="*/ 904959 w 6226010"/>
              <a:gd name="connsiteY4331" fmla="*/ 2377891 h 5756219"/>
              <a:gd name="connsiteX4332" fmla="*/ 904959 w 6226010"/>
              <a:gd name="connsiteY4332" fmla="*/ 2364303 h 5756219"/>
              <a:gd name="connsiteX4333" fmla="*/ 638634 w 6226010"/>
              <a:gd name="connsiteY4333" fmla="*/ 2361585 h 5756219"/>
              <a:gd name="connsiteX4334" fmla="*/ 676681 w 6226010"/>
              <a:gd name="connsiteY4334" fmla="*/ 2410502 h 5756219"/>
              <a:gd name="connsiteX4335" fmla="*/ 652222 w 6226010"/>
              <a:gd name="connsiteY4335" fmla="*/ 2432244 h 5756219"/>
              <a:gd name="connsiteX4336" fmla="*/ 679398 w 6226010"/>
              <a:gd name="connsiteY4336" fmla="*/ 2445830 h 5756219"/>
              <a:gd name="connsiteX4337" fmla="*/ 679398 w 6226010"/>
              <a:gd name="connsiteY4337" fmla="*/ 2502900 h 5756219"/>
              <a:gd name="connsiteX4338" fmla="*/ 649505 w 6226010"/>
              <a:gd name="connsiteY4338" fmla="*/ 2511053 h 5756219"/>
              <a:gd name="connsiteX4339" fmla="*/ 673963 w 6226010"/>
              <a:gd name="connsiteY4339" fmla="*/ 2559970 h 5756219"/>
              <a:gd name="connsiteX4340" fmla="*/ 649505 w 6226010"/>
              <a:gd name="connsiteY4340" fmla="*/ 2565405 h 5756219"/>
              <a:gd name="connsiteX4341" fmla="*/ 654940 w 6226010"/>
              <a:gd name="connsiteY4341" fmla="*/ 2614322 h 5756219"/>
              <a:gd name="connsiteX4342" fmla="*/ 690269 w 6226010"/>
              <a:gd name="connsiteY4342" fmla="*/ 2573557 h 5756219"/>
              <a:gd name="connsiteX4343" fmla="*/ 763644 w 6226010"/>
              <a:gd name="connsiteY4343" fmla="*/ 2570840 h 5756219"/>
              <a:gd name="connsiteX4344" fmla="*/ 793537 w 6226010"/>
              <a:gd name="connsiteY4344" fmla="*/ 2562687 h 5756219"/>
              <a:gd name="connsiteX4345" fmla="*/ 831584 w 6226010"/>
              <a:gd name="connsiteY4345" fmla="*/ 2508335 h 5756219"/>
              <a:gd name="connsiteX4346" fmla="*/ 798972 w 6226010"/>
              <a:gd name="connsiteY4346" fmla="*/ 2462136 h 5756219"/>
              <a:gd name="connsiteX4347" fmla="*/ 796255 w 6226010"/>
              <a:gd name="connsiteY4347" fmla="*/ 2530076 h 5756219"/>
              <a:gd name="connsiteX4348" fmla="*/ 771797 w 6226010"/>
              <a:gd name="connsiteY4348" fmla="*/ 2481159 h 5756219"/>
              <a:gd name="connsiteX4349" fmla="*/ 744621 w 6226010"/>
              <a:gd name="connsiteY4349" fmla="*/ 2497465 h 5756219"/>
              <a:gd name="connsiteX4350" fmla="*/ 720162 w 6226010"/>
              <a:gd name="connsiteY4350" fmla="*/ 2464854 h 5756219"/>
              <a:gd name="connsiteX4351" fmla="*/ 728315 w 6226010"/>
              <a:gd name="connsiteY4351" fmla="*/ 2516488 h 5756219"/>
              <a:gd name="connsiteX4352" fmla="*/ 709292 w 6226010"/>
              <a:gd name="connsiteY4352" fmla="*/ 2508335 h 5756219"/>
              <a:gd name="connsiteX4353" fmla="*/ 682116 w 6226010"/>
              <a:gd name="connsiteY4353" fmla="*/ 2543664 h 5756219"/>
              <a:gd name="connsiteX4354" fmla="*/ 709292 w 6226010"/>
              <a:gd name="connsiteY4354" fmla="*/ 2437679 h 5756219"/>
              <a:gd name="connsiteX4355" fmla="*/ 679398 w 6226010"/>
              <a:gd name="connsiteY4355" fmla="*/ 2421372 h 5756219"/>
              <a:gd name="connsiteX4356" fmla="*/ 679398 w 6226010"/>
              <a:gd name="connsiteY4356" fmla="*/ 2364303 h 5756219"/>
              <a:gd name="connsiteX4357" fmla="*/ 638634 w 6226010"/>
              <a:gd name="connsiteY4357" fmla="*/ 2361585 h 5756219"/>
              <a:gd name="connsiteX4358" fmla="*/ 4965046 w 6226010"/>
              <a:gd name="connsiteY4358" fmla="*/ 2334409 h 5756219"/>
              <a:gd name="connsiteX4359" fmla="*/ 4956893 w 6226010"/>
              <a:gd name="connsiteY4359" fmla="*/ 2350715 h 5756219"/>
              <a:gd name="connsiteX4360" fmla="*/ 4943305 w 6226010"/>
              <a:gd name="connsiteY4360" fmla="*/ 2347997 h 5756219"/>
              <a:gd name="connsiteX4361" fmla="*/ 4978634 w 6226010"/>
              <a:gd name="connsiteY4361" fmla="*/ 2347997 h 5756219"/>
              <a:gd name="connsiteX4362" fmla="*/ 4965046 w 6226010"/>
              <a:gd name="connsiteY4362" fmla="*/ 2334409 h 5756219"/>
              <a:gd name="connsiteX4363" fmla="*/ 5011245 w 6226010"/>
              <a:gd name="connsiteY4363" fmla="*/ 2328975 h 5756219"/>
              <a:gd name="connsiteX4364" fmla="*/ 4978634 w 6226010"/>
              <a:gd name="connsiteY4364" fmla="*/ 2331692 h 5756219"/>
              <a:gd name="connsiteX4365" fmla="*/ 4989504 w 6226010"/>
              <a:gd name="connsiteY4365" fmla="*/ 2358868 h 5756219"/>
              <a:gd name="connsiteX4366" fmla="*/ 5011245 w 6226010"/>
              <a:gd name="connsiteY4366" fmla="*/ 2328975 h 5756219"/>
              <a:gd name="connsiteX4367" fmla="*/ 486449 w 6226010"/>
              <a:gd name="connsiteY4367" fmla="*/ 2326256 h 5756219"/>
              <a:gd name="connsiteX4368" fmla="*/ 467426 w 6226010"/>
              <a:gd name="connsiteY4368" fmla="*/ 2339844 h 5756219"/>
              <a:gd name="connsiteX4369" fmla="*/ 388616 w 6226010"/>
              <a:gd name="connsiteY4369" fmla="*/ 2342562 h 5756219"/>
              <a:gd name="connsiteX4370" fmla="*/ 375028 w 6226010"/>
              <a:gd name="connsiteY4370" fmla="*/ 2394197 h 5756219"/>
              <a:gd name="connsiteX4371" fmla="*/ 486449 w 6226010"/>
              <a:gd name="connsiteY4371" fmla="*/ 2326256 h 5756219"/>
              <a:gd name="connsiteX4372" fmla="*/ 5225935 w 6226010"/>
              <a:gd name="connsiteY4372" fmla="*/ 2312669 h 5756219"/>
              <a:gd name="connsiteX4373" fmla="*/ 5193324 w 6226010"/>
              <a:gd name="connsiteY4373" fmla="*/ 2372456 h 5756219"/>
              <a:gd name="connsiteX4374" fmla="*/ 5187888 w 6226010"/>
              <a:gd name="connsiteY4374" fmla="*/ 2367020 h 5756219"/>
              <a:gd name="connsiteX4375" fmla="*/ 5179736 w 6226010"/>
              <a:gd name="connsiteY4375" fmla="*/ 2388762 h 5756219"/>
              <a:gd name="connsiteX4376" fmla="*/ 5163430 w 6226010"/>
              <a:gd name="connsiteY4376" fmla="*/ 2383327 h 5756219"/>
              <a:gd name="connsiteX4377" fmla="*/ 5130819 w 6226010"/>
              <a:gd name="connsiteY4377" fmla="*/ 2434961 h 5756219"/>
              <a:gd name="connsiteX4378" fmla="*/ 5160712 w 6226010"/>
              <a:gd name="connsiteY4378" fmla="*/ 2462136 h 5756219"/>
              <a:gd name="connsiteX4379" fmla="*/ 5236805 w 6226010"/>
              <a:gd name="connsiteY4379" fmla="*/ 2372456 h 5756219"/>
              <a:gd name="connsiteX4380" fmla="*/ 5225935 w 6226010"/>
              <a:gd name="connsiteY4380" fmla="*/ 2312669 h 5756219"/>
              <a:gd name="connsiteX4381" fmla="*/ 5160712 w 6226010"/>
              <a:gd name="connsiteY4381" fmla="*/ 2301799 h 5756219"/>
              <a:gd name="connsiteX4382" fmla="*/ 5163430 w 6226010"/>
              <a:gd name="connsiteY4382" fmla="*/ 2375173 h 5756219"/>
              <a:gd name="connsiteX4383" fmla="*/ 5179736 w 6226010"/>
              <a:gd name="connsiteY4383" fmla="*/ 2358868 h 5756219"/>
              <a:gd name="connsiteX4384" fmla="*/ 5177018 w 6226010"/>
              <a:gd name="connsiteY4384" fmla="*/ 2339844 h 5756219"/>
              <a:gd name="connsiteX4385" fmla="*/ 5160712 w 6226010"/>
              <a:gd name="connsiteY4385" fmla="*/ 2301799 h 5756219"/>
              <a:gd name="connsiteX4386" fmla="*/ 4997657 w 6226010"/>
              <a:gd name="connsiteY4386" fmla="*/ 2277341 h 5756219"/>
              <a:gd name="connsiteX4387" fmla="*/ 4994939 w 6226010"/>
              <a:gd name="connsiteY4387" fmla="*/ 2307234 h 5756219"/>
              <a:gd name="connsiteX4388" fmla="*/ 4997657 w 6226010"/>
              <a:gd name="connsiteY4388" fmla="*/ 2277341 h 5756219"/>
              <a:gd name="connsiteX4389" fmla="*/ 552648 w 6226010"/>
              <a:gd name="connsiteY4389" fmla="*/ 2277086 h 5756219"/>
              <a:gd name="connsiteX4390" fmla="*/ 516343 w 6226010"/>
              <a:gd name="connsiteY4390" fmla="*/ 2309952 h 5756219"/>
              <a:gd name="connsiteX4391" fmla="*/ 508190 w 6226010"/>
              <a:gd name="connsiteY4391" fmla="*/ 2391479 h 5756219"/>
              <a:gd name="connsiteX4392" fmla="*/ 557107 w 6226010"/>
              <a:gd name="connsiteY4392" fmla="*/ 2394197 h 5756219"/>
              <a:gd name="connsiteX4393" fmla="*/ 570695 w 6226010"/>
              <a:gd name="connsiteY4393" fmla="*/ 2282776 h 5756219"/>
              <a:gd name="connsiteX4394" fmla="*/ 552648 w 6226010"/>
              <a:gd name="connsiteY4394" fmla="*/ 2277086 h 5756219"/>
              <a:gd name="connsiteX4395" fmla="*/ 5052009 w 6226010"/>
              <a:gd name="connsiteY4395" fmla="*/ 2274623 h 5756219"/>
              <a:gd name="connsiteX4396" fmla="*/ 5041138 w 6226010"/>
              <a:gd name="connsiteY4396" fmla="*/ 2320822 h 5756219"/>
              <a:gd name="connsiteX4397" fmla="*/ 5005810 w 6226010"/>
              <a:gd name="connsiteY4397" fmla="*/ 2350715 h 5756219"/>
              <a:gd name="connsiteX4398" fmla="*/ 5030268 w 6226010"/>
              <a:gd name="connsiteY4398" fmla="*/ 2356150 h 5756219"/>
              <a:gd name="connsiteX4399" fmla="*/ 5016680 w 6226010"/>
              <a:gd name="connsiteY4399" fmla="*/ 2350715 h 5756219"/>
              <a:gd name="connsiteX4400" fmla="*/ 5043856 w 6226010"/>
              <a:gd name="connsiteY4400" fmla="*/ 2337127 h 5756219"/>
              <a:gd name="connsiteX4401" fmla="*/ 5062879 w 6226010"/>
              <a:gd name="connsiteY4401" fmla="*/ 2356150 h 5756219"/>
              <a:gd name="connsiteX4402" fmla="*/ 5052009 w 6226010"/>
              <a:gd name="connsiteY4402" fmla="*/ 2353432 h 5756219"/>
              <a:gd name="connsiteX4403" fmla="*/ 5046574 w 6226010"/>
              <a:gd name="connsiteY4403" fmla="*/ 2367020 h 5756219"/>
              <a:gd name="connsiteX4404" fmla="*/ 5065597 w 6226010"/>
              <a:gd name="connsiteY4404" fmla="*/ 2386044 h 5756219"/>
              <a:gd name="connsiteX4405" fmla="*/ 5106361 w 6226010"/>
              <a:gd name="connsiteY4405" fmla="*/ 2356150 h 5756219"/>
              <a:gd name="connsiteX4406" fmla="*/ 5043856 w 6226010"/>
              <a:gd name="connsiteY4406" fmla="*/ 2299081 h 5756219"/>
              <a:gd name="connsiteX4407" fmla="*/ 5052009 w 6226010"/>
              <a:gd name="connsiteY4407" fmla="*/ 2288210 h 5756219"/>
              <a:gd name="connsiteX4408" fmla="*/ 5084620 w 6226010"/>
              <a:gd name="connsiteY4408" fmla="*/ 2301799 h 5756219"/>
              <a:gd name="connsiteX4409" fmla="*/ 5052009 w 6226010"/>
              <a:gd name="connsiteY4409" fmla="*/ 2274623 h 5756219"/>
              <a:gd name="connsiteX4410" fmla="*/ 4943305 w 6226010"/>
              <a:gd name="connsiteY4410" fmla="*/ 2261035 h 5756219"/>
              <a:gd name="connsiteX4411" fmla="*/ 4943305 w 6226010"/>
              <a:gd name="connsiteY4411" fmla="*/ 2263752 h 5756219"/>
              <a:gd name="connsiteX4412" fmla="*/ 4946023 w 6226010"/>
              <a:gd name="connsiteY4412" fmla="*/ 2277341 h 5756219"/>
              <a:gd name="connsiteX4413" fmla="*/ 4946023 w 6226010"/>
              <a:gd name="connsiteY4413" fmla="*/ 2261035 h 5756219"/>
              <a:gd name="connsiteX4414" fmla="*/ 4943305 w 6226010"/>
              <a:gd name="connsiteY4414" fmla="*/ 2261035 h 5756219"/>
              <a:gd name="connsiteX4415" fmla="*/ 444623 w 6226010"/>
              <a:gd name="connsiteY4415" fmla="*/ 2250844 h 5756219"/>
              <a:gd name="connsiteX4416" fmla="*/ 426662 w 6226010"/>
              <a:gd name="connsiteY4416" fmla="*/ 2255600 h 5756219"/>
              <a:gd name="connsiteX4417" fmla="*/ 500037 w 6226010"/>
              <a:gd name="connsiteY4417" fmla="*/ 2293645 h 5756219"/>
              <a:gd name="connsiteX4418" fmla="*/ 444623 w 6226010"/>
              <a:gd name="connsiteY4418" fmla="*/ 2250844 h 5756219"/>
              <a:gd name="connsiteX4419" fmla="*/ 899523 w 6226010"/>
              <a:gd name="connsiteY4419" fmla="*/ 2244730 h 5756219"/>
              <a:gd name="connsiteX4420" fmla="*/ 869630 w 6226010"/>
              <a:gd name="connsiteY4420" fmla="*/ 2320822 h 5756219"/>
              <a:gd name="connsiteX4421" fmla="*/ 885935 w 6226010"/>
              <a:gd name="connsiteY4421" fmla="*/ 2252882 h 5756219"/>
              <a:gd name="connsiteX4422" fmla="*/ 845172 w 6226010"/>
              <a:gd name="connsiteY4422" fmla="*/ 2263752 h 5756219"/>
              <a:gd name="connsiteX4423" fmla="*/ 823431 w 6226010"/>
              <a:gd name="connsiteY4423" fmla="*/ 2301799 h 5756219"/>
              <a:gd name="connsiteX4424" fmla="*/ 774514 w 6226010"/>
              <a:gd name="connsiteY4424" fmla="*/ 2288210 h 5756219"/>
              <a:gd name="connsiteX4425" fmla="*/ 796255 w 6226010"/>
              <a:gd name="connsiteY4425" fmla="*/ 2369738 h 5756219"/>
              <a:gd name="connsiteX4426" fmla="*/ 733750 w 6226010"/>
              <a:gd name="connsiteY4426" fmla="*/ 2280058 h 5756219"/>
              <a:gd name="connsiteX4427" fmla="*/ 750056 w 6226010"/>
              <a:gd name="connsiteY4427" fmla="*/ 2328975 h 5756219"/>
              <a:gd name="connsiteX4428" fmla="*/ 731033 w 6226010"/>
              <a:gd name="connsiteY4428" fmla="*/ 2307234 h 5756219"/>
              <a:gd name="connsiteX4429" fmla="*/ 692986 w 6226010"/>
              <a:gd name="connsiteY4429" fmla="*/ 2328975 h 5756219"/>
              <a:gd name="connsiteX4430" fmla="*/ 760926 w 6226010"/>
              <a:gd name="connsiteY4430" fmla="*/ 2369738 h 5756219"/>
              <a:gd name="connsiteX4431" fmla="*/ 823431 w 6226010"/>
              <a:gd name="connsiteY4431" fmla="*/ 2429526 h 5756219"/>
              <a:gd name="connsiteX4432" fmla="*/ 834301 w 6226010"/>
              <a:gd name="connsiteY4432" fmla="*/ 2405067 h 5756219"/>
              <a:gd name="connsiteX4433" fmla="*/ 858760 w 6226010"/>
              <a:gd name="connsiteY4433" fmla="*/ 2453983 h 5756219"/>
              <a:gd name="connsiteX4434" fmla="*/ 861477 w 6226010"/>
              <a:gd name="connsiteY4434" fmla="*/ 2426807 h 5756219"/>
              <a:gd name="connsiteX4435" fmla="*/ 885935 w 6226010"/>
              <a:gd name="connsiteY4435" fmla="*/ 2437679 h 5756219"/>
              <a:gd name="connsiteX4436" fmla="*/ 904959 w 6226010"/>
              <a:gd name="connsiteY4436" fmla="*/ 2318105 h 5756219"/>
              <a:gd name="connsiteX4437" fmla="*/ 937570 w 6226010"/>
              <a:gd name="connsiteY4437" fmla="*/ 2315387 h 5756219"/>
              <a:gd name="connsiteX4438" fmla="*/ 932135 w 6226010"/>
              <a:gd name="connsiteY4438" fmla="*/ 2299081 h 5756219"/>
              <a:gd name="connsiteX4439" fmla="*/ 943005 w 6226010"/>
              <a:gd name="connsiteY4439" fmla="*/ 2293645 h 5756219"/>
              <a:gd name="connsiteX4440" fmla="*/ 899523 w 6226010"/>
              <a:gd name="connsiteY4440" fmla="*/ 2244730 h 5756219"/>
              <a:gd name="connsiteX4441" fmla="*/ 5041138 w 6226010"/>
              <a:gd name="connsiteY4441" fmla="*/ 2233858 h 5756219"/>
              <a:gd name="connsiteX4442" fmla="*/ 5005810 w 6226010"/>
              <a:gd name="connsiteY4442" fmla="*/ 2263752 h 5756219"/>
              <a:gd name="connsiteX4443" fmla="*/ 5035703 w 6226010"/>
              <a:gd name="connsiteY4443" fmla="*/ 2271904 h 5756219"/>
              <a:gd name="connsiteX4444" fmla="*/ 5041138 w 6226010"/>
              <a:gd name="connsiteY4444" fmla="*/ 2233858 h 5756219"/>
              <a:gd name="connsiteX4445" fmla="*/ 4943305 w 6226010"/>
              <a:gd name="connsiteY4445" fmla="*/ 2231141 h 5756219"/>
              <a:gd name="connsiteX4446" fmla="*/ 4929717 w 6226010"/>
              <a:gd name="connsiteY4446" fmla="*/ 2250165 h 5756219"/>
              <a:gd name="connsiteX4447" fmla="*/ 4943305 w 6226010"/>
              <a:gd name="connsiteY4447" fmla="*/ 2250165 h 5756219"/>
              <a:gd name="connsiteX4448" fmla="*/ 4948740 w 6226010"/>
              <a:gd name="connsiteY4448" fmla="*/ 2236577 h 5756219"/>
              <a:gd name="connsiteX4449" fmla="*/ 4943305 w 6226010"/>
              <a:gd name="connsiteY4449" fmla="*/ 2231141 h 5756219"/>
              <a:gd name="connsiteX4450" fmla="*/ 663093 w 6226010"/>
              <a:gd name="connsiteY4450" fmla="*/ 2231141 h 5756219"/>
              <a:gd name="connsiteX4451" fmla="*/ 606023 w 6226010"/>
              <a:gd name="connsiteY4451" fmla="*/ 2252882 h 5756219"/>
              <a:gd name="connsiteX4452" fmla="*/ 619611 w 6226010"/>
              <a:gd name="connsiteY4452" fmla="*/ 2269187 h 5756219"/>
              <a:gd name="connsiteX4453" fmla="*/ 625046 w 6226010"/>
              <a:gd name="connsiteY4453" fmla="*/ 2244730 h 5756219"/>
              <a:gd name="connsiteX4454" fmla="*/ 652222 w 6226010"/>
              <a:gd name="connsiteY4454" fmla="*/ 2307234 h 5756219"/>
              <a:gd name="connsiteX4455" fmla="*/ 635917 w 6226010"/>
              <a:gd name="connsiteY4455" fmla="*/ 2301799 h 5756219"/>
              <a:gd name="connsiteX4456" fmla="*/ 657658 w 6226010"/>
              <a:gd name="connsiteY4456" fmla="*/ 2318105 h 5756219"/>
              <a:gd name="connsiteX4457" fmla="*/ 663093 w 6226010"/>
              <a:gd name="connsiteY4457" fmla="*/ 2231141 h 5756219"/>
              <a:gd name="connsiteX4458" fmla="*/ 5190606 w 6226010"/>
              <a:gd name="connsiteY4458" fmla="*/ 2225705 h 5756219"/>
              <a:gd name="connsiteX4459" fmla="*/ 5166148 w 6226010"/>
              <a:gd name="connsiteY4459" fmla="*/ 2252882 h 5756219"/>
              <a:gd name="connsiteX4460" fmla="*/ 5182453 w 6226010"/>
              <a:gd name="connsiteY4460" fmla="*/ 2255600 h 5756219"/>
              <a:gd name="connsiteX4461" fmla="*/ 5190606 w 6226010"/>
              <a:gd name="connsiteY4461" fmla="*/ 2282776 h 5756219"/>
              <a:gd name="connsiteX4462" fmla="*/ 5168865 w 6226010"/>
              <a:gd name="connsiteY4462" fmla="*/ 2263752 h 5756219"/>
              <a:gd name="connsiteX4463" fmla="*/ 5182453 w 6226010"/>
              <a:gd name="connsiteY4463" fmla="*/ 2315387 h 5756219"/>
              <a:gd name="connsiteX4464" fmla="*/ 5234088 w 6226010"/>
              <a:gd name="connsiteY4464" fmla="*/ 2296363 h 5756219"/>
              <a:gd name="connsiteX4465" fmla="*/ 5239523 w 6226010"/>
              <a:gd name="connsiteY4465" fmla="*/ 2252882 h 5756219"/>
              <a:gd name="connsiteX4466" fmla="*/ 5225935 w 6226010"/>
              <a:gd name="connsiteY4466" fmla="*/ 2255600 h 5756219"/>
              <a:gd name="connsiteX4467" fmla="*/ 5231370 w 6226010"/>
              <a:gd name="connsiteY4467" fmla="*/ 2288210 h 5756219"/>
              <a:gd name="connsiteX4468" fmla="*/ 5220500 w 6226010"/>
              <a:gd name="connsiteY4468" fmla="*/ 2290928 h 5756219"/>
              <a:gd name="connsiteX4469" fmla="*/ 5193324 w 6226010"/>
              <a:gd name="connsiteY4469" fmla="*/ 2252882 h 5756219"/>
              <a:gd name="connsiteX4470" fmla="*/ 5206912 w 6226010"/>
              <a:gd name="connsiteY4470" fmla="*/ 2247447 h 5756219"/>
              <a:gd name="connsiteX4471" fmla="*/ 5190606 w 6226010"/>
              <a:gd name="connsiteY4471" fmla="*/ 2225705 h 5756219"/>
              <a:gd name="connsiteX4472" fmla="*/ 5760470 w 6226010"/>
              <a:gd name="connsiteY4472" fmla="*/ 2221198 h 5756219"/>
              <a:gd name="connsiteX4473" fmla="*/ 5761428 w 6226010"/>
              <a:gd name="connsiteY4473" fmla="*/ 2222564 h 5756219"/>
              <a:gd name="connsiteX4474" fmla="*/ 5765159 w 6226010"/>
              <a:gd name="connsiteY4474" fmla="*/ 2224599 h 5756219"/>
              <a:gd name="connsiteX4475" fmla="*/ 5765038 w 6226010"/>
              <a:gd name="connsiteY4475" fmla="*/ 2224688 h 5756219"/>
              <a:gd name="connsiteX4476" fmla="*/ 5761301 w 6226010"/>
              <a:gd name="connsiteY4476" fmla="*/ 2233858 h 5756219"/>
              <a:gd name="connsiteX4477" fmla="*/ 5777607 w 6226010"/>
              <a:gd name="connsiteY4477" fmla="*/ 2228423 h 5756219"/>
              <a:gd name="connsiteX4478" fmla="*/ 5747713 w 6226010"/>
              <a:gd name="connsiteY4478" fmla="*/ 2242012 h 5756219"/>
              <a:gd name="connsiteX4479" fmla="*/ 5756205 w 6226010"/>
              <a:gd name="connsiteY4479" fmla="*/ 2224688 h 5756219"/>
              <a:gd name="connsiteX4480" fmla="*/ 5774889 w 6226010"/>
              <a:gd name="connsiteY4480" fmla="*/ 2217554 h 5756219"/>
              <a:gd name="connsiteX4481" fmla="*/ 5788817 w 6226010"/>
              <a:gd name="connsiteY4481" fmla="*/ 2218573 h 5756219"/>
              <a:gd name="connsiteX4482" fmla="*/ 5789604 w 6226010"/>
              <a:gd name="connsiteY4482" fmla="*/ 2218203 h 5756219"/>
              <a:gd name="connsiteX4483" fmla="*/ 5791195 w 6226010"/>
              <a:gd name="connsiteY4483" fmla="*/ 2220270 h 5756219"/>
              <a:gd name="connsiteX4484" fmla="*/ 5772171 w 6226010"/>
              <a:gd name="connsiteY4484" fmla="*/ 2228423 h 5756219"/>
              <a:gd name="connsiteX4485" fmla="*/ 5765159 w 6226010"/>
              <a:gd name="connsiteY4485" fmla="*/ 2224599 h 5756219"/>
              <a:gd name="connsiteX4486" fmla="*/ 956593 w 6226010"/>
              <a:gd name="connsiteY4486" fmla="*/ 2214835 h 5756219"/>
              <a:gd name="connsiteX4487" fmla="*/ 951158 w 6226010"/>
              <a:gd name="connsiteY4487" fmla="*/ 2236577 h 5756219"/>
              <a:gd name="connsiteX4488" fmla="*/ 972899 w 6226010"/>
              <a:gd name="connsiteY4488" fmla="*/ 2228423 h 5756219"/>
              <a:gd name="connsiteX4489" fmla="*/ 975616 w 6226010"/>
              <a:gd name="connsiteY4489" fmla="*/ 2242012 h 5756219"/>
              <a:gd name="connsiteX4490" fmla="*/ 989204 w 6226010"/>
              <a:gd name="connsiteY4490" fmla="*/ 2239293 h 5756219"/>
              <a:gd name="connsiteX4491" fmla="*/ 989204 w 6226010"/>
              <a:gd name="connsiteY4491" fmla="*/ 2233858 h 5756219"/>
              <a:gd name="connsiteX4492" fmla="*/ 956593 w 6226010"/>
              <a:gd name="connsiteY4492" fmla="*/ 2214835 h 5756219"/>
              <a:gd name="connsiteX4493" fmla="*/ 4989504 w 6226010"/>
              <a:gd name="connsiteY4493" fmla="*/ 2201248 h 5756219"/>
              <a:gd name="connsiteX4494" fmla="*/ 4962328 w 6226010"/>
              <a:gd name="connsiteY4494" fmla="*/ 2236577 h 5756219"/>
              <a:gd name="connsiteX4495" fmla="*/ 4981351 w 6226010"/>
              <a:gd name="connsiteY4495" fmla="*/ 2233858 h 5756219"/>
              <a:gd name="connsiteX4496" fmla="*/ 4965046 w 6226010"/>
              <a:gd name="connsiteY4496" fmla="*/ 2252882 h 5756219"/>
              <a:gd name="connsiteX4497" fmla="*/ 4951458 w 6226010"/>
              <a:gd name="connsiteY4497" fmla="*/ 2247447 h 5756219"/>
              <a:gd name="connsiteX4498" fmla="*/ 4946023 w 6226010"/>
              <a:gd name="connsiteY4498" fmla="*/ 2282776 h 5756219"/>
              <a:gd name="connsiteX4499" fmla="*/ 4965046 w 6226010"/>
              <a:gd name="connsiteY4499" fmla="*/ 2282776 h 5756219"/>
              <a:gd name="connsiteX4500" fmla="*/ 4965046 w 6226010"/>
              <a:gd name="connsiteY4500" fmla="*/ 2304516 h 5756219"/>
              <a:gd name="connsiteX4501" fmla="*/ 4943305 w 6226010"/>
              <a:gd name="connsiteY4501" fmla="*/ 2320822 h 5756219"/>
              <a:gd name="connsiteX4502" fmla="*/ 4913412 w 6226010"/>
              <a:gd name="connsiteY4502" fmla="*/ 2304516 h 5756219"/>
              <a:gd name="connsiteX4503" fmla="*/ 4907976 w 6226010"/>
              <a:gd name="connsiteY4503" fmla="*/ 2266470 h 5756219"/>
              <a:gd name="connsiteX4504" fmla="*/ 4899824 w 6226010"/>
              <a:gd name="connsiteY4504" fmla="*/ 2288210 h 5756219"/>
              <a:gd name="connsiteX4505" fmla="*/ 4899824 w 6226010"/>
              <a:gd name="connsiteY4505" fmla="*/ 2309952 h 5756219"/>
              <a:gd name="connsiteX4506" fmla="*/ 4907976 w 6226010"/>
              <a:gd name="connsiteY4506" fmla="*/ 2318105 h 5756219"/>
              <a:gd name="connsiteX4507" fmla="*/ 4907976 w 6226010"/>
              <a:gd name="connsiteY4507" fmla="*/ 2328975 h 5756219"/>
              <a:gd name="connsiteX4508" fmla="*/ 4954176 w 6226010"/>
              <a:gd name="connsiteY4508" fmla="*/ 2337127 h 5756219"/>
              <a:gd name="connsiteX4509" fmla="*/ 4965046 w 6226010"/>
              <a:gd name="connsiteY4509" fmla="*/ 2318105 h 5756219"/>
              <a:gd name="connsiteX4510" fmla="*/ 4989504 w 6226010"/>
              <a:gd name="connsiteY4510" fmla="*/ 2315387 h 5756219"/>
              <a:gd name="connsiteX4511" fmla="*/ 4997657 w 6226010"/>
              <a:gd name="connsiteY4511" fmla="*/ 2239293 h 5756219"/>
              <a:gd name="connsiteX4512" fmla="*/ 4989504 w 6226010"/>
              <a:gd name="connsiteY4512" fmla="*/ 2261035 h 5756219"/>
              <a:gd name="connsiteX4513" fmla="*/ 5008527 w 6226010"/>
              <a:gd name="connsiteY4513" fmla="*/ 2261035 h 5756219"/>
              <a:gd name="connsiteX4514" fmla="*/ 5011245 w 6226010"/>
              <a:gd name="connsiteY4514" fmla="*/ 2209400 h 5756219"/>
              <a:gd name="connsiteX4515" fmla="*/ 4997657 w 6226010"/>
              <a:gd name="connsiteY4515" fmla="*/ 2217554 h 5756219"/>
              <a:gd name="connsiteX4516" fmla="*/ 4989504 w 6226010"/>
              <a:gd name="connsiteY4516" fmla="*/ 2201248 h 5756219"/>
              <a:gd name="connsiteX4517" fmla="*/ 5609115 w 6226010"/>
              <a:gd name="connsiteY4517" fmla="*/ 2195813 h 5756219"/>
              <a:gd name="connsiteX4518" fmla="*/ 5620020 w 6226010"/>
              <a:gd name="connsiteY4518" fmla="*/ 2202711 h 5756219"/>
              <a:gd name="connsiteX4519" fmla="*/ 5620028 w 6226010"/>
              <a:gd name="connsiteY4519" fmla="*/ 2206343 h 5756219"/>
              <a:gd name="connsiteX4520" fmla="*/ 5632555 w 6226010"/>
              <a:gd name="connsiteY4520" fmla="*/ 2214835 h 5756219"/>
              <a:gd name="connsiteX4521" fmla="*/ 5639375 w 6226010"/>
              <a:gd name="connsiteY4521" fmla="*/ 2214956 h 5756219"/>
              <a:gd name="connsiteX4522" fmla="*/ 5642406 w 6226010"/>
              <a:gd name="connsiteY4522" fmla="*/ 2216874 h 5756219"/>
              <a:gd name="connsiteX4523" fmla="*/ 5650786 w 6226010"/>
              <a:gd name="connsiteY4523" fmla="*/ 2224800 h 5756219"/>
              <a:gd name="connsiteX4524" fmla="*/ 5647162 w 6226010"/>
              <a:gd name="connsiteY4524" fmla="*/ 2228423 h 5756219"/>
              <a:gd name="connsiteX4525" fmla="*/ 5655357 w 6226010"/>
              <a:gd name="connsiteY4525" fmla="*/ 2236109 h 5756219"/>
              <a:gd name="connsiteX4526" fmla="*/ 5658898 w 6226010"/>
              <a:gd name="connsiteY4526" fmla="*/ 2237070 h 5756219"/>
              <a:gd name="connsiteX4527" fmla="*/ 5663467 w 6226010"/>
              <a:gd name="connsiteY4527" fmla="*/ 2250165 h 5756219"/>
              <a:gd name="connsiteX4528" fmla="*/ 5673616 w 6226010"/>
              <a:gd name="connsiteY4528" fmla="*/ 2251523 h 5756219"/>
              <a:gd name="connsiteX4529" fmla="*/ 5680650 w 6226010"/>
              <a:gd name="connsiteY4529" fmla="*/ 2258215 h 5756219"/>
              <a:gd name="connsiteX4530" fmla="*/ 5676036 w 6226010"/>
              <a:gd name="connsiteY4530" fmla="*/ 2264771 h 5756219"/>
              <a:gd name="connsiteX4531" fmla="*/ 5663467 w 6226010"/>
              <a:gd name="connsiteY4531" fmla="*/ 2271904 h 5756219"/>
              <a:gd name="connsiteX4532" fmla="*/ 5658032 w 6226010"/>
              <a:gd name="connsiteY4532" fmla="*/ 2269187 h 5756219"/>
              <a:gd name="connsiteX4533" fmla="*/ 5660750 w 6226010"/>
              <a:gd name="connsiteY4533" fmla="*/ 2244730 h 5756219"/>
              <a:gd name="connsiteX4534" fmla="*/ 5628139 w 6226010"/>
              <a:gd name="connsiteY4534" fmla="*/ 2239293 h 5756219"/>
              <a:gd name="connsiteX4535" fmla="*/ 5644444 w 6226010"/>
              <a:gd name="connsiteY4535" fmla="*/ 2231141 h 5756219"/>
              <a:gd name="connsiteX4536" fmla="*/ 5604699 w 6226010"/>
              <a:gd name="connsiteY4536" fmla="*/ 2212033 h 5756219"/>
              <a:gd name="connsiteX4537" fmla="*/ 5599603 w 6226010"/>
              <a:gd name="connsiteY4537" fmla="*/ 2203018 h 5756219"/>
              <a:gd name="connsiteX4538" fmla="*/ 5231922 w 6226010"/>
              <a:gd name="connsiteY4538" fmla="*/ 2183371 h 5756219"/>
              <a:gd name="connsiteX4539" fmla="*/ 5223217 w 6226010"/>
              <a:gd name="connsiteY4539" fmla="*/ 2184943 h 5756219"/>
              <a:gd name="connsiteX4540" fmla="*/ 5228652 w 6226010"/>
              <a:gd name="connsiteY4540" fmla="*/ 2198531 h 5756219"/>
              <a:gd name="connsiteX4541" fmla="*/ 5196041 w 6226010"/>
              <a:gd name="connsiteY4541" fmla="*/ 2195813 h 5756219"/>
              <a:gd name="connsiteX4542" fmla="*/ 5234088 w 6226010"/>
              <a:gd name="connsiteY4542" fmla="*/ 2247447 h 5756219"/>
              <a:gd name="connsiteX4543" fmla="*/ 5217782 w 6226010"/>
              <a:gd name="connsiteY4543" fmla="*/ 2220270 h 5756219"/>
              <a:gd name="connsiteX4544" fmla="*/ 5242240 w 6226010"/>
              <a:gd name="connsiteY4544" fmla="*/ 2206683 h 5756219"/>
              <a:gd name="connsiteX4545" fmla="*/ 5231922 w 6226010"/>
              <a:gd name="connsiteY4545" fmla="*/ 2183371 h 5756219"/>
              <a:gd name="connsiteX4546" fmla="*/ 6186483 w 6226010"/>
              <a:gd name="connsiteY4546" fmla="*/ 2181698 h 5756219"/>
              <a:gd name="connsiteX4547" fmla="*/ 6187330 w 6226010"/>
              <a:gd name="connsiteY4547" fmla="*/ 2181744 h 5756219"/>
              <a:gd name="connsiteX4548" fmla="*/ 6187199 w 6226010"/>
              <a:gd name="connsiteY4548" fmla="*/ 2182055 h 5756219"/>
              <a:gd name="connsiteX4549" fmla="*/ 6187222 w 6226010"/>
              <a:gd name="connsiteY4549" fmla="*/ 2182224 h 5756219"/>
              <a:gd name="connsiteX4550" fmla="*/ 6186944 w 6226010"/>
              <a:gd name="connsiteY4550" fmla="*/ 2182224 h 5756219"/>
              <a:gd name="connsiteX4551" fmla="*/ 6184176 w 6226010"/>
              <a:gd name="connsiteY4551" fmla="*/ 2179061 h 5756219"/>
              <a:gd name="connsiteX4552" fmla="*/ 6186483 w 6226010"/>
              <a:gd name="connsiteY4552" fmla="*/ 2181698 h 5756219"/>
              <a:gd name="connsiteX4553" fmla="*/ 6184686 w 6226010"/>
              <a:gd name="connsiteY4553" fmla="*/ 2181600 h 5756219"/>
              <a:gd name="connsiteX4554" fmla="*/ 6184227 w 6226010"/>
              <a:gd name="connsiteY4554" fmla="*/ 2179507 h 5756219"/>
              <a:gd name="connsiteX4555" fmla="*/ 6186253 w 6226010"/>
              <a:gd name="connsiteY4555" fmla="*/ 2172676 h 5756219"/>
              <a:gd name="connsiteX4556" fmla="*/ 6183675 w 6226010"/>
              <a:gd name="connsiteY4556" fmla="*/ 2174666 h 5756219"/>
              <a:gd name="connsiteX4557" fmla="*/ 6184176 w 6226010"/>
              <a:gd name="connsiteY4557" fmla="*/ 2179061 h 5756219"/>
              <a:gd name="connsiteX4558" fmla="*/ 6179810 w 6226010"/>
              <a:gd name="connsiteY4558" fmla="*/ 2174071 h 5756219"/>
              <a:gd name="connsiteX4559" fmla="*/ 6193526 w 6226010"/>
              <a:gd name="connsiteY4559" fmla="*/ 2171099 h 5756219"/>
              <a:gd name="connsiteX4560" fmla="*/ 6226010 w 6226010"/>
              <a:gd name="connsiteY4560" fmla="*/ 2179506 h 5756219"/>
              <a:gd name="connsiteX4561" fmla="*/ 6187963 w 6226010"/>
              <a:gd name="connsiteY4561" fmla="*/ 2187659 h 5756219"/>
              <a:gd name="connsiteX4562" fmla="*/ 6187222 w 6226010"/>
              <a:gd name="connsiteY4562" fmla="*/ 2182224 h 5756219"/>
              <a:gd name="connsiteX4563" fmla="*/ 6196116 w 6226010"/>
              <a:gd name="connsiteY4563" fmla="*/ 2182224 h 5756219"/>
              <a:gd name="connsiteX4564" fmla="*/ 6187330 w 6226010"/>
              <a:gd name="connsiteY4564" fmla="*/ 2181744 h 5756219"/>
              <a:gd name="connsiteX4565" fmla="*/ 6190001 w 6226010"/>
              <a:gd name="connsiteY4565" fmla="*/ 2175430 h 5756219"/>
              <a:gd name="connsiteX4566" fmla="*/ 6191517 w 6226010"/>
              <a:gd name="connsiteY4566" fmla="*/ 2171534 h 5756219"/>
              <a:gd name="connsiteX4567" fmla="*/ 6191785 w 6226010"/>
              <a:gd name="connsiteY4567" fmla="*/ 2170845 h 5756219"/>
              <a:gd name="connsiteX4568" fmla="*/ 6191517 w 6226010"/>
              <a:gd name="connsiteY4568" fmla="*/ 2171534 h 5756219"/>
              <a:gd name="connsiteX4569" fmla="*/ 6186253 w 6226010"/>
              <a:gd name="connsiteY4569" fmla="*/ 2172676 h 5756219"/>
              <a:gd name="connsiteX4570" fmla="*/ 6187963 w 6226010"/>
              <a:gd name="connsiteY4570" fmla="*/ 2171354 h 5756219"/>
              <a:gd name="connsiteX4571" fmla="*/ 6191785 w 6226010"/>
              <a:gd name="connsiteY4571" fmla="*/ 2170845 h 5756219"/>
              <a:gd name="connsiteX4572" fmla="*/ 5589448 w 6226010"/>
              <a:gd name="connsiteY4572" fmla="*/ 2167744 h 5756219"/>
              <a:gd name="connsiteX4573" fmla="*/ 5590092 w 6226010"/>
              <a:gd name="connsiteY4573" fmla="*/ 2168975 h 5756219"/>
              <a:gd name="connsiteX4574" fmla="*/ 5591196 w 6226010"/>
              <a:gd name="connsiteY4574" fmla="*/ 2189231 h 5756219"/>
              <a:gd name="connsiteX4575" fmla="*/ 5589901 w 6226010"/>
              <a:gd name="connsiteY4575" fmla="*/ 2192687 h 5756219"/>
              <a:gd name="connsiteX4576" fmla="*/ 5586356 w 6226010"/>
              <a:gd name="connsiteY4576" fmla="*/ 2185111 h 5756219"/>
              <a:gd name="connsiteX4577" fmla="*/ 5571069 w 6226010"/>
              <a:gd name="connsiteY4577" fmla="*/ 2171354 h 5756219"/>
              <a:gd name="connsiteX4578" fmla="*/ 5728690 w 6226010"/>
              <a:gd name="connsiteY4578" fmla="*/ 2163202 h 5756219"/>
              <a:gd name="connsiteX4579" fmla="*/ 5774889 w 6226010"/>
              <a:gd name="connsiteY4579" fmla="*/ 2209400 h 5756219"/>
              <a:gd name="connsiteX4580" fmla="*/ 5760470 w 6226010"/>
              <a:gd name="connsiteY4580" fmla="*/ 2221198 h 5756219"/>
              <a:gd name="connsiteX4581" fmla="*/ 5755526 w 6226010"/>
              <a:gd name="connsiteY4581" fmla="*/ 2214157 h 5756219"/>
              <a:gd name="connsiteX4582" fmla="*/ 5744995 w 6226010"/>
              <a:gd name="connsiteY4582" fmla="*/ 2195813 h 5756219"/>
              <a:gd name="connsiteX4583" fmla="*/ 5726269 w 6226010"/>
              <a:gd name="connsiteY4583" fmla="*/ 2184433 h 5756219"/>
              <a:gd name="connsiteX4584" fmla="*/ 5712931 w 6226010"/>
              <a:gd name="connsiteY4584" fmla="*/ 2180444 h 5756219"/>
              <a:gd name="connsiteX4585" fmla="*/ 5717819 w 6226010"/>
              <a:gd name="connsiteY4585" fmla="*/ 2174411 h 5756219"/>
              <a:gd name="connsiteX4586" fmla="*/ 5728690 w 6226010"/>
              <a:gd name="connsiteY4586" fmla="*/ 2163202 h 5756219"/>
              <a:gd name="connsiteX4587" fmla="*/ 4359021 w 6226010"/>
              <a:gd name="connsiteY4587" fmla="*/ 2160484 h 5756219"/>
              <a:gd name="connsiteX4588" fmla="*/ 4359021 w 6226010"/>
              <a:gd name="connsiteY4588" fmla="*/ 2176789 h 5756219"/>
              <a:gd name="connsiteX4589" fmla="*/ 4372609 w 6226010"/>
              <a:gd name="connsiteY4589" fmla="*/ 2182224 h 5756219"/>
              <a:gd name="connsiteX4590" fmla="*/ 4372609 w 6226010"/>
              <a:gd name="connsiteY4590" fmla="*/ 2160484 h 5756219"/>
              <a:gd name="connsiteX4591" fmla="*/ 6119977 w 6226010"/>
              <a:gd name="connsiteY4591" fmla="*/ 2152982 h 5756219"/>
              <a:gd name="connsiteX4592" fmla="*/ 6126180 w 6226010"/>
              <a:gd name="connsiteY4592" fmla="*/ 2153945 h 5756219"/>
              <a:gd name="connsiteX4593" fmla="*/ 6150256 w 6226010"/>
              <a:gd name="connsiteY4593" fmla="*/ 2167957 h 5756219"/>
              <a:gd name="connsiteX4594" fmla="*/ 6169074 w 6226010"/>
              <a:gd name="connsiteY4594" fmla="*/ 2178801 h 5756219"/>
              <a:gd name="connsiteX4595" fmla="*/ 6168940 w 6226010"/>
              <a:gd name="connsiteY4595" fmla="*/ 2179506 h 5756219"/>
              <a:gd name="connsiteX4596" fmla="*/ 6169542 w 6226010"/>
              <a:gd name="connsiteY4596" fmla="*/ 2179070 h 5756219"/>
              <a:gd name="connsiteX4597" fmla="*/ 6172804 w 6226010"/>
              <a:gd name="connsiteY4597" fmla="*/ 2180950 h 5756219"/>
              <a:gd name="connsiteX4598" fmla="*/ 6184686 w 6226010"/>
              <a:gd name="connsiteY4598" fmla="*/ 2181600 h 5756219"/>
              <a:gd name="connsiteX4599" fmla="*/ 6185288 w 6226010"/>
              <a:gd name="connsiteY4599" fmla="*/ 2184347 h 5756219"/>
              <a:gd name="connsiteX4600" fmla="*/ 6182528 w 6226010"/>
              <a:gd name="connsiteY4600" fmla="*/ 2187659 h 5756219"/>
              <a:gd name="connsiteX4601" fmla="*/ 6160830 w 6226010"/>
              <a:gd name="connsiteY4601" fmla="*/ 2188169 h 5756219"/>
              <a:gd name="connsiteX4602" fmla="*/ 6153300 w 6226010"/>
              <a:gd name="connsiteY4602" fmla="*/ 2184413 h 5756219"/>
              <a:gd name="connsiteX4603" fmla="*/ 6155352 w 6226010"/>
              <a:gd name="connsiteY4603" fmla="*/ 2182224 h 5756219"/>
              <a:gd name="connsiteX4604" fmla="*/ 6141467 w 6226010"/>
              <a:gd name="connsiteY4604" fmla="*/ 2172161 h 5756219"/>
              <a:gd name="connsiteX4605" fmla="*/ 6135365 w 6226010"/>
              <a:gd name="connsiteY4605" fmla="*/ 2170361 h 5756219"/>
              <a:gd name="connsiteX4606" fmla="*/ 5316814 w 6226010"/>
              <a:gd name="connsiteY4606" fmla="*/ 2146792 h 5756219"/>
              <a:gd name="connsiteX4607" fmla="*/ 5320711 w 6226010"/>
              <a:gd name="connsiteY4607" fmla="*/ 2147235 h 5756219"/>
              <a:gd name="connsiteX4608" fmla="*/ 5330056 w 6226010"/>
              <a:gd name="connsiteY4608" fmla="*/ 2153867 h 5756219"/>
              <a:gd name="connsiteX4609" fmla="*/ 6079678 w 6226010"/>
              <a:gd name="connsiteY4609" fmla="*/ 2146479 h 5756219"/>
              <a:gd name="connsiteX4610" fmla="*/ 6087412 w 6226010"/>
              <a:gd name="connsiteY4610" fmla="*/ 2146895 h 5756219"/>
              <a:gd name="connsiteX4611" fmla="*/ 6079259 w 6226010"/>
              <a:gd name="connsiteY4611" fmla="*/ 2157767 h 5756219"/>
              <a:gd name="connsiteX4612" fmla="*/ 6115267 w 6226010"/>
              <a:gd name="connsiteY4612" fmla="*/ 2173392 h 5756219"/>
              <a:gd name="connsiteX4613" fmla="*/ 6115830 w 6226010"/>
              <a:gd name="connsiteY4613" fmla="*/ 2173739 h 5756219"/>
              <a:gd name="connsiteX4614" fmla="*/ 6117306 w 6226010"/>
              <a:gd name="connsiteY4614" fmla="*/ 2176789 h 5756219"/>
              <a:gd name="connsiteX4615" fmla="*/ 6071107 w 6226010"/>
              <a:gd name="connsiteY4615" fmla="*/ 2155048 h 5756219"/>
              <a:gd name="connsiteX4616" fmla="*/ 5570199 w 6226010"/>
              <a:gd name="connsiteY4616" fmla="*/ 2145447 h 5756219"/>
              <a:gd name="connsiteX4617" fmla="*/ 5580835 w 6226010"/>
              <a:gd name="connsiteY4617" fmla="*/ 2151269 h 5756219"/>
              <a:gd name="connsiteX4618" fmla="*/ 5582507 w 6226010"/>
              <a:gd name="connsiteY4618" fmla="*/ 2154466 h 5756219"/>
              <a:gd name="connsiteX4619" fmla="*/ 5562916 w 6226010"/>
              <a:gd name="connsiteY4619" fmla="*/ 2165919 h 5756219"/>
              <a:gd name="connsiteX4620" fmla="*/ 5560538 w 6226010"/>
              <a:gd name="connsiteY4620" fmla="*/ 2157767 h 5756219"/>
              <a:gd name="connsiteX4621" fmla="*/ 5560275 w 6226010"/>
              <a:gd name="connsiteY4621" fmla="*/ 2151438 h 5756219"/>
              <a:gd name="connsiteX4622" fmla="*/ 5565634 w 6226010"/>
              <a:gd name="connsiteY4622" fmla="*/ 2152332 h 5756219"/>
              <a:gd name="connsiteX4623" fmla="*/ 5563790 w 6226010"/>
              <a:gd name="connsiteY4623" fmla="*/ 2148117 h 5756219"/>
              <a:gd name="connsiteX4624" fmla="*/ 4994939 w 6226010"/>
              <a:gd name="connsiteY4624" fmla="*/ 2138743 h 5756219"/>
              <a:gd name="connsiteX4625" fmla="*/ 4965046 w 6226010"/>
              <a:gd name="connsiteY4625" fmla="*/ 2155048 h 5756219"/>
              <a:gd name="connsiteX4626" fmla="*/ 4946023 w 6226010"/>
              <a:gd name="connsiteY4626" fmla="*/ 2168636 h 5756219"/>
              <a:gd name="connsiteX4627" fmla="*/ 4959611 w 6226010"/>
              <a:gd name="connsiteY4627" fmla="*/ 2187659 h 5756219"/>
              <a:gd name="connsiteX4628" fmla="*/ 4935152 w 6226010"/>
              <a:gd name="connsiteY4628" fmla="*/ 2214835 h 5756219"/>
              <a:gd name="connsiteX4629" fmla="*/ 4956893 w 6226010"/>
              <a:gd name="connsiteY4629" fmla="*/ 2217554 h 5756219"/>
              <a:gd name="connsiteX4630" fmla="*/ 4970481 w 6226010"/>
              <a:gd name="connsiteY4630" fmla="*/ 2203965 h 5756219"/>
              <a:gd name="connsiteX4631" fmla="*/ 4965046 w 6226010"/>
              <a:gd name="connsiteY4631" fmla="*/ 2168636 h 5756219"/>
              <a:gd name="connsiteX4632" fmla="*/ 4984069 w 6226010"/>
              <a:gd name="connsiteY4632" fmla="*/ 2165919 h 5756219"/>
              <a:gd name="connsiteX4633" fmla="*/ 4994939 w 6226010"/>
              <a:gd name="connsiteY4633" fmla="*/ 2138743 h 5756219"/>
              <a:gd name="connsiteX4634" fmla="*/ 1149542 w 6226010"/>
              <a:gd name="connsiteY4634" fmla="*/ 2138743 h 5756219"/>
              <a:gd name="connsiteX4635" fmla="*/ 1106061 w 6226010"/>
              <a:gd name="connsiteY4635" fmla="*/ 2149613 h 5756219"/>
              <a:gd name="connsiteX4636" fmla="*/ 1152260 w 6226010"/>
              <a:gd name="connsiteY4636" fmla="*/ 2184943 h 5756219"/>
              <a:gd name="connsiteX4637" fmla="*/ 1160413 w 6226010"/>
              <a:gd name="connsiteY4637" fmla="*/ 2182224 h 5756219"/>
              <a:gd name="connsiteX4638" fmla="*/ 1193024 w 6226010"/>
              <a:gd name="connsiteY4638" fmla="*/ 2144178 h 5756219"/>
              <a:gd name="connsiteX4639" fmla="*/ 1157695 w 6226010"/>
              <a:gd name="connsiteY4639" fmla="*/ 2165919 h 5756219"/>
              <a:gd name="connsiteX4640" fmla="*/ 1149542 w 6226010"/>
              <a:gd name="connsiteY4640" fmla="*/ 2138743 h 5756219"/>
              <a:gd name="connsiteX4641" fmla="*/ 5652003 w 6226010"/>
              <a:gd name="connsiteY4641" fmla="*/ 2138107 h 5756219"/>
              <a:gd name="connsiteX4642" fmla="*/ 5633574 w 6226010"/>
              <a:gd name="connsiteY4642" fmla="*/ 2141460 h 5756219"/>
              <a:gd name="connsiteX4643" fmla="*/ 5641727 w 6226010"/>
              <a:gd name="connsiteY4643" fmla="*/ 2160484 h 5756219"/>
              <a:gd name="connsiteX4644" fmla="*/ 5652597 w 6226010"/>
              <a:gd name="connsiteY4644" fmla="*/ 2157767 h 5756219"/>
              <a:gd name="connsiteX4645" fmla="*/ 5644444 w 6226010"/>
              <a:gd name="connsiteY4645" fmla="*/ 2174071 h 5756219"/>
              <a:gd name="connsiteX4646" fmla="*/ 5663467 w 6226010"/>
              <a:gd name="connsiteY4646" fmla="*/ 2171354 h 5756219"/>
              <a:gd name="connsiteX4647" fmla="*/ 5652003 w 6226010"/>
              <a:gd name="connsiteY4647" fmla="*/ 2138107 h 5756219"/>
              <a:gd name="connsiteX4648" fmla="*/ 5560199 w 6226010"/>
              <a:gd name="connsiteY4648" fmla="*/ 2125155 h 5756219"/>
              <a:gd name="connsiteX4649" fmla="*/ 5533023 w 6226010"/>
              <a:gd name="connsiteY4649" fmla="*/ 2130590 h 5756219"/>
              <a:gd name="connsiteX4650" fmla="*/ 5535741 w 6226010"/>
              <a:gd name="connsiteY4650" fmla="*/ 2155048 h 5756219"/>
              <a:gd name="connsiteX4651" fmla="*/ 5560199 w 6226010"/>
              <a:gd name="connsiteY4651" fmla="*/ 2125155 h 5756219"/>
              <a:gd name="connsiteX4652" fmla="*/ 4940588 w 6226010"/>
              <a:gd name="connsiteY4652" fmla="*/ 2125155 h 5756219"/>
              <a:gd name="connsiteX4653" fmla="*/ 4946023 w 6226010"/>
              <a:gd name="connsiteY4653" fmla="*/ 2130590 h 5756219"/>
              <a:gd name="connsiteX4654" fmla="*/ 4943305 w 6226010"/>
              <a:gd name="connsiteY4654" fmla="*/ 2146895 h 5756219"/>
              <a:gd name="connsiteX4655" fmla="*/ 4954176 w 6226010"/>
              <a:gd name="connsiteY4655" fmla="*/ 2133307 h 5756219"/>
              <a:gd name="connsiteX4656" fmla="*/ 4959611 w 6226010"/>
              <a:gd name="connsiteY4656" fmla="*/ 2133307 h 5756219"/>
              <a:gd name="connsiteX4657" fmla="*/ 4956893 w 6226010"/>
              <a:gd name="connsiteY4657" fmla="*/ 2130590 h 5756219"/>
              <a:gd name="connsiteX4658" fmla="*/ 4954176 w 6226010"/>
              <a:gd name="connsiteY4658" fmla="*/ 2133307 h 5756219"/>
              <a:gd name="connsiteX4659" fmla="*/ 5261486 w 6226010"/>
              <a:gd name="connsiteY4659" fmla="*/ 2116059 h 5756219"/>
              <a:gd name="connsiteX4660" fmla="*/ 5275474 w 6226010"/>
              <a:gd name="connsiteY4660" fmla="*/ 2124500 h 5756219"/>
              <a:gd name="connsiteX4661" fmla="*/ 5261264 w 6226010"/>
              <a:gd name="connsiteY4661" fmla="*/ 2130590 h 5756219"/>
              <a:gd name="connsiteX4662" fmla="*/ 5254809 w 6226010"/>
              <a:gd name="connsiteY4662" fmla="*/ 2125835 h 5756219"/>
              <a:gd name="connsiteX4663" fmla="*/ 5250936 w 6226010"/>
              <a:gd name="connsiteY4663" fmla="*/ 2118089 h 5756219"/>
              <a:gd name="connsiteX4664" fmla="*/ 5253667 w 6226010"/>
              <a:gd name="connsiteY4664" fmla="*/ 2116725 h 5756219"/>
              <a:gd name="connsiteX4665" fmla="*/ 6041289 w 6226010"/>
              <a:gd name="connsiteY4665" fmla="*/ 2111271 h 5756219"/>
              <a:gd name="connsiteX4666" fmla="*/ 6052026 w 6226010"/>
              <a:gd name="connsiteY4666" fmla="*/ 2115506 h 5756219"/>
              <a:gd name="connsiteX4667" fmla="*/ 6046648 w 6226010"/>
              <a:gd name="connsiteY4667" fmla="*/ 2119720 h 5756219"/>
              <a:gd name="connsiteX4668" fmla="*/ 6043591 w 6226010"/>
              <a:gd name="connsiteY4668" fmla="*/ 2113267 h 5756219"/>
              <a:gd name="connsiteX4669" fmla="*/ 5886310 w 6226010"/>
              <a:gd name="connsiteY4669" fmla="*/ 2108850 h 5756219"/>
              <a:gd name="connsiteX4670" fmla="*/ 5902616 w 6226010"/>
              <a:gd name="connsiteY4670" fmla="*/ 2133307 h 5756219"/>
              <a:gd name="connsiteX4671" fmla="*/ 5913850 w 6226010"/>
              <a:gd name="connsiteY4671" fmla="*/ 2132287 h 5756219"/>
              <a:gd name="connsiteX4672" fmla="*/ 5916204 w 6226010"/>
              <a:gd name="connsiteY4672" fmla="*/ 2149613 h 5756219"/>
              <a:gd name="connsiteX4673" fmla="*/ 5881215 w 6226010"/>
              <a:gd name="connsiteY4673" fmla="*/ 2142819 h 5756219"/>
              <a:gd name="connsiteX4674" fmla="*/ 5871782 w 6226010"/>
              <a:gd name="connsiteY4674" fmla="*/ 2124201 h 5756219"/>
              <a:gd name="connsiteX4675" fmla="*/ 5875101 w 6226010"/>
              <a:gd name="connsiteY4675" fmla="*/ 2117342 h 5756219"/>
              <a:gd name="connsiteX4676" fmla="*/ 5886310 w 6226010"/>
              <a:gd name="connsiteY4676" fmla="*/ 2108850 h 5756219"/>
              <a:gd name="connsiteX4677" fmla="*/ 6063676 w 6226010"/>
              <a:gd name="connsiteY4677" fmla="*/ 2106763 h 5756219"/>
              <a:gd name="connsiteX4678" fmla="*/ 6069616 w 6226010"/>
              <a:gd name="connsiteY4678" fmla="*/ 2110235 h 5756219"/>
              <a:gd name="connsiteX4679" fmla="*/ 6070088 w 6226010"/>
              <a:gd name="connsiteY4679" fmla="*/ 2114624 h 5756219"/>
              <a:gd name="connsiteX4680" fmla="*/ 6070097 w 6226010"/>
              <a:gd name="connsiteY4680" fmla="*/ 2114673 h 5756219"/>
              <a:gd name="connsiteX4681" fmla="*/ 6052593 w 6226010"/>
              <a:gd name="connsiteY4681" fmla="*/ 2115728 h 5756219"/>
              <a:gd name="connsiteX4682" fmla="*/ 6052026 w 6226010"/>
              <a:gd name="connsiteY4682" fmla="*/ 2115506 h 5756219"/>
              <a:gd name="connsiteX4683" fmla="*/ 6059217 w 6226010"/>
              <a:gd name="connsiteY4683" fmla="*/ 2109869 h 5756219"/>
              <a:gd name="connsiteX4684" fmla="*/ 5185097 w 6226010"/>
              <a:gd name="connsiteY4684" fmla="*/ 2105012 h 5756219"/>
              <a:gd name="connsiteX4685" fmla="*/ 5195701 w 6226010"/>
              <a:gd name="connsiteY4685" fmla="*/ 2108170 h 5756219"/>
              <a:gd name="connsiteX4686" fmla="*/ 5209629 w 6226010"/>
              <a:gd name="connsiteY4686" fmla="*/ 2117003 h 5756219"/>
              <a:gd name="connsiteX4687" fmla="*/ 5193663 w 6226010"/>
              <a:gd name="connsiteY4687" fmla="*/ 2111907 h 5756219"/>
              <a:gd name="connsiteX4688" fmla="*/ 5824977 w 6226010"/>
              <a:gd name="connsiteY4688" fmla="*/ 2104604 h 5756219"/>
              <a:gd name="connsiteX4689" fmla="*/ 5832067 w 6226010"/>
              <a:gd name="connsiteY4689" fmla="*/ 2107188 h 5756219"/>
              <a:gd name="connsiteX4690" fmla="*/ 5861852 w 6226010"/>
              <a:gd name="connsiteY4690" fmla="*/ 2130590 h 5756219"/>
              <a:gd name="connsiteX4691" fmla="*/ 5828986 w 6226010"/>
              <a:gd name="connsiteY4691" fmla="*/ 2117979 h 5756219"/>
              <a:gd name="connsiteX4692" fmla="*/ 1078885 w 6226010"/>
              <a:gd name="connsiteY4692" fmla="*/ 2100697 h 5756219"/>
              <a:gd name="connsiteX4693" fmla="*/ 1070732 w 6226010"/>
              <a:gd name="connsiteY4693" fmla="*/ 2122438 h 5756219"/>
              <a:gd name="connsiteX4694" fmla="*/ 1062579 w 6226010"/>
              <a:gd name="connsiteY4694" fmla="*/ 2144178 h 5756219"/>
              <a:gd name="connsiteX4695" fmla="*/ 1078885 w 6226010"/>
              <a:gd name="connsiteY4695" fmla="*/ 2144178 h 5756219"/>
              <a:gd name="connsiteX4696" fmla="*/ 1073450 w 6226010"/>
              <a:gd name="connsiteY4696" fmla="*/ 2133307 h 5756219"/>
              <a:gd name="connsiteX4697" fmla="*/ 1103343 w 6226010"/>
              <a:gd name="connsiteY4697" fmla="*/ 2119720 h 5756219"/>
              <a:gd name="connsiteX4698" fmla="*/ 1100625 w 6226010"/>
              <a:gd name="connsiteY4698" fmla="*/ 2100697 h 5756219"/>
              <a:gd name="connsiteX4699" fmla="*/ 1078885 w 6226010"/>
              <a:gd name="connsiteY4699" fmla="*/ 2100697 h 5756219"/>
              <a:gd name="connsiteX4700" fmla="*/ 5947192 w 6226010"/>
              <a:gd name="connsiteY4700" fmla="*/ 2099094 h 5756219"/>
              <a:gd name="connsiteX4701" fmla="*/ 5951273 w 6226010"/>
              <a:gd name="connsiteY4701" fmla="*/ 2103244 h 5756219"/>
              <a:gd name="connsiteX4702" fmla="*/ 5950174 w 6226010"/>
              <a:gd name="connsiteY4702" fmla="*/ 2102735 h 5756219"/>
              <a:gd name="connsiteX4703" fmla="*/ 5946097 w 6226010"/>
              <a:gd name="connsiteY4703" fmla="*/ 2097980 h 5756219"/>
              <a:gd name="connsiteX4704" fmla="*/ 5946317 w 6226010"/>
              <a:gd name="connsiteY4704" fmla="*/ 2098025 h 5756219"/>
              <a:gd name="connsiteX4705" fmla="*/ 5947192 w 6226010"/>
              <a:gd name="connsiteY4705" fmla="*/ 2099094 h 5756219"/>
              <a:gd name="connsiteX4706" fmla="*/ 5993995 w 6226010"/>
              <a:gd name="connsiteY4706" fmla="*/ 2089826 h 5756219"/>
              <a:gd name="connsiteX4707" fmla="*/ 6026266 w 6226010"/>
              <a:gd name="connsiteY4707" fmla="*/ 2092545 h 5756219"/>
              <a:gd name="connsiteX4708" fmla="*/ 6050707 w 6226010"/>
              <a:gd name="connsiteY4708" fmla="*/ 2100200 h 5756219"/>
              <a:gd name="connsiteX4709" fmla="*/ 6052083 w 6226010"/>
              <a:gd name="connsiteY4709" fmla="*/ 2100697 h 5756219"/>
              <a:gd name="connsiteX4710" fmla="*/ 6038495 w 6226010"/>
              <a:gd name="connsiteY4710" fmla="*/ 2108850 h 5756219"/>
              <a:gd name="connsiteX4711" fmla="*/ 6041289 w 6226010"/>
              <a:gd name="connsiteY4711" fmla="*/ 2111271 h 5756219"/>
              <a:gd name="connsiteX4712" fmla="*/ 6031702 w 6226010"/>
              <a:gd name="connsiteY4712" fmla="*/ 2107491 h 5756219"/>
              <a:gd name="connsiteX4713" fmla="*/ 6010810 w 6226010"/>
              <a:gd name="connsiteY4713" fmla="*/ 2101292 h 5756219"/>
              <a:gd name="connsiteX4714" fmla="*/ 5998560 w 6226010"/>
              <a:gd name="connsiteY4714" fmla="*/ 2105158 h 5756219"/>
              <a:gd name="connsiteX4715" fmla="*/ 6003506 w 6226010"/>
              <a:gd name="connsiteY4715" fmla="*/ 2099338 h 5756219"/>
              <a:gd name="connsiteX4716" fmla="*/ 6003167 w 6226010"/>
              <a:gd name="connsiteY4716" fmla="*/ 2092544 h 5756219"/>
              <a:gd name="connsiteX4717" fmla="*/ 5993438 w 6226010"/>
              <a:gd name="connsiteY4717" fmla="*/ 2089915 h 5756219"/>
              <a:gd name="connsiteX4718" fmla="*/ 5990598 w 6226010"/>
              <a:gd name="connsiteY4718" fmla="*/ 2089147 h 5756219"/>
              <a:gd name="connsiteX4719" fmla="*/ 5993438 w 6226010"/>
              <a:gd name="connsiteY4719" fmla="*/ 2089915 h 5756219"/>
              <a:gd name="connsiteX4720" fmla="*/ 5978377 w 6226010"/>
              <a:gd name="connsiteY4720" fmla="*/ 2092301 h 5756219"/>
              <a:gd name="connsiteX4721" fmla="*/ 5975991 w 6226010"/>
              <a:gd name="connsiteY4721" fmla="*/ 2089827 h 5756219"/>
              <a:gd name="connsiteX4722" fmla="*/ 5990598 w 6226010"/>
              <a:gd name="connsiteY4722" fmla="*/ 2089147 h 5756219"/>
              <a:gd name="connsiteX4723" fmla="*/ 5490498 w 6226010"/>
              <a:gd name="connsiteY4723" fmla="*/ 2085065 h 5756219"/>
              <a:gd name="connsiteX4724" fmla="*/ 5498656 w 6226010"/>
              <a:gd name="connsiteY4724" fmla="*/ 2096031 h 5756219"/>
              <a:gd name="connsiteX4725" fmla="*/ 5499053 w 6226010"/>
              <a:gd name="connsiteY4725" fmla="*/ 2103076 h 5756219"/>
              <a:gd name="connsiteX4726" fmla="*/ 5508565 w 6226010"/>
              <a:gd name="connsiteY4726" fmla="*/ 2125155 h 5756219"/>
              <a:gd name="connsiteX4727" fmla="*/ 5486824 w 6226010"/>
              <a:gd name="connsiteY4727" fmla="*/ 2115305 h 5756219"/>
              <a:gd name="connsiteX4728" fmla="*/ 5473798 w 6226010"/>
              <a:gd name="connsiteY4728" fmla="*/ 2096090 h 5756219"/>
              <a:gd name="connsiteX4729" fmla="*/ 5474196 w 6226010"/>
              <a:gd name="connsiteY4729" fmla="*/ 2094432 h 5756219"/>
              <a:gd name="connsiteX4730" fmla="*/ 5480709 w 6226010"/>
              <a:gd name="connsiteY4730" fmla="*/ 2088807 h 5756219"/>
              <a:gd name="connsiteX4731" fmla="*/ 5488515 w 6226010"/>
              <a:gd name="connsiteY4731" fmla="*/ 2082399 h 5756219"/>
              <a:gd name="connsiteX4732" fmla="*/ 5492259 w 6226010"/>
              <a:gd name="connsiteY4732" fmla="*/ 2084391 h 5756219"/>
              <a:gd name="connsiteX4733" fmla="*/ 5490498 w 6226010"/>
              <a:gd name="connsiteY4733" fmla="*/ 2085065 h 5756219"/>
              <a:gd name="connsiteX4734" fmla="*/ 5473236 w 6226010"/>
              <a:gd name="connsiteY4734" fmla="*/ 2076238 h 5756219"/>
              <a:gd name="connsiteX4735" fmla="*/ 5483467 w 6226010"/>
              <a:gd name="connsiteY4735" fmla="*/ 2077375 h 5756219"/>
              <a:gd name="connsiteX4736" fmla="*/ 5486017 w 6226010"/>
              <a:gd name="connsiteY4736" fmla="*/ 2079041 h 5756219"/>
              <a:gd name="connsiteX4737" fmla="*/ 5488515 w 6226010"/>
              <a:gd name="connsiteY4737" fmla="*/ 2082399 h 5756219"/>
              <a:gd name="connsiteX4738" fmla="*/ 5486994 w 6226010"/>
              <a:gd name="connsiteY4738" fmla="*/ 2081589 h 5756219"/>
              <a:gd name="connsiteX4739" fmla="*/ 5473236 w 6226010"/>
              <a:gd name="connsiteY4739" fmla="*/ 2076238 h 5756219"/>
              <a:gd name="connsiteX4740" fmla="*/ 991922 w 6226010"/>
              <a:gd name="connsiteY4740" fmla="*/ 2070804 h 5756219"/>
              <a:gd name="connsiteX4741" fmla="*/ 1002792 w 6226010"/>
              <a:gd name="connsiteY4741" fmla="*/ 2108850 h 5756219"/>
              <a:gd name="connsiteX4742" fmla="*/ 1057144 w 6226010"/>
              <a:gd name="connsiteY4742" fmla="*/ 2122438 h 5756219"/>
              <a:gd name="connsiteX4743" fmla="*/ 991922 w 6226010"/>
              <a:gd name="connsiteY4743" fmla="*/ 2070804 h 5756219"/>
              <a:gd name="connsiteX4744" fmla="*/ 5932509 w 6226010"/>
              <a:gd name="connsiteY4744" fmla="*/ 2068085 h 5756219"/>
              <a:gd name="connsiteX4745" fmla="*/ 5954250 w 6226010"/>
              <a:gd name="connsiteY4745" fmla="*/ 2076238 h 5756219"/>
              <a:gd name="connsiteX4746" fmla="*/ 5958178 w 6226010"/>
              <a:gd name="connsiteY4746" fmla="*/ 2071240 h 5756219"/>
              <a:gd name="connsiteX4747" fmla="*/ 5960365 w 6226010"/>
              <a:gd name="connsiteY4747" fmla="*/ 2079084 h 5756219"/>
              <a:gd name="connsiteX4748" fmla="*/ 5959685 w 6226010"/>
              <a:gd name="connsiteY4748" fmla="*/ 2095262 h 5756219"/>
              <a:gd name="connsiteX4749" fmla="*/ 5978377 w 6226010"/>
              <a:gd name="connsiteY4749" fmla="*/ 2092301 h 5756219"/>
              <a:gd name="connsiteX4750" fmla="*/ 5985163 w 6226010"/>
              <a:gd name="connsiteY4750" fmla="*/ 2099338 h 5756219"/>
              <a:gd name="connsiteX4751" fmla="*/ 5984238 w 6226010"/>
              <a:gd name="connsiteY4751" fmla="*/ 2107975 h 5756219"/>
              <a:gd name="connsiteX4752" fmla="*/ 5967498 w 6226010"/>
              <a:gd name="connsiteY4752" fmla="*/ 2102396 h 5756219"/>
              <a:gd name="connsiteX4753" fmla="*/ 5946317 w 6226010"/>
              <a:gd name="connsiteY4753" fmla="*/ 2098025 h 5756219"/>
              <a:gd name="connsiteX4754" fmla="*/ 5943158 w 6226010"/>
              <a:gd name="connsiteY4754" fmla="*/ 2094167 h 5756219"/>
              <a:gd name="connsiteX4755" fmla="*/ 5946819 w 6226010"/>
              <a:gd name="connsiteY4755" fmla="*/ 2088467 h 5756219"/>
              <a:gd name="connsiteX4756" fmla="*/ 5948815 w 6226010"/>
              <a:gd name="connsiteY4756" fmla="*/ 2076238 h 5756219"/>
              <a:gd name="connsiteX4757" fmla="*/ 5935089 w 6226010"/>
              <a:gd name="connsiteY4757" fmla="*/ 2077077 h 5756219"/>
              <a:gd name="connsiteX4758" fmla="*/ 5562917 w 6226010"/>
              <a:gd name="connsiteY4758" fmla="*/ 2067745 h 5756219"/>
              <a:gd name="connsiteX4759" fmla="*/ 5546611 w 6226010"/>
              <a:gd name="connsiteY4759" fmla="*/ 2081674 h 5756219"/>
              <a:gd name="connsiteX4760" fmla="*/ 5576504 w 6226010"/>
              <a:gd name="connsiteY4760" fmla="*/ 2076238 h 5756219"/>
              <a:gd name="connsiteX4761" fmla="*/ 5554764 w 6226010"/>
              <a:gd name="connsiteY4761" fmla="*/ 2087109 h 5756219"/>
              <a:gd name="connsiteX4762" fmla="*/ 5557481 w 6226010"/>
              <a:gd name="connsiteY4762" fmla="*/ 2100697 h 5756219"/>
              <a:gd name="connsiteX4763" fmla="*/ 5514000 w 6226010"/>
              <a:gd name="connsiteY4763" fmla="*/ 2087109 h 5756219"/>
              <a:gd name="connsiteX4764" fmla="*/ 5530305 w 6226010"/>
              <a:gd name="connsiteY4764" fmla="*/ 2119720 h 5756219"/>
              <a:gd name="connsiteX4765" fmla="*/ 5538458 w 6226010"/>
              <a:gd name="connsiteY4765" fmla="*/ 2108850 h 5756219"/>
              <a:gd name="connsiteX4766" fmla="*/ 5541176 w 6226010"/>
              <a:gd name="connsiteY4766" fmla="*/ 2127873 h 5756219"/>
              <a:gd name="connsiteX4767" fmla="*/ 5557481 w 6226010"/>
              <a:gd name="connsiteY4767" fmla="*/ 2108850 h 5756219"/>
              <a:gd name="connsiteX4768" fmla="*/ 5568352 w 6226010"/>
              <a:gd name="connsiteY4768" fmla="*/ 2133307 h 5756219"/>
              <a:gd name="connsiteX4769" fmla="*/ 5584657 w 6226010"/>
              <a:gd name="connsiteY4769" fmla="*/ 2117003 h 5756219"/>
              <a:gd name="connsiteX4770" fmla="*/ 5581940 w 6226010"/>
              <a:gd name="connsiteY4770" fmla="*/ 2092544 h 5756219"/>
              <a:gd name="connsiteX4771" fmla="*/ 5592810 w 6226010"/>
              <a:gd name="connsiteY4771" fmla="*/ 2095262 h 5756219"/>
              <a:gd name="connsiteX4772" fmla="*/ 5587375 w 6226010"/>
              <a:gd name="connsiteY4772" fmla="*/ 2068085 h 5756219"/>
              <a:gd name="connsiteX4773" fmla="*/ 5562917 w 6226010"/>
              <a:gd name="connsiteY4773" fmla="*/ 2067745 h 5756219"/>
              <a:gd name="connsiteX4774" fmla="*/ 6111870 w 6226010"/>
              <a:gd name="connsiteY4774" fmla="*/ 2057216 h 5756219"/>
              <a:gd name="connsiteX4775" fmla="*/ 6090130 w 6226010"/>
              <a:gd name="connsiteY4775" fmla="*/ 2095262 h 5756219"/>
              <a:gd name="connsiteX4776" fmla="*/ 6136329 w 6226010"/>
              <a:gd name="connsiteY4776" fmla="*/ 2103415 h 5756219"/>
              <a:gd name="connsiteX4777" fmla="*/ 6149917 w 6226010"/>
              <a:gd name="connsiteY4777" fmla="*/ 2133307 h 5756219"/>
              <a:gd name="connsiteX4778" fmla="*/ 6171658 w 6226010"/>
              <a:gd name="connsiteY4778" fmla="*/ 2141460 h 5756219"/>
              <a:gd name="connsiteX4779" fmla="*/ 6187963 w 6226010"/>
              <a:gd name="connsiteY4779" fmla="*/ 2114285 h 5756219"/>
              <a:gd name="connsiteX4780" fmla="*/ 6185246 w 6226010"/>
              <a:gd name="connsiteY4780" fmla="*/ 2138743 h 5756219"/>
              <a:gd name="connsiteX4781" fmla="*/ 6215139 w 6226010"/>
              <a:gd name="connsiteY4781" fmla="*/ 2119720 h 5756219"/>
              <a:gd name="connsiteX4782" fmla="*/ 6223292 w 6226010"/>
              <a:gd name="connsiteY4782" fmla="*/ 2133307 h 5756219"/>
              <a:gd name="connsiteX4783" fmla="*/ 6184694 w 6226010"/>
              <a:gd name="connsiteY4783" fmla="*/ 2168084 h 5756219"/>
              <a:gd name="connsiteX4784" fmla="*/ 6169542 w 6226010"/>
              <a:gd name="connsiteY4784" fmla="*/ 2179070 h 5756219"/>
              <a:gd name="connsiteX4785" fmla="*/ 6169074 w 6226010"/>
              <a:gd name="connsiteY4785" fmla="*/ 2178801 h 5756219"/>
              <a:gd name="connsiteX4786" fmla="*/ 6171658 w 6226010"/>
              <a:gd name="connsiteY4786" fmla="*/ 2165240 h 5756219"/>
              <a:gd name="connsiteX4787" fmla="*/ 6182528 w 6226010"/>
              <a:gd name="connsiteY4787" fmla="*/ 2155048 h 5756219"/>
              <a:gd name="connsiteX4788" fmla="*/ 6114588 w 6226010"/>
              <a:gd name="connsiteY4788" fmla="*/ 2146895 h 5756219"/>
              <a:gd name="connsiteX4789" fmla="*/ 6119977 w 6226010"/>
              <a:gd name="connsiteY4789" fmla="*/ 2152982 h 5756219"/>
              <a:gd name="connsiteX4790" fmla="*/ 6098282 w 6226010"/>
              <a:gd name="connsiteY4790" fmla="*/ 2149613 h 5756219"/>
              <a:gd name="connsiteX4791" fmla="*/ 6123760 w 6226010"/>
              <a:gd name="connsiteY4791" fmla="*/ 2166938 h 5756219"/>
              <a:gd name="connsiteX4792" fmla="*/ 6135365 w 6226010"/>
              <a:gd name="connsiteY4792" fmla="*/ 2170361 h 5756219"/>
              <a:gd name="connsiteX4793" fmla="*/ 6143463 w 6226010"/>
              <a:gd name="connsiteY4793" fmla="*/ 2179507 h 5756219"/>
              <a:gd name="connsiteX4794" fmla="*/ 6153300 w 6226010"/>
              <a:gd name="connsiteY4794" fmla="*/ 2184413 h 5756219"/>
              <a:gd name="connsiteX4795" fmla="*/ 6150257 w 6226010"/>
              <a:gd name="connsiteY4795" fmla="*/ 2187659 h 5756219"/>
              <a:gd name="connsiteX4796" fmla="*/ 6147199 w 6226010"/>
              <a:gd name="connsiteY4796" fmla="*/ 2193094 h 5756219"/>
              <a:gd name="connsiteX4797" fmla="*/ 6115830 w 6226010"/>
              <a:gd name="connsiteY4797" fmla="*/ 2173739 h 5756219"/>
              <a:gd name="connsiteX4798" fmla="*/ 6111531 w 6226010"/>
              <a:gd name="connsiteY4798" fmla="*/ 2164857 h 5756219"/>
              <a:gd name="connsiteX4799" fmla="*/ 6090130 w 6226010"/>
              <a:gd name="connsiteY4799" fmla="*/ 2146895 h 5756219"/>
              <a:gd name="connsiteX4800" fmla="*/ 6101000 w 6226010"/>
              <a:gd name="connsiteY4800" fmla="*/ 2133307 h 5756219"/>
              <a:gd name="connsiteX4801" fmla="*/ 6120023 w 6226010"/>
              <a:gd name="connsiteY4801" fmla="*/ 2138743 h 5756219"/>
              <a:gd name="connsiteX4802" fmla="*/ 6087412 w 6226010"/>
              <a:gd name="connsiteY4802" fmla="*/ 2122438 h 5756219"/>
              <a:gd name="connsiteX4803" fmla="*/ 6087412 w 6226010"/>
              <a:gd name="connsiteY4803" fmla="*/ 2138743 h 5756219"/>
              <a:gd name="connsiteX4804" fmla="*/ 6079678 w 6226010"/>
              <a:gd name="connsiteY4804" fmla="*/ 2146479 h 5756219"/>
              <a:gd name="connsiteX4805" fmla="*/ 6074843 w 6226010"/>
              <a:gd name="connsiteY4805" fmla="*/ 2146216 h 5756219"/>
              <a:gd name="connsiteX4806" fmla="*/ 6060236 w 6226010"/>
              <a:gd name="connsiteY4806" fmla="*/ 2149613 h 5756219"/>
              <a:gd name="connsiteX4807" fmla="*/ 6062954 w 6226010"/>
              <a:gd name="connsiteY4807" fmla="*/ 2136025 h 5756219"/>
              <a:gd name="connsiteX4808" fmla="*/ 6022190 w 6226010"/>
              <a:gd name="connsiteY4808" fmla="*/ 2125155 h 5756219"/>
              <a:gd name="connsiteX4809" fmla="*/ 6030343 w 6226010"/>
              <a:gd name="connsiteY4809" fmla="*/ 2144178 h 5756219"/>
              <a:gd name="connsiteX4810" fmla="*/ 6005884 w 6226010"/>
              <a:gd name="connsiteY4810" fmla="*/ 2122438 h 5756219"/>
              <a:gd name="connsiteX4811" fmla="*/ 5958496 w 6226010"/>
              <a:gd name="connsiteY4811" fmla="*/ 2110591 h 5756219"/>
              <a:gd name="connsiteX4812" fmla="*/ 5951273 w 6226010"/>
              <a:gd name="connsiteY4812" fmla="*/ 2103244 h 5756219"/>
              <a:gd name="connsiteX4813" fmla="*/ 5966140 w 6226010"/>
              <a:gd name="connsiteY4813" fmla="*/ 2110124 h 5756219"/>
              <a:gd name="connsiteX4814" fmla="*/ 5984144 w 6226010"/>
              <a:gd name="connsiteY4814" fmla="*/ 2108850 h 5756219"/>
              <a:gd name="connsiteX4815" fmla="*/ 5984238 w 6226010"/>
              <a:gd name="connsiteY4815" fmla="*/ 2107975 h 5756219"/>
              <a:gd name="connsiteX4816" fmla="*/ 5986861 w 6226010"/>
              <a:gd name="connsiteY4816" fmla="*/ 2108850 h 5756219"/>
              <a:gd name="connsiteX4817" fmla="*/ 5998560 w 6226010"/>
              <a:gd name="connsiteY4817" fmla="*/ 2105158 h 5756219"/>
              <a:gd name="connsiteX4818" fmla="*/ 5997732 w 6226010"/>
              <a:gd name="connsiteY4818" fmla="*/ 2106132 h 5756219"/>
              <a:gd name="connsiteX4819" fmla="*/ 6068389 w 6226010"/>
              <a:gd name="connsiteY4819" fmla="*/ 2125155 h 5756219"/>
              <a:gd name="connsiteX4820" fmla="*/ 6071149 w 6226010"/>
              <a:gd name="connsiteY4820" fmla="*/ 2120272 h 5756219"/>
              <a:gd name="connsiteX4821" fmla="*/ 6070097 w 6226010"/>
              <a:gd name="connsiteY4821" fmla="*/ 2114673 h 5756219"/>
              <a:gd name="connsiteX4822" fmla="*/ 6076542 w 6226010"/>
              <a:gd name="connsiteY4822" fmla="*/ 2114285 h 5756219"/>
              <a:gd name="connsiteX4823" fmla="*/ 6069616 w 6226010"/>
              <a:gd name="connsiteY4823" fmla="*/ 2110235 h 5756219"/>
              <a:gd name="connsiteX4824" fmla="*/ 6069536 w 6226010"/>
              <a:gd name="connsiteY4824" fmla="*/ 2109486 h 5756219"/>
              <a:gd name="connsiteX4825" fmla="*/ 6073824 w 6226010"/>
              <a:gd name="connsiteY4825" fmla="*/ 2106132 h 5756219"/>
              <a:gd name="connsiteX4826" fmla="*/ 6065374 w 6226010"/>
              <a:gd name="connsiteY4826" fmla="*/ 2105580 h 5756219"/>
              <a:gd name="connsiteX4827" fmla="*/ 6063676 w 6226010"/>
              <a:gd name="connsiteY4827" fmla="*/ 2106763 h 5756219"/>
              <a:gd name="connsiteX4828" fmla="*/ 6054461 w 6226010"/>
              <a:gd name="connsiteY4828" fmla="*/ 2101376 h 5756219"/>
              <a:gd name="connsiteX4829" fmla="*/ 6050707 w 6226010"/>
              <a:gd name="connsiteY4829" fmla="*/ 2100200 h 5756219"/>
              <a:gd name="connsiteX4830" fmla="*/ 6019132 w 6226010"/>
              <a:gd name="connsiteY4830" fmla="*/ 2088807 h 5756219"/>
              <a:gd name="connsiteX4831" fmla="*/ 5984144 w 6226010"/>
              <a:gd name="connsiteY4831" fmla="*/ 2078956 h 5756219"/>
              <a:gd name="connsiteX4832" fmla="*/ 6014037 w 6226010"/>
              <a:gd name="connsiteY4832" fmla="*/ 2068085 h 5756219"/>
              <a:gd name="connsiteX4833" fmla="*/ 6027625 w 6226010"/>
              <a:gd name="connsiteY4833" fmla="*/ 2084391 h 5756219"/>
              <a:gd name="connsiteX4834" fmla="*/ 6071107 w 6226010"/>
              <a:gd name="connsiteY4834" fmla="*/ 2097980 h 5756219"/>
              <a:gd name="connsiteX4835" fmla="*/ 6111870 w 6226010"/>
              <a:gd name="connsiteY4835" fmla="*/ 2057216 h 5756219"/>
              <a:gd name="connsiteX4836" fmla="*/ 5952551 w 6226010"/>
              <a:gd name="connsiteY4836" fmla="*/ 2055176 h 5756219"/>
              <a:gd name="connsiteX4837" fmla="*/ 5965121 w 6226010"/>
              <a:gd name="connsiteY4837" fmla="*/ 2057216 h 5756219"/>
              <a:gd name="connsiteX4838" fmla="*/ 5961724 w 6226010"/>
              <a:gd name="connsiteY4838" fmla="*/ 2066726 h 5756219"/>
              <a:gd name="connsiteX4839" fmla="*/ 5958178 w 6226010"/>
              <a:gd name="connsiteY4839" fmla="*/ 2071240 h 5756219"/>
              <a:gd name="connsiteX4840" fmla="*/ 5954930 w 6226010"/>
              <a:gd name="connsiteY4840" fmla="*/ 2059593 h 5756219"/>
              <a:gd name="connsiteX4841" fmla="*/ 5952055 w 6226010"/>
              <a:gd name="connsiteY4841" fmla="*/ 2055246 h 5756219"/>
              <a:gd name="connsiteX4842" fmla="*/ 5948680 w 6226010"/>
              <a:gd name="connsiteY4842" fmla="*/ 2050143 h 5756219"/>
              <a:gd name="connsiteX4843" fmla="*/ 5952055 w 6226010"/>
              <a:gd name="connsiteY4843" fmla="*/ 2055246 h 5756219"/>
              <a:gd name="connsiteX4844" fmla="*/ 5937945 w 6226010"/>
              <a:gd name="connsiteY4844" fmla="*/ 2057216 h 5756219"/>
              <a:gd name="connsiteX4845" fmla="*/ 5944144 w 6226010"/>
              <a:gd name="connsiteY4845" fmla="*/ 2050208 h 5756219"/>
              <a:gd name="connsiteX4846" fmla="*/ 5614211 w 6226010"/>
              <a:gd name="connsiteY4846" fmla="*/ 2045112 h 5756219"/>
              <a:gd name="connsiteX4847" fmla="*/ 5606398 w 6226010"/>
              <a:gd name="connsiteY4847" fmla="*/ 2046344 h 5756219"/>
              <a:gd name="connsiteX4848" fmla="*/ 5706949 w 6226010"/>
              <a:gd name="connsiteY4848" fmla="*/ 2127873 h 5756219"/>
              <a:gd name="connsiteX4849" fmla="*/ 5701514 w 6226010"/>
              <a:gd name="connsiteY4849" fmla="*/ 2141460 h 5756219"/>
              <a:gd name="connsiteX4850" fmla="*/ 5791195 w 6226010"/>
              <a:gd name="connsiteY4850" fmla="*/ 2168636 h 5756219"/>
              <a:gd name="connsiteX4851" fmla="*/ 5712384 w 6226010"/>
              <a:gd name="connsiteY4851" fmla="*/ 2100697 h 5756219"/>
              <a:gd name="connsiteX4852" fmla="*/ 5720537 w 6226010"/>
              <a:gd name="connsiteY4852" fmla="*/ 2078956 h 5756219"/>
              <a:gd name="connsiteX4853" fmla="*/ 5753148 w 6226010"/>
              <a:gd name="connsiteY4853" fmla="*/ 2106132 h 5756219"/>
              <a:gd name="connsiteX4854" fmla="*/ 5685208 w 6226010"/>
              <a:gd name="connsiteY4854" fmla="*/ 2076238 h 5756219"/>
              <a:gd name="connsiteX4855" fmla="*/ 5698796 w 6226010"/>
              <a:gd name="connsiteY4855" fmla="*/ 2100697 h 5756219"/>
              <a:gd name="connsiteX4856" fmla="*/ 5655315 w 6226010"/>
              <a:gd name="connsiteY4856" fmla="*/ 2070804 h 5756219"/>
              <a:gd name="connsiteX4857" fmla="*/ 5617268 w 6226010"/>
              <a:gd name="connsiteY4857" fmla="*/ 2065368 h 5756219"/>
              <a:gd name="connsiteX4858" fmla="*/ 5614211 w 6226010"/>
              <a:gd name="connsiteY4858" fmla="*/ 2045112 h 5756219"/>
              <a:gd name="connsiteX4859" fmla="*/ 5926419 w 6226010"/>
              <a:gd name="connsiteY4859" fmla="*/ 2029859 h 5756219"/>
              <a:gd name="connsiteX4860" fmla="*/ 5929792 w 6226010"/>
              <a:gd name="connsiteY4860" fmla="*/ 2038191 h 5756219"/>
              <a:gd name="connsiteX4861" fmla="*/ 5942340 w 6226010"/>
              <a:gd name="connsiteY4861" fmla="*/ 2042896 h 5756219"/>
              <a:gd name="connsiteX4862" fmla="*/ 5939643 w 6226010"/>
              <a:gd name="connsiteY4862" fmla="*/ 2044306 h 5756219"/>
              <a:gd name="connsiteX4863" fmla="*/ 5913486 w 6226010"/>
              <a:gd name="connsiteY4863" fmla="*/ 2035474 h 5756219"/>
              <a:gd name="connsiteX4864" fmla="*/ 5919601 w 6226010"/>
              <a:gd name="connsiteY4864" fmla="*/ 2030676 h 5756219"/>
              <a:gd name="connsiteX4865" fmla="*/ 5024833 w 6226010"/>
              <a:gd name="connsiteY4865" fmla="*/ 2027321 h 5756219"/>
              <a:gd name="connsiteX4866" fmla="*/ 5030268 w 6226010"/>
              <a:gd name="connsiteY4866" fmla="*/ 2038191 h 5756219"/>
              <a:gd name="connsiteX4867" fmla="*/ 5027550 w 6226010"/>
              <a:gd name="connsiteY4867" fmla="*/ 2027321 h 5756219"/>
              <a:gd name="connsiteX4868" fmla="*/ 5913886 w 6226010"/>
              <a:gd name="connsiteY4868" fmla="*/ 2024824 h 5756219"/>
              <a:gd name="connsiteX4869" fmla="*/ 5916204 w 6226010"/>
              <a:gd name="connsiteY4869" fmla="*/ 2030039 h 5756219"/>
              <a:gd name="connsiteX4870" fmla="*/ 5913274 w 6226010"/>
              <a:gd name="connsiteY4870" fmla="*/ 2028808 h 5756219"/>
              <a:gd name="connsiteX4871" fmla="*/ 5912268 w 6226010"/>
              <a:gd name="connsiteY4871" fmla="*/ 2026744 h 5756219"/>
              <a:gd name="connsiteX4872" fmla="*/ 5959685 w 6226010"/>
              <a:gd name="connsiteY4872" fmla="*/ 2024604 h 5756219"/>
              <a:gd name="connsiteX4873" fmla="*/ 5967838 w 6226010"/>
              <a:gd name="connsiteY4873" fmla="*/ 2049062 h 5756219"/>
              <a:gd name="connsiteX4874" fmla="*/ 5952892 w 6226010"/>
              <a:gd name="connsiteY4874" fmla="*/ 2050081 h 5756219"/>
              <a:gd name="connsiteX4875" fmla="*/ 5948680 w 6226010"/>
              <a:gd name="connsiteY4875" fmla="*/ 2050143 h 5756219"/>
              <a:gd name="connsiteX4876" fmla="*/ 5944399 w 6226010"/>
              <a:gd name="connsiteY4876" fmla="*/ 2043670 h 5756219"/>
              <a:gd name="connsiteX4877" fmla="*/ 5942340 w 6226010"/>
              <a:gd name="connsiteY4877" fmla="*/ 2042896 h 5756219"/>
              <a:gd name="connsiteX4878" fmla="*/ 5953613 w 6226010"/>
              <a:gd name="connsiteY4878" fmla="*/ 2037003 h 5756219"/>
              <a:gd name="connsiteX4879" fmla="*/ 5959685 w 6226010"/>
              <a:gd name="connsiteY4879" fmla="*/ 2024604 h 5756219"/>
              <a:gd name="connsiteX4880" fmla="*/ 5530305 w 6226010"/>
              <a:gd name="connsiteY4880" fmla="*/ 2019508 h 5756219"/>
              <a:gd name="connsiteX4881" fmla="*/ 5508565 w 6226010"/>
              <a:gd name="connsiteY4881" fmla="*/ 2027321 h 5756219"/>
              <a:gd name="connsiteX4882" fmla="*/ 5519435 w 6226010"/>
              <a:gd name="connsiteY4882" fmla="*/ 2057216 h 5756219"/>
              <a:gd name="connsiteX4883" fmla="*/ 5535741 w 6226010"/>
              <a:gd name="connsiteY4883" fmla="*/ 2049062 h 5756219"/>
              <a:gd name="connsiteX4884" fmla="*/ 5527588 w 6226010"/>
              <a:gd name="connsiteY4884" fmla="*/ 2038191 h 5756219"/>
              <a:gd name="connsiteX4885" fmla="*/ 5543893 w 6226010"/>
              <a:gd name="connsiteY4885" fmla="*/ 2030039 h 5756219"/>
              <a:gd name="connsiteX4886" fmla="*/ 5530305 w 6226010"/>
              <a:gd name="connsiteY4886" fmla="*/ 2019508 h 5756219"/>
              <a:gd name="connsiteX4887" fmla="*/ 5927457 w 6226010"/>
              <a:gd name="connsiteY4887" fmla="*/ 2017937 h 5756219"/>
              <a:gd name="connsiteX4888" fmla="*/ 5937945 w 6226010"/>
              <a:gd name="connsiteY4888" fmla="*/ 2021886 h 5756219"/>
              <a:gd name="connsiteX4889" fmla="*/ 5927754 w 6226010"/>
              <a:gd name="connsiteY4889" fmla="*/ 2029699 h 5756219"/>
              <a:gd name="connsiteX4890" fmla="*/ 5926419 w 6226010"/>
              <a:gd name="connsiteY4890" fmla="*/ 2029859 h 5756219"/>
              <a:gd name="connsiteX4891" fmla="*/ 5924017 w 6226010"/>
              <a:gd name="connsiteY4891" fmla="*/ 2023924 h 5756219"/>
              <a:gd name="connsiteX4892" fmla="*/ 5920872 w 6226010"/>
              <a:gd name="connsiteY4892" fmla="*/ 2019822 h 5756219"/>
              <a:gd name="connsiteX4893" fmla="*/ 5916204 w 6226010"/>
              <a:gd name="connsiteY4893" fmla="*/ 2013733 h 5756219"/>
              <a:gd name="connsiteX4894" fmla="*/ 5920872 w 6226010"/>
              <a:gd name="connsiteY4894" fmla="*/ 2019822 h 5756219"/>
              <a:gd name="connsiteX4895" fmla="*/ 5917223 w 6226010"/>
              <a:gd name="connsiteY4895" fmla="*/ 2020867 h 5756219"/>
              <a:gd name="connsiteX4896" fmla="*/ 5913886 w 6226010"/>
              <a:gd name="connsiteY4896" fmla="*/ 2024824 h 5756219"/>
              <a:gd name="connsiteX4897" fmla="*/ 5912127 w 6226010"/>
              <a:gd name="connsiteY4897" fmla="*/ 2020867 h 5756219"/>
              <a:gd name="connsiteX4898" fmla="*/ 5916204 w 6226010"/>
              <a:gd name="connsiteY4898" fmla="*/ 2013733 h 5756219"/>
              <a:gd name="connsiteX4899" fmla="*/ 5334639 w 6226010"/>
              <a:gd name="connsiteY4899" fmla="*/ 2011016 h 5756219"/>
              <a:gd name="connsiteX4900" fmla="*/ 5364532 w 6226010"/>
              <a:gd name="connsiteY4900" fmla="*/ 2019168 h 5756219"/>
              <a:gd name="connsiteX4901" fmla="*/ 5416167 w 6226010"/>
              <a:gd name="connsiteY4901" fmla="*/ 2036493 h 5756219"/>
              <a:gd name="connsiteX4902" fmla="*/ 5429537 w 6226010"/>
              <a:gd name="connsiteY4902" fmla="*/ 2041950 h 5756219"/>
              <a:gd name="connsiteX4903" fmla="*/ 5432472 w 6226010"/>
              <a:gd name="connsiteY4903" fmla="*/ 2043627 h 5756219"/>
              <a:gd name="connsiteX4904" fmla="*/ 5358757 w 6226010"/>
              <a:gd name="connsiteY4904" fmla="*/ 2025622 h 5756219"/>
              <a:gd name="connsiteX4905" fmla="*/ 5323565 w 6226010"/>
              <a:gd name="connsiteY4905" fmla="*/ 2018768 h 5756219"/>
              <a:gd name="connsiteX4906" fmla="*/ 5432472 w 6226010"/>
              <a:gd name="connsiteY4906" fmla="*/ 2008298 h 5756219"/>
              <a:gd name="connsiteX4907" fmla="*/ 5440625 w 6226010"/>
              <a:gd name="connsiteY4907" fmla="*/ 2035474 h 5756219"/>
              <a:gd name="connsiteX4908" fmla="*/ 5459648 w 6226010"/>
              <a:gd name="connsiteY4908" fmla="*/ 2016451 h 5756219"/>
              <a:gd name="connsiteX4909" fmla="*/ 5432472 w 6226010"/>
              <a:gd name="connsiteY4909" fmla="*/ 2008298 h 5756219"/>
              <a:gd name="connsiteX4910" fmla="*/ 5696079 w 6226010"/>
              <a:gd name="connsiteY4910" fmla="*/ 2005580 h 5756219"/>
              <a:gd name="connsiteX4911" fmla="*/ 5649879 w 6226010"/>
              <a:gd name="connsiteY4911" fmla="*/ 2021886 h 5756219"/>
              <a:gd name="connsiteX4912" fmla="*/ 5696079 w 6226010"/>
              <a:gd name="connsiteY4912" fmla="*/ 2038191 h 5756219"/>
              <a:gd name="connsiteX4913" fmla="*/ 5717819 w 6226010"/>
              <a:gd name="connsiteY4913" fmla="*/ 2057216 h 5756219"/>
              <a:gd name="connsiteX4914" fmla="*/ 5739560 w 6226010"/>
              <a:gd name="connsiteY4914" fmla="*/ 2046344 h 5756219"/>
              <a:gd name="connsiteX4915" fmla="*/ 5696079 w 6226010"/>
              <a:gd name="connsiteY4915" fmla="*/ 2005580 h 5756219"/>
              <a:gd name="connsiteX4916" fmla="*/ 2296367 w 6226010"/>
              <a:gd name="connsiteY4916" fmla="*/ 2005580 h 5756219"/>
              <a:gd name="connsiteX4917" fmla="*/ 2296367 w 6226010"/>
              <a:gd name="connsiteY4917" fmla="*/ 2027321 h 5756219"/>
              <a:gd name="connsiteX4918" fmla="*/ 2307237 w 6226010"/>
              <a:gd name="connsiteY4918" fmla="*/ 2021886 h 5756219"/>
              <a:gd name="connsiteX4919" fmla="*/ 2307237 w 6226010"/>
              <a:gd name="connsiteY4919" fmla="*/ 2013733 h 5756219"/>
              <a:gd name="connsiteX4920" fmla="*/ 2271909 w 6226010"/>
              <a:gd name="connsiteY4920" fmla="*/ 2002863 h 5756219"/>
              <a:gd name="connsiteX4921" fmla="*/ 2263756 w 6226010"/>
              <a:gd name="connsiteY4921" fmla="*/ 2011016 h 5756219"/>
              <a:gd name="connsiteX4922" fmla="*/ 2266474 w 6226010"/>
              <a:gd name="connsiteY4922" fmla="*/ 2021886 h 5756219"/>
              <a:gd name="connsiteX4923" fmla="*/ 2274626 w 6226010"/>
              <a:gd name="connsiteY4923" fmla="*/ 2027321 h 5756219"/>
              <a:gd name="connsiteX4924" fmla="*/ 5505847 w 6226010"/>
              <a:gd name="connsiteY4924" fmla="*/ 2000145 h 5756219"/>
              <a:gd name="connsiteX4925" fmla="*/ 5500412 w 6226010"/>
              <a:gd name="connsiteY4925" fmla="*/ 2011016 h 5756219"/>
              <a:gd name="connsiteX4926" fmla="*/ 5478671 w 6226010"/>
              <a:gd name="connsiteY4926" fmla="*/ 2008298 h 5756219"/>
              <a:gd name="connsiteX4927" fmla="*/ 5492259 w 6226010"/>
              <a:gd name="connsiteY4927" fmla="*/ 2019168 h 5756219"/>
              <a:gd name="connsiteX4928" fmla="*/ 5470518 w 6226010"/>
              <a:gd name="connsiteY4928" fmla="*/ 2021886 h 5756219"/>
              <a:gd name="connsiteX4929" fmla="*/ 5475954 w 6226010"/>
              <a:gd name="connsiteY4929" fmla="*/ 2035474 h 5756219"/>
              <a:gd name="connsiteX4930" fmla="*/ 5527588 w 6226010"/>
              <a:gd name="connsiteY4930" fmla="*/ 2011016 h 5756219"/>
              <a:gd name="connsiteX4931" fmla="*/ 5505847 w 6226010"/>
              <a:gd name="connsiteY4931" fmla="*/ 2000145 h 5756219"/>
              <a:gd name="connsiteX4932" fmla="*/ 5884425 w 6226010"/>
              <a:gd name="connsiteY4932" fmla="*/ 1997315 h 5756219"/>
              <a:gd name="connsiteX4933" fmla="*/ 5899898 w 6226010"/>
              <a:gd name="connsiteY4933" fmla="*/ 2000145 h 5756219"/>
              <a:gd name="connsiteX4934" fmla="*/ 5909070 w 6226010"/>
              <a:gd name="connsiteY4934" fmla="*/ 2020187 h 5756219"/>
              <a:gd name="connsiteX4935" fmla="*/ 5912268 w 6226010"/>
              <a:gd name="connsiteY4935" fmla="*/ 2026744 h 5756219"/>
              <a:gd name="connsiteX4936" fmla="*/ 5902616 w 6226010"/>
              <a:gd name="connsiteY4936" fmla="*/ 2038191 h 5756219"/>
              <a:gd name="connsiteX4937" fmla="*/ 5891746 w 6226010"/>
              <a:gd name="connsiteY4937" fmla="*/ 2013733 h 5756219"/>
              <a:gd name="connsiteX4938" fmla="*/ 5902616 w 6226010"/>
              <a:gd name="connsiteY4938" fmla="*/ 2008298 h 5756219"/>
              <a:gd name="connsiteX4939" fmla="*/ 5787458 w 6226010"/>
              <a:gd name="connsiteY4939" fmla="*/ 1991653 h 5756219"/>
              <a:gd name="connsiteX4940" fmla="*/ 5766736 w 6226010"/>
              <a:gd name="connsiteY4940" fmla="*/ 2005580 h 5756219"/>
              <a:gd name="connsiteX4941" fmla="*/ 5810218 w 6226010"/>
              <a:gd name="connsiteY4941" fmla="*/ 2008298 h 5756219"/>
              <a:gd name="connsiteX4942" fmla="*/ 5787458 w 6226010"/>
              <a:gd name="connsiteY4942" fmla="*/ 1991653 h 5756219"/>
              <a:gd name="connsiteX4943" fmla="*/ 5623510 w 6226010"/>
              <a:gd name="connsiteY4943" fmla="*/ 1981971 h 5756219"/>
              <a:gd name="connsiteX4944" fmla="*/ 5611833 w 6226010"/>
              <a:gd name="connsiteY4944" fmla="*/ 1983840 h 5756219"/>
              <a:gd name="connsiteX4945" fmla="*/ 5617268 w 6226010"/>
              <a:gd name="connsiteY4945" fmla="*/ 2011016 h 5756219"/>
              <a:gd name="connsiteX4946" fmla="*/ 5652597 w 6226010"/>
              <a:gd name="connsiteY4946" fmla="*/ 2000145 h 5756219"/>
              <a:gd name="connsiteX4947" fmla="*/ 5649879 w 6226010"/>
              <a:gd name="connsiteY4947" fmla="*/ 1986557 h 5756219"/>
              <a:gd name="connsiteX4948" fmla="*/ 5623510 w 6226010"/>
              <a:gd name="connsiteY4948" fmla="*/ 1981971 h 5756219"/>
              <a:gd name="connsiteX4949" fmla="*/ 5472217 w 6226010"/>
              <a:gd name="connsiteY4949" fmla="*/ 1975348 h 5756219"/>
              <a:gd name="connsiteX4950" fmla="*/ 5456930 w 6226010"/>
              <a:gd name="connsiteY4950" fmla="*/ 1975687 h 5756219"/>
              <a:gd name="connsiteX4951" fmla="*/ 5470518 w 6226010"/>
              <a:gd name="connsiteY4951" fmla="*/ 2000145 h 5756219"/>
              <a:gd name="connsiteX4952" fmla="*/ 5481389 w 6226010"/>
              <a:gd name="connsiteY4952" fmla="*/ 1989275 h 5756219"/>
              <a:gd name="connsiteX4953" fmla="*/ 5472217 w 6226010"/>
              <a:gd name="connsiteY4953" fmla="*/ 1975348 h 5756219"/>
              <a:gd name="connsiteX4954" fmla="*/ 883218 w 6226010"/>
              <a:gd name="connsiteY4954" fmla="*/ 1967534 h 5756219"/>
              <a:gd name="connsiteX4955" fmla="*/ 861477 w 6226010"/>
              <a:gd name="connsiteY4955" fmla="*/ 1975687 h 5756219"/>
              <a:gd name="connsiteX4956" fmla="*/ 861477 w 6226010"/>
              <a:gd name="connsiteY4956" fmla="*/ 2008298 h 5756219"/>
              <a:gd name="connsiteX4957" fmla="*/ 831584 w 6226010"/>
              <a:gd name="connsiteY4957" fmla="*/ 2011016 h 5756219"/>
              <a:gd name="connsiteX4958" fmla="*/ 812560 w 6226010"/>
              <a:gd name="connsiteY4958" fmla="*/ 1972969 h 5756219"/>
              <a:gd name="connsiteX4959" fmla="*/ 845172 w 6226010"/>
              <a:gd name="connsiteY4959" fmla="*/ 2117003 h 5756219"/>
              <a:gd name="connsiteX4960" fmla="*/ 796255 w 6226010"/>
              <a:gd name="connsiteY4960" fmla="*/ 2174071 h 5756219"/>
              <a:gd name="connsiteX4961" fmla="*/ 817996 w 6226010"/>
              <a:gd name="connsiteY4961" fmla="*/ 2193094 h 5756219"/>
              <a:gd name="connsiteX4962" fmla="*/ 785385 w 6226010"/>
              <a:gd name="connsiteY4962" fmla="*/ 2217554 h 5756219"/>
              <a:gd name="connsiteX4963" fmla="*/ 891371 w 6226010"/>
              <a:gd name="connsiteY4963" fmla="*/ 2225705 h 5756219"/>
              <a:gd name="connsiteX4964" fmla="*/ 834301 w 6226010"/>
              <a:gd name="connsiteY4964" fmla="*/ 2198531 h 5756219"/>
              <a:gd name="connsiteX4965" fmla="*/ 837019 w 6226010"/>
              <a:gd name="connsiteY4965" fmla="*/ 2157767 h 5756219"/>
              <a:gd name="connsiteX4966" fmla="*/ 864195 w 6226010"/>
              <a:gd name="connsiteY4966" fmla="*/ 2152332 h 5756219"/>
              <a:gd name="connsiteX4967" fmla="*/ 907676 w 6226010"/>
              <a:gd name="connsiteY4967" fmla="*/ 2209400 h 5756219"/>
              <a:gd name="connsiteX4968" fmla="*/ 904959 w 6226010"/>
              <a:gd name="connsiteY4968" fmla="*/ 2179506 h 5756219"/>
              <a:gd name="connsiteX4969" fmla="*/ 858760 w 6226010"/>
              <a:gd name="connsiteY4969" fmla="*/ 2133307 h 5756219"/>
              <a:gd name="connsiteX4970" fmla="*/ 858760 w 6226010"/>
              <a:gd name="connsiteY4970" fmla="*/ 2130590 h 5756219"/>
              <a:gd name="connsiteX4971" fmla="*/ 894088 w 6226010"/>
              <a:gd name="connsiteY4971" fmla="*/ 2125155 h 5756219"/>
              <a:gd name="connsiteX4972" fmla="*/ 913111 w 6226010"/>
              <a:gd name="connsiteY4972" fmla="*/ 2013733 h 5756219"/>
              <a:gd name="connsiteX4973" fmla="*/ 883218 w 6226010"/>
              <a:gd name="connsiteY4973" fmla="*/ 1967534 h 5756219"/>
              <a:gd name="connsiteX4974" fmla="*/ 5546611 w 6226010"/>
              <a:gd name="connsiteY4974" fmla="*/ 1961887 h 5756219"/>
              <a:gd name="connsiteX4975" fmla="*/ 5535741 w 6226010"/>
              <a:gd name="connsiteY4975" fmla="*/ 1964817 h 5756219"/>
              <a:gd name="connsiteX4976" fmla="*/ 5571069 w 6226010"/>
              <a:gd name="connsiteY4976" fmla="*/ 1972969 h 5756219"/>
              <a:gd name="connsiteX4977" fmla="*/ 5546611 w 6226010"/>
              <a:gd name="connsiteY4977" fmla="*/ 1961887 h 5756219"/>
              <a:gd name="connsiteX4978" fmla="*/ 5634240 w 6226010"/>
              <a:gd name="connsiteY4978" fmla="*/ 1937503 h 5756219"/>
              <a:gd name="connsiteX4979" fmla="*/ 5633774 w 6226010"/>
              <a:gd name="connsiteY4979" fmla="*/ 1938271 h 5756219"/>
              <a:gd name="connsiteX4980" fmla="*/ 5633574 w 6226010"/>
              <a:gd name="connsiteY4980" fmla="*/ 1937641 h 5756219"/>
              <a:gd name="connsiteX4981" fmla="*/ 5570899 w 6226010"/>
              <a:gd name="connsiteY4981" fmla="*/ 1930338 h 5756219"/>
              <a:gd name="connsiteX4982" fmla="*/ 5582619 w 6226010"/>
              <a:gd name="connsiteY4982" fmla="*/ 1932885 h 5756219"/>
              <a:gd name="connsiteX4983" fmla="*/ 5592559 w 6226010"/>
              <a:gd name="connsiteY4983" fmla="*/ 1935668 h 5756219"/>
              <a:gd name="connsiteX4984" fmla="*/ 5585506 w 6226010"/>
              <a:gd name="connsiteY4984" fmla="*/ 1938575 h 5756219"/>
              <a:gd name="connsiteX4985" fmla="*/ 5575146 w 6226010"/>
              <a:gd name="connsiteY4985" fmla="*/ 1938320 h 5756219"/>
              <a:gd name="connsiteX4986" fmla="*/ 5570063 w 6226010"/>
              <a:gd name="connsiteY4986" fmla="*/ 1930696 h 5756219"/>
              <a:gd name="connsiteX4987" fmla="*/ 5651520 w 6226010"/>
              <a:gd name="connsiteY4987" fmla="*/ 1914414 h 5756219"/>
              <a:gd name="connsiteX4988" fmla="*/ 5655315 w 6226010"/>
              <a:gd name="connsiteY4988" fmla="*/ 1918617 h 5756219"/>
              <a:gd name="connsiteX4989" fmla="*/ 5648691 w 6226010"/>
              <a:gd name="connsiteY4989" fmla="*/ 1919090 h 5756219"/>
              <a:gd name="connsiteX4990" fmla="*/ 5647162 w 6226010"/>
              <a:gd name="connsiteY4990" fmla="*/ 1915900 h 5756219"/>
              <a:gd name="connsiteX4991" fmla="*/ 5667211 w 6226010"/>
              <a:gd name="connsiteY4991" fmla="*/ 1913045 h 5756219"/>
              <a:gd name="connsiteX4992" fmla="*/ 5670736 w 6226010"/>
              <a:gd name="connsiteY4992" fmla="*/ 1913753 h 5756219"/>
              <a:gd name="connsiteX4993" fmla="*/ 5668903 w 6226010"/>
              <a:gd name="connsiteY4993" fmla="*/ 1915900 h 5756219"/>
              <a:gd name="connsiteX4994" fmla="*/ 5734125 w 6226010"/>
              <a:gd name="connsiteY4994" fmla="*/ 1905029 h 5756219"/>
              <a:gd name="connsiteX4995" fmla="*/ 5739560 w 6226010"/>
              <a:gd name="connsiteY4995" fmla="*/ 1918617 h 5756219"/>
              <a:gd name="connsiteX4996" fmla="*/ 5715102 w 6226010"/>
              <a:gd name="connsiteY4996" fmla="*/ 1915900 h 5756219"/>
              <a:gd name="connsiteX4997" fmla="*/ 5682491 w 6226010"/>
              <a:gd name="connsiteY4997" fmla="*/ 1972969 h 5756219"/>
              <a:gd name="connsiteX4998" fmla="*/ 5693106 w 6226010"/>
              <a:gd name="connsiteY4998" fmla="*/ 1980952 h 5756219"/>
              <a:gd name="connsiteX4999" fmla="*/ 5696082 w 6226010"/>
              <a:gd name="connsiteY4999" fmla="*/ 1981118 h 5756219"/>
              <a:gd name="connsiteX5000" fmla="*/ 5696079 w 6226010"/>
              <a:gd name="connsiteY5000" fmla="*/ 1981122 h 5756219"/>
              <a:gd name="connsiteX5001" fmla="*/ 5696088 w 6226010"/>
              <a:gd name="connsiteY5001" fmla="*/ 1981119 h 5756219"/>
              <a:gd name="connsiteX5002" fmla="*/ 5708308 w 6226010"/>
              <a:gd name="connsiteY5002" fmla="*/ 1981801 h 5756219"/>
              <a:gd name="connsiteX5003" fmla="*/ 5720965 w 6226010"/>
              <a:gd name="connsiteY5003" fmla="*/ 1983598 h 5756219"/>
              <a:gd name="connsiteX5004" fmla="*/ 5720537 w 6226010"/>
              <a:gd name="connsiteY5004" fmla="*/ 1983840 h 5756219"/>
              <a:gd name="connsiteX5005" fmla="*/ 5721627 w 6226010"/>
              <a:gd name="connsiteY5005" fmla="*/ 1984054 h 5756219"/>
              <a:gd name="connsiteX5006" fmla="*/ 5725972 w 6226010"/>
              <a:gd name="connsiteY5006" fmla="*/ 1994710 h 5756219"/>
              <a:gd name="connsiteX5007" fmla="*/ 5761301 w 6226010"/>
              <a:gd name="connsiteY5007" fmla="*/ 1991992 h 5756219"/>
              <a:gd name="connsiteX5008" fmla="*/ 5755866 w 6226010"/>
              <a:gd name="connsiteY5008" fmla="*/ 1983840 h 5756219"/>
              <a:gd name="connsiteX5009" fmla="*/ 5736163 w 6226010"/>
              <a:gd name="connsiteY5009" fmla="*/ 1986897 h 5756219"/>
              <a:gd name="connsiteX5010" fmla="*/ 5721627 w 6226010"/>
              <a:gd name="connsiteY5010" fmla="*/ 1984054 h 5756219"/>
              <a:gd name="connsiteX5011" fmla="*/ 5721471 w 6226010"/>
              <a:gd name="connsiteY5011" fmla="*/ 1983670 h 5756219"/>
              <a:gd name="connsiteX5012" fmla="*/ 5720965 w 6226010"/>
              <a:gd name="connsiteY5012" fmla="*/ 1983598 h 5756219"/>
              <a:gd name="connsiteX5013" fmla="*/ 5728350 w 6226010"/>
              <a:gd name="connsiteY5013" fmla="*/ 1979424 h 5756219"/>
              <a:gd name="connsiteX5014" fmla="*/ 5734125 w 6226010"/>
              <a:gd name="connsiteY5014" fmla="*/ 1972969 h 5756219"/>
              <a:gd name="connsiteX5015" fmla="*/ 5747713 w 6226010"/>
              <a:gd name="connsiteY5015" fmla="*/ 1978405 h 5756219"/>
              <a:gd name="connsiteX5016" fmla="*/ 5772171 w 6226010"/>
              <a:gd name="connsiteY5016" fmla="*/ 1953946 h 5756219"/>
              <a:gd name="connsiteX5017" fmla="*/ 5769454 w 6226010"/>
              <a:gd name="connsiteY5017" fmla="*/ 1945793 h 5756219"/>
              <a:gd name="connsiteX5018" fmla="*/ 5755866 w 6226010"/>
              <a:gd name="connsiteY5018" fmla="*/ 1948511 h 5756219"/>
              <a:gd name="connsiteX5019" fmla="*/ 5758583 w 6226010"/>
              <a:gd name="connsiteY5019" fmla="*/ 1967534 h 5756219"/>
              <a:gd name="connsiteX5020" fmla="*/ 5712724 w 6226010"/>
              <a:gd name="connsiteY5020" fmla="*/ 1974796 h 5756219"/>
              <a:gd name="connsiteX5021" fmla="*/ 5696088 w 6226010"/>
              <a:gd name="connsiteY5021" fmla="*/ 1981119 h 5756219"/>
              <a:gd name="connsiteX5022" fmla="*/ 5696082 w 6226010"/>
              <a:gd name="connsiteY5022" fmla="*/ 1981118 h 5756219"/>
              <a:gd name="connsiteX5023" fmla="*/ 5710686 w 6226010"/>
              <a:gd name="connsiteY5023" fmla="*/ 1963458 h 5756219"/>
              <a:gd name="connsiteX5024" fmla="*/ 5723255 w 6226010"/>
              <a:gd name="connsiteY5024" fmla="*/ 1945793 h 5756219"/>
              <a:gd name="connsiteX5025" fmla="*/ 5712384 w 6226010"/>
              <a:gd name="connsiteY5025" fmla="*/ 1937641 h 5756219"/>
              <a:gd name="connsiteX5026" fmla="*/ 5750431 w 6226010"/>
              <a:gd name="connsiteY5026" fmla="*/ 1910465 h 5756219"/>
              <a:gd name="connsiteX5027" fmla="*/ 5734125 w 6226010"/>
              <a:gd name="connsiteY5027" fmla="*/ 1905029 h 5756219"/>
              <a:gd name="connsiteX5028" fmla="*/ 5684904 w 6226010"/>
              <a:gd name="connsiteY5028" fmla="*/ 1898326 h 5756219"/>
              <a:gd name="connsiteX5029" fmla="*/ 5680792 w 6226010"/>
              <a:gd name="connsiteY5029" fmla="*/ 1901972 h 5756219"/>
              <a:gd name="connsiteX5030" fmla="*/ 5674879 w 6226010"/>
              <a:gd name="connsiteY5030" fmla="*/ 1908899 h 5756219"/>
              <a:gd name="connsiteX5031" fmla="*/ 5671620 w 6226010"/>
              <a:gd name="connsiteY5031" fmla="*/ 1905029 h 5756219"/>
              <a:gd name="connsiteX5032" fmla="*/ 2337132 w 6226010"/>
              <a:gd name="connsiteY5032" fmla="*/ 1896878 h 5756219"/>
              <a:gd name="connsiteX5033" fmla="*/ 2364308 w 6226010"/>
              <a:gd name="connsiteY5033" fmla="*/ 1913182 h 5756219"/>
              <a:gd name="connsiteX5034" fmla="*/ 2358873 w 6226010"/>
              <a:gd name="connsiteY5034" fmla="*/ 1896878 h 5756219"/>
              <a:gd name="connsiteX5035" fmla="*/ 2228427 w 6226010"/>
              <a:gd name="connsiteY5035" fmla="*/ 1896878 h 5756219"/>
              <a:gd name="connsiteX5036" fmla="*/ 2252886 w 6226010"/>
              <a:gd name="connsiteY5036" fmla="*/ 1962099 h 5756219"/>
              <a:gd name="connsiteX5037" fmla="*/ 2266474 w 6226010"/>
              <a:gd name="connsiteY5037" fmla="*/ 1989275 h 5756219"/>
              <a:gd name="connsiteX5038" fmla="*/ 2288214 w 6226010"/>
              <a:gd name="connsiteY5038" fmla="*/ 1964817 h 5756219"/>
              <a:gd name="connsiteX5039" fmla="*/ 2290932 w 6226010"/>
              <a:gd name="connsiteY5039" fmla="*/ 1964817 h 5756219"/>
              <a:gd name="connsiteX5040" fmla="*/ 2307237 w 6226010"/>
              <a:gd name="connsiteY5040" fmla="*/ 1956664 h 5756219"/>
              <a:gd name="connsiteX5041" fmla="*/ 2290932 w 6226010"/>
              <a:gd name="connsiteY5041" fmla="*/ 1951229 h 5756219"/>
              <a:gd name="connsiteX5042" fmla="*/ 2299085 w 6226010"/>
              <a:gd name="connsiteY5042" fmla="*/ 1934923 h 5756219"/>
              <a:gd name="connsiteX5043" fmla="*/ 2274626 w 6226010"/>
              <a:gd name="connsiteY5043" fmla="*/ 1926770 h 5756219"/>
              <a:gd name="connsiteX5044" fmla="*/ 2282779 w 6226010"/>
              <a:gd name="connsiteY5044" fmla="*/ 1905029 h 5756219"/>
              <a:gd name="connsiteX5045" fmla="*/ 2326262 w 6226010"/>
              <a:gd name="connsiteY5045" fmla="*/ 1905029 h 5756219"/>
              <a:gd name="connsiteX5046" fmla="*/ 2301802 w 6226010"/>
              <a:gd name="connsiteY5046" fmla="*/ 1902312 h 5756219"/>
              <a:gd name="connsiteX5047" fmla="*/ 2309955 w 6226010"/>
              <a:gd name="connsiteY5047" fmla="*/ 1896878 h 5756219"/>
              <a:gd name="connsiteX5048" fmla="*/ 1312598 w 6226010"/>
              <a:gd name="connsiteY5048" fmla="*/ 1896878 h 5756219"/>
              <a:gd name="connsiteX5049" fmla="*/ 1328903 w 6226010"/>
              <a:gd name="connsiteY5049" fmla="*/ 1921335 h 5756219"/>
              <a:gd name="connsiteX5050" fmla="*/ 1334339 w 6226010"/>
              <a:gd name="connsiteY5050" fmla="*/ 1896878 h 5756219"/>
              <a:gd name="connsiteX5051" fmla="*/ 1350644 w 6226010"/>
              <a:gd name="connsiteY5051" fmla="*/ 1894159 h 5756219"/>
              <a:gd name="connsiteX5052" fmla="*/ 1353362 w 6226010"/>
              <a:gd name="connsiteY5052" fmla="*/ 1899594 h 5756219"/>
              <a:gd name="connsiteX5053" fmla="*/ 1348833 w 6226010"/>
              <a:gd name="connsiteY5053" fmla="*/ 1923149 h 5756219"/>
              <a:gd name="connsiteX5054" fmla="*/ 1346569 w 6226010"/>
              <a:gd name="connsiteY5054" fmla="*/ 1929486 h 5756219"/>
              <a:gd name="connsiteX5055" fmla="*/ 1337056 w 6226010"/>
              <a:gd name="connsiteY5055" fmla="*/ 1948511 h 5756219"/>
              <a:gd name="connsiteX5056" fmla="*/ 1339774 w 6226010"/>
              <a:gd name="connsiteY5056" fmla="*/ 1948511 h 5756219"/>
              <a:gd name="connsiteX5057" fmla="*/ 1346569 w 6226010"/>
              <a:gd name="connsiteY5057" fmla="*/ 1929486 h 5756219"/>
              <a:gd name="connsiteX5058" fmla="*/ 1348267 w 6226010"/>
              <a:gd name="connsiteY5058" fmla="*/ 1926091 h 5756219"/>
              <a:gd name="connsiteX5059" fmla="*/ 1348833 w 6226010"/>
              <a:gd name="connsiteY5059" fmla="*/ 1923149 h 5756219"/>
              <a:gd name="connsiteX5060" fmla="*/ 1353362 w 6226010"/>
              <a:gd name="connsiteY5060" fmla="*/ 1910465 h 5756219"/>
              <a:gd name="connsiteX5061" fmla="*/ 1366950 w 6226010"/>
              <a:gd name="connsiteY5061" fmla="*/ 1907747 h 5756219"/>
              <a:gd name="connsiteX5062" fmla="*/ 1366950 w 6226010"/>
              <a:gd name="connsiteY5062" fmla="*/ 1894159 h 5756219"/>
              <a:gd name="connsiteX5063" fmla="*/ 5060162 w 6226010"/>
              <a:gd name="connsiteY5063" fmla="*/ 1888724 h 5756219"/>
              <a:gd name="connsiteX5064" fmla="*/ 5060162 w 6226010"/>
              <a:gd name="connsiteY5064" fmla="*/ 1918617 h 5756219"/>
              <a:gd name="connsiteX5065" fmla="*/ 5062879 w 6226010"/>
              <a:gd name="connsiteY5065" fmla="*/ 1894159 h 5756219"/>
              <a:gd name="connsiteX5066" fmla="*/ 5060162 w 6226010"/>
              <a:gd name="connsiteY5066" fmla="*/ 1888724 h 5756219"/>
              <a:gd name="connsiteX5067" fmla="*/ 5647162 w 6226010"/>
              <a:gd name="connsiteY5067" fmla="*/ 1880571 h 5756219"/>
              <a:gd name="connsiteX5068" fmla="*/ 5668903 w 6226010"/>
              <a:gd name="connsiteY5068" fmla="*/ 1888724 h 5756219"/>
              <a:gd name="connsiteX5069" fmla="*/ 5658032 w 6226010"/>
              <a:gd name="connsiteY5069" fmla="*/ 1899594 h 5756219"/>
              <a:gd name="connsiteX5070" fmla="*/ 5663468 w 6226010"/>
              <a:gd name="connsiteY5070" fmla="*/ 1906728 h 5756219"/>
              <a:gd name="connsiteX5071" fmla="*/ 5667211 w 6226010"/>
              <a:gd name="connsiteY5071" fmla="*/ 1913045 h 5756219"/>
              <a:gd name="connsiteX5072" fmla="*/ 5659858 w 6226010"/>
              <a:gd name="connsiteY5072" fmla="*/ 1911569 h 5756219"/>
              <a:gd name="connsiteX5073" fmla="*/ 5651520 w 6226010"/>
              <a:gd name="connsiteY5073" fmla="*/ 1914414 h 5756219"/>
              <a:gd name="connsiteX5074" fmla="*/ 5649412 w 6226010"/>
              <a:gd name="connsiteY5074" fmla="*/ 1912078 h 5756219"/>
              <a:gd name="connsiteX5075" fmla="*/ 5619986 w 6226010"/>
              <a:gd name="connsiteY5075" fmla="*/ 1915900 h 5756219"/>
              <a:gd name="connsiteX5076" fmla="*/ 5647162 w 6226010"/>
              <a:gd name="connsiteY5076" fmla="*/ 1880571 h 5756219"/>
              <a:gd name="connsiteX5077" fmla="*/ 918547 w 6226010"/>
              <a:gd name="connsiteY5077" fmla="*/ 1856113 h 5756219"/>
              <a:gd name="connsiteX5078" fmla="*/ 902241 w 6226010"/>
              <a:gd name="connsiteY5078" fmla="*/ 1913182 h 5756219"/>
              <a:gd name="connsiteX5079" fmla="*/ 929417 w 6226010"/>
              <a:gd name="connsiteY5079" fmla="*/ 1905029 h 5756219"/>
              <a:gd name="connsiteX5080" fmla="*/ 921264 w 6226010"/>
              <a:gd name="connsiteY5080" fmla="*/ 1858830 h 5756219"/>
              <a:gd name="connsiteX5081" fmla="*/ 5046574 w 6226010"/>
              <a:gd name="connsiteY5081" fmla="*/ 1845242 h 5756219"/>
              <a:gd name="connsiteX5082" fmla="*/ 5076467 w 6226010"/>
              <a:gd name="connsiteY5082" fmla="*/ 1858830 h 5756219"/>
              <a:gd name="connsiteX5083" fmla="*/ 5068314 w 6226010"/>
              <a:gd name="connsiteY5083" fmla="*/ 1880571 h 5756219"/>
              <a:gd name="connsiteX5084" fmla="*/ 5052009 w 6226010"/>
              <a:gd name="connsiteY5084" fmla="*/ 1861548 h 5756219"/>
              <a:gd name="connsiteX5085" fmla="*/ 5046574 w 6226010"/>
              <a:gd name="connsiteY5085" fmla="*/ 1869701 h 5756219"/>
              <a:gd name="connsiteX5086" fmla="*/ 5049291 w 6226010"/>
              <a:gd name="connsiteY5086" fmla="*/ 1866984 h 5756219"/>
              <a:gd name="connsiteX5087" fmla="*/ 5060162 w 6226010"/>
              <a:gd name="connsiteY5087" fmla="*/ 1880571 h 5756219"/>
              <a:gd name="connsiteX5088" fmla="*/ 5076467 w 6226010"/>
              <a:gd name="connsiteY5088" fmla="*/ 1891441 h 5756219"/>
              <a:gd name="connsiteX5089" fmla="*/ 5046574 w 6226010"/>
              <a:gd name="connsiteY5089" fmla="*/ 1845242 h 5756219"/>
              <a:gd name="connsiteX5090" fmla="*/ 5725972 w 6226010"/>
              <a:gd name="connsiteY5090" fmla="*/ 1842186 h 5756219"/>
              <a:gd name="connsiteX5091" fmla="*/ 5726459 w 6226010"/>
              <a:gd name="connsiteY5091" fmla="*/ 1842566 h 5756219"/>
              <a:gd name="connsiteX5092" fmla="*/ 5715102 w 6226010"/>
              <a:gd name="connsiteY5092" fmla="*/ 1850678 h 5756219"/>
              <a:gd name="connsiteX5093" fmla="*/ 5711648 w 6226010"/>
              <a:gd name="connsiteY5093" fmla="*/ 1846534 h 5756219"/>
              <a:gd name="connsiteX5094" fmla="*/ 5193324 w 6226010"/>
              <a:gd name="connsiteY5094" fmla="*/ 1780020 h 5756219"/>
              <a:gd name="connsiteX5095" fmla="*/ 5109078 w 6226010"/>
              <a:gd name="connsiteY5095" fmla="*/ 1834372 h 5756219"/>
              <a:gd name="connsiteX5096" fmla="*/ 5122666 w 6226010"/>
              <a:gd name="connsiteY5096" fmla="*/ 1877853 h 5756219"/>
              <a:gd name="connsiteX5097" fmla="*/ 5106361 w 6226010"/>
              <a:gd name="connsiteY5097" fmla="*/ 1858830 h 5756219"/>
              <a:gd name="connsiteX5098" fmla="*/ 5117231 w 6226010"/>
              <a:gd name="connsiteY5098" fmla="*/ 1880571 h 5756219"/>
              <a:gd name="connsiteX5099" fmla="*/ 5174300 w 6226010"/>
              <a:gd name="connsiteY5099" fmla="*/ 1886006 h 5756219"/>
              <a:gd name="connsiteX5100" fmla="*/ 5185171 w 6226010"/>
              <a:gd name="connsiteY5100" fmla="*/ 1875136 h 5756219"/>
              <a:gd name="connsiteX5101" fmla="*/ 5185171 w 6226010"/>
              <a:gd name="connsiteY5101" fmla="*/ 1910465 h 5756219"/>
              <a:gd name="connsiteX5102" fmla="*/ 5179736 w 6226010"/>
              <a:gd name="connsiteY5102" fmla="*/ 1945793 h 5756219"/>
              <a:gd name="connsiteX5103" fmla="*/ 5147124 w 6226010"/>
              <a:gd name="connsiteY5103" fmla="*/ 1913182 h 5756219"/>
              <a:gd name="connsiteX5104" fmla="*/ 5152560 w 6226010"/>
              <a:gd name="connsiteY5104" fmla="*/ 1905029 h 5756219"/>
              <a:gd name="connsiteX5105" fmla="*/ 5100925 w 6226010"/>
              <a:gd name="connsiteY5105" fmla="*/ 1877853 h 5756219"/>
              <a:gd name="connsiteX5106" fmla="*/ 5065597 w 6226010"/>
              <a:gd name="connsiteY5106" fmla="*/ 1948511 h 5756219"/>
              <a:gd name="connsiteX5107" fmla="*/ 5073750 w 6226010"/>
              <a:gd name="connsiteY5107" fmla="*/ 1959381 h 5756219"/>
              <a:gd name="connsiteX5108" fmla="*/ 5060162 w 6226010"/>
              <a:gd name="connsiteY5108" fmla="*/ 1962099 h 5756219"/>
              <a:gd name="connsiteX5109" fmla="*/ 5049291 w 6226010"/>
              <a:gd name="connsiteY5109" fmla="*/ 2024604 h 5756219"/>
              <a:gd name="connsiteX5110" fmla="*/ 5079185 w 6226010"/>
              <a:gd name="connsiteY5110" fmla="*/ 2032756 h 5756219"/>
              <a:gd name="connsiteX5111" fmla="*/ 5060162 w 6226010"/>
              <a:gd name="connsiteY5111" fmla="*/ 2019168 h 5756219"/>
              <a:gd name="connsiteX5112" fmla="*/ 5081902 w 6226010"/>
              <a:gd name="connsiteY5112" fmla="*/ 2019168 h 5756219"/>
              <a:gd name="connsiteX5113" fmla="*/ 5095490 w 6226010"/>
              <a:gd name="connsiteY5113" fmla="*/ 1994710 h 5756219"/>
              <a:gd name="connsiteX5114" fmla="*/ 5103643 w 6226010"/>
              <a:gd name="connsiteY5114" fmla="*/ 2030039 h 5756219"/>
              <a:gd name="connsiteX5115" fmla="*/ 5084620 w 6226010"/>
              <a:gd name="connsiteY5115" fmla="*/ 2032756 h 5756219"/>
              <a:gd name="connsiteX5116" fmla="*/ 5160712 w 6226010"/>
              <a:gd name="connsiteY5116" fmla="*/ 2030039 h 5756219"/>
              <a:gd name="connsiteX5117" fmla="*/ 5155277 w 6226010"/>
              <a:gd name="connsiteY5117" fmla="*/ 2016451 h 5756219"/>
              <a:gd name="connsiteX5118" fmla="*/ 5179736 w 6226010"/>
              <a:gd name="connsiteY5118" fmla="*/ 2019168 h 5756219"/>
              <a:gd name="connsiteX5119" fmla="*/ 5168865 w 6226010"/>
              <a:gd name="connsiteY5119" fmla="*/ 2000145 h 5756219"/>
              <a:gd name="connsiteX5120" fmla="*/ 5201476 w 6226010"/>
              <a:gd name="connsiteY5120" fmla="*/ 2002863 h 5756219"/>
              <a:gd name="connsiteX5121" fmla="*/ 5223217 w 6226010"/>
              <a:gd name="connsiteY5121" fmla="*/ 1975687 h 5756219"/>
              <a:gd name="connsiteX5122" fmla="*/ 5225935 w 6226010"/>
              <a:gd name="connsiteY5122" fmla="*/ 2002863 h 5756219"/>
              <a:gd name="connsiteX5123" fmla="*/ 5239523 w 6226010"/>
              <a:gd name="connsiteY5123" fmla="*/ 2005580 h 5756219"/>
              <a:gd name="connsiteX5124" fmla="*/ 5255828 w 6226010"/>
              <a:gd name="connsiteY5124" fmla="*/ 1981122 h 5756219"/>
              <a:gd name="connsiteX5125" fmla="*/ 5258546 w 6226010"/>
              <a:gd name="connsiteY5125" fmla="*/ 2002863 h 5756219"/>
              <a:gd name="connsiteX5126" fmla="*/ 5285722 w 6226010"/>
              <a:gd name="connsiteY5126" fmla="*/ 1989275 h 5756219"/>
              <a:gd name="connsiteX5127" fmla="*/ 5304745 w 6226010"/>
              <a:gd name="connsiteY5127" fmla="*/ 1994710 h 5756219"/>
              <a:gd name="connsiteX5128" fmla="*/ 5326486 w 6226010"/>
              <a:gd name="connsiteY5128" fmla="*/ 1978405 h 5756219"/>
              <a:gd name="connsiteX5129" fmla="*/ 5337356 w 6226010"/>
              <a:gd name="connsiteY5129" fmla="*/ 1991992 h 5756219"/>
              <a:gd name="connsiteX5130" fmla="*/ 5410731 w 6226010"/>
              <a:gd name="connsiteY5130" fmla="*/ 1948511 h 5756219"/>
              <a:gd name="connsiteX5131" fmla="*/ 5394426 w 6226010"/>
              <a:gd name="connsiteY5131" fmla="*/ 1945793 h 5756219"/>
              <a:gd name="connsiteX5132" fmla="*/ 5413449 w 6226010"/>
              <a:gd name="connsiteY5132" fmla="*/ 1932205 h 5756219"/>
              <a:gd name="connsiteX5133" fmla="*/ 5437907 w 6226010"/>
              <a:gd name="connsiteY5133" fmla="*/ 1948511 h 5756219"/>
              <a:gd name="connsiteX5134" fmla="*/ 5391708 w 6226010"/>
              <a:gd name="connsiteY5134" fmla="*/ 1858830 h 5756219"/>
              <a:gd name="connsiteX5135" fmla="*/ 5378120 w 6226010"/>
              <a:gd name="connsiteY5135" fmla="*/ 1880571 h 5756219"/>
              <a:gd name="connsiteX5136" fmla="*/ 5274852 w 6226010"/>
              <a:gd name="connsiteY5136" fmla="*/ 1807196 h 5756219"/>
              <a:gd name="connsiteX5137" fmla="*/ 5269416 w 6226010"/>
              <a:gd name="connsiteY5137" fmla="*/ 1820785 h 5756219"/>
              <a:gd name="connsiteX5138" fmla="*/ 5193324 w 6226010"/>
              <a:gd name="connsiteY5138" fmla="*/ 1780020 h 5756219"/>
              <a:gd name="connsiteX5139" fmla="*/ 5174300 w 6226010"/>
              <a:gd name="connsiteY5139" fmla="*/ 1780020 h 5756219"/>
              <a:gd name="connsiteX5140" fmla="*/ 5122666 w 6226010"/>
              <a:gd name="connsiteY5140" fmla="*/ 1809914 h 5756219"/>
              <a:gd name="connsiteX5141" fmla="*/ 5174300 w 6226010"/>
              <a:gd name="connsiteY5141" fmla="*/ 1780020 h 5756219"/>
              <a:gd name="connsiteX5142" fmla="*/ 5783641 w 6226010"/>
              <a:gd name="connsiteY5142" fmla="*/ 1779446 h 5756219"/>
              <a:gd name="connsiteX5143" fmla="*/ 5785959 w 6226010"/>
              <a:gd name="connsiteY5143" fmla="*/ 1787730 h 5756219"/>
              <a:gd name="connsiteX5144" fmla="*/ 5777607 w 6226010"/>
              <a:gd name="connsiteY5144" fmla="*/ 1780020 h 5756219"/>
              <a:gd name="connsiteX5145" fmla="*/ 5744443 w 6226010"/>
              <a:gd name="connsiteY5145" fmla="*/ 1766602 h 5756219"/>
              <a:gd name="connsiteX5146" fmla="*/ 5756885 w 6226010"/>
              <a:gd name="connsiteY5146" fmla="*/ 1771189 h 5756219"/>
              <a:gd name="connsiteX5147" fmla="*/ 5762878 w 6226010"/>
              <a:gd name="connsiteY5147" fmla="*/ 1774004 h 5756219"/>
              <a:gd name="connsiteX5148" fmla="*/ 5730680 w 6226010"/>
              <a:gd name="connsiteY5148" fmla="*/ 1777111 h 5756219"/>
              <a:gd name="connsiteX5149" fmla="*/ 5728690 w 6226010"/>
              <a:gd name="connsiteY5149" fmla="*/ 1769150 h 5756219"/>
              <a:gd name="connsiteX5150" fmla="*/ 5744443 w 6226010"/>
              <a:gd name="connsiteY5150" fmla="*/ 1766602 h 5756219"/>
              <a:gd name="connsiteX5151" fmla="*/ 5810218 w 6226010"/>
              <a:gd name="connsiteY5151" fmla="*/ 1763715 h 5756219"/>
              <a:gd name="connsiteX5152" fmla="*/ 5799008 w 6226010"/>
              <a:gd name="connsiteY5152" fmla="*/ 1777983 h 5756219"/>
              <a:gd name="connsiteX5153" fmla="*/ 5783641 w 6226010"/>
              <a:gd name="connsiteY5153" fmla="*/ 1779446 h 5756219"/>
              <a:gd name="connsiteX5154" fmla="*/ 5783042 w 6226010"/>
              <a:gd name="connsiteY5154" fmla="*/ 1777303 h 5756219"/>
              <a:gd name="connsiteX5155" fmla="*/ 5768817 w 6226010"/>
              <a:gd name="connsiteY5155" fmla="*/ 1776794 h 5756219"/>
              <a:gd name="connsiteX5156" fmla="*/ 5762878 w 6226010"/>
              <a:gd name="connsiteY5156" fmla="*/ 1774004 h 5756219"/>
              <a:gd name="connsiteX5157" fmla="*/ 5767416 w 6226010"/>
              <a:gd name="connsiteY5157" fmla="*/ 1773566 h 5756219"/>
              <a:gd name="connsiteX5158" fmla="*/ 5810218 w 6226010"/>
              <a:gd name="connsiteY5158" fmla="*/ 1763715 h 5756219"/>
              <a:gd name="connsiteX5159" fmla="*/ 5032986 w 6226010"/>
              <a:gd name="connsiteY5159" fmla="*/ 1763715 h 5756219"/>
              <a:gd name="connsiteX5160" fmla="*/ 5052009 w 6226010"/>
              <a:gd name="connsiteY5160" fmla="*/ 1799043 h 5756219"/>
              <a:gd name="connsiteX5161" fmla="*/ 5046788 w 6226010"/>
              <a:gd name="connsiteY5161" fmla="*/ 1798077 h 5756219"/>
              <a:gd name="connsiteX5162" fmla="*/ 5031372 w 6226010"/>
              <a:gd name="connsiteY5162" fmla="*/ 1779171 h 5756219"/>
              <a:gd name="connsiteX5163" fmla="*/ 5023594 w 6226010"/>
              <a:gd name="connsiteY5163" fmla="*/ 1770648 h 5756219"/>
              <a:gd name="connsiteX5164" fmla="*/ 4998571 w 6226010"/>
              <a:gd name="connsiteY5164" fmla="*/ 1757494 h 5756219"/>
              <a:gd name="connsiteX5165" fmla="*/ 5003092 w 6226010"/>
              <a:gd name="connsiteY5165" fmla="*/ 1758280 h 5756219"/>
              <a:gd name="connsiteX5166" fmla="*/ 5000375 w 6226010"/>
              <a:gd name="connsiteY5166" fmla="*/ 1762060 h 5756219"/>
              <a:gd name="connsiteX5167" fmla="*/ 5000375 w 6226010"/>
              <a:gd name="connsiteY5167" fmla="*/ 1760997 h 5756219"/>
              <a:gd name="connsiteX5168" fmla="*/ 4992222 w 6226010"/>
              <a:gd name="connsiteY5168" fmla="*/ 1760997 h 5756219"/>
              <a:gd name="connsiteX5169" fmla="*/ 5095788 w 6226010"/>
              <a:gd name="connsiteY5169" fmla="*/ 1755059 h 5756219"/>
              <a:gd name="connsiteX5170" fmla="*/ 5096415 w 6226010"/>
              <a:gd name="connsiteY5170" fmla="*/ 1755532 h 5756219"/>
              <a:gd name="connsiteX5171" fmla="*/ 5095490 w 6226010"/>
              <a:gd name="connsiteY5171" fmla="*/ 1755562 h 5756219"/>
              <a:gd name="connsiteX5172" fmla="*/ 5073750 w 6226010"/>
              <a:gd name="connsiteY5172" fmla="*/ 1750127 h 5756219"/>
              <a:gd name="connsiteX5173" fmla="*/ 5079539 w 6226010"/>
              <a:gd name="connsiteY5173" fmla="*/ 1750250 h 5756219"/>
              <a:gd name="connsiteX5174" fmla="*/ 5074932 w 6226010"/>
              <a:gd name="connsiteY5174" fmla="*/ 1756037 h 5756219"/>
              <a:gd name="connsiteX5175" fmla="*/ 5390470 w 6226010"/>
              <a:gd name="connsiteY5175" fmla="*/ 1739381 h 5756219"/>
              <a:gd name="connsiteX5176" fmla="*/ 5390010 w 6226010"/>
              <a:gd name="connsiteY5176" fmla="*/ 1741296 h 5756219"/>
              <a:gd name="connsiteX5177" fmla="*/ 5384614 w 6226010"/>
              <a:gd name="connsiteY5177" fmla="*/ 1744677 h 5756219"/>
              <a:gd name="connsiteX5178" fmla="*/ 5383556 w 6226010"/>
              <a:gd name="connsiteY5178" fmla="*/ 1741975 h 5756219"/>
              <a:gd name="connsiteX5179" fmla="*/ 5291001 w 6226010"/>
              <a:gd name="connsiteY5179" fmla="*/ 1731559 h 5756219"/>
              <a:gd name="connsiteX5180" fmla="*/ 5291837 w 6226010"/>
              <a:gd name="connsiteY5180" fmla="*/ 1733482 h 5756219"/>
              <a:gd name="connsiteX5181" fmla="*/ 5291157 w 6226010"/>
              <a:gd name="connsiteY5181" fmla="*/ 1739256 h 5756219"/>
              <a:gd name="connsiteX5182" fmla="*/ 5269077 w 6226010"/>
              <a:gd name="connsiteY5182" fmla="*/ 1746730 h 5756219"/>
              <a:gd name="connsiteX5183" fmla="*/ 5262139 w 6226010"/>
              <a:gd name="connsiteY5183" fmla="*/ 1744664 h 5756219"/>
              <a:gd name="connsiteX5184" fmla="*/ 5281306 w 6226010"/>
              <a:gd name="connsiteY5184" fmla="*/ 1734501 h 5756219"/>
              <a:gd name="connsiteX5185" fmla="*/ 5344203 w 6226010"/>
              <a:gd name="connsiteY5185" fmla="*/ 1729868 h 5756219"/>
              <a:gd name="connsiteX5186" fmla="*/ 5347761 w 6226010"/>
              <a:gd name="connsiteY5186" fmla="*/ 1738170 h 5756219"/>
              <a:gd name="connsiteX5187" fmla="*/ 5340074 w 6226010"/>
              <a:gd name="connsiteY5187" fmla="*/ 1736540 h 5756219"/>
              <a:gd name="connsiteX5188" fmla="*/ 5342792 w 6226010"/>
              <a:gd name="connsiteY5188" fmla="*/ 1720233 h 5756219"/>
              <a:gd name="connsiteX5189" fmla="*/ 5344490 w 6226010"/>
              <a:gd name="connsiteY5189" fmla="*/ 1729405 h 5756219"/>
              <a:gd name="connsiteX5190" fmla="*/ 5344203 w 6226010"/>
              <a:gd name="connsiteY5190" fmla="*/ 1729868 h 5756219"/>
              <a:gd name="connsiteX5191" fmla="*/ 5340087 w 6226010"/>
              <a:gd name="connsiteY5191" fmla="*/ 1720263 h 5756219"/>
              <a:gd name="connsiteX5192" fmla="*/ 5340074 w 6226010"/>
              <a:gd name="connsiteY5192" fmla="*/ 1720233 h 5756219"/>
              <a:gd name="connsiteX5193" fmla="*/ 5340087 w 6226010"/>
              <a:gd name="connsiteY5193" fmla="*/ 1720263 h 5756219"/>
              <a:gd name="connsiteX5194" fmla="*/ 5340032 w 6226010"/>
              <a:gd name="connsiteY5194" fmla="*/ 1720264 h 5756219"/>
              <a:gd name="connsiteX5195" fmla="*/ 5448778 w 6226010"/>
              <a:gd name="connsiteY5195" fmla="*/ 1709363 h 5756219"/>
              <a:gd name="connsiteX5196" fmla="*/ 5448778 w 6226010"/>
              <a:gd name="connsiteY5196" fmla="*/ 1717517 h 5756219"/>
              <a:gd name="connsiteX5197" fmla="*/ 5418884 w 6226010"/>
              <a:gd name="connsiteY5197" fmla="*/ 1714798 h 5756219"/>
              <a:gd name="connsiteX5198" fmla="*/ 5418892 w 6226010"/>
              <a:gd name="connsiteY5198" fmla="*/ 1714756 h 5756219"/>
              <a:gd name="connsiteX5199" fmla="*/ 5424659 w 6226010"/>
              <a:gd name="connsiteY5199" fmla="*/ 1714798 h 5756219"/>
              <a:gd name="connsiteX5200" fmla="*/ 5448778 w 6226010"/>
              <a:gd name="connsiteY5200" fmla="*/ 1709363 h 5756219"/>
              <a:gd name="connsiteX5201" fmla="*/ 4796555 w 6226010"/>
              <a:gd name="connsiteY5201" fmla="*/ 1703928 h 5756219"/>
              <a:gd name="connsiteX5202" fmla="*/ 4791120 w 6226010"/>
              <a:gd name="connsiteY5202" fmla="*/ 1712080 h 5756219"/>
              <a:gd name="connsiteX5203" fmla="*/ 4799273 w 6226010"/>
              <a:gd name="connsiteY5203" fmla="*/ 1712080 h 5756219"/>
              <a:gd name="connsiteX5204" fmla="*/ 5323768 w 6226010"/>
              <a:gd name="connsiteY5204" fmla="*/ 1701211 h 5756219"/>
              <a:gd name="connsiteX5205" fmla="*/ 5310180 w 6226010"/>
              <a:gd name="connsiteY5205" fmla="*/ 1725668 h 5756219"/>
              <a:gd name="connsiteX5206" fmla="*/ 5335021 w 6226010"/>
              <a:gd name="connsiteY5206" fmla="*/ 1720319 h 5756219"/>
              <a:gd name="connsiteX5207" fmla="*/ 5340032 w 6226010"/>
              <a:gd name="connsiteY5207" fmla="*/ 1720264 h 5756219"/>
              <a:gd name="connsiteX5208" fmla="*/ 5321051 w 6226010"/>
              <a:gd name="connsiteY5208" fmla="*/ 1733822 h 5756219"/>
              <a:gd name="connsiteX5209" fmla="*/ 5302580 w 6226010"/>
              <a:gd name="connsiteY5209" fmla="*/ 1728047 h 5756219"/>
              <a:gd name="connsiteX5210" fmla="*/ 5291001 w 6226010"/>
              <a:gd name="connsiteY5210" fmla="*/ 1731559 h 5756219"/>
              <a:gd name="connsiteX5211" fmla="*/ 5288440 w 6226010"/>
              <a:gd name="connsiteY5211" fmla="*/ 1725668 h 5756219"/>
              <a:gd name="connsiteX5212" fmla="*/ 5323768 w 6226010"/>
              <a:gd name="connsiteY5212" fmla="*/ 1701211 h 5756219"/>
              <a:gd name="connsiteX5213" fmla="*/ 5106361 w 6226010"/>
              <a:gd name="connsiteY5213" fmla="*/ 1682187 h 5756219"/>
              <a:gd name="connsiteX5214" fmla="*/ 5100925 w 6226010"/>
              <a:gd name="connsiteY5214" fmla="*/ 1701211 h 5756219"/>
              <a:gd name="connsiteX5215" fmla="*/ 5157995 w 6226010"/>
              <a:gd name="connsiteY5215" fmla="*/ 1720233 h 5756219"/>
              <a:gd name="connsiteX5216" fmla="*/ 5104874 w 6226010"/>
              <a:gd name="connsiteY5216" fmla="*/ 1739725 h 5756219"/>
              <a:gd name="connsiteX5217" fmla="*/ 5095788 w 6226010"/>
              <a:gd name="connsiteY5217" fmla="*/ 1755059 h 5756219"/>
              <a:gd name="connsiteX5218" fmla="*/ 5089715 w 6226010"/>
              <a:gd name="connsiteY5218" fmla="*/ 1750466 h 5756219"/>
              <a:gd name="connsiteX5219" fmla="*/ 5079539 w 6226010"/>
              <a:gd name="connsiteY5219" fmla="*/ 1750250 h 5756219"/>
              <a:gd name="connsiteX5220" fmla="*/ 5089375 w 6226010"/>
              <a:gd name="connsiteY5220" fmla="*/ 1737898 h 5756219"/>
              <a:gd name="connsiteX5221" fmla="*/ 5090055 w 6226010"/>
              <a:gd name="connsiteY5221" fmla="*/ 1693058 h 5756219"/>
              <a:gd name="connsiteX5222" fmla="*/ 5106361 w 6226010"/>
              <a:gd name="connsiteY5222" fmla="*/ 1682187 h 5756219"/>
              <a:gd name="connsiteX5223" fmla="*/ 4799273 w 6226010"/>
              <a:gd name="connsiteY5223" fmla="*/ 1668599 h 5756219"/>
              <a:gd name="connsiteX5224" fmla="*/ 4804708 w 6226010"/>
              <a:gd name="connsiteY5224" fmla="*/ 1682187 h 5756219"/>
              <a:gd name="connsiteX5225" fmla="*/ 4795154 w 6226010"/>
              <a:gd name="connsiteY5225" fmla="*/ 1689109 h 5756219"/>
              <a:gd name="connsiteX5226" fmla="*/ 4792076 w 6226010"/>
              <a:gd name="connsiteY5226" fmla="*/ 1695511 h 5756219"/>
              <a:gd name="connsiteX5227" fmla="*/ 4782967 w 6226010"/>
              <a:gd name="connsiteY5227" fmla="*/ 1702230 h 5756219"/>
              <a:gd name="connsiteX5228" fmla="*/ 4779756 w 6226010"/>
              <a:gd name="connsiteY5228" fmla="*/ 1704432 h 5756219"/>
              <a:gd name="connsiteX5229" fmla="*/ 4779230 w 6226010"/>
              <a:gd name="connsiteY5229" fmla="*/ 1699173 h 5756219"/>
              <a:gd name="connsiteX5230" fmla="*/ 4788402 w 6226010"/>
              <a:gd name="connsiteY5230" fmla="*/ 1693058 h 5756219"/>
              <a:gd name="connsiteX5231" fmla="*/ 4782967 w 6226010"/>
              <a:gd name="connsiteY5231" fmla="*/ 1687622 h 5756219"/>
              <a:gd name="connsiteX5232" fmla="*/ 4799273 w 6226010"/>
              <a:gd name="connsiteY5232" fmla="*/ 1668599 h 5756219"/>
              <a:gd name="connsiteX5233" fmla="*/ 4742203 w 6226010"/>
              <a:gd name="connsiteY5233" fmla="*/ 1619682 h 5756219"/>
              <a:gd name="connsiteX5234" fmla="*/ 4739485 w 6226010"/>
              <a:gd name="connsiteY5234" fmla="*/ 1665881 h 5756219"/>
              <a:gd name="connsiteX5235" fmla="*/ 4742203 w 6226010"/>
              <a:gd name="connsiteY5235" fmla="*/ 1619682 h 5756219"/>
              <a:gd name="connsiteX5236" fmla="*/ 1040838 w 6226010"/>
              <a:gd name="connsiteY5236" fmla="*/ 1611529 h 5756219"/>
              <a:gd name="connsiteX5237" fmla="*/ 1040838 w 6226010"/>
              <a:gd name="connsiteY5237" fmla="*/ 1630553 h 5756219"/>
              <a:gd name="connsiteX5238" fmla="*/ 1043556 w 6226010"/>
              <a:gd name="connsiteY5238" fmla="*/ 1630553 h 5756219"/>
              <a:gd name="connsiteX5239" fmla="*/ 1040838 w 6226010"/>
              <a:gd name="connsiteY5239" fmla="*/ 1611529 h 5756219"/>
              <a:gd name="connsiteX5240" fmla="*/ 983769 w 6226010"/>
              <a:gd name="connsiteY5240" fmla="*/ 1606094 h 5756219"/>
              <a:gd name="connsiteX5241" fmla="*/ 986486 w 6226010"/>
              <a:gd name="connsiteY5241" fmla="*/ 1606094 h 5756219"/>
              <a:gd name="connsiteX5242" fmla="*/ 986486 w 6226010"/>
              <a:gd name="connsiteY5242" fmla="*/ 1608812 h 5756219"/>
              <a:gd name="connsiteX5243" fmla="*/ 983769 w 6226010"/>
              <a:gd name="connsiteY5243" fmla="*/ 1606094 h 5756219"/>
              <a:gd name="connsiteX5244" fmla="*/ 4712309 w 6226010"/>
              <a:gd name="connsiteY5244" fmla="*/ 1597941 h 5756219"/>
              <a:gd name="connsiteX5245" fmla="*/ 4696004 w 6226010"/>
              <a:gd name="connsiteY5245" fmla="*/ 1638705 h 5756219"/>
              <a:gd name="connsiteX5246" fmla="*/ 4701439 w 6226010"/>
              <a:gd name="connsiteY5246" fmla="*/ 1644140 h 5756219"/>
              <a:gd name="connsiteX5247" fmla="*/ 4712309 w 6226010"/>
              <a:gd name="connsiteY5247" fmla="*/ 1597941 h 5756219"/>
              <a:gd name="connsiteX5248" fmla="*/ 989204 w 6226010"/>
              <a:gd name="connsiteY5248" fmla="*/ 1589791 h 5756219"/>
              <a:gd name="connsiteX5249" fmla="*/ 989204 w 6226010"/>
              <a:gd name="connsiteY5249" fmla="*/ 1592508 h 5756219"/>
              <a:gd name="connsiteX5250" fmla="*/ 983769 w 6226010"/>
              <a:gd name="connsiteY5250" fmla="*/ 1592508 h 5756219"/>
              <a:gd name="connsiteX5251" fmla="*/ 989204 w 6226010"/>
              <a:gd name="connsiteY5251" fmla="*/ 1589791 h 5756219"/>
              <a:gd name="connsiteX5252" fmla="*/ 983769 w 6226010"/>
              <a:gd name="connsiteY5252" fmla="*/ 1589791 h 5756219"/>
              <a:gd name="connsiteX5253" fmla="*/ 986486 w 6226010"/>
              <a:gd name="connsiteY5253" fmla="*/ 1589791 h 5756219"/>
              <a:gd name="connsiteX5254" fmla="*/ 983769 w 6226010"/>
              <a:gd name="connsiteY5254" fmla="*/ 1592508 h 5756219"/>
              <a:gd name="connsiteX5255" fmla="*/ 983769 w 6226010"/>
              <a:gd name="connsiteY5255" fmla="*/ 1589791 h 5756219"/>
              <a:gd name="connsiteX5256" fmla="*/ 1122366 w 6226010"/>
              <a:gd name="connsiteY5256" fmla="*/ 1581636 h 5756219"/>
              <a:gd name="connsiteX5257" fmla="*/ 1103343 w 6226010"/>
              <a:gd name="connsiteY5257" fmla="*/ 1587071 h 5756219"/>
              <a:gd name="connsiteX5258" fmla="*/ 1106061 w 6226010"/>
              <a:gd name="connsiteY5258" fmla="*/ 1587071 h 5756219"/>
              <a:gd name="connsiteX5259" fmla="*/ 1122366 w 6226010"/>
              <a:gd name="connsiteY5259" fmla="*/ 1581636 h 5756219"/>
              <a:gd name="connsiteX5260" fmla="*/ 1084320 w 6226010"/>
              <a:gd name="connsiteY5260" fmla="*/ 1568049 h 5756219"/>
              <a:gd name="connsiteX5261" fmla="*/ 1084320 w 6226010"/>
              <a:gd name="connsiteY5261" fmla="*/ 1573483 h 5756219"/>
              <a:gd name="connsiteX5262" fmla="*/ 1087038 w 6226010"/>
              <a:gd name="connsiteY5262" fmla="*/ 1568049 h 5756219"/>
              <a:gd name="connsiteX5263" fmla="*/ 1084320 w 6226010"/>
              <a:gd name="connsiteY5263" fmla="*/ 1568049 h 5756219"/>
              <a:gd name="connsiteX5264" fmla="*/ 983769 w 6226010"/>
              <a:gd name="connsiteY5264" fmla="*/ 1565334 h 5756219"/>
              <a:gd name="connsiteX5265" fmla="*/ 983769 w 6226010"/>
              <a:gd name="connsiteY5265" fmla="*/ 1570768 h 5756219"/>
              <a:gd name="connsiteX5266" fmla="*/ 981052 w 6226010"/>
              <a:gd name="connsiteY5266" fmla="*/ 1570768 h 5756219"/>
              <a:gd name="connsiteX5267" fmla="*/ 983769 w 6226010"/>
              <a:gd name="connsiteY5267" fmla="*/ 1565334 h 5756219"/>
              <a:gd name="connsiteX5268" fmla="*/ 4728615 w 6226010"/>
              <a:gd name="connsiteY5268" fmla="*/ 1565330 h 5756219"/>
              <a:gd name="connsiteX5269" fmla="*/ 4709592 w 6226010"/>
              <a:gd name="connsiteY5269" fmla="*/ 1576202 h 5756219"/>
              <a:gd name="connsiteX5270" fmla="*/ 4709592 w 6226010"/>
              <a:gd name="connsiteY5270" fmla="*/ 1587071 h 5756219"/>
              <a:gd name="connsiteX5271" fmla="*/ 4728615 w 6226010"/>
              <a:gd name="connsiteY5271" fmla="*/ 1565330 h 5756219"/>
              <a:gd name="connsiteX5272" fmla="*/ 1084320 w 6226010"/>
              <a:gd name="connsiteY5272" fmla="*/ 1557179 h 5756219"/>
              <a:gd name="connsiteX5273" fmla="*/ 1084320 w 6226010"/>
              <a:gd name="connsiteY5273" fmla="*/ 1562614 h 5756219"/>
              <a:gd name="connsiteX5274" fmla="*/ 1087038 w 6226010"/>
              <a:gd name="connsiteY5274" fmla="*/ 1557179 h 5756219"/>
              <a:gd name="connsiteX5275" fmla="*/ 1084320 w 6226010"/>
              <a:gd name="connsiteY5275" fmla="*/ 1557179 h 5756219"/>
              <a:gd name="connsiteX5276" fmla="*/ 4625345 w 6226010"/>
              <a:gd name="connsiteY5276" fmla="*/ 1543590 h 5756219"/>
              <a:gd name="connsiteX5277" fmla="*/ 4625345 w 6226010"/>
              <a:gd name="connsiteY5277" fmla="*/ 1581636 h 5756219"/>
              <a:gd name="connsiteX5278" fmla="*/ 4625345 w 6226010"/>
              <a:gd name="connsiteY5278" fmla="*/ 1543590 h 5756219"/>
              <a:gd name="connsiteX5279" fmla="*/ 1122366 w 6226010"/>
              <a:gd name="connsiteY5279" fmla="*/ 1543590 h 5756219"/>
              <a:gd name="connsiteX5280" fmla="*/ 1100625 w 6226010"/>
              <a:gd name="connsiteY5280" fmla="*/ 1551742 h 5756219"/>
              <a:gd name="connsiteX5281" fmla="*/ 1122366 w 6226010"/>
              <a:gd name="connsiteY5281" fmla="*/ 1546307 h 5756219"/>
              <a:gd name="connsiteX5282" fmla="*/ 1122366 w 6226010"/>
              <a:gd name="connsiteY5282" fmla="*/ 1543590 h 5756219"/>
              <a:gd name="connsiteX5283" fmla="*/ 1084320 w 6226010"/>
              <a:gd name="connsiteY5283" fmla="*/ 1543590 h 5756219"/>
              <a:gd name="connsiteX5284" fmla="*/ 1084320 w 6226010"/>
              <a:gd name="connsiteY5284" fmla="*/ 1546307 h 5756219"/>
              <a:gd name="connsiteX5285" fmla="*/ 1087038 w 6226010"/>
              <a:gd name="connsiteY5285" fmla="*/ 1546307 h 5756219"/>
              <a:gd name="connsiteX5286" fmla="*/ 1084320 w 6226010"/>
              <a:gd name="connsiteY5286" fmla="*/ 1543590 h 5756219"/>
              <a:gd name="connsiteX5287" fmla="*/ 1084320 w 6226010"/>
              <a:gd name="connsiteY5287" fmla="*/ 1535437 h 5756219"/>
              <a:gd name="connsiteX5288" fmla="*/ 1084320 w 6226010"/>
              <a:gd name="connsiteY5288" fmla="*/ 1540872 h 5756219"/>
              <a:gd name="connsiteX5289" fmla="*/ 1087038 w 6226010"/>
              <a:gd name="connsiteY5289" fmla="*/ 1540872 h 5756219"/>
              <a:gd name="connsiteX5290" fmla="*/ 1084320 w 6226010"/>
              <a:gd name="connsiteY5290" fmla="*/ 1535437 h 5756219"/>
              <a:gd name="connsiteX5291" fmla="*/ 1125084 w 6226010"/>
              <a:gd name="connsiteY5291" fmla="*/ 1532719 h 5756219"/>
              <a:gd name="connsiteX5292" fmla="*/ 1130519 w 6226010"/>
              <a:gd name="connsiteY5292" fmla="*/ 1535437 h 5756219"/>
              <a:gd name="connsiteX5293" fmla="*/ 1130519 w 6226010"/>
              <a:gd name="connsiteY5293" fmla="*/ 1538155 h 5756219"/>
              <a:gd name="connsiteX5294" fmla="*/ 1133237 w 6226010"/>
              <a:gd name="connsiteY5294" fmla="*/ 1538155 h 5756219"/>
              <a:gd name="connsiteX5295" fmla="*/ 1133237 w 6226010"/>
              <a:gd name="connsiteY5295" fmla="*/ 1535437 h 5756219"/>
              <a:gd name="connsiteX5296" fmla="*/ 1157695 w 6226010"/>
              <a:gd name="connsiteY5296" fmla="*/ 1540872 h 5756219"/>
              <a:gd name="connsiteX5297" fmla="*/ 1157695 w 6226010"/>
              <a:gd name="connsiteY5297" fmla="*/ 1538155 h 5756219"/>
              <a:gd name="connsiteX5298" fmla="*/ 1125084 w 6226010"/>
              <a:gd name="connsiteY5298" fmla="*/ 1532719 h 5756219"/>
              <a:gd name="connsiteX5299" fmla="*/ 1133237 w 6226010"/>
              <a:gd name="connsiteY5299" fmla="*/ 1521850 h 5756219"/>
              <a:gd name="connsiteX5300" fmla="*/ 1130519 w 6226010"/>
              <a:gd name="connsiteY5300" fmla="*/ 1530002 h 5756219"/>
              <a:gd name="connsiteX5301" fmla="*/ 1133237 w 6226010"/>
              <a:gd name="connsiteY5301" fmla="*/ 1530002 h 5756219"/>
              <a:gd name="connsiteX5302" fmla="*/ 1133237 w 6226010"/>
              <a:gd name="connsiteY5302" fmla="*/ 1521850 h 5756219"/>
              <a:gd name="connsiteX5303" fmla="*/ 1125084 w 6226010"/>
              <a:gd name="connsiteY5303" fmla="*/ 1513697 h 5756219"/>
              <a:gd name="connsiteX5304" fmla="*/ 1146825 w 6226010"/>
              <a:gd name="connsiteY5304" fmla="*/ 1521850 h 5756219"/>
              <a:gd name="connsiteX5305" fmla="*/ 1149542 w 6226010"/>
              <a:gd name="connsiteY5305" fmla="*/ 1519132 h 5756219"/>
              <a:gd name="connsiteX5306" fmla="*/ 1125084 w 6226010"/>
              <a:gd name="connsiteY5306" fmla="*/ 1513697 h 5756219"/>
              <a:gd name="connsiteX5307" fmla="*/ 4657957 w 6226010"/>
              <a:gd name="connsiteY5307" fmla="*/ 1500108 h 5756219"/>
              <a:gd name="connsiteX5308" fmla="*/ 4622629 w 6226010"/>
              <a:gd name="connsiteY5308" fmla="*/ 1510978 h 5756219"/>
              <a:gd name="connsiteX5309" fmla="*/ 4633499 w 6226010"/>
              <a:gd name="connsiteY5309" fmla="*/ 1513697 h 5756219"/>
              <a:gd name="connsiteX5310" fmla="*/ 4628063 w 6226010"/>
              <a:gd name="connsiteY5310" fmla="*/ 1527284 h 5756219"/>
              <a:gd name="connsiteX5311" fmla="*/ 4630781 w 6226010"/>
              <a:gd name="connsiteY5311" fmla="*/ 1543590 h 5756219"/>
              <a:gd name="connsiteX5312" fmla="*/ 4655239 w 6226010"/>
              <a:gd name="connsiteY5312" fmla="*/ 1535437 h 5756219"/>
              <a:gd name="connsiteX5313" fmla="*/ 4641651 w 6226010"/>
              <a:gd name="connsiteY5313" fmla="*/ 1551742 h 5756219"/>
              <a:gd name="connsiteX5314" fmla="*/ 4647087 w 6226010"/>
              <a:gd name="connsiteY5314" fmla="*/ 1578918 h 5756219"/>
              <a:gd name="connsiteX5315" fmla="*/ 4674263 w 6226010"/>
              <a:gd name="connsiteY5315" fmla="*/ 1505543 h 5756219"/>
              <a:gd name="connsiteX5316" fmla="*/ 4657957 w 6226010"/>
              <a:gd name="connsiteY5316" fmla="*/ 1500108 h 5756219"/>
              <a:gd name="connsiteX5317" fmla="*/ 1125084 w 6226010"/>
              <a:gd name="connsiteY5317" fmla="*/ 1494674 h 5756219"/>
              <a:gd name="connsiteX5318" fmla="*/ 1130519 w 6226010"/>
              <a:gd name="connsiteY5318" fmla="*/ 1497392 h 5756219"/>
              <a:gd name="connsiteX5319" fmla="*/ 1130519 w 6226010"/>
              <a:gd name="connsiteY5319" fmla="*/ 1500108 h 5756219"/>
              <a:gd name="connsiteX5320" fmla="*/ 1133237 w 6226010"/>
              <a:gd name="connsiteY5320" fmla="*/ 1500108 h 5756219"/>
              <a:gd name="connsiteX5321" fmla="*/ 1133237 w 6226010"/>
              <a:gd name="connsiteY5321" fmla="*/ 1497392 h 5756219"/>
              <a:gd name="connsiteX5322" fmla="*/ 1163130 w 6226010"/>
              <a:gd name="connsiteY5322" fmla="*/ 1502826 h 5756219"/>
              <a:gd name="connsiteX5323" fmla="*/ 1160413 w 6226010"/>
              <a:gd name="connsiteY5323" fmla="*/ 1500108 h 5756219"/>
              <a:gd name="connsiteX5324" fmla="*/ 1125084 w 6226010"/>
              <a:gd name="connsiteY5324" fmla="*/ 1494674 h 5756219"/>
              <a:gd name="connsiteX5325" fmla="*/ 4625345 w 6226010"/>
              <a:gd name="connsiteY5325" fmla="*/ 1475653 h 5756219"/>
              <a:gd name="connsiteX5326" fmla="*/ 4628063 w 6226010"/>
              <a:gd name="connsiteY5326" fmla="*/ 1478370 h 5756219"/>
              <a:gd name="connsiteX5327" fmla="*/ 4617193 w 6226010"/>
              <a:gd name="connsiteY5327" fmla="*/ 1478370 h 5756219"/>
              <a:gd name="connsiteX5328" fmla="*/ 4614475 w 6226010"/>
              <a:gd name="connsiteY5328" fmla="*/ 1486520 h 5756219"/>
              <a:gd name="connsiteX5329" fmla="*/ 4622629 w 6226010"/>
              <a:gd name="connsiteY5329" fmla="*/ 1494674 h 5756219"/>
              <a:gd name="connsiteX5330" fmla="*/ 4630781 w 6226010"/>
              <a:gd name="connsiteY5330" fmla="*/ 1491956 h 5756219"/>
              <a:gd name="connsiteX5331" fmla="*/ 4625345 w 6226010"/>
              <a:gd name="connsiteY5331" fmla="*/ 1489238 h 5756219"/>
              <a:gd name="connsiteX5332" fmla="*/ 4625345 w 6226010"/>
              <a:gd name="connsiteY5332" fmla="*/ 1475653 h 5756219"/>
              <a:gd name="connsiteX5333" fmla="*/ 4652521 w 6226010"/>
              <a:gd name="connsiteY5333" fmla="*/ 1462065 h 5756219"/>
              <a:gd name="connsiteX5334" fmla="*/ 4649805 w 6226010"/>
              <a:gd name="connsiteY5334" fmla="*/ 1464782 h 5756219"/>
              <a:gd name="connsiteX5335" fmla="*/ 4644369 w 6226010"/>
              <a:gd name="connsiteY5335" fmla="*/ 1483803 h 5756219"/>
              <a:gd name="connsiteX5336" fmla="*/ 4655239 w 6226010"/>
              <a:gd name="connsiteY5336" fmla="*/ 1462065 h 5756219"/>
              <a:gd name="connsiteX5337" fmla="*/ 4652521 w 6226010"/>
              <a:gd name="connsiteY5337" fmla="*/ 1462065 h 5756219"/>
              <a:gd name="connsiteX5338" fmla="*/ 1130519 w 6226010"/>
              <a:gd name="connsiteY5338" fmla="*/ 1462065 h 5756219"/>
              <a:gd name="connsiteX5339" fmla="*/ 1130519 w 6226010"/>
              <a:gd name="connsiteY5339" fmla="*/ 1467500 h 5756219"/>
              <a:gd name="connsiteX5340" fmla="*/ 1127801 w 6226010"/>
              <a:gd name="connsiteY5340" fmla="*/ 1467500 h 5756219"/>
              <a:gd name="connsiteX5341" fmla="*/ 1127801 w 6226010"/>
              <a:gd name="connsiteY5341" fmla="*/ 1475653 h 5756219"/>
              <a:gd name="connsiteX5342" fmla="*/ 1125084 w 6226010"/>
              <a:gd name="connsiteY5342" fmla="*/ 1475653 h 5756219"/>
              <a:gd name="connsiteX5343" fmla="*/ 1127801 w 6226010"/>
              <a:gd name="connsiteY5343" fmla="*/ 1481085 h 5756219"/>
              <a:gd name="connsiteX5344" fmla="*/ 1130519 w 6226010"/>
              <a:gd name="connsiteY5344" fmla="*/ 1481085 h 5756219"/>
              <a:gd name="connsiteX5345" fmla="*/ 1130519 w 6226010"/>
              <a:gd name="connsiteY5345" fmla="*/ 1483803 h 5756219"/>
              <a:gd name="connsiteX5346" fmla="*/ 1133237 w 6226010"/>
              <a:gd name="connsiteY5346" fmla="*/ 1483803 h 5756219"/>
              <a:gd name="connsiteX5347" fmla="*/ 1133237 w 6226010"/>
              <a:gd name="connsiteY5347" fmla="*/ 1486520 h 5756219"/>
              <a:gd name="connsiteX5348" fmla="*/ 1133237 w 6226010"/>
              <a:gd name="connsiteY5348" fmla="*/ 1494674 h 5756219"/>
              <a:gd name="connsiteX5349" fmla="*/ 1135954 w 6226010"/>
              <a:gd name="connsiteY5349" fmla="*/ 1494674 h 5756219"/>
              <a:gd name="connsiteX5350" fmla="*/ 1135954 w 6226010"/>
              <a:gd name="connsiteY5350" fmla="*/ 1486520 h 5756219"/>
              <a:gd name="connsiteX5351" fmla="*/ 1135954 w 6226010"/>
              <a:gd name="connsiteY5351" fmla="*/ 1483803 h 5756219"/>
              <a:gd name="connsiteX5352" fmla="*/ 1133237 w 6226010"/>
              <a:gd name="connsiteY5352" fmla="*/ 1483803 h 5756219"/>
              <a:gd name="connsiteX5353" fmla="*/ 1133237 w 6226010"/>
              <a:gd name="connsiteY5353" fmla="*/ 1481085 h 5756219"/>
              <a:gd name="connsiteX5354" fmla="*/ 1152260 w 6226010"/>
              <a:gd name="connsiteY5354" fmla="*/ 1483803 h 5756219"/>
              <a:gd name="connsiteX5355" fmla="*/ 1149542 w 6226010"/>
              <a:gd name="connsiteY5355" fmla="*/ 1478370 h 5756219"/>
              <a:gd name="connsiteX5356" fmla="*/ 1133237 w 6226010"/>
              <a:gd name="connsiteY5356" fmla="*/ 1475653 h 5756219"/>
              <a:gd name="connsiteX5357" fmla="*/ 1133237 w 6226010"/>
              <a:gd name="connsiteY5357" fmla="*/ 1470218 h 5756219"/>
              <a:gd name="connsiteX5358" fmla="*/ 1130519 w 6226010"/>
              <a:gd name="connsiteY5358" fmla="*/ 1470218 h 5756219"/>
              <a:gd name="connsiteX5359" fmla="*/ 1130519 w 6226010"/>
              <a:gd name="connsiteY5359" fmla="*/ 1467500 h 5756219"/>
              <a:gd name="connsiteX5360" fmla="*/ 1133237 w 6226010"/>
              <a:gd name="connsiteY5360" fmla="*/ 1467500 h 5756219"/>
              <a:gd name="connsiteX5361" fmla="*/ 1130519 w 6226010"/>
              <a:gd name="connsiteY5361" fmla="*/ 1462065 h 5756219"/>
              <a:gd name="connsiteX5362" fmla="*/ 3274701 w 6226010"/>
              <a:gd name="connsiteY5362" fmla="*/ 1453912 h 5756219"/>
              <a:gd name="connsiteX5363" fmla="*/ 3258395 w 6226010"/>
              <a:gd name="connsiteY5363" fmla="*/ 1456630 h 5756219"/>
              <a:gd name="connsiteX5364" fmla="*/ 3258395 w 6226010"/>
              <a:gd name="connsiteY5364" fmla="*/ 1472935 h 5756219"/>
              <a:gd name="connsiteX5365" fmla="*/ 3269267 w 6226010"/>
              <a:gd name="connsiteY5365" fmla="*/ 1470218 h 5756219"/>
              <a:gd name="connsiteX5366" fmla="*/ 3266549 w 6226010"/>
              <a:gd name="connsiteY5366" fmla="*/ 1464782 h 5756219"/>
              <a:gd name="connsiteX5367" fmla="*/ 1130519 w 6226010"/>
              <a:gd name="connsiteY5367" fmla="*/ 1451194 h 5756219"/>
              <a:gd name="connsiteX5368" fmla="*/ 1130519 w 6226010"/>
              <a:gd name="connsiteY5368" fmla="*/ 1459347 h 5756219"/>
              <a:gd name="connsiteX5369" fmla="*/ 1133237 w 6226010"/>
              <a:gd name="connsiteY5369" fmla="*/ 1451194 h 5756219"/>
              <a:gd name="connsiteX5370" fmla="*/ 1130519 w 6226010"/>
              <a:gd name="connsiteY5370" fmla="*/ 1451194 h 5756219"/>
              <a:gd name="connsiteX5371" fmla="*/ 4744921 w 6226010"/>
              <a:gd name="connsiteY5371" fmla="*/ 1448477 h 5756219"/>
              <a:gd name="connsiteX5372" fmla="*/ 4712309 w 6226010"/>
              <a:gd name="connsiteY5372" fmla="*/ 1508262 h 5756219"/>
              <a:gd name="connsiteX5373" fmla="*/ 4725897 w 6226010"/>
              <a:gd name="connsiteY5373" fmla="*/ 1524567 h 5756219"/>
              <a:gd name="connsiteX5374" fmla="*/ 4761226 w 6226010"/>
              <a:gd name="connsiteY5374" fmla="*/ 1505543 h 5756219"/>
              <a:gd name="connsiteX5375" fmla="*/ 4728615 w 6226010"/>
              <a:gd name="connsiteY5375" fmla="*/ 1505543 h 5756219"/>
              <a:gd name="connsiteX5376" fmla="*/ 4739485 w 6226010"/>
              <a:gd name="connsiteY5376" fmla="*/ 1494674 h 5756219"/>
              <a:gd name="connsiteX5377" fmla="*/ 4788402 w 6226010"/>
              <a:gd name="connsiteY5377" fmla="*/ 1500108 h 5756219"/>
              <a:gd name="connsiteX5378" fmla="*/ 4753073 w 6226010"/>
              <a:gd name="connsiteY5378" fmla="*/ 1486520 h 5756219"/>
              <a:gd name="connsiteX5379" fmla="*/ 4763944 w 6226010"/>
              <a:gd name="connsiteY5379" fmla="*/ 1472935 h 5756219"/>
              <a:gd name="connsiteX5380" fmla="*/ 4744921 w 6226010"/>
              <a:gd name="connsiteY5380" fmla="*/ 1448477 h 5756219"/>
              <a:gd name="connsiteX5381" fmla="*/ 1127801 w 6226010"/>
              <a:gd name="connsiteY5381" fmla="*/ 1443043 h 5756219"/>
              <a:gd name="connsiteX5382" fmla="*/ 1127801 w 6226010"/>
              <a:gd name="connsiteY5382" fmla="*/ 1448477 h 5756219"/>
              <a:gd name="connsiteX5383" fmla="*/ 1130519 w 6226010"/>
              <a:gd name="connsiteY5383" fmla="*/ 1443043 h 5756219"/>
              <a:gd name="connsiteX5384" fmla="*/ 1127801 w 6226010"/>
              <a:gd name="connsiteY5384" fmla="*/ 1443043 h 5756219"/>
              <a:gd name="connsiteX5385" fmla="*/ 4633499 w 6226010"/>
              <a:gd name="connsiteY5385" fmla="*/ 1440324 h 5756219"/>
              <a:gd name="connsiteX5386" fmla="*/ 4625345 w 6226010"/>
              <a:gd name="connsiteY5386" fmla="*/ 1451194 h 5756219"/>
              <a:gd name="connsiteX5387" fmla="*/ 4638933 w 6226010"/>
              <a:gd name="connsiteY5387" fmla="*/ 1451194 h 5756219"/>
              <a:gd name="connsiteX5388" fmla="*/ 4633499 w 6226010"/>
              <a:gd name="connsiteY5388" fmla="*/ 1440324 h 5756219"/>
              <a:gd name="connsiteX5389" fmla="*/ 2214839 w 6226010"/>
              <a:gd name="connsiteY5389" fmla="*/ 1434890 h 5756219"/>
              <a:gd name="connsiteX5390" fmla="*/ 2144182 w 6226010"/>
              <a:gd name="connsiteY5390" fmla="*/ 1448477 h 5756219"/>
              <a:gd name="connsiteX5391" fmla="*/ 2144182 w 6226010"/>
              <a:gd name="connsiteY5391" fmla="*/ 1451194 h 5756219"/>
              <a:gd name="connsiteX5392" fmla="*/ 2146899 w 6226010"/>
              <a:gd name="connsiteY5392" fmla="*/ 1451194 h 5756219"/>
              <a:gd name="connsiteX5393" fmla="*/ 2149617 w 6226010"/>
              <a:gd name="connsiteY5393" fmla="*/ 1451194 h 5756219"/>
              <a:gd name="connsiteX5394" fmla="*/ 2214839 w 6226010"/>
              <a:gd name="connsiteY5394" fmla="*/ 1440324 h 5756219"/>
              <a:gd name="connsiteX5395" fmla="*/ 2214839 w 6226010"/>
              <a:gd name="connsiteY5395" fmla="*/ 1434890 h 5756219"/>
              <a:gd name="connsiteX5396" fmla="*/ 3258395 w 6226010"/>
              <a:gd name="connsiteY5396" fmla="*/ 1424018 h 5756219"/>
              <a:gd name="connsiteX5397" fmla="*/ 3258395 w 6226010"/>
              <a:gd name="connsiteY5397" fmla="*/ 1434890 h 5756219"/>
              <a:gd name="connsiteX5398" fmla="*/ 3266549 w 6226010"/>
              <a:gd name="connsiteY5398" fmla="*/ 1432171 h 5756219"/>
              <a:gd name="connsiteX5399" fmla="*/ 3258395 w 6226010"/>
              <a:gd name="connsiteY5399" fmla="*/ 1424018 h 5756219"/>
              <a:gd name="connsiteX5400" fmla="*/ 4690569 w 6226010"/>
              <a:gd name="connsiteY5400" fmla="*/ 1418583 h 5756219"/>
              <a:gd name="connsiteX5401" fmla="*/ 4674263 w 6226010"/>
              <a:gd name="connsiteY5401" fmla="*/ 1424018 h 5756219"/>
              <a:gd name="connsiteX5402" fmla="*/ 4676981 w 6226010"/>
              <a:gd name="connsiteY5402" fmla="*/ 1443043 h 5756219"/>
              <a:gd name="connsiteX5403" fmla="*/ 4679697 w 6226010"/>
              <a:gd name="connsiteY5403" fmla="*/ 1448477 h 5756219"/>
              <a:gd name="connsiteX5404" fmla="*/ 4696004 w 6226010"/>
              <a:gd name="connsiteY5404" fmla="*/ 1432171 h 5756219"/>
              <a:gd name="connsiteX5405" fmla="*/ 4690569 w 6226010"/>
              <a:gd name="connsiteY5405" fmla="*/ 1418583 h 5756219"/>
              <a:gd name="connsiteX5406" fmla="*/ 1127801 w 6226010"/>
              <a:gd name="connsiteY5406" fmla="*/ 1418583 h 5756219"/>
              <a:gd name="connsiteX5407" fmla="*/ 1127801 w 6226010"/>
              <a:gd name="connsiteY5407" fmla="*/ 1426736 h 5756219"/>
              <a:gd name="connsiteX5408" fmla="*/ 1130519 w 6226010"/>
              <a:gd name="connsiteY5408" fmla="*/ 1426736 h 5756219"/>
              <a:gd name="connsiteX5409" fmla="*/ 1130519 w 6226010"/>
              <a:gd name="connsiteY5409" fmla="*/ 1429454 h 5756219"/>
              <a:gd name="connsiteX5410" fmla="*/ 1127801 w 6226010"/>
              <a:gd name="connsiteY5410" fmla="*/ 1429454 h 5756219"/>
              <a:gd name="connsiteX5411" fmla="*/ 1127801 w 6226010"/>
              <a:gd name="connsiteY5411" fmla="*/ 1432171 h 5756219"/>
              <a:gd name="connsiteX5412" fmla="*/ 1127801 w 6226010"/>
              <a:gd name="connsiteY5412" fmla="*/ 1440324 h 5756219"/>
              <a:gd name="connsiteX5413" fmla="*/ 1130519 w 6226010"/>
              <a:gd name="connsiteY5413" fmla="*/ 1440324 h 5756219"/>
              <a:gd name="connsiteX5414" fmla="*/ 1130519 w 6226010"/>
              <a:gd name="connsiteY5414" fmla="*/ 1434890 h 5756219"/>
              <a:gd name="connsiteX5415" fmla="*/ 1133237 w 6226010"/>
              <a:gd name="connsiteY5415" fmla="*/ 1434890 h 5756219"/>
              <a:gd name="connsiteX5416" fmla="*/ 1133237 w 6226010"/>
              <a:gd name="connsiteY5416" fmla="*/ 1432171 h 5756219"/>
              <a:gd name="connsiteX5417" fmla="*/ 1133237 w 6226010"/>
              <a:gd name="connsiteY5417" fmla="*/ 1426736 h 5756219"/>
              <a:gd name="connsiteX5418" fmla="*/ 1130519 w 6226010"/>
              <a:gd name="connsiteY5418" fmla="*/ 1421302 h 5756219"/>
              <a:gd name="connsiteX5419" fmla="*/ 1130519 w 6226010"/>
              <a:gd name="connsiteY5419" fmla="*/ 1418583 h 5756219"/>
              <a:gd name="connsiteX5420" fmla="*/ 1127801 w 6226010"/>
              <a:gd name="connsiteY5420" fmla="*/ 1418583 h 5756219"/>
              <a:gd name="connsiteX5421" fmla="*/ 5721556 w 6226010"/>
              <a:gd name="connsiteY5421" fmla="*/ 1414168 h 5756219"/>
              <a:gd name="connsiteX5422" fmla="*/ 5731407 w 6226010"/>
              <a:gd name="connsiteY5422" fmla="*/ 1415866 h 5756219"/>
              <a:gd name="connsiteX5423" fmla="*/ 5720507 w 6226010"/>
              <a:gd name="connsiteY5423" fmla="*/ 1414557 h 5756219"/>
              <a:gd name="connsiteX5424" fmla="*/ 4763944 w 6226010"/>
              <a:gd name="connsiteY5424" fmla="*/ 1399561 h 5756219"/>
              <a:gd name="connsiteX5425" fmla="*/ 4761226 w 6226010"/>
              <a:gd name="connsiteY5425" fmla="*/ 1440324 h 5756219"/>
              <a:gd name="connsiteX5426" fmla="*/ 4766661 w 6226010"/>
              <a:gd name="connsiteY5426" fmla="*/ 1478370 h 5756219"/>
              <a:gd name="connsiteX5427" fmla="*/ 4812861 w 6226010"/>
              <a:gd name="connsiteY5427" fmla="*/ 1478370 h 5756219"/>
              <a:gd name="connsiteX5428" fmla="*/ 4796555 w 6226010"/>
              <a:gd name="connsiteY5428" fmla="*/ 1486520 h 5756219"/>
              <a:gd name="connsiteX5429" fmla="*/ 4834601 w 6226010"/>
              <a:gd name="connsiteY5429" fmla="*/ 1481085 h 5756219"/>
              <a:gd name="connsiteX5430" fmla="*/ 4837319 w 6226010"/>
              <a:gd name="connsiteY5430" fmla="*/ 1472935 h 5756219"/>
              <a:gd name="connsiteX5431" fmla="*/ 4823731 w 6226010"/>
              <a:gd name="connsiteY5431" fmla="*/ 1472935 h 5756219"/>
              <a:gd name="connsiteX5432" fmla="*/ 4821013 w 6226010"/>
              <a:gd name="connsiteY5432" fmla="*/ 1451194 h 5756219"/>
              <a:gd name="connsiteX5433" fmla="*/ 4796555 w 6226010"/>
              <a:gd name="connsiteY5433" fmla="*/ 1459347 h 5756219"/>
              <a:gd name="connsiteX5434" fmla="*/ 4812861 w 6226010"/>
              <a:gd name="connsiteY5434" fmla="*/ 1424018 h 5756219"/>
              <a:gd name="connsiteX5435" fmla="*/ 4782967 w 6226010"/>
              <a:gd name="connsiteY5435" fmla="*/ 1424018 h 5756219"/>
              <a:gd name="connsiteX5436" fmla="*/ 4799273 w 6226010"/>
              <a:gd name="connsiteY5436" fmla="*/ 1418583 h 5756219"/>
              <a:gd name="connsiteX5437" fmla="*/ 4763944 w 6226010"/>
              <a:gd name="connsiteY5437" fmla="*/ 1399561 h 5756219"/>
              <a:gd name="connsiteX5438" fmla="*/ 1152260 w 6226010"/>
              <a:gd name="connsiteY5438" fmla="*/ 1385972 h 5756219"/>
              <a:gd name="connsiteX5439" fmla="*/ 1152260 w 6226010"/>
              <a:gd name="connsiteY5439" fmla="*/ 1388691 h 5756219"/>
              <a:gd name="connsiteX5440" fmla="*/ 1187589 w 6226010"/>
              <a:gd name="connsiteY5440" fmla="*/ 1396844 h 5756219"/>
              <a:gd name="connsiteX5441" fmla="*/ 1187589 w 6226010"/>
              <a:gd name="connsiteY5441" fmla="*/ 1394126 h 5756219"/>
              <a:gd name="connsiteX5442" fmla="*/ 1176718 w 6226010"/>
              <a:gd name="connsiteY5442" fmla="*/ 1391407 h 5756219"/>
              <a:gd name="connsiteX5443" fmla="*/ 1152260 w 6226010"/>
              <a:gd name="connsiteY5443" fmla="*/ 1385972 h 5756219"/>
              <a:gd name="connsiteX5444" fmla="*/ 4657957 w 6226010"/>
              <a:gd name="connsiteY5444" fmla="*/ 1383256 h 5756219"/>
              <a:gd name="connsiteX5445" fmla="*/ 4652521 w 6226010"/>
              <a:gd name="connsiteY5445" fmla="*/ 1391407 h 5756219"/>
              <a:gd name="connsiteX5446" fmla="*/ 4666109 w 6226010"/>
              <a:gd name="connsiteY5446" fmla="*/ 1388691 h 5756219"/>
              <a:gd name="connsiteX5447" fmla="*/ 4657957 w 6226010"/>
              <a:gd name="connsiteY5447" fmla="*/ 1383256 h 5756219"/>
              <a:gd name="connsiteX5448" fmla="*/ 1206612 w 6226010"/>
              <a:gd name="connsiteY5448" fmla="*/ 1378800 h 5756219"/>
              <a:gd name="connsiteX5449" fmla="*/ 1208678 w 6226010"/>
              <a:gd name="connsiteY5449" fmla="*/ 1379242 h 5756219"/>
              <a:gd name="connsiteX5450" fmla="*/ 1209330 w 6226010"/>
              <a:gd name="connsiteY5450" fmla="*/ 1380546 h 5756219"/>
              <a:gd name="connsiteX5451" fmla="*/ 1206612 w 6226010"/>
              <a:gd name="connsiteY5451" fmla="*/ 1380546 h 5756219"/>
              <a:gd name="connsiteX5452" fmla="*/ 3271983 w 6226010"/>
              <a:gd name="connsiteY5452" fmla="*/ 1377819 h 5756219"/>
              <a:gd name="connsiteX5453" fmla="*/ 3258395 w 6226010"/>
              <a:gd name="connsiteY5453" fmla="*/ 1380537 h 5756219"/>
              <a:gd name="connsiteX5454" fmla="*/ 3258395 w 6226010"/>
              <a:gd name="connsiteY5454" fmla="*/ 1396844 h 5756219"/>
              <a:gd name="connsiteX5455" fmla="*/ 3274701 w 6226010"/>
              <a:gd name="connsiteY5455" fmla="*/ 1391407 h 5756219"/>
              <a:gd name="connsiteX5456" fmla="*/ 1125084 w 6226010"/>
              <a:gd name="connsiteY5456" fmla="*/ 1375102 h 5756219"/>
              <a:gd name="connsiteX5457" fmla="*/ 1122366 w 6226010"/>
              <a:gd name="connsiteY5457" fmla="*/ 1377819 h 5756219"/>
              <a:gd name="connsiteX5458" fmla="*/ 1125084 w 6226010"/>
              <a:gd name="connsiteY5458" fmla="*/ 1377819 h 5756219"/>
              <a:gd name="connsiteX5459" fmla="*/ 1125084 w 6226010"/>
              <a:gd name="connsiteY5459" fmla="*/ 1375102 h 5756219"/>
              <a:gd name="connsiteX5460" fmla="*/ 1399561 w 6226010"/>
              <a:gd name="connsiteY5460" fmla="*/ 1366950 h 5756219"/>
              <a:gd name="connsiteX5461" fmla="*/ 1399561 w 6226010"/>
              <a:gd name="connsiteY5461" fmla="*/ 1369668 h 5756219"/>
              <a:gd name="connsiteX5462" fmla="*/ 1402278 w 6226010"/>
              <a:gd name="connsiteY5462" fmla="*/ 1369668 h 5756219"/>
              <a:gd name="connsiteX5463" fmla="*/ 1402278 w 6226010"/>
              <a:gd name="connsiteY5463" fmla="*/ 1366950 h 5756219"/>
              <a:gd name="connsiteX5464" fmla="*/ 1399561 w 6226010"/>
              <a:gd name="connsiteY5464" fmla="*/ 1366950 h 5756219"/>
              <a:gd name="connsiteX5465" fmla="*/ 1934927 w 6226010"/>
              <a:gd name="connsiteY5465" fmla="*/ 1364231 h 5756219"/>
              <a:gd name="connsiteX5466" fmla="*/ 1934927 w 6226010"/>
              <a:gd name="connsiteY5466" fmla="*/ 1366950 h 5756219"/>
              <a:gd name="connsiteX5467" fmla="*/ 1959385 w 6226010"/>
              <a:gd name="connsiteY5467" fmla="*/ 1380537 h 5756219"/>
              <a:gd name="connsiteX5468" fmla="*/ 1967538 w 6226010"/>
              <a:gd name="connsiteY5468" fmla="*/ 1380537 h 5756219"/>
              <a:gd name="connsiteX5469" fmla="*/ 1967538 w 6226010"/>
              <a:gd name="connsiteY5469" fmla="*/ 1383256 h 5756219"/>
              <a:gd name="connsiteX5470" fmla="*/ 1997432 w 6226010"/>
              <a:gd name="connsiteY5470" fmla="*/ 1399561 h 5756219"/>
              <a:gd name="connsiteX5471" fmla="*/ 1994714 w 6226010"/>
              <a:gd name="connsiteY5471" fmla="*/ 1391407 h 5756219"/>
              <a:gd name="connsiteX5472" fmla="*/ 1951233 w 6226010"/>
              <a:gd name="connsiteY5472" fmla="*/ 1366950 h 5756219"/>
              <a:gd name="connsiteX5473" fmla="*/ 1934927 w 6226010"/>
              <a:gd name="connsiteY5473" fmla="*/ 1364231 h 5756219"/>
              <a:gd name="connsiteX5474" fmla="*/ 1399561 w 6226010"/>
              <a:gd name="connsiteY5474" fmla="*/ 1350644 h 5756219"/>
              <a:gd name="connsiteX5475" fmla="*/ 1399561 w 6226010"/>
              <a:gd name="connsiteY5475" fmla="*/ 1353362 h 5756219"/>
              <a:gd name="connsiteX5476" fmla="*/ 1402278 w 6226010"/>
              <a:gd name="connsiteY5476" fmla="*/ 1353362 h 5756219"/>
              <a:gd name="connsiteX5477" fmla="*/ 1402278 w 6226010"/>
              <a:gd name="connsiteY5477" fmla="*/ 1350644 h 5756219"/>
              <a:gd name="connsiteX5478" fmla="*/ 1399561 w 6226010"/>
              <a:gd name="connsiteY5478" fmla="*/ 1350644 h 5756219"/>
              <a:gd name="connsiteX5479" fmla="*/ 3258395 w 6226010"/>
              <a:gd name="connsiteY5479" fmla="*/ 1342491 h 5756219"/>
              <a:gd name="connsiteX5480" fmla="*/ 3258395 w 6226010"/>
              <a:gd name="connsiteY5480" fmla="*/ 1361515 h 5756219"/>
              <a:gd name="connsiteX5481" fmla="*/ 3269267 w 6226010"/>
              <a:gd name="connsiteY5481" fmla="*/ 1358797 h 5756219"/>
              <a:gd name="connsiteX5482" fmla="*/ 3266549 w 6226010"/>
              <a:gd name="connsiteY5482" fmla="*/ 1342491 h 5756219"/>
              <a:gd name="connsiteX5483" fmla="*/ 3258395 w 6226010"/>
              <a:gd name="connsiteY5483" fmla="*/ 1342491 h 5756219"/>
              <a:gd name="connsiteX5484" fmla="*/ 1399561 w 6226010"/>
              <a:gd name="connsiteY5484" fmla="*/ 1337055 h 5756219"/>
              <a:gd name="connsiteX5485" fmla="*/ 1399561 w 6226010"/>
              <a:gd name="connsiteY5485" fmla="*/ 1339773 h 5756219"/>
              <a:gd name="connsiteX5486" fmla="*/ 1402278 w 6226010"/>
              <a:gd name="connsiteY5486" fmla="*/ 1339773 h 5756219"/>
              <a:gd name="connsiteX5487" fmla="*/ 1402278 w 6226010"/>
              <a:gd name="connsiteY5487" fmla="*/ 1337055 h 5756219"/>
              <a:gd name="connsiteX5488" fmla="*/ 1399561 w 6226010"/>
              <a:gd name="connsiteY5488" fmla="*/ 1337055 h 5756219"/>
              <a:gd name="connsiteX5489" fmla="*/ 1937645 w 6226010"/>
              <a:gd name="connsiteY5489" fmla="*/ 1331621 h 5756219"/>
              <a:gd name="connsiteX5490" fmla="*/ 1937645 w 6226010"/>
              <a:gd name="connsiteY5490" fmla="*/ 1342491 h 5756219"/>
              <a:gd name="connsiteX5491" fmla="*/ 1943080 w 6226010"/>
              <a:gd name="connsiteY5491" fmla="*/ 1342491 h 5756219"/>
              <a:gd name="connsiteX5492" fmla="*/ 1943080 w 6226010"/>
              <a:gd name="connsiteY5492" fmla="*/ 1331621 h 5756219"/>
              <a:gd name="connsiteX5493" fmla="*/ 1937645 w 6226010"/>
              <a:gd name="connsiteY5493" fmla="*/ 1331621 h 5756219"/>
              <a:gd name="connsiteX5494" fmla="*/ 1353362 w 6226010"/>
              <a:gd name="connsiteY5494" fmla="*/ 1328904 h 5756219"/>
              <a:gd name="connsiteX5495" fmla="*/ 1350644 w 6226010"/>
              <a:gd name="connsiteY5495" fmla="*/ 1334339 h 5756219"/>
              <a:gd name="connsiteX5496" fmla="*/ 1353362 w 6226010"/>
              <a:gd name="connsiteY5496" fmla="*/ 1334339 h 5756219"/>
              <a:gd name="connsiteX5497" fmla="*/ 1350644 w 6226010"/>
              <a:gd name="connsiteY5497" fmla="*/ 1339773 h 5756219"/>
              <a:gd name="connsiteX5498" fmla="*/ 1353362 w 6226010"/>
              <a:gd name="connsiteY5498" fmla="*/ 1339773 h 5756219"/>
              <a:gd name="connsiteX5499" fmla="*/ 1353362 w 6226010"/>
              <a:gd name="connsiteY5499" fmla="*/ 1334339 h 5756219"/>
              <a:gd name="connsiteX5500" fmla="*/ 1353362 w 6226010"/>
              <a:gd name="connsiteY5500" fmla="*/ 1328904 h 5756219"/>
              <a:gd name="connsiteX5501" fmla="*/ 1399561 w 6226010"/>
              <a:gd name="connsiteY5501" fmla="*/ 1323468 h 5756219"/>
              <a:gd name="connsiteX5502" fmla="*/ 1399561 w 6226010"/>
              <a:gd name="connsiteY5502" fmla="*/ 1326186 h 5756219"/>
              <a:gd name="connsiteX5503" fmla="*/ 1402278 w 6226010"/>
              <a:gd name="connsiteY5503" fmla="*/ 1326186 h 5756219"/>
              <a:gd name="connsiteX5504" fmla="*/ 1402278 w 6226010"/>
              <a:gd name="connsiteY5504" fmla="*/ 1323468 h 5756219"/>
              <a:gd name="connsiteX5505" fmla="*/ 1399561 w 6226010"/>
              <a:gd name="connsiteY5505" fmla="*/ 1323468 h 5756219"/>
              <a:gd name="connsiteX5506" fmla="*/ 5166022 w 6226010"/>
              <a:gd name="connsiteY5506" fmla="*/ 1317205 h 5756219"/>
              <a:gd name="connsiteX5507" fmla="*/ 5144280 w 6226010"/>
              <a:gd name="connsiteY5507" fmla="*/ 1325845 h 5756219"/>
              <a:gd name="connsiteX5508" fmla="*/ 5138867 w 6226010"/>
              <a:gd name="connsiteY5508" fmla="*/ 1327365 h 5756219"/>
              <a:gd name="connsiteX5509" fmla="*/ 5155659 w 6226010"/>
              <a:gd name="connsiteY5509" fmla="*/ 1317481 h 5756219"/>
              <a:gd name="connsiteX5510" fmla="*/ 1464783 w 6226010"/>
              <a:gd name="connsiteY5510" fmla="*/ 1309881 h 5756219"/>
              <a:gd name="connsiteX5511" fmla="*/ 1467501 w 6226010"/>
              <a:gd name="connsiteY5511" fmla="*/ 1312597 h 5756219"/>
              <a:gd name="connsiteX5512" fmla="*/ 1467501 w 6226010"/>
              <a:gd name="connsiteY5512" fmla="*/ 1309881 h 5756219"/>
              <a:gd name="connsiteX5513" fmla="*/ 1464783 w 6226010"/>
              <a:gd name="connsiteY5513" fmla="*/ 1309881 h 5756219"/>
              <a:gd name="connsiteX5514" fmla="*/ 1399561 w 6226010"/>
              <a:gd name="connsiteY5514" fmla="*/ 1309881 h 5756219"/>
              <a:gd name="connsiteX5515" fmla="*/ 1399561 w 6226010"/>
              <a:gd name="connsiteY5515" fmla="*/ 1312597 h 5756219"/>
              <a:gd name="connsiteX5516" fmla="*/ 1402278 w 6226010"/>
              <a:gd name="connsiteY5516" fmla="*/ 1312597 h 5756219"/>
              <a:gd name="connsiteX5517" fmla="*/ 1402278 w 6226010"/>
              <a:gd name="connsiteY5517" fmla="*/ 1309881 h 5756219"/>
              <a:gd name="connsiteX5518" fmla="*/ 1399561 w 6226010"/>
              <a:gd name="connsiteY5518" fmla="*/ 1309881 h 5756219"/>
              <a:gd name="connsiteX5519" fmla="*/ 1353362 w 6226010"/>
              <a:gd name="connsiteY5519" fmla="*/ 1309881 h 5756219"/>
              <a:gd name="connsiteX5520" fmla="*/ 1350644 w 6226010"/>
              <a:gd name="connsiteY5520" fmla="*/ 1315315 h 5756219"/>
              <a:gd name="connsiteX5521" fmla="*/ 1353362 w 6226010"/>
              <a:gd name="connsiteY5521" fmla="*/ 1315315 h 5756219"/>
              <a:gd name="connsiteX5522" fmla="*/ 1353362 w 6226010"/>
              <a:gd name="connsiteY5522" fmla="*/ 1309881 h 5756219"/>
              <a:gd name="connsiteX5523" fmla="*/ 3258395 w 6226010"/>
              <a:gd name="connsiteY5523" fmla="*/ 1304444 h 5756219"/>
              <a:gd name="connsiteX5524" fmla="*/ 3258395 w 6226010"/>
              <a:gd name="connsiteY5524" fmla="*/ 1320751 h 5756219"/>
              <a:gd name="connsiteX5525" fmla="*/ 3263831 w 6226010"/>
              <a:gd name="connsiteY5525" fmla="*/ 1320751 h 5756219"/>
              <a:gd name="connsiteX5526" fmla="*/ 3261113 w 6226010"/>
              <a:gd name="connsiteY5526" fmla="*/ 1304444 h 5756219"/>
              <a:gd name="connsiteX5527" fmla="*/ 3258395 w 6226010"/>
              <a:gd name="connsiteY5527" fmla="*/ 1304444 h 5756219"/>
              <a:gd name="connsiteX5528" fmla="*/ 1557181 w 6226010"/>
              <a:gd name="connsiteY5528" fmla="*/ 1304444 h 5756219"/>
              <a:gd name="connsiteX5529" fmla="*/ 1557181 w 6226010"/>
              <a:gd name="connsiteY5529" fmla="*/ 1307163 h 5756219"/>
              <a:gd name="connsiteX5530" fmla="*/ 1568052 w 6226010"/>
              <a:gd name="connsiteY5530" fmla="*/ 1309881 h 5756219"/>
              <a:gd name="connsiteX5531" fmla="*/ 1557181 w 6226010"/>
              <a:gd name="connsiteY5531" fmla="*/ 1304444 h 5756219"/>
              <a:gd name="connsiteX5532" fmla="*/ 1549029 w 6226010"/>
              <a:gd name="connsiteY5532" fmla="*/ 1304444 h 5756219"/>
              <a:gd name="connsiteX5533" fmla="*/ 1549029 w 6226010"/>
              <a:gd name="connsiteY5533" fmla="*/ 1307163 h 5756219"/>
              <a:gd name="connsiteX5534" fmla="*/ 1554464 w 6226010"/>
              <a:gd name="connsiteY5534" fmla="*/ 1307163 h 5756219"/>
              <a:gd name="connsiteX5535" fmla="*/ 1549029 w 6226010"/>
              <a:gd name="connsiteY5535" fmla="*/ 1304444 h 5756219"/>
              <a:gd name="connsiteX5536" fmla="*/ 1937645 w 6226010"/>
              <a:gd name="connsiteY5536" fmla="*/ 1301727 h 5756219"/>
              <a:gd name="connsiteX5537" fmla="*/ 1937645 w 6226010"/>
              <a:gd name="connsiteY5537" fmla="*/ 1315315 h 5756219"/>
              <a:gd name="connsiteX5538" fmla="*/ 1943080 w 6226010"/>
              <a:gd name="connsiteY5538" fmla="*/ 1315315 h 5756219"/>
              <a:gd name="connsiteX5539" fmla="*/ 1943080 w 6226010"/>
              <a:gd name="connsiteY5539" fmla="*/ 1301727 h 5756219"/>
              <a:gd name="connsiteX5540" fmla="*/ 1937645 w 6226010"/>
              <a:gd name="connsiteY5540" fmla="*/ 1301727 h 5756219"/>
              <a:gd name="connsiteX5541" fmla="*/ 1353362 w 6226010"/>
              <a:gd name="connsiteY5541" fmla="*/ 1296292 h 5756219"/>
              <a:gd name="connsiteX5542" fmla="*/ 1350644 w 6226010"/>
              <a:gd name="connsiteY5542" fmla="*/ 1301727 h 5756219"/>
              <a:gd name="connsiteX5543" fmla="*/ 1353362 w 6226010"/>
              <a:gd name="connsiteY5543" fmla="*/ 1301727 h 5756219"/>
              <a:gd name="connsiteX5544" fmla="*/ 1353362 w 6226010"/>
              <a:gd name="connsiteY5544" fmla="*/ 1296292 h 5756219"/>
              <a:gd name="connsiteX5545" fmla="*/ 1399561 w 6226010"/>
              <a:gd name="connsiteY5545" fmla="*/ 1293574 h 5756219"/>
              <a:gd name="connsiteX5546" fmla="*/ 1399561 w 6226010"/>
              <a:gd name="connsiteY5546" fmla="*/ 1296292 h 5756219"/>
              <a:gd name="connsiteX5547" fmla="*/ 1402278 w 6226010"/>
              <a:gd name="connsiteY5547" fmla="*/ 1296292 h 5756219"/>
              <a:gd name="connsiteX5548" fmla="*/ 1402278 w 6226010"/>
              <a:gd name="connsiteY5548" fmla="*/ 1293574 h 5756219"/>
              <a:gd name="connsiteX5549" fmla="*/ 1399561 w 6226010"/>
              <a:gd name="connsiteY5549" fmla="*/ 1293574 h 5756219"/>
              <a:gd name="connsiteX5550" fmla="*/ 1557181 w 6226010"/>
              <a:gd name="connsiteY5550" fmla="*/ 1288140 h 5756219"/>
              <a:gd name="connsiteX5551" fmla="*/ 1557181 w 6226010"/>
              <a:gd name="connsiteY5551" fmla="*/ 1290857 h 5756219"/>
              <a:gd name="connsiteX5552" fmla="*/ 1568052 w 6226010"/>
              <a:gd name="connsiteY5552" fmla="*/ 1293574 h 5756219"/>
              <a:gd name="connsiteX5553" fmla="*/ 1557181 w 6226010"/>
              <a:gd name="connsiteY5553" fmla="*/ 1288140 h 5756219"/>
              <a:gd name="connsiteX5554" fmla="*/ 3003283 w 6226010"/>
              <a:gd name="connsiteY5554" fmla="*/ 1287460 h 5756219"/>
              <a:gd name="connsiteX5555" fmla="*/ 3003168 w 6226010"/>
              <a:gd name="connsiteY5555" fmla="*/ 1288606 h 5756219"/>
              <a:gd name="connsiteX5556" fmla="*/ 2236580 w 6226010"/>
              <a:gd name="connsiteY5556" fmla="*/ 1432171 h 5756219"/>
              <a:gd name="connsiteX5557" fmla="*/ 2239298 w 6226010"/>
              <a:gd name="connsiteY5557" fmla="*/ 1434890 h 5756219"/>
              <a:gd name="connsiteX5558" fmla="*/ 3002943 w 6226010"/>
              <a:gd name="connsiteY5558" fmla="*/ 1290857 h 5756219"/>
              <a:gd name="connsiteX5559" fmla="*/ 3003168 w 6226010"/>
              <a:gd name="connsiteY5559" fmla="*/ 1288606 h 5756219"/>
              <a:gd name="connsiteX5560" fmla="*/ 3005659 w 6226010"/>
              <a:gd name="connsiteY5560" fmla="*/ 1288140 h 5756219"/>
              <a:gd name="connsiteX5561" fmla="*/ 3003283 w 6226010"/>
              <a:gd name="connsiteY5561" fmla="*/ 1287460 h 5756219"/>
              <a:gd name="connsiteX5562" fmla="*/ 1549029 w 6226010"/>
              <a:gd name="connsiteY5562" fmla="*/ 1285421 h 5756219"/>
              <a:gd name="connsiteX5563" fmla="*/ 1549029 w 6226010"/>
              <a:gd name="connsiteY5563" fmla="*/ 1288140 h 5756219"/>
              <a:gd name="connsiteX5564" fmla="*/ 1554464 w 6226010"/>
              <a:gd name="connsiteY5564" fmla="*/ 1288140 h 5756219"/>
              <a:gd name="connsiteX5565" fmla="*/ 1549029 w 6226010"/>
              <a:gd name="connsiteY5565" fmla="*/ 1285421 h 5756219"/>
              <a:gd name="connsiteX5566" fmla="*/ 1353362 w 6226010"/>
              <a:gd name="connsiteY5566" fmla="*/ 1285421 h 5756219"/>
              <a:gd name="connsiteX5567" fmla="*/ 1350644 w 6226010"/>
              <a:gd name="connsiteY5567" fmla="*/ 1293574 h 5756219"/>
              <a:gd name="connsiteX5568" fmla="*/ 1353362 w 6226010"/>
              <a:gd name="connsiteY5568" fmla="*/ 1293574 h 5756219"/>
              <a:gd name="connsiteX5569" fmla="*/ 1353362 w 6226010"/>
              <a:gd name="connsiteY5569" fmla="*/ 1285421 h 5756219"/>
              <a:gd name="connsiteX5570" fmla="*/ 3024683 w 6226010"/>
              <a:gd name="connsiteY5570" fmla="*/ 1279986 h 5756219"/>
              <a:gd name="connsiteX5571" fmla="*/ 3024683 w 6226010"/>
              <a:gd name="connsiteY5571" fmla="*/ 1285421 h 5756219"/>
              <a:gd name="connsiteX5572" fmla="*/ 3032835 w 6226010"/>
              <a:gd name="connsiteY5572" fmla="*/ 1285421 h 5756219"/>
              <a:gd name="connsiteX5573" fmla="*/ 3032835 w 6226010"/>
              <a:gd name="connsiteY5573" fmla="*/ 1279986 h 5756219"/>
              <a:gd name="connsiteX5574" fmla="*/ 3024683 w 6226010"/>
              <a:gd name="connsiteY5574" fmla="*/ 1279986 h 5756219"/>
              <a:gd name="connsiteX5575" fmla="*/ 1505547 w 6226010"/>
              <a:gd name="connsiteY5575" fmla="*/ 1279986 h 5756219"/>
              <a:gd name="connsiteX5576" fmla="*/ 1497394 w 6226010"/>
              <a:gd name="connsiteY5576" fmla="*/ 1282705 h 5756219"/>
              <a:gd name="connsiteX5577" fmla="*/ 1502829 w 6226010"/>
              <a:gd name="connsiteY5577" fmla="*/ 1282705 h 5756219"/>
              <a:gd name="connsiteX5578" fmla="*/ 1510982 w 6226010"/>
              <a:gd name="connsiteY5578" fmla="*/ 1279986 h 5756219"/>
              <a:gd name="connsiteX5579" fmla="*/ 1505547 w 6226010"/>
              <a:gd name="connsiteY5579" fmla="*/ 1279986 h 5756219"/>
              <a:gd name="connsiteX5580" fmla="*/ 1399561 w 6226010"/>
              <a:gd name="connsiteY5580" fmla="*/ 1279986 h 5756219"/>
              <a:gd name="connsiteX5581" fmla="*/ 1399561 w 6226010"/>
              <a:gd name="connsiteY5581" fmla="*/ 1282705 h 5756219"/>
              <a:gd name="connsiteX5582" fmla="*/ 1402278 w 6226010"/>
              <a:gd name="connsiteY5582" fmla="*/ 1282705 h 5756219"/>
              <a:gd name="connsiteX5583" fmla="*/ 1402278 w 6226010"/>
              <a:gd name="connsiteY5583" fmla="*/ 1279986 h 5756219"/>
              <a:gd name="connsiteX5584" fmla="*/ 1399561 w 6226010"/>
              <a:gd name="connsiteY5584" fmla="*/ 1279986 h 5756219"/>
              <a:gd name="connsiteX5585" fmla="*/ 1937645 w 6226010"/>
              <a:gd name="connsiteY5585" fmla="*/ 1271834 h 5756219"/>
              <a:gd name="connsiteX5586" fmla="*/ 1937645 w 6226010"/>
              <a:gd name="connsiteY5586" fmla="*/ 1285421 h 5756219"/>
              <a:gd name="connsiteX5587" fmla="*/ 1943080 w 6226010"/>
              <a:gd name="connsiteY5587" fmla="*/ 1285421 h 5756219"/>
              <a:gd name="connsiteX5588" fmla="*/ 1943080 w 6226010"/>
              <a:gd name="connsiteY5588" fmla="*/ 1271834 h 5756219"/>
              <a:gd name="connsiteX5589" fmla="*/ 1937645 w 6226010"/>
              <a:gd name="connsiteY5589" fmla="*/ 1271834 h 5756219"/>
              <a:gd name="connsiteX5590" fmla="*/ 1557181 w 6226010"/>
              <a:gd name="connsiteY5590" fmla="*/ 1269117 h 5756219"/>
              <a:gd name="connsiteX5591" fmla="*/ 1557181 w 6226010"/>
              <a:gd name="connsiteY5591" fmla="*/ 1271834 h 5756219"/>
              <a:gd name="connsiteX5592" fmla="*/ 1568052 w 6226010"/>
              <a:gd name="connsiteY5592" fmla="*/ 1274552 h 5756219"/>
              <a:gd name="connsiteX5593" fmla="*/ 1557181 w 6226010"/>
              <a:gd name="connsiteY5593" fmla="*/ 1269117 h 5756219"/>
              <a:gd name="connsiteX5594" fmla="*/ 1549029 w 6226010"/>
              <a:gd name="connsiteY5594" fmla="*/ 1266399 h 5756219"/>
              <a:gd name="connsiteX5595" fmla="*/ 1549029 w 6226010"/>
              <a:gd name="connsiteY5595" fmla="*/ 1269117 h 5756219"/>
              <a:gd name="connsiteX5596" fmla="*/ 1554464 w 6226010"/>
              <a:gd name="connsiteY5596" fmla="*/ 1269117 h 5756219"/>
              <a:gd name="connsiteX5597" fmla="*/ 1549029 w 6226010"/>
              <a:gd name="connsiteY5597" fmla="*/ 1266399 h 5756219"/>
              <a:gd name="connsiteX5598" fmla="*/ 3032835 w 6226010"/>
              <a:gd name="connsiteY5598" fmla="*/ 1255528 h 5756219"/>
              <a:gd name="connsiteX5599" fmla="*/ 2155052 w 6226010"/>
              <a:gd name="connsiteY5599" fmla="*/ 1426736 h 5756219"/>
              <a:gd name="connsiteX5600" fmla="*/ 3032835 w 6226010"/>
              <a:gd name="connsiteY5600" fmla="*/ 1260963 h 5756219"/>
              <a:gd name="connsiteX5601" fmla="*/ 3032835 w 6226010"/>
              <a:gd name="connsiteY5601" fmla="*/ 1258246 h 5756219"/>
              <a:gd name="connsiteX5602" fmla="*/ 3032835 w 6226010"/>
              <a:gd name="connsiteY5602" fmla="*/ 1255528 h 5756219"/>
              <a:gd name="connsiteX5603" fmla="*/ 1353362 w 6226010"/>
              <a:gd name="connsiteY5603" fmla="*/ 1255528 h 5756219"/>
              <a:gd name="connsiteX5604" fmla="*/ 1350644 w 6226010"/>
              <a:gd name="connsiteY5604" fmla="*/ 1263681 h 5756219"/>
              <a:gd name="connsiteX5605" fmla="*/ 1353362 w 6226010"/>
              <a:gd name="connsiteY5605" fmla="*/ 1263681 h 5756219"/>
              <a:gd name="connsiteX5606" fmla="*/ 1353362 w 6226010"/>
              <a:gd name="connsiteY5606" fmla="*/ 1255528 h 5756219"/>
              <a:gd name="connsiteX5607" fmla="*/ 5020417 w 6226010"/>
              <a:gd name="connsiteY5607" fmla="*/ 1254849 h 5756219"/>
              <a:gd name="connsiteX5608" fmla="*/ 5000375 w 6226010"/>
              <a:gd name="connsiteY5608" fmla="*/ 1258246 h 5756219"/>
              <a:gd name="connsiteX5609" fmla="*/ 4962328 w 6226010"/>
              <a:gd name="connsiteY5609" fmla="*/ 1301727 h 5756219"/>
              <a:gd name="connsiteX5610" fmla="*/ 4962328 w 6226010"/>
              <a:gd name="connsiteY5610" fmla="*/ 1377819 h 5756219"/>
              <a:gd name="connsiteX5611" fmla="*/ 4986787 w 6226010"/>
              <a:gd name="connsiteY5611" fmla="*/ 1366950 h 5756219"/>
              <a:gd name="connsiteX5612" fmla="*/ 4984069 w 6226010"/>
              <a:gd name="connsiteY5612" fmla="*/ 1312597 h 5756219"/>
              <a:gd name="connsiteX5613" fmla="*/ 5038421 w 6226010"/>
              <a:gd name="connsiteY5613" fmla="*/ 1255528 h 5756219"/>
              <a:gd name="connsiteX5614" fmla="*/ 5020417 w 6226010"/>
              <a:gd name="connsiteY5614" fmla="*/ 1254849 h 5756219"/>
              <a:gd name="connsiteX5615" fmla="*/ 1557181 w 6226010"/>
              <a:gd name="connsiteY5615" fmla="*/ 1250094 h 5756219"/>
              <a:gd name="connsiteX5616" fmla="*/ 1557181 w 6226010"/>
              <a:gd name="connsiteY5616" fmla="*/ 1252811 h 5756219"/>
              <a:gd name="connsiteX5617" fmla="*/ 1568052 w 6226010"/>
              <a:gd name="connsiteY5617" fmla="*/ 1255528 h 5756219"/>
              <a:gd name="connsiteX5618" fmla="*/ 1557181 w 6226010"/>
              <a:gd name="connsiteY5618" fmla="*/ 1250094 h 5756219"/>
              <a:gd name="connsiteX5619" fmla="*/ 1549029 w 6226010"/>
              <a:gd name="connsiteY5619" fmla="*/ 1247376 h 5756219"/>
              <a:gd name="connsiteX5620" fmla="*/ 1549029 w 6226010"/>
              <a:gd name="connsiteY5620" fmla="*/ 1250094 h 5756219"/>
              <a:gd name="connsiteX5621" fmla="*/ 1554464 w 6226010"/>
              <a:gd name="connsiteY5621" fmla="*/ 1250094 h 5756219"/>
              <a:gd name="connsiteX5622" fmla="*/ 1549029 w 6226010"/>
              <a:gd name="connsiteY5622" fmla="*/ 1247376 h 5756219"/>
              <a:gd name="connsiteX5623" fmla="*/ 1307163 w 6226010"/>
              <a:gd name="connsiteY5623" fmla="*/ 1241953 h 5756219"/>
              <a:gd name="connsiteX5624" fmla="*/ 1309880 w 6226010"/>
              <a:gd name="connsiteY5624" fmla="*/ 1241953 h 5756219"/>
              <a:gd name="connsiteX5625" fmla="*/ 1309880 w 6226010"/>
              <a:gd name="connsiteY5625" fmla="*/ 1250104 h 5756219"/>
              <a:gd name="connsiteX5626" fmla="*/ 1307163 w 6226010"/>
              <a:gd name="connsiteY5626" fmla="*/ 1250104 h 5756219"/>
              <a:gd name="connsiteX5627" fmla="*/ 1307163 w 6226010"/>
              <a:gd name="connsiteY5627" fmla="*/ 1241953 h 5756219"/>
              <a:gd name="connsiteX5628" fmla="*/ 4937870 w 6226010"/>
              <a:gd name="connsiteY5628" fmla="*/ 1241941 h 5756219"/>
              <a:gd name="connsiteX5629" fmla="*/ 4850907 w 6226010"/>
              <a:gd name="connsiteY5629" fmla="*/ 1266399 h 5756219"/>
              <a:gd name="connsiteX5630" fmla="*/ 4874601 w 6226010"/>
              <a:gd name="connsiteY5630" fmla="*/ 1282450 h 5756219"/>
              <a:gd name="connsiteX5631" fmla="*/ 4878519 w 6226010"/>
              <a:gd name="connsiteY5631" fmla="*/ 1287762 h 5756219"/>
              <a:gd name="connsiteX5632" fmla="*/ 4878083 w 6226010"/>
              <a:gd name="connsiteY5632" fmla="*/ 1288140 h 5756219"/>
              <a:gd name="connsiteX5633" fmla="*/ 4880202 w 6226010"/>
              <a:gd name="connsiteY5633" fmla="*/ 1290045 h 5756219"/>
              <a:gd name="connsiteX5634" fmla="*/ 4880801 w 6226010"/>
              <a:gd name="connsiteY5634" fmla="*/ 1290857 h 5756219"/>
              <a:gd name="connsiteX5635" fmla="*/ 4834601 w 6226010"/>
              <a:gd name="connsiteY5635" fmla="*/ 1285421 h 5756219"/>
              <a:gd name="connsiteX5636" fmla="*/ 4837319 w 6226010"/>
              <a:gd name="connsiteY5636" fmla="*/ 1296292 h 5756219"/>
              <a:gd name="connsiteX5637" fmla="*/ 4791120 w 6226010"/>
              <a:gd name="connsiteY5637" fmla="*/ 1350644 h 5756219"/>
              <a:gd name="connsiteX5638" fmla="*/ 4812861 w 6226010"/>
              <a:gd name="connsiteY5638" fmla="*/ 1377819 h 5756219"/>
              <a:gd name="connsiteX5639" fmla="*/ 4791120 w 6226010"/>
              <a:gd name="connsiteY5639" fmla="*/ 1385972 h 5756219"/>
              <a:gd name="connsiteX5640" fmla="*/ 4804708 w 6226010"/>
              <a:gd name="connsiteY5640" fmla="*/ 1380537 h 5756219"/>
              <a:gd name="connsiteX5641" fmla="*/ 4793837 w 6226010"/>
              <a:gd name="connsiteY5641" fmla="*/ 1361515 h 5756219"/>
              <a:gd name="connsiteX5642" fmla="*/ 4774814 w 6226010"/>
              <a:gd name="connsiteY5642" fmla="*/ 1394126 h 5756219"/>
              <a:gd name="connsiteX5643" fmla="*/ 4815578 w 6226010"/>
              <a:gd name="connsiteY5643" fmla="*/ 1451194 h 5756219"/>
              <a:gd name="connsiteX5644" fmla="*/ 4834601 w 6226010"/>
              <a:gd name="connsiteY5644" fmla="*/ 1464782 h 5756219"/>
              <a:gd name="connsiteX5645" fmla="*/ 4850907 w 6226010"/>
              <a:gd name="connsiteY5645" fmla="*/ 1456630 h 5756219"/>
              <a:gd name="connsiteX5646" fmla="*/ 4872648 w 6226010"/>
              <a:gd name="connsiteY5646" fmla="*/ 1472935 h 5756219"/>
              <a:gd name="connsiteX5647" fmla="*/ 4924282 w 6226010"/>
              <a:gd name="connsiteY5647" fmla="*/ 1413149 h 5756219"/>
              <a:gd name="connsiteX5648" fmla="*/ 4948740 w 6226010"/>
              <a:gd name="connsiteY5648" fmla="*/ 1402279 h 5756219"/>
              <a:gd name="connsiteX5649" fmla="*/ 4921564 w 6226010"/>
              <a:gd name="connsiteY5649" fmla="*/ 1402279 h 5756219"/>
              <a:gd name="connsiteX5650" fmla="*/ 4927000 w 6226010"/>
              <a:gd name="connsiteY5650" fmla="*/ 1388691 h 5756219"/>
              <a:gd name="connsiteX5651" fmla="*/ 4956893 w 6226010"/>
              <a:gd name="connsiteY5651" fmla="*/ 1375102 h 5756219"/>
              <a:gd name="connsiteX5652" fmla="*/ 4940588 w 6226010"/>
              <a:gd name="connsiteY5652" fmla="*/ 1372385 h 5756219"/>
              <a:gd name="connsiteX5653" fmla="*/ 4943305 w 6226010"/>
              <a:gd name="connsiteY5653" fmla="*/ 1353362 h 5756219"/>
              <a:gd name="connsiteX5654" fmla="*/ 4951458 w 6226010"/>
              <a:gd name="connsiteY5654" fmla="*/ 1315315 h 5756219"/>
              <a:gd name="connsiteX5655" fmla="*/ 4894389 w 6226010"/>
              <a:gd name="connsiteY5655" fmla="*/ 1307163 h 5756219"/>
              <a:gd name="connsiteX5656" fmla="*/ 4927000 w 6226010"/>
              <a:gd name="connsiteY5656" fmla="*/ 1301727 h 5756219"/>
              <a:gd name="connsiteX5657" fmla="*/ 4924282 w 6226010"/>
              <a:gd name="connsiteY5657" fmla="*/ 1282705 h 5756219"/>
              <a:gd name="connsiteX5658" fmla="*/ 4886066 w 6226010"/>
              <a:gd name="connsiteY5658" fmla="*/ 1295315 h 5756219"/>
              <a:gd name="connsiteX5659" fmla="*/ 4880202 w 6226010"/>
              <a:gd name="connsiteY5659" fmla="*/ 1290045 h 5756219"/>
              <a:gd name="connsiteX5660" fmla="*/ 4878519 w 6226010"/>
              <a:gd name="connsiteY5660" fmla="*/ 1287762 h 5756219"/>
              <a:gd name="connsiteX5661" fmla="*/ 4890652 w 6226010"/>
              <a:gd name="connsiteY5661" fmla="*/ 1277269 h 5756219"/>
              <a:gd name="connsiteX5662" fmla="*/ 4905259 w 6226010"/>
              <a:gd name="connsiteY5662" fmla="*/ 1266399 h 5756219"/>
              <a:gd name="connsiteX5663" fmla="*/ 4935152 w 6226010"/>
              <a:gd name="connsiteY5663" fmla="*/ 1274552 h 5756219"/>
              <a:gd name="connsiteX5664" fmla="*/ 4937870 w 6226010"/>
              <a:gd name="connsiteY5664" fmla="*/ 1241941 h 5756219"/>
              <a:gd name="connsiteX5665" fmla="*/ 1937645 w 6226010"/>
              <a:gd name="connsiteY5665" fmla="*/ 1241941 h 5756219"/>
              <a:gd name="connsiteX5666" fmla="*/ 1937645 w 6226010"/>
              <a:gd name="connsiteY5666" fmla="*/ 1255528 h 5756219"/>
              <a:gd name="connsiteX5667" fmla="*/ 1943080 w 6226010"/>
              <a:gd name="connsiteY5667" fmla="*/ 1255528 h 5756219"/>
              <a:gd name="connsiteX5668" fmla="*/ 1943080 w 6226010"/>
              <a:gd name="connsiteY5668" fmla="*/ 1241941 h 5756219"/>
              <a:gd name="connsiteX5669" fmla="*/ 1937645 w 6226010"/>
              <a:gd name="connsiteY5669" fmla="*/ 1241941 h 5756219"/>
              <a:gd name="connsiteX5670" fmla="*/ 1350644 w 6226010"/>
              <a:gd name="connsiteY5670" fmla="*/ 1239223 h 5756219"/>
              <a:gd name="connsiteX5671" fmla="*/ 1350644 w 6226010"/>
              <a:gd name="connsiteY5671" fmla="*/ 1247376 h 5756219"/>
              <a:gd name="connsiteX5672" fmla="*/ 1353362 w 6226010"/>
              <a:gd name="connsiteY5672" fmla="*/ 1239223 h 5756219"/>
              <a:gd name="connsiteX5673" fmla="*/ 1350644 w 6226010"/>
              <a:gd name="connsiteY5673" fmla="*/ 1239223 h 5756219"/>
              <a:gd name="connsiteX5674" fmla="*/ 4965513 w 6226010"/>
              <a:gd name="connsiteY5674" fmla="*/ 1238331 h 5756219"/>
              <a:gd name="connsiteX5675" fmla="*/ 4946023 w 6226010"/>
              <a:gd name="connsiteY5675" fmla="*/ 1250094 h 5756219"/>
              <a:gd name="connsiteX5676" fmla="*/ 4954176 w 6226010"/>
              <a:gd name="connsiteY5676" fmla="*/ 1299009 h 5756219"/>
              <a:gd name="connsiteX5677" fmla="*/ 4948740 w 6226010"/>
              <a:gd name="connsiteY5677" fmla="*/ 1277269 h 5756219"/>
              <a:gd name="connsiteX5678" fmla="*/ 4970481 w 6226010"/>
              <a:gd name="connsiteY5678" fmla="*/ 1279986 h 5756219"/>
              <a:gd name="connsiteX5679" fmla="*/ 4965513 w 6226010"/>
              <a:gd name="connsiteY5679" fmla="*/ 1238331 h 5756219"/>
              <a:gd name="connsiteX5680" fmla="*/ 3168715 w 6226010"/>
              <a:gd name="connsiteY5680" fmla="*/ 1228353 h 5756219"/>
              <a:gd name="connsiteX5681" fmla="*/ 3146975 w 6226010"/>
              <a:gd name="connsiteY5681" fmla="*/ 1233788 h 5756219"/>
              <a:gd name="connsiteX5682" fmla="*/ 3146975 w 6226010"/>
              <a:gd name="connsiteY5682" fmla="*/ 1239223 h 5756219"/>
              <a:gd name="connsiteX5683" fmla="*/ 3171433 w 6226010"/>
              <a:gd name="connsiteY5683" fmla="*/ 1231070 h 5756219"/>
              <a:gd name="connsiteX5684" fmla="*/ 3168715 w 6226010"/>
              <a:gd name="connsiteY5684" fmla="*/ 1228353 h 5756219"/>
              <a:gd name="connsiteX5685" fmla="*/ 1464783 w 6226010"/>
              <a:gd name="connsiteY5685" fmla="*/ 1228353 h 5756219"/>
              <a:gd name="connsiteX5686" fmla="*/ 1467501 w 6226010"/>
              <a:gd name="connsiteY5686" fmla="*/ 1236506 h 5756219"/>
              <a:gd name="connsiteX5687" fmla="*/ 1466482 w 6226010"/>
              <a:gd name="connsiteY5687" fmla="*/ 1236506 h 5756219"/>
              <a:gd name="connsiteX5688" fmla="*/ 1464783 w 6226010"/>
              <a:gd name="connsiteY5688" fmla="*/ 1236506 h 5756219"/>
              <a:gd name="connsiteX5689" fmla="*/ 1467501 w 6226010"/>
              <a:gd name="connsiteY5689" fmla="*/ 1241941 h 5756219"/>
              <a:gd name="connsiteX5690" fmla="*/ 1467501 w 6226010"/>
              <a:gd name="connsiteY5690" fmla="*/ 1236506 h 5756219"/>
              <a:gd name="connsiteX5691" fmla="*/ 1467501 w 6226010"/>
              <a:gd name="connsiteY5691" fmla="*/ 1228353 h 5756219"/>
              <a:gd name="connsiteX5692" fmla="*/ 1464783 w 6226010"/>
              <a:gd name="connsiteY5692" fmla="*/ 1228353 h 5756219"/>
              <a:gd name="connsiteX5693" fmla="*/ 1549029 w 6226010"/>
              <a:gd name="connsiteY5693" fmla="*/ 1225635 h 5756219"/>
              <a:gd name="connsiteX5694" fmla="*/ 1549029 w 6226010"/>
              <a:gd name="connsiteY5694" fmla="*/ 1228353 h 5756219"/>
              <a:gd name="connsiteX5695" fmla="*/ 1568052 w 6226010"/>
              <a:gd name="connsiteY5695" fmla="*/ 1233788 h 5756219"/>
              <a:gd name="connsiteX5696" fmla="*/ 1549029 w 6226010"/>
              <a:gd name="connsiteY5696" fmla="*/ 1225635 h 5756219"/>
              <a:gd name="connsiteX5697" fmla="*/ 1527288 w 6226010"/>
              <a:gd name="connsiteY5697" fmla="*/ 1225635 h 5756219"/>
              <a:gd name="connsiteX5698" fmla="*/ 1491959 w 6226010"/>
              <a:gd name="connsiteY5698" fmla="*/ 1236506 h 5756219"/>
              <a:gd name="connsiteX5699" fmla="*/ 1491959 w 6226010"/>
              <a:gd name="connsiteY5699" fmla="*/ 1239223 h 5756219"/>
              <a:gd name="connsiteX5700" fmla="*/ 1527288 w 6226010"/>
              <a:gd name="connsiteY5700" fmla="*/ 1225635 h 5756219"/>
              <a:gd name="connsiteX5701" fmla="*/ 1394126 w 6226010"/>
              <a:gd name="connsiteY5701" fmla="*/ 1222918 h 5756219"/>
              <a:gd name="connsiteX5702" fmla="*/ 1394126 w 6226010"/>
              <a:gd name="connsiteY5702" fmla="*/ 1225635 h 5756219"/>
              <a:gd name="connsiteX5703" fmla="*/ 1361515 w 6226010"/>
              <a:gd name="connsiteY5703" fmla="*/ 1225635 h 5756219"/>
              <a:gd name="connsiteX5704" fmla="*/ 1361515 w 6226010"/>
              <a:gd name="connsiteY5704" fmla="*/ 1224956 h 5756219"/>
              <a:gd name="connsiteX5705" fmla="*/ 4709592 w 6226010"/>
              <a:gd name="connsiteY5705" fmla="*/ 1220200 h 5756219"/>
              <a:gd name="connsiteX5706" fmla="*/ 4709592 w 6226010"/>
              <a:gd name="connsiteY5706" fmla="*/ 1236506 h 5756219"/>
              <a:gd name="connsiteX5707" fmla="*/ 4725897 w 6226010"/>
              <a:gd name="connsiteY5707" fmla="*/ 1233788 h 5756219"/>
              <a:gd name="connsiteX5708" fmla="*/ 3035553 w 6226010"/>
              <a:gd name="connsiteY5708" fmla="*/ 1220200 h 5756219"/>
              <a:gd name="connsiteX5709" fmla="*/ 2212122 w 6226010"/>
              <a:gd name="connsiteY5709" fmla="*/ 1380537 h 5756219"/>
              <a:gd name="connsiteX5710" fmla="*/ 3035553 w 6226010"/>
              <a:gd name="connsiteY5710" fmla="*/ 1225635 h 5756219"/>
              <a:gd name="connsiteX5711" fmla="*/ 3035553 w 6226010"/>
              <a:gd name="connsiteY5711" fmla="*/ 1220200 h 5756219"/>
              <a:gd name="connsiteX5712" fmla="*/ 1937645 w 6226010"/>
              <a:gd name="connsiteY5712" fmla="*/ 1209330 h 5756219"/>
              <a:gd name="connsiteX5713" fmla="*/ 1937645 w 6226010"/>
              <a:gd name="connsiteY5713" fmla="*/ 1222918 h 5756219"/>
              <a:gd name="connsiteX5714" fmla="*/ 1943080 w 6226010"/>
              <a:gd name="connsiteY5714" fmla="*/ 1222918 h 5756219"/>
              <a:gd name="connsiteX5715" fmla="*/ 1943080 w 6226010"/>
              <a:gd name="connsiteY5715" fmla="*/ 1209330 h 5756219"/>
              <a:gd name="connsiteX5716" fmla="*/ 1937645 w 6226010"/>
              <a:gd name="connsiteY5716" fmla="*/ 1209330 h 5756219"/>
              <a:gd name="connsiteX5717" fmla="*/ 1464783 w 6226010"/>
              <a:gd name="connsiteY5717" fmla="*/ 1206611 h 5756219"/>
              <a:gd name="connsiteX5718" fmla="*/ 1467501 w 6226010"/>
              <a:gd name="connsiteY5718" fmla="*/ 1212047 h 5756219"/>
              <a:gd name="connsiteX5719" fmla="*/ 1467501 w 6226010"/>
              <a:gd name="connsiteY5719" fmla="*/ 1206611 h 5756219"/>
              <a:gd name="connsiteX5720" fmla="*/ 1464783 w 6226010"/>
              <a:gd name="connsiteY5720" fmla="*/ 1206611 h 5756219"/>
              <a:gd name="connsiteX5721" fmla="*/ 1549029 w 6226010"/>
              <a:gd name="connsiteY5721" fmla="*/ 1203895 h 5756219"/>
              <a:gd name="connsiteX5722" fmla="*/ 1565334 w 6226010"/>
              <a:gd name="connsiteY5722" fmla="*/ 1209330 h 5756219"/>
              <a:gd name="connsiteX5723" fmla="*/ 1565334 w 6226010"/>
              <a:gd name="connsiteY5723" fmla="*/ 1206611 h 5756219"/>
              <a:gd name="connsiteX5724" fmla="*/ 1549029 w 6226010"/>
              <a:gd name="connsiteY5724" fmla="*/ 1203895 h 5756219"/>
              <a:gd name="connsiteX5725" fmla="*/ 1464783 w 6226010"/>
              <a:gd name="connsiteY5725" fmla="*/ 1201177 h 5756219"/>
              <a:gd name="connsiteX5726" fmla="*/ 1467501 w 6226010"/>
              <a:gd name="connsiteY5726" fmla="*/ 1203895 h 5756219"/>
              <a:gd name="connsiteX5727" fmla="*/ 1467501 w 6226010"/>
              <a:gd name="connsiteY5727" fmla="*/ 1201177 h 5756219"/>
              <a:gd name="connsiteX5728" fmla="*/ 1464783 w 6226010"/>
              <a:gd name="connsiteY5728" fmla="*/ 1201177 h 5756219"/>
              <a:gd name="connsiteX5729" fmla="*/ 1524570 w 6226010"/>
              <a:gd name="connsiteY5729" fmla="*/ 1198459 h 5756219"/>
              <a:gd name="connsiteX5730" fmla="*/ 1491959 w 6226010"/>
              <a:gd name="connsiteY5730" fmla="*/ 1212047 h 5756219"/>
              <a:gd name="connsiteX5731" fmla="*/ 1491959 w 6226010"/>
              <a:gd name="connsiteY5731" fmla="*/ 1214765 h 5756219"/>
              <a:gd name="connsiteX5732" fmla="*/ 1527288 w 6226010"/>
              <a:gd name="connsiteY5732" fmla="*/ 1201177 h 5756219"/>
              <a:gd name="connsiteX5733" fmla="*/ 1524570 w 6226010"/>
              <a:gd name="connsiteY5733" fmla="*/ 1198459 h 5756219"/>
              <a:gd name="connsiteX5734" fmla="*/ 3168715 w 6226010"/>
              <a:gd name="connsiteY5734" fmla="*/ 1195742 h 5756219"/>
              <a:gd name="connsiteX5735" fmla="*/ 3144257 w 6226010"/>
              <a:gd name="connsiteY5735" fmla="*/ 1201177 h 5756219"/>
              <a:gd name="connsiteX5736" fmla="*/ 3144257 w 6226010"/>
              <a:gd name="connsiteY5736" fmla="*/ 1206611 h 5756219"/>
              <a:gd name="connsiteX5737" fmla="*/ 3171433 w 6226010"/>
              <a:gd name="connsiteY5737" fmla="*/ 1201177 h 5756219"/>
              <a:gd name="connsiteX5738" fmla="*/ 3168715 w 6226010"/>
              <a:gd name="connsiteY5738" fmla="*/ 1195742 h 5756219"/>
              <a:gd name="connsiteX5739" fmla="*/ 1464783 w 6226010"/>
              <a:gd name="connsiteY5739" fmla="*/ 1195742 h 5756219"/>
              <a:gd name="connsiteX5740" fmla="*/ 1467501 w 6226010"/>
              <a:gd name="connsiteY5740" fmla="*/ 1198459 h 5756219"/>
              <a:gd name="connsiteX5741" fmla="*/ 1467501 w 6226010"/>
              <a:gd name="connsiteY5741" fmla="*/ 1195742 h 5756219"/>
              <a:gd name="connsiteX5742" fmla="*/ 1464783 w 6226010"/>
              <a:gd name="connsiteY5742" fmla="*/ 1195742 h 5756219"/>
              <a:gd name="connsiteX5743" fmla="*/ 5410731 w 6226010"/>
              <a:gd name="connsiteY5743" fmla="*/ 1184871 h 5756219"/>
              <a:gd name="connsiteX5744" fmla="*/ 5369968 w 6226010"/>
              <a:gd name="connsiteY5744" fmla="*/ 1193024 h 5756219"/>
              <a:gd name="connsiteX5745" fmla="*/ 5380838 w 6226010"/>
              <a:gd name="connsiteY5745" fmla="*/ 1217482 h 5756219"/>
              <a:gd name="connsiteX5746" fmla="*/ 5399861 w 6226010"/>
              <a:gd name="connsiteY5746" fmla="*/ 1206611 h 5756219"/>
              <a:gd name="connsiteX5747" fmla="*/ 5421602 w 6226010"/>
              <a:gd name="connsiteY5747" fmla="*/ 1222918 h 5756219"/>
              <a:gd name="connsiteX5748" fmla="*/ 5440625 w 6226010"/>
              <a:gd name="connsiteY5748" fmla="*/ 1203895 h 5756219"/>
              <a:gd name="connsiteX5749" fmla="*/ 5410731 w 6226010"/>
              <a:gd name="connsiteY5749" fmla="*/ 1184871 h 5756219"/>
              <a:gd name="connsiteX5750" fmla="*/ 4742203 w 6226010"/>
              <a:gd name="connsiteY5750" fmla="*/ 1179436 h 5756219"/>
              <a:gd name="connsiteX5751" fmla="*/ 4758509 w 6226010"/>
              <a:gd name="connsiteY5751" fmla="*/ 1190306 h 5756219"/>
              <a:gd name="connsiteX5752" fmla="*/ 4758509 w 6226010"/>
              <a:gd name="connsiteY5752" fmla="*/ 1212047 h 5756219"/>
              <a:gd name="connsiteX5753" fmla="*/ 4742203 w 6226010"/>
              <a:gd name="connsiteY5753" fmla="*/ 1220200 h 5756219"/>
              <a:gd name="connsiteX5754" fmla="*/ 4750356 w 6226010"/>
              <a:gd name="connsiteY5754" fmla="*/ 1236506 h 5756219"/>
              <a:gd name="connsiteX5755" fmla="*/ 4734050 w 6226010"/>
              <a:gd name="connsiteY5755" fmla="*/ 1236506 h 5756219"/>
              <a:gd name="connsiteX5756" fmla="*/ 4734050 w 6226010"/>
              <a:gd name="connsiteY5756" fmla="*/ 1258246 h 5756219"/>
              <a:gd name="connsiteX5757" fmla="*/ 4723180 w 6226010"/>
              <a:gd name="connsiteY5757" fmla="*/ 1299009 h 5756219"/>
              <a:gd name="connsiteX5758" fmla="*/ 4717745 w 6226010"/>
              <a:gd name="connsiteY5758" fmla="*/ 1282705 h 5756219"/>
              <a:gd name="connsiteX5759" fmla="*/ 4709592 w 6226010"/>
              <a:gd name="connsiteY5759" fmla="*/ 1304444 h 5756219"/>
              <a:gd name="connsiteX5760" fmla="*/ 4693286 w 6226010"/>
              <a:gd name="connsiteY5760" fmla="*/ 1337055 h 5756219"/>
              <a:gd name="connsiteX5761" fmla="*/ 4663393 w 6226010"/>
              <a:gd name="connsiteY5761" fmla="*/ 1320751 h 5756219"/>
              <a:gd name="connsiteX5762" fmla="*/ 4663393 w 6226010"/>
              <a:gd name="connsiteY5762" fmla="*/ 1350644 h 5756219"/>
              <a:gd name="connsiteX5763" fmla="*/ 4671545 w 6226010"/>
              <a:gd name="connsiteY5763" fmla="*/ 1366950 h 5756219"/>
              <a:gd name="connsiteX5764" fmla="*/ 4663393 w 6226010"/>
              <a:gd name="connsiteY5764" fmla="*/ 1366950 h 5756219"/>
              <a:gd name="connsiteX5765" fmla="*/ 4687851 w 6226010"/>
              <a:gd name="connsiteY5765" fmla="*/ 1369668 h 5756219"/>
              <a:gd name="connsiteX5766" fmla="*/ 4693286 w 6226010"/>
              <a:gd name="connsiteY5766" fmla="*/ 1396844 h 5756219"/>
              <a:gd name="connsiteX5767" fmla="*/ 4701439 w 6226010"/>
              <a:gd name="connsiteY5767" fmla="*/ 1396844 h 5756219"/>
              <a:gd name="connsiteX5768" fmla="*/ 4731333 w 6226010"/>
              <a:gd name="connsiteY5768" fmla="*/ 1391407 h 5756219"/>
              <a:gd name="connsiteX5769" fmla="*/ 4728615 w 6226010"/>
              <a:gd name="connsiteY5769" fmla="*/ 1334339 h 5756219"/>
              <a:gd name="connsiteX5770" fmla="*/ 4742203 w 6226010"/>
              <a:gd name="connsiteY5770" fmla="*/ 1342491 h 5756219"/>
              <a:gd name="connsiteX5771" fmla="*/ 4736768 w 6226010"/>
              <a:gd name="connsiteY5771" fmla="*/ 1377819 h 5756219"/>
              <a:gd name="connsiteX5772" fmla="*/ 4769379 w 6226010"/>
              <a:gd name="connsiteY5772" fmla="*/ 1309881 h 5756219"/>
              <a:gd name="connsiteX5773" fmla="*/ 4744921 w 6226010"/>
              <a:gd name="connsiteY5773" fmla="*/ 1304444 h 5756219"/>
              <a:gd name="connsiteX5774" fmla="*/ 4750356 w 6226010"/>
              <a:gd name="connsiteY5774" fmla="*/ 1293574 h 5756219"/>
              <a:gd name="connsiteX5775" fmla="*/ 4788402 w 6226010"/>
              <a:gd name="connsiteY5775" fmla="*/ 1290857 h 5756219"/>
              <a:gd name="connsiteX5776" fmla="*/ 4845472 w 6226010"/>
              <a:gd name="connsiteY5776" fmla="*/ 1247376 h 5756219"/>
              <a:gd name="connsiteX5777" fmla="*/ 4758509 w 6226010"/>
              <a:gd name="connsiteY5777" fmla="*/ 1179436 h 5756219"/>
              <a:gd name="connsiteX5778" fmla="*/ 4742203 w 6226010"/>
              <a:gd name="connsiteY5778" fmla="*/ 1179436 h 5756219"/>
              <a:gd name="connsiteX5779" fmla="*/ 4717745 w 6226010"/>
              <a:gd name="connsiteY5779" fmla="*/ 1179436 h 5756219"/>
              <a:gd name="connsiteX5780" fmla="*/ 4717745 w 6226010"/>
              <a:gd name="connsiteY5780" fmla="*/ 1206611 h 5756219"/>
              <a:gd name="connsiteX5781" fmla="*/ 4734050 w 6226010"/>
              <a:gd name="connsiteY5781" fmla="*/ 1190306 h 5756219"/>
              <a:gd name="connsiteX5782" fmla="*/ 4725897 w 6226010"/>
              <a:gd name="connsiteY5782" fmla="*/ 1179436 h 5756219"/>
              <a:gd name="connsiteX5783" fmla="*/ 4717745 w 6226010"/>
              <a:gd name="connsiteY5783" fmla="*/ 1179436 h 5756219"/>
              <a:gd name="connsiteX5784" fmla="*/ 1937645 w 6226010"/>
              <a:gd name="connsiteY5784" fmla="*/ 1179436 h 5756219"/>
              <a:gd name="connsiteX5785" fmla="*/ 1937645 w 6226010"/>
              <a:gd name="connsiteY5785" fmla="*/ 1190306 h 5756219"/>
              <a:gd name="connsiteX5786" fmla="*/ 1943080 w 6226010"/>
              <a:gd name="connsiteY5786" fmla="*/ 1190306 h 5756219"/>
              <a:gd name="connsiteX5787" fmla="*/ 1943080 w 6226010"/>
              <a:gd name="connsiteY5787" fmla="*/ 1179436 h 5756219"/>
              <a:gd name="connsiteX5788" fmla="*/ 1937645 w 6226010"/>
              <a:gd name="connsiteY5788" fmla="*/ 1179436 h 5756219"/>
              <a:gd name="connsiteX5789" fmla="*/ 1464783 w 6226010"/>
              <a:gd name="connsiteY5789" fmla="*/ 1179436 h 5756219"/>
              <a:gd name="connsiteX5790" fmla="*/ 1467501 w 6226010"/>
              <a:gd name="connsiteY5790" fmla="*/ 1187589 h 5756219"/>
              <a:gd name="connsiteX5791" fmla="*/ 1467501 w 6226010"/>
              <a:gd name="connsiteY5791" fmla="*/ 1179436 h 5756219"/>
              <a:gd name="connsiteX5792" fmla="*/ 1464783 w 6226010"/>
              <a:gd name="connsiteY5792" fmla="*/ 1179436 h 5756219"/>
              <a:gd name="connsiteX5793" fmla="*/ 2913261 w 6226010"/>
              <a:gd name="connsiteY5793" fmla="*/ 1177256 h 5756219"/>
              <a:gd name="connsiteX5794" fmla="*/ 2913261 w 6226010"/>
              <a:gd name="connsiteY5794" fmla="*/ 1187479 h 5756219"/>
              <a:gd name="connsiteX5795" fmla="*/ 2880651 w 6226010"/>
              <a:gd name="connsiteY5795" fmla="*/ 1193379 h 5756219"/>
              <a:gd name="connsiteX5796" fmla="*/ 2880651 w 6226010"/>
              <a:gd name="connsiteY5796" fmla="*/ 1183255 h 5756219"/>
              <a:gd name="connsiteX5797" fmla="*/ 1527288 w 6226010"/>
              <a:gd name="connsiteY5797" fmla="*/ 1174001 h 5756219"/>
              <a:gd name="connsiteX5798" fmla="*/ 1491959 w 6226010"/>
              <a:gd name="connsiteY5798" fmla="*/ 1184871 h 5756219"/>
              <a:gd name="connsiteX5799" fmla="*/ 1491959 w 6226010"/>
              <a:gd name="connsiteY5799" fmla="*/ 1187589 h 5756219"/>
              <a:gd name="connsiteX5800" fmla="*/ 1527288 w 6226010"/>
              <a:gd name="connsiteY5800" fmla="*/ 1174001 h 5756219"/>
              <a:gd name="connsiteX5801" fmla="*/ 1540876 w 6226010"/>
              <a:gd name="connsiteY5801" fmla="*/ 1169995 h 5756219"/>
              <a:gd name="connsiteX5802" fmla="*/ 1543593 w 6226010"/>
              <a:gd name="connsiteY5802" fmla="*/ 1170711 h 5756219"/>
              <a:gd name="connsiteX5803" fmla="*/ 1543593 w 6226010"/>
              <a:gd name="connsiteY5803" fmla="*/ 1171282 h 5756219"/>
              <a:gd name="connsiteX5804" fmla="*/ 1540876 w 6226010"/>
              <a:gd name="connsiteY5804" fmla="*/ 1171282 h 5756219"/>
              <a:gd name="connsiteX5805" fmla="*/ 5062879 w 6226010"/>
              <a:gd name="connsiteY5805" fmla="*/ 1168565 h 5756219"/>
              <a:gd name="connsiteX5806" fmla="*/ 5106361 w 6226010"/>
              <a:gd name="connsiteY5806" fmla="*/ 1244658 h 5756219"/>
              <a:gd name="connsiteX5807" fmla="*/ 5092773 w 6226010"/>
              <a:gd name="connsiteY5807" fmla="*/ 1206611 h 5756219"/>
              <a:gd name="connsiteX5808" fmla="*/ 5062879 w 6226010"/>
              <a:gd name="connsiteY5808" fmla="*/ 1168565 h 5756219"/>
              <a:gd name="connsiteX5809" fmla="*/ 3242091 w 6226010"/>
              <a:gd name="connsiteY5809" fmla="*/ 1157694 h 5756219"/>
              <a:gd name="connsiteX5810" fmla="*/ 3220349 w 6226010"/>
              <a:gd name="connsiteY5810" fmla="*/ 1160412 h 5756219"/>
              <a:gd name="connsiteX5811" fmla="*/ 3242091 w 6226010"/>
              <a:gd name="connsiteY5811" fmla="*/ 1165848 h 5756219"/>
              <a:gd name="connsiteX5812" fmla="*/ 3242091 w 6226010"/>
              <a:gd name="connsiteY5812" fmla="*/ 1157694 h 5756219"/>
              <a:gd name="connsiteX5813" fmla="*/ 1540876 w 6226010"/>
              <a:gd name="connsiteY5813" fmla="*/ 1154977 h 5756219"/>
              <a:gd name="connsiteX5814" fmla="*/ 1540876 w 6226010"/>
              <a:gd name="connsiteY5814" fmla="*/ 1169995 h 5756219"/>
              <a:gd name="connsiteX5815" fmla="*/ 1535441 w 6226010"/>
              <a:gd name="connsiteY5815" fmla="*/ 1168565 h 5756219"/>
              <a:gd name="connsiteX5816" fmla="*/ 1535441 w 6226010"/>
              <a:gd name="connsiteY5816" fmla="*/ 1171282 h 5756219"/>
              <a:gd name="connsiteX5817" fmla="*/ 1543593 w 6226010"/>
              <a:gd name="connsiteY5817" fmla="*/ 1174001 h 5756219"/>
              <a:gd name="connsiteX5818" fmla="*/ 1543593 w 6226010"/>
              <a:gd name="connsiteY5818" fmla="*/ 1182153 h 5756219"/>
              <a:gd name="connsiteX5819" fmla="*/ 1546311 w 6226010"/>
              <a:gd name="connsiteY5819" fmla="*/ 1182153 h 5756219"/>
              <a:gd name="connsiteX5820" fmla="*/ 1546311 w 6226010"/>
              <a:gd name="connsiteY5820" fmla="*/ 1176719 h 5756219"/>
              <a:gd name="connsiteX5821" fmla="*/ 1584357 w 6226010"/>
              <a:gd name="connsiteY5821" fmla="*/ 1187589 h 5756219"/>
              <a:gd name="connsiteX5822" fmla="*/ 1587075 w 6226010"/>
              <a:gd name="connsiteY5822" fmla="*/ 1182153 h 5756219"/>
              <a:gd name="connsiteX5823" fmla="*/ 1543593 w 6226010"/>
              <a:gd name="connsiteY5823" fmla="*/ 1170711 h 5756219"/>
              <a:gd name="connsiteX5824" fmla="*/ 1543593 w 6226010"/>
              <a:gd name="connsiteY5824" fmla="*/ 1154977 h 5756219"/>
              <a:gd name="connsiteX5825" fmla="*/ 1540876 w 6226010"/>
              <a:gd name="connsiteY5825" fmla="*/ 1154977 h 5756219"/>
              <a:gd name="connsiteX5826" fmla="*/ 1940362 w 6226010"/>
              <a:gd name="connsiteY5826" fmla="*/ 1152259 h 5756219"/>
              <a:gd name="connsiteX5827" fmla="*/ 1937645 w 6226010"/>
              <a:gd name="connsiteY5827" fmla="*/ 1165848 h 5756219"/>
              <a:gd name="connsiteX5828" fmla="*/ 1943080 w 6226010"/>
              <a:gd name="connsiteY5828" fmla="*/ 1165848 h 5756219"/>
              <a:gd name="connsiteX5829" fmla="*/ 1940362 w 6226010"/>
              <a:gd name="connsiteY5829" fmla="*/ 1152259 h 5756219"/>
              <a:gd name="connsiteX5830" fmla="*/ 5139142 w 6226010"/>
              <a:gd name="connsiteY5830" fmla="*/ 1145042 h 5756219"/>
              <a:gd name="connsiteX5831" fmla="*/ 5103643 w 6226010"/>
              <a:gd name="connsiteY5831" fmla="*/ 1154977 h 5756219"/>
              <a:gd name="connsiteX5832" fmla="*/ 5114513 w 6226010"/>
              <a:gd name="connsiteY5832" fmla="*/ 1168565 h 5756219"/>
              <a:gd name="connsiteX5833" fmla="*/ 5144407 w 6226010"/>
              <a:gd name="connsiteY5833" fmla="*/ 1222918 h 5756219"/>
              <a:gd name="connsiteX5834" fmla="*/ 5177018 w 6226010"/>
              <a:gd name="connsiteY5834" fmla="*/ 1165848 h 5756219"/>
              <a:gd name="connsiteX5835" fmla="*/ 5174300 w 6226010"/>
              <a:gd name="connsiteY5835" fmla="*/ 1203895 h 5756219"/>
              <a:gd name="connsiteX5836" fmla="*/ 5139142 w 6226010"/>
              <a:gd name="connsiteY5836" fmla="*/ 1145042 h 5756219"/>
              <a:gd name="connsiteX5837" fmla="*/ 5261264 w 6226010"/>
              <a:gd name="connsiteY5837" fmla="*/ 1141389 h 5756219"/>
              <a:gd name="connsiteX5838" fmla="*/ 5231370 w 6226010"/>
              <a:gd name="connsiteY5838" fmla="*/ 1163130 h 5756219"/>
              <a:gd name="connsiteX5839" fmla="*/ 5266699 w 6226010"/>
              <a:gd name="connsiteY5839" fmla="*/ 1154977 h 5756219"/>
              <a:gd name="connsiteX5840" fmla="*/ 5261264 w 6226010"/>
              <a:gd name="connsiteY5840" fmla="*/ 1141389 h 5756219"/>
              <a:gd name="connsiteX5841" fmla="*/ 4755791 w 6226010"/>
              <a:gd name="connsiteY5841" fmla="*/ 1141389 h 5756219"/>
              <a:gd name="connsiteX5842" fmla="*/ 4755791 w 6226010"/>
              <a:gd name="connsiteY5842" fmla="*/ 1152259 h 5756219"/>
              <a:gd name="connsiteX5843" fmla="*/ 4777532 w 6226010"/>
              <a:gd name="connsiteY5843" fmla="*/ 1152259 h 5756219"/>
              <a:gd name="connsiteX5844" fmla="*/ 4755791 w 6226010"/>
              <a:gd name="connsiteY5844" fmla="*/ 1160412 h 5756219"/>
              <a:gd name="connsiteX5845" fmla="*/ 4739485 w 6226010"/>
              <a:gd name="connsiteY5845" fmla="*/ 1160412 h 5756219"/>
              <a:gd name="connsiteX5846" fmla="*/ 4747638 w 6226010"/>
              <a:gd name="connsiteY5846" fmla="*/ 1144106 h 5756219"/>
              <a:gd name="connsiteX5847" fmla="*/ 4731333 w 6226010"/>
              <a:gd name="connsiteY5847" fmla="*/ 1144106 h 5756219"/>
              <a:gd name="connsiteX5848" fmla="*/ 4739485 w 6226010"/>
              <a:gd name="connsiteY5848" fmla="*/ 1160412 h 5756219"/>
              <a:gd name="connsiteX5849" fmla="*/ 4736768 w 6226010"/>
              <a:gd name="connsiteY5849" fmla="*/ 1165848 h 5756219"/>
              <a:gd name="connsiteX5850" fmla="*/ 4755791 w 6226010"/>
              <a:gd name="connsiteY5850" fmla="*/ 1174001 h 5756219"/>
              <a:gd name="connsiteX5851" fmla="*/ 4826449 w 6226010"/>
              <a:gd name="connsiteY5851" fmla="*/ 1171282 h 5756219"/>
              <a:gd name="connsiteX5852" fmla="*/ 4840037 w 6226010"/>
              <a:gd name="connsiteY5852" fmla="*/ 1184871 h 5756219"/>
              <a:gd name="connsiteX5853" fmla="*/ 4815578 w 6226010"/>
              <a:gd name="connsiteY5853" fmla="*/ 1206611 h 5756219"/>
              <a:gd name="connsiteX5854" fmla="*/ 4834601 w 6226010"/>
              <a:gd name="connsiteY5854" fmla="*/ 1209330 h 5756219"/>
              <a:gd name="connsiteX5855" fmla="*/ 4823731 w 6226010"/>
              <a:gd name="connsiteY5855" fmla="*/ 1149542 h 5756219"/>
              <a:gd name="connsiteX5856" fmla="*/ 4812861 w 6226010"/>
              <a:gd name="connsiteY5856" fmla="*/ 1163130 h 5756219"/>
              <a:gd name="connsiteX5857" fmla="*/ 4755791 w 6226010"/>
              <a:gd name="connsiteY5857" fmla="*/ 1141389 h 5756219"/>
              <a:gd name="connsiteX5858" fmla="*/ 1532723 w 6226010"/>
              <a:gd name="connsiteY5858" fmla="*/ 1141389 h 5756219"/>
              <a:gd name="connsiteX5859" fmla="*/ 1532723 w 6226010"/>
              <a:gd name="connsiteY5859" fmla="*/ 1144106 h 5756219"/>
              <a:gd name="connsiteX5860" fmla="*/ 1600663 w 6226010"/>
              <a:gd name="connsiteY5860" fmla="*/ 1160412 h 5756219"/>
              <a:gd name="connsiteX5861" fmla="*/ 1600663 w 6226010"/>
              <a:gd name="connsiteY5861" fmla="*/ 1157694 h 5756219"/>
              <a:gd name="connsiteX5862" fmla="*/ 1532723 w 6226010"/>
              <a:gd name="connsiteY5862" fmla="*/ 1141389 h 5756219"/>
              <a:gd name="connsiteX5863" fmla="*/ 1527288 w 6226010"/>
              <a:gd name="connsiteY5863" fmla="*/ 1141389 h 5756219"/>
              <a:gd name="connsiteX5864" fmla="*/ 1497394 w 6226010"/>
              <a:gd name="connsiteY5864" fmla="*/ 1149542 h 5756219"/>
              <a:gd name="connsiteX5865" fmla="*/ 1497394 w 6226010"/>
              <a:gd name="connsiteY5865" fmla="*/ 1152259 h 5756219"/>
              <a:gd name="connsiteX5866" fmla="*/ 1527288 w 6226010"/>
              <a:gd name="connsiteY5866" fmla="*/ 1141389 h 5756219"/>
              <a:gd name="connsiteX5867" fmla="*/ 5622703 w 6226010"/>
              <a:gd name="connsiteY5867" fmla="*/ 1119648 h 5756219"/>
              <a:gd name="connsiteX5868" fmla="*/ 5615909 w 6226010"/>
              <a:gd name="connsiteY5868" fmla="*/ 1129839 h 5756219"/>
              <a:gd name="connsiteX5869" fmla="*/ 5612864 w 6226010"/>
              <a:gd name="connsiteY5869" fmla="*/ 1131085 h 5756219"/>
              <a:gd name="connsiteX5870" fmla="*/ 5611833 w 6226010"/>
              <a:gd name="connsiteY5870" fmla="*/ 1130518 h 5756219"/>
              <a:gd name="connsiteX5871" fmla="*/ 5614211 w 6226010"/>
              <a:gd name="connsiteY5871" fmla="*/ 1121555 h 5756219"/>
              <a:gd name="connsiteX5872" fmla="*/ 5032986 w 6226010"/>
              <a:gd name="connsiteY5872" fmla="*/ 1108779 h 5756219"/>
              <a:gd name="connsiteX5873" fmla="*/ 4929717 w 6226010"/>
              <a:gd name="connsiteY5873" fmla="*/ 1138671 h 5756219"/>
              <a:gd name="connsiteX5874" fmla="*/ 4875365 w 6226010"/>
              <a:gd name="connsiteY5874" fmla="*/ 1233788 h 5756219"/>
              <a:gd name="connsiteX5875" fmla="*/ 4940588 w 6226010"/>
              <a:gd name="connsiteY5875" fmla="*/ 1222918 h 5756219"/>
              <a:gd name="connsiteX5876" fmla="*/ 4937870 w 6226010"/>
              <a:gd name="connsiteY5876" fmla="*/ 1165848 h 5756219"/>
              <a:gd name="connsiteX5877" fmla="*/ 4954176 w 6226010"/>
              <a:gd name="connsiteY5877" fmla="*/ 1171282 h 5756219"/>
              <a:gd name="connsiteX5878" fmla="*/ 4951458 w 6226010"/>
              <a:gd name="connsiteY5878" fmla="*/ 1160412 h 5756219"/>
              <a:gd name="connsiteX5879" fmla="*/ 4981351 w 6226010"/>
              <a:gd name="connsiteY5879" fmla="*/ 1146824 h 5756219"/>
              <a:gd name="connsiteX5880" fmla="*/ 4992222 w 6226010"/>
              <a:gd name="connsiteY5880" fmla="*/ 1154977 h 5756219"/>
              <a:gd name="connsiteX5881" fmla="*/ 4946023 w 6226010"/>
              <a:gd name="connsiteY5881" fmla="*/ 1214765 h 5756219"/>
              <a:gd name="connsiteX5882" fmla="*/ 4981351 w 6226010"/>
              <a:gd name="connsiteY5882" fmla="*/ 1214765 h 5756219"/>
              <a:gd name="connsiteX5883" fmla="*/ 4962328 w 6226010"/>
              <a:gd name="connsiteY5883" fmla="*/ 1222918 h 5756219"/>
              <a:gd name="connsiteX5884" fmla="*/ 5011245 w 6226010"/>
              <a:gd name="connsiteY5884" fmla="*/ 1190306 h 5756219"/>
              <a:gd name="connsiteX5885" fmla="*/ 5030268 w 6226010"/>
              <a:gd name="connsiteY5885" fmla="*/ 1187589 h 5756219"/>
              <a:gd name="connsiteX5886" fmla="*/ 4992222 w 6226010"/>
              <a:gd name="connsiteY5886" fmla="*/ 1233788 h 5756219"/>
              <a:gd name="connsiteX5887" fmla="*/ 5046574 w 6226010"/>
              <a:gd name="connsiteY5887" fmla="*/ 1247376 h 5756219"/>
              <a:gd name="connsiteX5888" fmla="*/ 5030268 w 6226010"/>
              <a:gd name="connsiteY5888" fmla="*/ 1203895 h 5756219"/>
              <a:gd name="connsiteX5889" fmla="*/ 5046574 w 6226010"/>
              <a:gd name="connsiteY5889" fmla="*/ 1184871 h 5756219"/>
              <a:gd name="connsiteX5890" fmla="*/ 5060162 w 6226010"/>
              <a:gd name="connsiteY5890" fmla="*/ 1209330 h 5756219"/>
              <a:gd name="connsiteX5891" fmla="*/ 5032986 w 6226010"/>
              <a:gd name="connsiteY5891" fmla="*/ 1135954 h 5756219"/>
              <a:gd name="connsiteX5892" fmla="*/ 5003092 w 6226010"/>
              <a:gd name="connsiteY5892" fmla="*/ 1163130 h 5756219"/>
              <a:gd name="connsiteX5893" fmla="*/ 5008527 w 6226010"/>
              <a:gd name="connsiteY5893" fmla="*/ 1184871 h 5756219"/>
              <a:gd name="connsiteX5894" fmla="*/ 5005810 w 6226010"/>
              <a:gd name="connsiteY5894" fmla="*/ 1133237 h 5756219"/>
              <a:gd name="connsiteX5895" fmla="*/ 4992222 w 6226010"/>
              <a:gd name="connsiteY5895" fmla="*/ 1119648 h 5756219"/>
              <a:gd name="connsiteX5896" fmla="*/ 5008527 w 6226010"/>
              <a:gd name="connsiteY5896" fmla="*/ 1135954 h 5756219"/>
              <a:gd name="connsiteX5897" fmla="*/ 5032986 w 6226010"/>
              <a:gd name="connsiteY5897" fmla="*/ 1108779 h 5756219"/>
              <a:gd name="connsiteX5898" fmla="*/ 5511282 w 6226010"/>
              <a:gd name="connsiteY5898" fmla="*/ 1106060 h 5756219"/>
              <a:gd name="connsiteX5899" fmla="*/ 5514000 w 6226010"/>
              <a:gd name="connsiteY5899" fmla="*/ 1125083 h 5756219"/>
              <a:gd name="connsiteX5900" fmla="*/ 5496336 w 6226010"/>
              <a:gd name="connsiteY5900" fmla="*/ 1121007 h 5756219"/>
              <a:gd name="connsiteX5901" fmla="*/ 5481282 w 6226010"/>
              <a:gd name="connsiteY5901" fmla="*/ 1131428 h 5756219"/>
              <a:gd name="connsiteX5902" fmla="*/ 5474807 w 6226010"/>
              <a:gd name="connsiteY5902" fmla="*/ 1121049 h 5756219"/>
              <a:gd name="connsiteX5903" fmla="*/ 5473569 w 6226010"/>
              <a:gd name="connsiteY5903" fmla="*/ 1120481 h 5756219"/>
              <a:gd name="connsiteX5904" fmla="*/ 5473236 w 6226010"/>
              <a:gd name="connsiteY5904" fmla="*/ 1119648 h 5756219"/>
              <a:gd name="connsiteX5905" fmla="*/ 5472255 w 6226010"/>
              <a:gd name="connsiteY5905" fmla="*/ 1119877 h 5756219"/>
              <a:gd name="connsiteX5906" fmla="*/ 5463943 w 6226010"/>
              <a:gd name="connsiteY5906" fmla="*/ 1116058 h 5756219"/>
              <a:gd name="connsiteX5907" fmla="*/ 5472896 w 6226010"/>
              <a:gd name="connsiteY5907" fmla="*/ 1113194 h 5756219"/>
              <a:gd name="connsiteX5908" fmla="*/ 5511282 w 6226010"/>
              <a:gd name="connsiteY5908" fmla="*/ 1106060 h 5756219"/>
              <a:gd name="connsiteX5909" fmla="*/ 5437694 w 6226010"/>
              <a:gd name="connsiteY5909" fmla="*/ 1098127 h 5756219"/>
              <a:gd name="connsiteX5910" fmla="*/ 5437228 w 6226010"/>
              <a:gd name="connsiteY5910" fmla="*/ 1110476 h 5756219"/>
              <a:gd name="connsiteX5911" fmla="*/ 5437563 w 6226010"/>
              <a:gd name="connsiteY5911" fmla="*/ 1112452 h 5756219"/>
              <a:gd name="connsiteX5912" fmla="*/ 5427037 w 6226010"/>
              <a:gd name="connsiteY5912" fmla="*/ 1111495 h 5756219"/>
              <a:gd name="connsiteX5913" fmla="*/ 5383556 w 6226010"/>
              <a:gd name="connsiteY5913" fmla="*/ 1095190 h 5756219"/>
              <a:gd name="connsiteX5914" fmla="*/ 5353662 w 6226010"/>
              <a:gd name="connsiteY5914" fmla="*/ 1111495 h 5756219"/>
              <a:gd name="connsiteX5915" fmla="*/ 5356380 w 6226010"/>
              <a:gd name="connsiteY5915" fmla="*/ 1125083 h 5756219"/>
              <a:gd name="connsiteX5916" fmla="*/ 5231370 w 6226010"/>
              <a:gd name="connsiteY5916" fmla="*/ 1187589 h 5756219"/>
              <a:gd name="connsiteX5917" fmla="*/ 5236805 w 6226010"/>
              <a:gd name="connsiteY5917" fmla="*/ 1201177 h 5756219"/>
              <a:gd name="connsiteX5918" fmla="*/ 5372685 w 6226010"/>
              <a:gd name="connsiteY5918" fmla="*/ 1152259 h 5756219"/>
              <a:gd name="connsiteX5919" fmla="*/ 5383556 w 6226010"/>
              <a:gd name="connsiteY5919" fmla="*/ 1095190 h 5756219"/>
              <a:gd name="connsiteX5920" fmla="*/ 5255828 w 6226010"/>
              <a:gd name="connsiteY5920" fmla="*/ 1095190 h 5756219"/>
              <a:gd name="connsiteX5921" fmla="*/ 5242240 w 6226010"/>
              <a:gd name="connsiteY5921" fmla="*/ 1133237 h 5756219"/>
              <a:gd name="connsiteX5922" fmla="*/ 5253111 w 6226010"/>
              <a:gd name="connsiteY5922" fmla="*/ 1127802 h 5756219"/>
              <a:gd name="connsiteX5923" fmla="*/ 5266699 w 6226010"/>
              <a:gd name="connsiteY5923" fmla="*/ 1103342 h 5756219"/>
              <a:gd name="connsiteX5924" fmla="*/ 5255828 w 6226010"/>
              <a:gd name="connsiteY5924" fmla="*/ 1095190 h 5756219"/>
              <a:gd name="connsiteX5925" fmla="*/ 1535441 w 6226010"/>
              <a:gd name="connsiteY5925" fmla="*/ 1095190 h 5756219"/>
              <a:gd name="connsiteX5926" fmla="*/ 1535441 w 6226010"/>
              <a:gd name="connsiteY5926" fmla="*/ 1100625 h 5756219"/>
              <a:gd name="connsiteX5927" fmla="*/ 1543593 w 6226010"/>
              <a:gd name="connsiteY5927" fmla="*/ 1103342 h 5756219"/>
              <a:gd name="connsiteX5928" fmla="*/ 1543593 w 6226010"/>
              <a:gd name="connsiteY5928" fmla="*/ 1108779 h 5756219"/>
              <a:gd name="connsiteX5929" fmla="*/ 1546311 w 6226010"/>
              <a:gd name="connsiteY5929" fmla="*/ 1108779 h 5756219"/>
              <a:gd name="connsiteX5930" fmla="*/ 1546311 w 6226010"/>
              <a:gd name="connsiteY5930" fmla="*/ 1106060 h 5756219"/>
              <a:gd name="connsiteX5931" fmla="*/ 1619686 w 6226010"/>
              <a:gd name="connsiteY5931" fmla="*/ 1125083 h 5756219"/>
              <a:gd name="connsiteX5932" fmla="*/ 1622404 w 6226010"/>
              <a:gd name="connsiteY5932" fmla="*/ 1116931 h 5756219"/>
              <a:gd name="connsiteX5933" fmla="*/ 1535441 w 6226010"/>
              <a:gd name="connsiteY5933" fmla="*/ 1095190 h 5756219"/>
              <a:gd name="connsiteX5934" fmla="*/ 5235491 w 6226010"/>
              <a:gd name="connsiteY5934" fmla="*/ 1079498 h 5756219"/>
              <a:gd name="connsiteX5935" fmla="*/ 5234088 w 6226010"/>
              <a:gd name="connsiteY5935" fmla="*/ 1081602 h 5756219"/>
              <a:gd name="connsiteX5936" fmla="*/ 5233828 w 6226010"/>
              <a:gd name="connsiteY5936" fmla="*/ 1080347 h 5756219"/>
              <a:gd name="connsiteX5937" fmla="*/ 5282181 w 6226010"/>
              <a:gd name="connsiteY5937" fmla="*/ 1078675 h 5756219"/>
              <a:gd name="connsiteX5938" fmla="*/ 5291072 w 6226010"/>
              <a:gd name="connsiteY5938" fmla="*/ 1082111 h 5756219"/>
              <a:gd name="connsiteX5939" fmla="*/ 5292260 w 6226010"/>
              <a:gd name="connsiteY5939" fmla="*/ 1084926 h 5756219"/>
              <a:gd name="connsiteX5940" fmla="*/ 4964927 w 6226010"/>
              <a:gd name="connsiteY5940" fmla="*/ 1076384 h 5756219"/>
              <a:gd name="connsiteX5941" fmla="*/ 4974218 w 6226010"/>
              <a:gd name="connsiteY5941" fmla="*/ 1077185 h 5756219"/>
              <a:gd name="connsiteX5942" fmla="*/ 4986999 w 6226010"/>
              <a:gd name="connsiteY5942" fmla="*/ 1079861 h 5756219"/>
              <a:gd name="connsiteX5943" fmla="*/ 4988514 w 6226010"/>
              <a:gd name="connsiteY5943" fmla="*/ 1082267 h 5756219"/>
              <a:gd name="connsiteX5944" fmla="*/ 4984748 w 6226010"/>
              <a:gd name="connsiteY5944" fmla="*/ 1082281 h 5756219"/>
              <a:gd name="connsiteX5945" fmla="*/ 1663168 w 6226010"/>
              <a:gd name="connsiteY5945" fmla="*/ 1076167 h 5756219"/>
              <a:gd name="connsiteX5946" fmla="*/ 1665885 w 6226010"/>
              <a:gd name="connsiteY5946" fmla="*/ 1081602 h 5756219"/>
              <a:gd name="connsiteX5947" fmla="*/ 1665885 w 6226010"/>
              <a:gd name="connsiteY5947" fmla="*/ 1076167 h 5756219"/>
              <a:gd name="connsiteX5948" fmla="*/ 1663168 w 6226010"/>
              <a:gd name="connsiteY5948" fmla="*/ 1076167 h 5756219"/>
              <a:gd name="connsiteX5949" fmla="*/ 4959654 w 6226010"/>
              <a:gd name="connsiteY5949" fmla="*/ 1074961 h 5756219"/>
              <a:gd name="connsiteX5950" fmla="*/ 4961054 w 6226010"/>
              <a:gd name="connsiteY5950" fmla="*/ 1075232 h 5756219"/>
              <a:gd name="connsiteX5951" fmla="*/ 4964927 w 6226010"/>
              <a:gd name="connsiteY5951" fmla="*/ 1076384 h 5756219"/>
              <a:gd name="connsiteX5952" fmla="*/ 4960927 w 6226010"/>
              <a:gd name="connsiteY5952" fmla="*/ 1076040 h 5756219"/>
              <a:gd name="connsiteX5953" fmla="*/ 5340583 w 6226010"/>
              <a:gd name="connsiteY5953" fmla="*/ 1073491 h 5756219"/>
              <a:gd name="connsiteX5954" fmla="*/ 5343431 w 6226010"/>
              <a:gd name="connsiteY5954" fmla="*/ 1075720 h 5756219"/>
              <a:gd name="connsiteX5955" fmla="*/ 5329204 w 6226010"/>
              <a:gd name="connsiteY5955" fmla="*/ 1087037 h 5756219"/>
              <a:gd name="connsiteX5956" fmla="*/ 5333559 w 6226010"/>
              <a:gd name="connsiteY5956" fmla="*/ 1089486 h 5756219"/>
              <a:gd name="connsiteX5957" fmla="*/ 5329925 w 6226010"/>
              <a:gd name="connsiteY5957" fmla="*/ 1096506 h 5756219"/>
              <a:gd name="connsiteX5958" fmla="*/ 5323768 w 6226010"/>
              <a:gd name="connsiteY5958" fmla="*/ 1100625 h 5756219"/>
              <a:gd name="connsiteX5959" fmla="*/ 5340583 w 6226010"/>
              <a:gd name="connsiteY5959" fmla="*/ 1073491 h 5756219"/>
              <a:gd name="connsiteX5960" fmla="*/ 2040913 w 6226010"/>
              <a:gd name="connsiteY5960" fmla="*/ 1070731 h 5756219"/>
              <a:gd name="connsiteX5961" fmla="*/ 2040913 w 6226010"/>
              <a:gd name="connsiteY5961" fmla="*/ 1114213 h 5756219"/>
              <a:gd name="connsiteX5962" fmla="*/ 2046348 w 6226010"/>
              <a:gd name="connsiteY5962" fmla="*/ 1111495 h 5756219"/>
              <a:gd name="connsiteX5963" fmla="*/ 2046348 w 6226010"/>
              <a:gd name="connsiteY5963" fmla="*/ 1070731 h 5756219"/>
              <a:gd name="connsiteX5964" fmla="*/ 2040913 w 6226010"/>
              <a:gd name="connsiteY5964" fmla="*/ 1070731 h 5756219"/>
              <a:gd name="connsiteX5965" fmla="*/ 5133536 w 6226010"/>
              <a:gd name="connsiteY5965" fmla="*/ 1068014 h 5756219"/>
              <a:gd name="connsiteX5966" fmla="*/ 5133536 w 6226010"/>
              <a:gd name="connsiteY5966" fmla="*/ 1092472 h 5756219"/>
              <a:gd name="connsiteX5967" fmla="*/ 5098208 w 6226010"/>
              <a:gd name="connsiteY5967" fmla="*/ 1092472 h 5756219"/>
              <a:gd name="connsiteX5968" fmla="*/ 5081902 w 6226010"/>
              <a:gd name="connsiteY5968" fmla="*/ 1111495 h 5756219"/>
              <a:gd name="connsiteX5969" fmla="*/ 5092773 w 6226010"/>
              <a:gd name="connsiteY5969" fmla="*/ 1130518 h 5756219"/>
              <a:gd name="connsiteX5970" fmla="*/ 5081902 w 6226010"/>
              <a:gd name="connsiteY5970" fmla="*/ 1144106 h 5756219"/>
              <a:gd name="connsiteX5971" fmla="*/ 5174300 w 6226010"/>
              <a:gd name="connsiteY5971" fmla="*/ 1141389 h 5756219"/>
              <a:gd name="connsiteX5972" fmla="*/ 5152560 w 6226010"/>
              <a:gd name="connsiteY5972" fmla="*/ 1114213 h 5756219"/>
              <a:gd name="connsiteX5973" fmla="*/ 5174300 w 6226010"/>
              <a:gd name="connsiteY5973" fmla="*/ 1119648 h 5756219"/>
              <a:gd name="connsiteX5974" fmla="*/ 5177018 w 6226010"/>
              <a:gd name="connsiteY5974" fmla="*/ 1092472 h 5756219"/>
              <a:gd name="connsiteX5975" fmla="*/ 5144407 w 6226010"/>
              <a:gd name="connsiteY5975" fmla="*/ 1114213 h 5756219"/>
              <a:gd name="connsiteX5976" fmla="*/ 5119949 w 6226010"/>
              <a:gd name="connsiteY5976" fmla="*/ 1097906 h 5756219"/>
              <a:gd name="connsiteX5977" fmla="*/ 5160712 w 6226010"/>
              <a:gd name="connsiteY5977" fmla="*/ 1095190 h 5756219"/>
              <a:gd name="connsiteX5978" fmla="*/ 5133536 w 6226010"/>
              <a:gd name="connsiteY5978" fmla="*/ 1068014 h 5756219"/>
              <a:gd name="connsiteX5979" fmla="*/ 4951458 w 6226010"/>
              <a:gd name="connsiteY5979" fmla="*/ 1068014 h 5756219"/>
              <a:gd name="connsiteX5980" fmla="*/ 4959654 w 6226010"/>
              <a:gd name="connsiteY5980" fmla="*/ 1074961 h 5756219"/>
              <a:gd name="connsiteX5981" fmla="*/ 4948199 w 6226010"/>
              <a:gd name="connsiteY5981" fmla="*/ 1072737 h 5756219"/>
              <a:gd name="connsiteX5982" fmla="*/ 2008302 w 6226010"/>
              <a:gd name="connsiteY5982" fmla="*/ 1065296 h 5756219"/>
              <a:gd name="connsiteX5983" fmla="*/ 2011020 w 6226010"/>
              <a:gd name="connsiteY5983" fmla="*/ 1258246 h 5756219"/>
              <a:gd name="connsiteX5984" fmla="*/ 2013737 w 6226010"/>
              <a:gd name="connsiteY5984" fmla="*/ 1176719 h 5756219"/>
              <a:gd name="connsiteX5985" fmla="*/ 2011020 w 6226010"/>
              <a:gd name="connsiteY5985" fmla="*/ 1065296 h 5756219"/>
              <a:gd name="connsiteX5986" fmla="*/ 2008302 w 6226010"/>
              <a:gd name="connsiteY5986" fmla="*/ 1065296 h 5756219"/>
              <a:gd name="connsiteX5987" fmla="*/ 1663168 w 6226010"/>
              <a:gd name="connsiteY5987" fmla="*/ 1062579 h 5756219"/>
              <a:gd name="connsiteX5988" fmla="*/ 1665885 w 6226010"/>
              <a:gd name="connsiteY5988" fmla="*/ 1073449 h 5756219"/>
              <a:gd name="connsiteX5989" fmla="*/ 1665885 w 6226010"/>
              <a:gd name="connsiteY5989" fmla="*/ 1062579 h 5756219"/>
              <a:gd name="connsiteX5990" fmla="*/ 1663168 w 6226010"/>
              <a:gd name="connsiteY5990" fmla="*/ 1062579 h 5756219"/>
              <a:gd name="connsiteX5991" fmla="*/ 1975691 w 6226010"/>
              <a:gd name="connsiteY5991" fmla="*/ 1057143 h 5756219"/>
              <a:gd name="connsiteX5992" fmla="*/ 1975691 w 6226010"/>
              <a:gd name="connsiteY5992" fmla="*/ 1372385 h 5756219"/>
              <a:gd name="connsiteX5993" fmla="*/ 1981126 w 6226010"/>
              <a:gd name="connsiteY5993" fmla="*/ 1057143 h 5756219"/>
              <a:gd name="connsiteX5994" fmla="*/ 1975691 w 6226010"/>
              <a:gd name="connsiteY5994" fmla="*/ 1057143 h 5756219"/>
              <a:gd name="connsiteX5995" fmla="*/ 5198844 w 6226010"/>
              <a:gd name="connsiteY5995" fmla="*/ 1046910 h 5756219"/>
              <a:gd name="connsiteX5996" fmla="*/ 5196041 w 6226010"/>
              <a:gd name="connsiteY5996" fmla="*/ 1048991 h 5756219"/>
              <a:gd name="connsiteX5997" fmla="*/ 5174300 w 6226010"/>
              <a:gd name="connsiteY5997" fmla="*/ 1057143 h 5756219"/>
              <a:gd name="connsiteX5998" fmla="*/ 5187888 w 6226010"/>
              <a:gd name="connsiteY5998" fmla="*/ 1087037 h 5756219"/>
              <a:gd name="connsiteX5999" fmla="*/ 5182453 w 6226010"/>
              <a:gd name="connsiteY5999" fmla="*/ 1059861 h 5756219"/>
              <a:gd name="connsiteX6000" fmla="*/ 5204194 w 6226010"/>
              <a:gd name="connsiteY6000" fmla="*/ 1062579 h 5756219"/>
              <a:gd name="connsiteX6001" fmla="*/ 5198844 w 6226010"/>
              <a:gd name="connsiteY6001" fmla="*/ 1046910 h 5756219"/>
              <a:gd name="connsiteX6002" fmla="*/ 1540876 w 6226010"/>
              <a:gd name="connsiteY6002" fmla="*/ 1043555 h 5756219"/>
              <a:gd name="connsiteX6003" fmla="*/ 1540876 w 6226010"/>
              <a:gd name="connsiteY6003" fmla="*/ 1057143 h 5756219"/>
              <a:gd name="connsiteX6004" fmla="*/ 1535441 w 6226010"/>
              <a:gd name="connsiteY6004" fmla="*/ 1057143 h 5756219"/>
              <a:gd name="connsiteX6005" fmla="*/ 1535441 w 6226010"/>
              <a:gd name="connsiteY6005" fmla="*/ 1065296 h 5756219"/>
              <a:gd name="connsiteX6006" fmla="*/ 1540876 w 6226010"/>
              <a:gd name="connsiteY6006" fmla="*/ 1065296 h 5756219"/>
              <a:gd name="connsiteX6007" fmla="*/ 1540876 w 6226010"/>
              <a:gd name="connsiteY6007" fmla="*/ 1073449 h 5756219"/>
              <a:gd name="connsiteX6008" fmla="*/ 1543593 w 6226010"/>
              <a:gd name="connsiteY6008" fmla="*/ 1073449 h 5756219"/>
              <a:gd name="connsiteX6009" fmla="*/ 1543593 w 6226010"/>
              <a:gd name="connsiteY6009" fmla="*/ 1078884 h 5756219"/>
              <a:gd name="connsiteX6010" fmla="*/ 1543593 w 6226010"/>
              <a:gd name="connsiteY6010" fmla="*/ 1095190 h 5756219"/>
              <a:gd name="connsiteX6011" fmla="*/ 1546311 w 6226010"/>
              <a:gd name="connsiteY6011" fmla="*/ 1095190 h 5756219"/>
              <a:gd name="connsiteX6012" fmla="*/ 1546311 w 6226010"/>
              <a:gd name="connsiteY6012" fmla="*/ 1078884 h 5756219"/>
              <a:gd name="connsiteX6013" fmla="*/ 1546311 w 6226010"/>
              <a:gd name="connsiteY6013" fmla="*/ 1070731 h 5756219"/>
              <a:gd name="connsiteX6014" fmla="*/ 1543593 w 6226010"/>
              <a:gd name="connsiteY6014" fmla="*/ 1070731 h 5756219"/>
              <a:gd name="connsiteX6015" fmla="*/ 1543593 w 6226010"/>
              <a:gd name="connsiteY6015" fmla="*/ 1068014 h 5756219"/>
              <a:gd name="connsiteX6016" fmla="*/ 1649580 w 6226010"/>
              <a:gd name="connsiteY6016" fmla="*/ 1095190 h 5756219"/>
              <a:gd name="connsiteX6017" fmla="*/ 1655015 w 6226010"/>
              <a:gd name="connsiteY6017" fmla="*/ 1087037 h 5756219"/>
              <a:gd name="connsiteX6018" fmla="*/ 1549029 w 6226010"/>
              <a:gd name="connsiteY6018" fmla="*/ 1059861 h 5756219"/>
              <a:gd name="connsiteX6019" fmla="*/ 1549029 w 6226010"/>
              <a:gd name="connsiteY6019" fmla="*/ 1048991 h 5756219"/>
              <a:gd name="connsiteX6020" fmla="*/ 1546311 w 6226010"/>
              <a:gd name="connsiteY6020" fmla="*/ 1048991 h 5756219"/>
              <a:gd name="connsiteX6021" fmla="*/ 1546311 w 6226010"/>
              <a:gd name="connsiteY6021" fmla="*/ 1043555 h 5756219"/>
              <a:gd name="connsiteX6022" fmla="*/ 1540876 w 6226010"/>
              <a:gd name="connsiteY6022" fmla="*/ 1043555 h 5756219"/>
              <a:gd name="connsiteX6023" fmla="*/ 1744695 w 6226010"/>
              <a:gd name="connsiteY6023" fmla="*/ 1040838 h 5756219"/>
              <a:gd name="connsiteX6024" fmla="*/ 1739260 w 6226010"/>
              <a:gd name="connsiteY6024" fmla="*/ 1043555 h 5756219"/>
              <a:gd name="connsiteX6025" fmla="*/ 1739260 w 6226010"/>
              <a:gd name="connsiteY6025" fmla="*/ 1046273 h 5756219"/>
              <a:gd name="connsiteX6026" fmla="*/ 1744695 w 6226010"/>
              <a:gd name="connsiteY6026" fmla="*/ 1046273 h 5756219"/>
              <a:gd name="connsiteX6027" fmla="*/ 1744695 w 6226010"/>
              <a:gd name="connsiteY6027" fmla="*/ 1040838 h 5756219"/>
              <a:gd name="connsiteX6028" fmla="*/ 4753073 w 6226010"/>
              <a:gd name="connsiteY6028" fmla="*/ 1038120 h 5756219"/>
              <a:gd name="connsiteX6029" fmla="*/ 4734050 w 6226010"/>
              <a:gd name="connsiteY6029" fmla="*/ 1065296 h 5756219"/>
              <a:gd name="connsiteX6030" fmla="*/ 4712309 w 6226010"/>
              <a:gd name="connsiteY6030" fmla="*/ 1076167 h 5756219"/>
              <a:gd name="connsiteX6031" fmla="*/ 4709592 w 6226010"/>
              <a:gd name="connsiteY6031" fmla="*/ 1081602 h 5756219"/>
              <a:gd name="connsiteX6032" fmla="*/ 4720462 w 6226010"/>
              <a:gd name="connsiteY6032" fmla="*/ 1095190 h 5756219"/>
              <a:gd name="connsiteX6033" fmla="*/ 4744921 w 6226010"/>
              <a:gd name="connsiteY6033" fmla="*/ 1073449 h 5756219"/>
              <a:gd name="connsiteX6034" fmla="*/ 4782967 w 6226010"/>
              <a:gd name="connsiteY6034" fmla="*/ 1103342 h 5756219"/>
              <a:gd name="connsiteX6035" fmla="*/ 4777532 w 6226010"/>
              <a:gd name="connsiteY6035" fmla="*/ 1114213 h 5756219"/>
              <a:gd name="connsiteX6036" fmla="*/ 4736768 w 6226010"/>
              <a:gd name="connsiteY6036" fmla="*/ 1095190 h 5756219"/>
              <a:gd name="connsiteX6037" fmla="*/ 4734050 w 6226010"/>
              <a:gd name="connsiteY6037" fmla="*/ 1097906 h 5756219"/>
              <a:gd name="connsiteX6038" fmla="*/ 4744921 w 6226010"/>
              <a:gd name="connsiteY6038" fmla="*/ 1097906 h 5756219"/>
              <a:gd name="connsiteX6039" fmla="*/ 4736768 w 6226010"/>
              <a:gd name="connsiteY6039" fmla="*/ 1111495 h 5756219"/>
              <a:gd name="connsiteX6040" fmla="*/ 4753073 w 6226010"/>
              <a:gd name="connsiteY6040" fmla="*/ 1125083 h 5756219"/>
              <a:gd name="connsiteX6041" fmla="*/ 4837319 w 6226010"/>
              <a:gd name="connsiteY6041" fmla="*/ 1092472 h 5756219"/>
              <a:gd name="connsiteX6042" fmla="*/ 4799273 w 6226010"/>
              <a:gd name="connsiteY6042" fmla="*/ 1089755 h 5756219"/>
              <a:gd name="connsiteX6043" fmla="*/ 4812861 w 6226010"/>
              <a:gd name="connsiteY6043" fmla="*/ 1078884 h 5756219"/>
              <a:gd name="connsiteX6044" fmla="*/ 4753073 w 6226010"/>
              <a:gd name="connsiteY6044" fmla="*/ 1038120 h 5756219"/>
              <a:gd name="connsiteX6045" fmla="*/ 1540876 w 6226010"/>
              <a:gd name="connsiteY6045" fmla="*/ 1029968 h 5756219"/>
              <a:gd name="connsiteX6046" fmla="*/ 1540876 w 6226010"/>
              <a:gd name="connsiteY6046" fmla="*/ 1038120 h 5756219"/>
              <a:gd name="connsiteX6047" fmla="*/ 1543593 w 6226010"/>
              <a:gd name="connsiteY6047" fmla="*/ 1038120 h 5756219"/>
              <a:gd name="connsiteX6048" fmla="*/ 1543593 w 6226010"/>
              <a:gd name="connsiteY6048" fmla="*/ 1029968 h 5756219"/>
              <a:gd name="connsiteX6049" fmla="*/ 1540876 w 6226010"/>
              <a:gd name="connsiteY6049" fmla="*/ 1029968 h 5756219"/>
              <a:gd name="connsiteX6050" fmla="*/ 1750131 w 6226010"/>
              <a:gd name="connsiteY6050" fmla="*/ 1024532 h 5756219"/>
              <a:gd name="connsiteX6051" fmla="*/ 1744695 w 6226010"/>
              <a:gd name="connsiteY6051" fmla="*/ 1027250 h 5756219"/>
              <a:gd name="connsiteX6052" fmla="*/ 1744695 w 6226010"/>
              <a:gd name="connsiteY6052" fmla="*/ 1032685 h 5756219"/>
              <a:gd name="connsiteX6053" fmla="*/ 1750131 w 6226010"/>
              <a:gd name="connsiteY6053" fmla="*/ 1029968 h 5756219"/>
              <a:gd name="connsiteX6054" fmla="*/ 1750131 w 6226010"/>
              <a:gd name="connsiteY6054" fmla="*/ 1035403 h 5756219"/>
              <a:gd name="connsiteX6055" fmla="*/ 1758283 w 6226010"/>
              <a:gd name="connsiteY6055" fmla="*/ 1032685 h 5756219"/>
              <a:gd name="connsiteX6056" fmla="*/ 1758283 w 6226010"/>
              <a:gd name="connsiteY6056" fmla="*/ 1027250 h 5756219"/>
              <a:gd name="connsiteX6057" fmla="*/ 1750131 w 6226010"/>
              <a:gd name="connsiteY6057" fmla="*/ 1029968 h 5756219"/>
              <a:gd name="connsiteX6058" fmla="*/ 1750131 w 6226010"/>
              <a:gd name="connsiteY6058" fmla="*/ 1024532 h 5756219"/>
              <a:gd name="connsiteX6059" fmla="*/ 4916129 w 6226010"/>
              <a:gd name="connsiteY6059" fmla="*/ 1019097 h 5756219"/>
              <a:gd name="connsiteX6060" fmla="*/ 4888953 w 6226010"/>
              <a:gd name="connsiteY6060" fmla="*/ 1051708 h 5756219"/>
              <a:gd name="connsiteX6061" fmla="*/ 4897106 w 6226010"/>
              <a:gd name="connsiteY6061" fmla="*/ 1084319 h 5756219"/>
              <a:gd name="connsiteX6062" fmla="*/ 4886236 w 6226010"/>
              <a:gd name="connsiteY6062" fmla="*/ 1057143 h 5756219"/>
              <a:gd name="connsiteX6063" fmla="*/ 4856342 w 6226010"/>
              <a:gd name="connsiteY6063" fmla="*/ 1087037 h 5756219"/>
              <a:gd name="connsiteX6064" fmla="*/ 4867213 w 6226010"/>
              <a:gd name="connsiteY6064" fmla="*/ 1103342 h 5756219"/>
              <a:gd name="connsiteX6065" fmla="*/ 4837319 w 6226010"/>
              <a:gd name="connsiteY6065" fmla="*/ 1141389 h 5756219"/>
              <a:gd name="connsiteX6066" fmla="*/ 4864495 w 6226010"/>
              <a:gd name="connsiteY6066" fmla="*/ 1168565 h 5756219"/>
              <a:gd name="connsiteX6067" fmla="*/ 4853625 w 6226010"/>
              <a:gd name="connsiteY6067" fmla="*/ 1195742 h 5756219"/>
              <a:gd name="connsiteX6068" fmla="*/ 4894389 w 6226010"/>
              <a:gd name="connsiteY6068" fmla="*/ 1163130 h 5756219"/>
              <a:gd name="connsiteX6069" fmla="*/ 4869930 w 6226010"/>
              <a:gd name="connsiteY6069" fmla="*/ 1149542 h 5756219"/>
              <a:gd name="connsiteX6070" fmla="*/ 4910694 w 6226010"/>
              <a:gd name="connsiteY6070" fmla="*/ 1130518 h 5756219"/>
              <a:gd name="connsiteX6071" fmla="*/ 4902541 w 6226010"/>
              <a:gd name="connsiteY6071" fmla="*/ 1116931 h 5756219"/>
              <a:gd name="connsiteX6072" fmla="*/ 4907976 w 6226010"/>
              <a:gd name="connsiteY6072" fmla="*/ 1092472 h 5756219"/>
              <a:gd name="connsiteX6073" fmla="*/ 4891671 w 6226010"/>
              <a:gd name="connsiteY6073" fmla="*/ 1097906 h 5756219"/>
              <a:gd name="connsiteX6074" fmla="*/ 4888953 w 6226010"/>
              <a:gd name="connsiteY6074" fmla="*/ 1078884 h 5756219"/>
              <a:gd name="connsiteX6075" fmla="*/ 4897106 w 6226010"/>
              <a:gd name="connsiteY6075" fmla="*/ 1089755 h 5756219"/>
              <a:gd name="connsiteX6076" fmla="*/ 4916129 w 6226010"/>
              <a:gd name="connsiteY6076" fmla="*/ 1084319 h 5756219"/>
              <a:gd name="connsiteX6077" fmla="*/ 4916129 w 6226010"/>
              <a:gd name="connsiteY6077" fmla="*/ 1019097 h 5756219"/>
              <a:gd name="connsiteX6078" fmla="*/ 1755566 w 6226010"/>
              <a:gd name="connsiteY6078" fmla="*/ 1013662 h 5756219"/>
              <a:gd name="connsiteX6079" fmla="*/ 1755566 w 6226010"/>
              <a:gd name="connsiteY6079" fmla="*/ 1016380 h 5756219"/>
              <a:gd name="connsiteX6080" fmla="*/ 1758283 w 6226010"/>
              <a:gd name="connsiteY6080" fmla="*/ 1016380 h 5756219"/>
              <a:gd name="connsiteX6081" fmla="*/ 1755566 w 6226010"/>
              <a:gd name="connsiteY6081" fmla="*/ 1013662 h 5756219"/>
              <a:gd name="connsiteX6082" fmla="*/ 1741978 w 6226010"/>
              <a:gd name="connsiteY6082" fmla="*/ 1013662 h 5756219"/>
              <a:gd name="connsiteX6083" fmla="*/ 1736543 w 6226010"/>
              <a:gd name="connsiteY6083" fmla="*/ 1016380 h 5756219"/>
              <a:gd name="connsiteX6084" fmla="*/ 1736543 w 6226010"/>
              <a:gd name="connsiteY6084" fmla="*/ 1021815 h 5756219"/>
              <a:gd name="connsiteX6085" fmla="*/ 1741978 w 6226010"/>
              <a:gd name="connsiteY6085" fmla="*/ 1019097 h 5756219"/>
              <a:gd name="connsiteX6086" fmla="*/ 1741978 w 6226010"/>
              <a:gd name="connsiteY6086" fmla="*/ 1013662 h 5756219"/>
              <a:gd name="connsiteX6087" fmla="*/ 1540876 w 6226010"/>
              <a:gd name="connsiteY6087" fmla="*/ 1008228 h 5756219"/>
              <a:gd name="connsiteX6088" fmla="*/ 1540876 w 6226010"/>
              <a:gd name="connsiteY6088" fmla="*/ 1024532 h 5756219"/>
              <a:gd name="connsiteX6089" fmla="*/ 1543593 w 6226010"/>
              <a:gd name="connsiteY6089" fmla="*/ 1024532 h 5756219"/>
              <a:gd name="connsiteX6090" fmla="*/ 1543593 w 6226010"/>
              <a:gd name="connsiteY6090" fmla="*/ 1008228 h 5756219"/>
              <a:gd name="connsiteX6091" fmla="*/ 1540876 w 6226010"/>
              <a:gd name="connsiteY6091" fmla="*/ 1008228 h 5756219"/>
              <a:gd name="connsiteX6092" fmla="*/ 5444393 w 6226010"/>
              <a:gd name="connsiteY6092" fmla="*/ 1003641 h 5756219"/>
              <a:gd name="connsiteX6093" fmla="*/ 5444361 w 6226010"/>
              <a:gd name="connsiteY6093" fmla="*/ 1003811 h 5756219"/>
              <a:gd name="connsiteX6094" fmla="*/ 5440625 w 6226010"/>
              <a:gd name="connsiteY6094" fmla="*/ 1010944 h 5756219"/>
              <a:gd name="connsiteX6095" fmla="*/ 5438227 w 6226010"/>
              <a:gd name="connsiteY6095" fmla="*/ 1011421 h 5756219"/>
              <a:gd name="connsiteX6096" fmla="*/ 5439776 w 6226010"/>
              <a:gd name="connsiteY6096" fmla="*/ 1007505 h 5756219"/>
              <a:gd name="connsiteX6097" fmla="*/ 1660450 w 6226010"/>
              <a:gd name="connsiteY6097" fmla="*/ 997356 h 5756219"/>
              <a:gd name="connsiteX6098" fmla="*/ 1660450 w 6226010"/>
              <a:gd name="connsiteY6098" fmla="*/ 1008228 h 5756219"/>
              <a:gd name="connsiteX6099" fmla="*/ 1663168 w 6226010"/>
              <a:gd name="connsiteY6099" fmla="*/ 1008228 h 5756219"/>
              <a:gd name="connsiteX6100" fmla="*/ 1665885 w 6226010"/>
              <a:gd name="connsiteY6100" fmla="*/ 1010944 h 5756219"/>
              <a:gd name="connsiteX6101" fmla="*/ 1660450 w 6226010"/>
              <a:gd name="connsiteY6101" fmla="*/ 1010944 h 5756219"/>
              <a:gd name="connsiteX6102" fmla="*/ 1660450 w 6226010"/>
              <a:gd name="connsiteY6102" fmla="*/ 1016380 h 5756219"/>
              <a:gd name="connsiteX6103" fmla="*/ 1663168 w 6226010"/>
              <a:gd name="connsiteY6103" fmla="*/ 1016380 h 5756219"/>
              <a:gd name="connsiteX6104" fmla="*/ 1663168 w 6226010"/>
              <a:gd name="connsiteY6104" fmla="*/ 1019097 h 5756219"/>
              <a:gd name="connsiteX6105" fmla="*/ 1663168 w 6226010"/>
              <a:gd name="connsiteY6105" fmla="*/ 1029968 h 5756219"/>
              <a:gd name="connsiteX6106" fmla="*/ 1665885 w 6226010"/>
              <a:gd name="connsiteY6106" fmla="*/ 1035403 h 5756219"/>
              <a:gd name="connsiteX6107" fmla="*/ 1665885 w 6226010"/>
              <a:gd name="connsiteY6107" fmla="*/ 1029968 h 5756219"/>
              <a:gd name="connsiteX6108" fmla="*/ 1665885 w 6226010"/>
              <a:gd name="connsiteY6108" fmla="*/ 1019097 h 5756219"/>
              <a:gd name="connsiteX6109" fmla="*/ 1665885 w 6226010"/>
              <a:gd name="connsiteY6109" fmla="*/ 1010944 h 5756219"/>
              <a:gd name="connsiteX6110" fmla="*/ 1663168 w 6226010"/>
              <a:gd name="connsiteY6110" fmla="*/ 1000074 h 5756219"/>
              <a:gd name="connsiteX6111" fmla="*/ 1663168 w 6226010"/>
              <a:gd name="connsiteY6111" fmla="*/ 997356 h 5756219"/>
              <a:gd name="connsiteX6112" fmla="*/ 1660450 w 6226010"/>
              <a:gd name="connsiteY6112" fmla="*/ 997356 h 5756219"/>
              <a:gd name="connsiteX6113" fmla="*/ 1538158 w 6226010"/>
              <a:gd name="connsiteY6113" fmla="*/ 991922 h 5756219"/>
              <a:gd name="connsiteX6114" fmla="*/ 1538158 w 6226010"/>
              <a:gd name="connsiteY6114" fmla="*/ 1000074 h 5756219"/>
              <a:gd name="connsiteX6115" fmla="*/ 1543593 w 6226010"/>
              <a:gd name="connsiteY6115" fmla="*/ 1000074 h 5756219"/>
              <a:gd name="connsiteX6116" fmla="*/ 1543593 w 6226010"/>
              <a:gd name="connsiteY6116" fmla="*/ 991922 h 5756219"/>
              <a:gd name="connsiteX6117" fmla="*/ 1538158 w 6226010"/>
              <a:gd name="connsiteY6117" fmla="*/ 991922 h 5756219"/>
              <a:gd name="connsiteX6118" fmla="*/ 2217557 w 6226010"/>
              <a:gd name="connsiteY6118" fmla="*/ 989216 h 5756219"/>
              <a:gd name="connsiteX6119" fmla="*/ 2217557 w 6226010"/>
              <a:gd name="connsiteY6119" fmla="*/ 1010956 h 5756219"/>
              <a:gd name="connsiteX6120" fmla="*/ 2214840 w 6226010"/>
              <a:gd name="connsiteY6120" fmla="*/ 1010956 h 5756219"/>
              <a:gd name="connsiteX6121" fmla="*/ 2217557 w 6226010"/>
              <a:gd name="connsiteY6121" fmla="*/ 989216 h 5756219"/>
              <a:gd name="connsiteX6122" fmla="*/ 4701439 w 6226010"/>
              <a:gd name="connsiteY6122" fmla="*/ 989204 h 5756219"/>
              <a:gd name="connsiteX6123" fmla="*/ 4693286 w 6226010"/>
              <a:gd name="connsiteY6123" fmla="*/ 991922 h 5756219"/>
              <a:gd name="connsiteX6124" fmla="*/ 4723180 w 6226010"/>
              <a:gd name="connsiteY6124" fmla="*/ 1013662 h 5756219"/>
              <a:gd name="connsiteX6125" fmla="*/ 4701439 w 6226010"/>
              <a:gd name="connsiteY6125" fmla="*/ 1013662 h 5756219"/>
              <a:gd name="connsiteX6126" fmla="*/ 4701439 w 6226010"/>
              <a:gd name="connsiteY6126" fmla="*/ 1029968 h 5756219"/>
              <a:gd name="connsiteX6127" fmla="*/ 4715027 w 6226010"/>
              <a:gd name="connsiteY6127" fmla="*/ 1029968 h 5756219"/>
              <a:gd name="connsiteX6128" fmla="*/ 4712309 w 6226010"/>
              <a:gd name="connsiteY6128" fmla="*/ 1040838 h 5756219"/>
              <a:gd name="connsiteX6129" fmla="*/ 4728615 w 6226010"/>
              <a:gd name="connsiteY6129" fmla="*/ 1027250 h 5756219"/>
              <a:gd name="connsiteX6130" fmla="*/ 4701439 w 6226010"/>
              <a:gd name="connsiteY6130" fmla="*/ 989204 h 5756219"/>
              <a:gd name="connsiteX6131" fmla="*/ 5484106 w 6226010"/>
              <a:gd name="connsiteY6131" fmla="*/ 986486 h 5756219"/>
              <a:gd name="connsiteX6132" fmla="*/ 5484141 w 6226010"/>
              <a:gd name="connsiteY6132" fmla="*/ 986555 h 5756219"/>
              <a:gd name="connsiteX6133" fmla="*/ 5481389 w 6226010"/>
              <a:gd name="connsiteY6133" fmla="*/ 994639 h 5756219"/>
              <a:gd name="connsiteX6134" fmla="*/ 5467831 w 6226010"/>
              <a:gd name="connsiteY6134" fmla="*/ 992081 h 5756219"/>
              <a:gd name="connsiteX6135" fmla="*/ 1663168 w 6226010"/>
              <a:gd name="connsiteY6135" fmla="*/ 986486 h 5756219"/>
              <a:gd name="connsiteX6136" fmla="*/ 1665885 w 6226010"/>
              <a:gd name="connsiteY6136" fmla="*/ 991922 h 5756219"/>
              <a:gd name="connsiteX6137" fmla="*/ 1665885 w 6226010"/>
              <a:gd name="connsiteY6137" fmla="*/ 986486 h 5756219"/>
              <a:gd name="connsiteX6138" fmla="*/ 1663168 w 6226010"/>
              <a:gd name="connsiteY6138" fmla="*/ 986486 h 5756219"/>
              <a:gd name="connsiteX6139" fmla="*/ 5197472 w 6226010"/>
              <a:gd name="connsiteY6139" fmla="*/ 978479 h 5756219"/>
              <a:gd name="connsiteX6140" fmla="*/ 5201476 w 6226010"/>
              <a:gd name="connsiteY6140" fmla="*/ 983768 h 5756219"/>
              <a:gd name="connsiteX6141" fmla="*/ 5200283 w 6226010"/>
              <a:gd name="connsiteY6141" fmla="*/ 984100 h 5756219"/>
              <a:gd name="connsiteX6142" fmla="*/ 3127951 w 6226010"/>
              <a:gd name="connsiteY6142" fmla="*/ 978345 h 5756219"/>
              <a:gd name="connsiteX6143" fmla="*/ 3152410 w 6226010"/>
              <a:gd name="connsiteY6143" fmla="*/ 983780 h 5756219"/>
              <a:gd name="connsiteX6144" fmla="*/ 3152410 w 6226010"/>
              <a:gd name="connsiteY6144" fmla="*/ 994650 h 5756219"/>
              <a:gd name="connsiteX6145" fmla="*/ 3127951 w 6226010"/>
              <a:gd name="connsiteY6145" fmla="*/ 989216 h 5756219"/>
              <a:gd name="connsiteX6146" fmla="*/ 3127951 w 6226010"/>
              <a:gd name="connsiteY6146" fmla="*/ 978345 h 5756219"/>
              <a:gd name="connsiteX6147" fmla="*/ 5568352 w 6226010"/>
              <a:gd name="connsiteY6147" fmla="*/ 975616 h 5756219"/>
              <a:gd name="connsiteX6148" fmla="*/ 5543893 w 6226010"/>
              <a:gd name="connsiteY6148" fmla="*/ 978333 h 5756219"/>
              <a:gd name="connsiteX6149" fmla="*/ 5543893 w 6226010"/>
              <a:gd name="connsiteY6149" fmla="*/ 997356 h 5756219"/>
              <a:gd name="connsiteX6150" fmla="*/ 5571069 w 6226010"/>
              <a:gd name="connsiteY6150" fmla="*/ 983768 h 5756219"/>
              <a:gd name="connsiteX6151" fmla="*/ 5568352 w 6226010"/>
              <a:gd name="connsiteY6151" fmla="*/ 975616 h 5756219"/>
              <a:gd name="connsiteX6152" fmla="*/ 1663168 w 6226010"/>
              <a:gd name="connsiteY6152" fmla="*/ 972898 h 5756219"/>
              <a:gd name="connsiteX6153" fmla="*/ 1665885 w 6226010"/>
              <a:gd name="connsiteY6153" fmla="*/ 983768 h 5756219"/>
              <a:gd name="connsiteX6154" fmla="*/ 1665885 w 6226010"/>
              <a:gd name="connsiteY6154" fmla="*/ 972898 h 5756219"/>
              <a:gd name="connsiteX6155" fmla="*/ 1663168 w 6226010"/>
              <a:gd name="connsiteY6155" fmla="*/ 972898 h 5756219"/>
              <a:gd name="connsiteX6156" fmla="*/ 1663168 w 6226010"/>
              <a:gd name="connsiteY6156" fmla="*/ 964745 h 5756219"/>
              <a:gd name="connsiteX6157" fmla="*/ 1663168 w 6226010"/>
              <a:gd name="connsiteY6157" fmla="*/ 970180 h 5756219"/>
              <a:gd name="connsiteX6158" fmla="*/ 1665885 w 6226010"/>
              <a:gd name="connsiteY6158" fmla="*/ 970180 h 5756219"/>
              <a:gd name="connsiteX6159" fmla="*/ 1663168 w 6226010"/>
              <a:gd name="connsiteY6159" fmla="*/ 964745 h 5756219"/>
              <a:gd name="connsiteX6160" fmla="*/ 2217557 w 6226010"/>
              <a:gd name="connsiteY6160" fmla="*/ 962040 h 5756219"/>
              <a:gd name="connsiteX6161" fmla="*/ 2220274 w 6226010"/>
              <a:gd name="connsiteY6161" fmla="*/ 962040 h 5756219"/>
              <a:gd name="connsiteX6162" fmla="*/ 2220274 w 6226010"/>
              <a:gd name="connsiteY6162" fmla="*/ 983780 h 5756219"/>
              <a:gd name="connsiteX6163" fmla="*/ 2217557 w 6226010"/>
              <a:gd name="connsiteY6163" fmla="*/ 983780 h 5756219"/>
              <a:gd name="connsiteX6164" fmla="*/ 2217557 w 6226010"/>
              <a:gd name="connsiteY6164" fmla="*/ 962040 h 5756219"/>
              <a:gd name="connsiteX6165" fmla="*/ 5530206 w 6226010"/>
              <a:gd name="connsiteY6165" fmla="*/ 959430 h 5756219"/>
              <a:gd name="connsiteX6166" fmla="*/ 5529966 w 6226010"/>
              <a:gd name="connsiteY6166" fmla="*/ 961009 h 5756219"/>
              <a:gd name="connsiteX6167" fmla="*/ 5529496 w 6226010"/>
              <a:gd name="connsiteY6167" fmla="*/ 971885 h 5756219"/>
              <a:gd name="connsiteX6168" fmla="*/ 5525507 w 6226010"/>
              <a:gd name="connsiteY6168" fmla="*/ 974597 h 5756219"/>
              <a:gd name="connsiteX6169" fmla="*/ 5524870 w 6226010"/>
              <a:gd name="connsiteY6169" fmla="*/ 981051 h 5756219"/>
              <a:gd name="connsiteX6170" fmla="*/ 5500412 w 6226010"/>
              <a:gd name="connsiteY6170" fmla="*/ 978333 h 5756219"/>
              <a:gd name="connsiteX6171" fmla="*/ 5522153 w 6226010"/>
              <a:gd name="connsiteY6171" fmla="*/ 962028 h 5756219"/>
              <a:gd name="connsiteX6172" fmla="*/ 3127951 w 6226010"/>
              <a:gd name="connsiteY6172" fmla="*/ 959323 h 5756219"/>
              <a:gd name="connsiteX6173" fmla="*/ 3152410 w 6226010"/>
              <a:gd name="connsiteY6173" fmla="*/ 964758 h 5756219"/>
              <a:gd name="connsiteX6174" fmla="*/ 3152410 w 6226010"/>
              <a:gd name="connsiteY6174" fmla="*/ 975627 h 5756219"/>
              <a:gd name="connsiteX6175" fmla="*/ 3127951 w 6226010"/>
              <a:gd name="connsiteY6175" fmla="*/ 970193 h 5756219"/>
              <a:gd name="connsiteX6176" fmla="*/ 3127951 w 6226010"/>
              <a:gd name="connsiteY6176" fmla="*/ 959323 h 5756219"/>
              <a:gd name="connsiteX6177" fmla="*/ 4867213 w 6226010"/>
              <a:gd name="connsiteY6177" fmla="*/ 948440 h 5756219"/>
              <a:gd name="connsiteX6178" fmla="*/ 4812861 w 6226010"/>
              <a:gd name="connsiteY6178" fmla="*/ 978333 h 5756219"/>
              <a:gd name="connsiteX6179" fmla="*/ 4845472 w 6226010"/>
              <a:gd name="connsiteY6179" fmla="*/ 975616 h 5756219"/>
              <a:gd name="connsiteX6180" fmla="*/ 4807425 w 6226010"/>
              <a:gd name="connsiteY6180" fmla="*/ 997356 h 5756219"/>
              <a:gd name="connsiteX6181" fmla="*/ 4804708 w 6226010"/>
              <a:gd name="connsiteY6181" fmla="*/ 1021815 h 5756219"/>
              <a:gd name="connsiteX6182" fmla="*/ 4780249 w 6226010"/>
              <a:gd name="connsiteY6182" fmla="*/ 1008228 h 5756219"/>
              <a:gd name="connsiteX6183" fmla="*/ 4791120 w 6226010"/>
              <a:gd name="connsiteY6183" fmla="*/ 994639 h 5756219"/>
              <a:gd name="connsiteX6184" fmla="*/ 4766661 w 6226010"/>
              <a:gd name="connsiteY6184" fmla="*/ 1008228 h 5756219"/>
              <a:gd name="connsiteX6185" fmla="*/ 4796555 w 6226010"/>
              <a:gd name="connsiteY6185" fmla="*/ 1024532 h 5756219"/>
              <a:gd name="connsiteX6186" fmla="*/ 4763944 w 6226010"/>
              <a:gd name="connsiteY6186" fmla="*/ 1032685 h 5756219"/>
              <a:gd name="connsiteX6187" fmla="*/ 4766661 w 6226010"/>
              <a:gd name="connsiteY6187" fmla="*/ 1051708 h 5756219"/>
              <a:gd name="connsiteX6188" fmla="*/ 4848189 w 6226010"/>
              <a:gd name="connsiteY6188" fmla="*/ 1087037 h 5756219"/>
              <a:gd name="connsiteX6189" fmla="*/ 4872648 w 6226010"/>
              <a:gd name="connsiteY6189" fmla="*/ 1046273 h 5756219"/>
              <a:gd name="connsiteX6190" fmla="*/ 4815578 w 6226010"/>
              <a:gd name="connsiteY6190" fmla="*/ 1024532 h 5756219"/>
              <a:gd name="connsiteX6191" fmla="*/ 4875365 w 6226010"/>
              <a:gd name="connsiteY6191" fmla="*/ 1035403 h 5756219"/>
              <a:gd name="connsiteX6192" fmla="*/ 4886236 w 6226010"/>
              <a:gd name="connsiteY6192" fmla="*/ 1019097 h 5756219"/>
              <a:gd name="connsiteX6193" fmla="*/ 4888953 w 6226010"/>
              <a:gd name="connsiteY6193" fmla="*/ 1032685 h 5756219"/>
              <a:gd name="connsiteX6194" fmla="*/ 4880801 w 6226010"/>
              <a:gd name="connsiteY6194" fmla="*/ 989204 h 5756219"/>
              <a:gd name="connsiteX6195" fmla="*/ 4902541 w 6226010"/>
              <a:gd name="connsiteY6195" fmla="*/ 1008228 h 5756219"/>
              <a:gd name="connsiteX6196" fmla="*/ 4869930 w 6226010"/>
              <a:gd name="connsiteY6196" fmla="*/ 986486 h 5756219"/>
              <a:gd name="connsiteX6197" fmla="*/ 4888953 w 6226010"/>
              <a:gd name="connsiteY6197" fmla="*/ 975616 h 5756219"/>
              <a:gd name="connsiteX6198" fmla="*/ 4867213 w 6226010"/>
              <a:gd name="connsiteY6198" fmla="*/ 948440 h 5756219"/>
              <a:gd name="connsiteX6199" fmla="*/ 5587375 w 6226010"/>
              <a:gd name="connsiteY6199" fmla="*/ 945722 h 5756219"/>
              <a:gd name="connsiteX6200" fmla="*/ 5584657 w 6226010"/>
              <a:gd name="connsiteY6200" fmla="*/ 970180 h 5756219"/>
              <a:gd name="connsiteX6201" fmla="*/ 5609115 w 6226010"/>
              <a:gd name="connsiteY6201" fmla="*/ 964745 h 5756219"/>
              <a:gd name="connsiteX6202" fmla="*/ 5609115 w 6226010"/>
              <a:gd name="connsiteY6202" fmla="*/ 948440 h 5756219"/>
              <a:gd name="connsiteX6203" fmla="*/ 5587375 w 6226010"/>
              <a:gd name="connsiteY6203" fmla="*/ 945722 h 5756219"/>
              <a:gd name="connsiteX6204" fmla="*/ 4997657 w 6226010"/>
              <a:gd name="connsiteY6204" fmla="*/ 945722 h 5756219"/>
              <a:gd name="connsiteX6205" fmla="*/ 4927000 w 6226010"/>
              <a:gd name="connsiteY6205" fmla="*/ 986486 h 5756219"/>
              <a:gd name="connsiteX6206" fmla="*/ 4940588 w 6226010"/>
              <a:gd name="connsiteY6206" fmla="*/ 1002792 h 5756219"/>
              <a:gd name="connsiteX6207" fmla="*/ 4937870 w 6226010"/>
              <a:gd name="connsiteY6207" fmla="*/ 1070731 h 5756219"/>
              <a:gd name="connsiteX6208" fmla="*/ 4948199 w 6226010"/>
              <a:gd name="connsiteY6208" fmla="*/ 1072737 h 5756219"/>
              <a:gd name="connsiteX6209" fmla="*/ 4934813 w 6226010"/>
              <a:gd name="connsiteY6209" fmla="*/ 1092132 h 5756219"/>
              <a:gd name="connsiteX6210" fmla="*/ 4940588 w 6226010"/>
              <a:gd name="connsiteY6210" fmla="*/ 1114213 h 5756219"/>
              <a:gd name="connsiteX6211" fmla="*/ 4954176 w 6226010"/>
              <a:gd name="connsiteY6211" fmla="*/ 1084319 h 5756219"/>
              <a:gd name="connsiteX6212" fmla="*/ 4962328 w 6226010"/>
              <a:gd name="connsiteY6212" fmla="*/ 1087037 h 5756219"/>
              <a:gd name="connsiteX6213" fmla="*/ 4959611 w 6226010"/>
              <a:gd name="connsiteY6213" fmla="*/ 1100625 h 5756219"/>
              <a:gd name="connsiteX6214" fmla="*/ 4994939 w 6226010"/>
              <a:gd name="connsiteY6214" fmla="*/ 1092472 h 5756219"/>
              <a:gd name="connsiteX6215" fmla="*/ 4988514 w 6226010"/>
              <a:gd name="connsiteY6215" fmla="*/ 1082267 h 5756219"/>
              <a:gd name="connsiteX6216" fmla="*/ 5007423 w 6226010"/>
              <a:gd name="connsiteY6216" fmla="*/ 1082196 h 5756219"/>
              <a:gd name="connsiteX6217" fmla="*/ 5027550 w 6226010"/>
              <a:gd name="connsiteY6217" fmla="*/ 1065296 h 5756219"/>
              <a:gd name="connsiteX6218" fmla="*/ 5027550 w 6226010"/>
              <a:gd name="connsiteY6218" fmla="*/ 1048991 h 5756219"/>
              <a:gd name="connsiteX6219" fmla="*/ 5057444 w 6226010"/>
              <a:gd name="connsiteY6219" fmla="*/ 1068014 h 5756219"/>
              <a:gd name="connsiteX6220" fmla="*/ 5068314 w 6226010"/>
              <a:gd name="connsiteY6220" fmla="*/ 1062579 h 5756219"/>
              <a:gd name="connsiteX6221" fmla="*/ 5057444 w 6226010"/>
              <a:gd name="connsiteY6221" fmla="*/ 1027250 h 5756219"/>
              <a:gd name="connsiteX6222" fmla="*/ 5092773 w 6226010"/>
              <a:gd name="connsiteY6222" fmla="*/ 1040838 h 5756219"/>
              <a:gd name="connsiteX6223" fmla="*/ 5060162 w 6226010"/>
              <a:gd name="connsiteY6223" fmla="*/ 1019097 h 5756219"/>
              <a:gd name="connsiteX6224" fmla="*/ 5076467 w 6226010"/>
              <a:gd name="connsiteY6224" fmla="*/ 1010944 h 5756219"/>
              <a:gd name="connsiteX6225" fmla="*/ 5111796 w 6226010"/>
              <a:gd name="connsiteY6225" fmla="*/ 1024532 h 5756219"/>
              <a:gd name="connsiteX6226" fmla="*/ 5098208 w 6226010"/>
              <a:gd name="connsiteY6226" fmla="*/ 1008228 h 5756219"/>
              <a:gd name="connsiteX6227" fmla="*/ 5098208 w 6226010"/>
              <a:gd name="connsiteY6227" fmla="*/ 1019097 h 5756219"/>
              <a:gd name="connsiteX6228" fmla="*/ 5035703 w 6226010"/>
              <a:gd name="connsiteY6228" fmla="*/ 967463 h 5756219"/>
              <a:gd name="connsiteX6229" fmla="*/ 5022115 w 6226010"/>
              <a:gd name="connsiteY6229" fmla="*/ 994639 h 5756219"/>
              <a:gd name="connsiteX6230" fmla="*/ 5060162 w 6226010"/>
              <a:gd name="connsiteY6230" fmla="*/ 1019097 h 5756219"/>
              <a:gd name="connsiteX6231" fmla="*/ 5022115 w 6226010"/>
              <a:gd name="connsiteY6231" fmla="*/ 1002792 h 5756219"/>
              <a:gd name="connsiteX6232" fmla="*/ 4997657 w 6226010"/>
              <a:gd name="connsiteY6232" fmla="*/ 1016380 h 5756219"/>
              <a:gd name="connsiteX6233" fmla="*/ 5011245 w 6226010"/>
              <a:gd name="connsiteY6233" fmla="*/ 983768 h 5756219"/>
              <a:gd name="connsiteX6234" fmla="*/ 4973199 w 6226010"/>
              <a:gd name="connsiteY6234" fmla="*/ 989204 h 5756219"/>
              <a:gd name="connsiteX6235" fmla="*/ 4967763 w 6226010"/>
              <a:gd name="connsiteY6235" fmla="*/ 967463 h 5756219"/>
              <a:gd name="connsiteX6236" fmla="*/ 4986787 w 6226010"/>
              <a:gd name="connsiteY6236" fmla="*/ 975616 h 5756219"/>
              <a:gd name="connsiteX6237" fmla="*/ 4997657 w 6226010"/>
              <a:gd name="connsiteY6237" fmla="*/ 945722 h 5756219"/>
              <a:gd name="connsiteX6238" fmla="*/ 1538158 w 6226010"/>
              <a:gd name="connsiteY6238" fmla="*/ 945722 h 5756219"/>
              <a:gd name="connsiteX6239" fmla="*/ 1538158 w 6226010"/>
              <a:gd name="connsiteY6239" fmla="*/ 962028 h 5756219"/>
              <a:gd name="connsiteX6240" fmla="*/ 1540876 w 6226010"/>
              <a:gd name="connsiteY6240" fmla="*/ 962028 h 5756219"/>
              <a:gd name="connsiteX6241" fmla="*/ 1540876 w 6226010"/>
              <a:gd name="connsiteY6241" fmla="*/ 964745 h 5756219"/>
              <a:gd name="connsiteX6242" fmla="*/ 1538158 w 6226010"/>
              <a:gd name="connsiteY6242" fmla="*/ 964745 h 5756219"/>
              <a:gd name="connsiteX6243" fmla="*/ 1538158 w 6226010"/>
              <a:gd name="connsiteY6243" fmla="*/ 972898 h 5756219"/>
              <a:gd name="connsiteX6244" fmla="*/ 1538158 w 6226010"/>
              <a:gd name="connsiteY6244" fmla="*/ 989204 h 5756219"/>
              <a:gd name="connsiteX6245" fmla="*/ 1543593 w 6226010"/>
              <a:gd name="connsiteY6245" fmla="*/ 989204 h 5756219"/>
              <a:gd name="connsiteX6246" fmla="*/ 1543593 w 6226010"/>
              <a:gd name="connsiteY6246" fmla="*/ 981051 h 5756219"/>
              <a:gd name="connsiteX6247" fmla="*/ 1546311 w 6226010"/>
              <a:gd name="connsiteY6247" fmla="*/ 981051 h 5756219"/>
              <a:gd name="connsiteX6248" fmla="*/ 1546311 w 6226010"/>
              <a:gd name="connsiteY6248" fmla="*/ 972898 h 5756219"/>
              <a:gd name="connsiteX6249" fmla="*/ 1543593 w 6226010"/>
              <a:gd name="connsiteY6249" fmla="*/ 972898 h 5756219"/>
              <a:gd name="connsiteX6250" fmla="*/ 1543593 w 6226010"/>
              <a:gd name="connsiteY6250" fmla="*/ 970180 h 5756219"/>
              <a:gd name="connsiteX6251" fmla="*/ 1546311 w 6226010"/>
              <a:gd name="connsiteY6251" fmla="*/ 970180 h 5756219"/>
              <a:gd name="connsiteX6252" fmla="*/ 1546311 w 6226010"/>
              <a:gd name="connsiteY6252" fmla="*/ 953875 h 5756219"/>
              <a:gd name="connsiteX6253" fmla="*/ 1543593 w 6226010"/>
              <a:gd name="connsiteY6253" fmla="*/ 953875 h 5756219"/>
              <a:gd name="connsiteX6254" fmla="*/ 1543593 w 6226010"/>
              <a:gd name="connsiteY6254" fmla="*/ 945722 h 5756219"/>
              <a:gd name="connsiteX6255" fmla="*/ 1538158 w 6226010"/>
              <a:gd name="connsiteY6255" fmla="*/ 945722 h 5756219"/>
              <a:gd name="connsiteX6256" fmla="*/ 3127951 w 6226010"/>
              <a:gd name="connsiteY6256" fmla="*/ 943018 h 5756219"/>
              <a:gd name="connsiteX6257" fmla="*/ 3152410 w 6226010"/>
              <a:gd name="connsiteY6257" fmla="*/ 948452 h 5756219"/>
              <a:gd name="connsiteX6258" fmla="*/ 3152410 w 6226010"/>
              <a:gd name="connsiteY6258" fmla="*/ 959323 h 5756219"/>
              <a:gd name="connsiteX6259" fmla="*/ 3127951 w 6226010"/>
              <a:gd name="connsiteY6259" fmla="*/ 953887 h 5756219"/>
              <a:gd name="connsiteX6260" fmla="*/ 3127951 w 6226010"/>
              <a:gd name="connsiteY6260" fmla="*/ 943018 h 5756219"/>
              <a:gd name="connsiteX6261" fmla="*/ 4774814 w 6226010"/>
              <a:gd name="connsiteY6261" fmla="*/ 937569 h 5756219"/>
              <a:gd name="connsiteX6262" fmla="*/ 4747638 w 6226010"/>
              <a:gd name="connsiteY6262" fmla="*/ 959310 h 5756219"/>
              <a:gd name="connsiteX6263" fmla="*/ 4753073 w 6226010"/>
              <a:gd name="connsiteY6263" fmla="*/ 991922 h 5756219"/>
              <a:gd name="connsiteX6264" fmla="*/ 4774814 w 6226010"/>
              <a:gd name="connsiteY6264" fmla="*/ 937569 h 5756219"/>
              <a:gd name="connsiteX6265" fmla="*/ 3429605 w 6226010"/>
              <a:gd name="connsiteY6265" fmla="*/ 937569 h 5756219"/>
              <a:gd name="connsiteX6266" fmla="*/ 3429605 w 6226010"/>
              <a:gd name="connsiteY6266" fmla="*/ 959310 h 5756219"/>
              <a:gd name="connsiteX6267" fmla="*/ 3451345 w 6226010"/>
              <a:gd name="connsiteY6267" fmla="*/ 959310 h 5756219"/>
              <a:gd name="connsiteX6268" fmla="*/ 3454063 w 6226010"/>
              <a:gd name="connsiteY6268" fmla="*/ 945722 h 5756219"/>
              <a:gd name="connsiteX6269" fmla="*/ 3467651 w 6226010"/>
              <a:gd name="connsiteY6269" fmla="*/ 937569 h 5756219"/>
              <a:gd name="connsiteX6270" fmla="*/ 2217557 w 6226010"/>
              <a:gd name="connsiteY6270" fmla="*/ 932147 h 5756219"/>
              <a:gd name="connsiteX6271" fmla="*/ 2220274 w 6226010"/>
              <a:gd name="connsiteY6271" fmla="*/ 932147 h 5756219"/>
              <a:gd name="connsiteX6272" fmla="*/ 2220274 w 6226010"/>
              <a:gd name="connsiteY6272" fmla="*/ 953887 h 5756219"/>
              <a:gd name="connsiteX6273" fmla="*/ 2217557 w 6226010"/>
              <a:gd name="connsiteY6273" fmla="*/ 953887 h 5756219"/>
              <a:gd name="connsiteX6274" fmla="*/ 2217557 w 6226010"/>
              <a:gd name="connsiteY6274" fmla="*/ 932147 h 5756219"/>
              <a:gd name="connsiteX6275" fmla="*/ 1896881 w 6226010"/>
              <a:gd name="connsiteY6275" fmla="*/ 932147 h 5756219"/>
              <a:gd name="connsiteX6276" fmla="*/ 1902316 w 6226010"/>
              <a:gd name="connsiteY6276" fmla="*/ 932147 h 5756219"/>
              <a:gd name="connsiteX6277" fmla="*/ 1902316 w 6226010"/>
              <a:gd name="connsiteY6277" fmla="*/ 945735 h 5756219"/>
              <a:gd name="connsiteX6278" fmla="*/ 1896881 w 6226010"/>
              <a:gd name="connsiteY6278" fmla="*/ 945735 h 5756219"/>
              <a:gd name="connsiteX6279" fmla="*/ 1896881 w 6226010"/>
              <a:gd name="connsiteY6279" fmla="*/ 932147 h 5756219"/>
              <a:gd name="connsiteX6280" fmla="*/ 1660450 w 6226010"/>
              <a:gd name="connsiteY6280" fmla="*/ 932134 h 5756219"/>
              <a:gd name="connsiteX6281" fmla="*/ 1660450 w 6226010"/>
              <a:gd name="connsiteY6281" fmla="*/ 943004 h 5756219"/>
              <a:gd name="connsiteX6282" fmla="*/ 1663168 w 6226010"/>
              <a:gd name="connsiteY6282" fmla="*/ 943004 h 5756219"/>
              <a:gd name="connsiteX6283" fmla="*/ 1665885 w 6226010"/>
              <a:gd name="connsiteY6283" fmla="*/ 948440 h 5756219"/>
              <a:gd name="connsiteX6284" fmla="*/ 1663168 w 6226010"/>
              <a:gd name="connsiteY6284" fmla="*/ 945722 h 5756219"/>
              <a:gd name="connsiteX6285" fmla="*/ 1663168 w 6226010"/>
              <a:gd name="connsiteY6285" fmla="*/ 951157 h 5756219"/>
              <a:gd name="connsiteX6286" fmla="*/ 1663168 w 6226010"/>
              <a:gd name="connsiteY6286" fmla="*/ 962028 h 5756219"/>
              <a:gd name="connsiteX6287" fmla="*/ 1665885 w 6226010"/>
              <a:gd name="connsiteY6287" fmla="*/ 962028 h 5756219"/>
              <a:gd name="connsiteX6288" fmla="*/ 1665885 w 6226010"/>
              <a:gd name="connsiteY6288" fmla="*/ 956592 h 5756219"/>
              <a:gd name="connsiteX6289" fmla="*/ 1665885 w 6226010"/>
              <a:gd name="connsiteY6289" fmla="*/ 948440 h 5756219"/>
              <a:gd name="connsiteX6290" fmla="*/ 1663168 w 6226010"/>
              <a:gd name="connsiteY6290" fmla="*/ 937569 h 5756219"/>
              <a:gd name="connsiteX6291" fmla="*/ 1663168 w 6226010"/>
              <a:gd name="connsiteY6291" fmla="*/ 932134 h 5756219"/>
              <a:gd name="connsiteX6292" fmla="*/ 1660450 w 6226010"/>
              <a:gd name="connsiteY6292" fmla="*/ 932134 h 5756219"/>
              <a:gd name="connsiteX6293" fmla="*/ 4741184 w 6226010"/>
              <a:gd name="connsiteY6293" fmla="*/ 930435 h 5756219"/>
              <a:gd name="connsiteX6294" fmla="*/ 4723180 w 6226010"/>
              <a:gd name="connsiteY6294" fmla="*/ 932134 h 5756219"/>
              <a:gd name="connsiteX6295" fmla="*/ 4734050 w 6226010"/>
              <a:gd name="connsiteY6295" fmla="*/ 951157 h 5756219"/>
              <a:gd name="connsiteX6296" fmla="*/ 4753073 w 6226010"/>
              <a:gd name="connsiteY6296" fmla="*/ 943004 h 5756219"/>
              <a:gd name="connsiteX6297" fmla="*/ 4741184 w 6226010"/>
              <a:gd name="connsiteY6297" fmla="*/ 930435 h 5756219"/>
              <a:gd name="connsiteX6298" fmla="*/ 3127951 w 6226010"/>
              <a:gd name="connsiteY6298" fmla="*/ 929430 h 5756219"/>
              <a:gd name="connsiteX6299" fmla="*/ 3152410 w 6226010"/>
              <a:gd name="connsiteY6299" fmla="*/ 934865 h 5756219"/>
              <a:gd name="connsiteX6300" fmla="*/ 3152410 w 6226010"/>
              <a:gd name="connsiteY6300" fmla="*/ 943018 h 5756219"/>
              <a:gd name="connsiteX6301" fmla="*/ 3127951 w 6226010"/>
              <a:gd name="connsiteY6301" fmla="*/ 937582 h 5756219"/>
              <a:gd name="connsiteX6302" fmla="*/ 3127951 w 6226010"/>
              <a:gd name="connsiteY6302" fmla="*/ 929430 h 5756219"/>
              <a:gd name="connsiteX6303" fmla="*/ 1888728 w 6226010"/>
              <a:gd name="connsiteY6303" fmla="*/ 929428 h 5756219"/>
              <a:gd name="connsiteX6304" fmla="*/ 1894163 w 6226010"/>
              <a:gd name="connsiteY6304" fmla="*/ 929428 h 5756219"/>
              <a:gd name="connsiteX6305" fmla="*/ 1894163 w 6226010"/>
              <a:gd name="connsiteY6305" fmla="*/ 937580 h 5756219"/>
              <a:gd name="connsiteX6306" fmla="*/ 1888728 w 6226010"/>
              <a:gd name="connsiteY6306" fmla="*/ 937580 h 5756219"/>
              <a:gd name="connsiteX6307" fmla="*/ 1888728 w 6226010"/>
              <a:gd name="connsiteY6307" fmla="*/ 929428 h 5756219"/>
              <a:gd name="connsiteX6308" fmla="*/ 5024833 w 6226010"/>
              <a:gd name="connsiteY6308" fmla="*/ 929417 h 5756219"/>
              <a:gd name="connsiteX6309" fmla="*/ 5005810 w 6226010"/>
              <a:gd name="connsiteY6309" fmla="*/ 953875 h 5756219"/>
              <a:gd name="connsiteX6310" fmla="*/ 5024833 w 6226010"/>
              <a:gd name="connsiteY6310" fmla="*/ 929417 h 5756219"/>
              <a:gd name="connsiteX6311" fmla="*/ 4701439 w 6226010"/>
              <a:gd name="connsiteY6311" fmla="*/ 926699 h 5756219"/>
              <a:gd name="connsiteX6312" fmla="*/ 4709592 w 6226010"/>
              <a:gd name="connsiteY6312" fmla="*/ 953875 h 5756219"/>
              <a:gd name="connsiteX6313" fmla="*/ 4704157 w 6226010"/>
              <a:gd name="connsiteY6313" fmla="*/ 967463 h 5756219"/>
              <a:gd name="connsiteX6314" fmla="*/ 4709592 w 6226010"/>
              <a:gd name="connsiteY6314" fmla="*/ 975616 h 5756219"/>
              <a:gd name="connsiteX6315" fmla="*/ 4709592 w 6226010"/>
              <a:gd name="connsiteY6315" fmla="*/ 978333 h 5756219"/>
              <a:gd name="connsiteX6316" fmla="*/ 4723180 w 6226010"/>
              <a:gd name="connsiteY6316" fmla="*/ 978333 h 5756219"/>
              <a:gd name="connsiteX6317" fmla="*/ 4723180 w 6226010"/>
              <a:gd name="connsiteY6317" fmla="*/ 983768 h 5756219"/>
              <a:gd name="connsiteX6318" fmla="*/ 4717745 w 6226010"/>
              <a:gd name="connsiteY6318" fmla="*/ 986486 h 5756219"/>
              <a:gd name="connsiteX6319" fmla="*/ 4731333 w 6226010"/>
              <a:gd name="connsiteY6319" fmla="*/ 989204 h 5756219"/>
              <a:gd name="connsiteX6320" fmla="*/ 4701439 w 6226010"/>
              <a:gd name="connsiteY6320" fmla="*/ 926699 h 5756219"/>
              <a:gd name="connsiteX6321" fmla="*/ 5092773 w 6226010"/>
              <a:gd name="connsiteY6321" fmla="*/ 923981 h 5756219"/>
              <a:gd name="connsiteX6322" fmla="*/ 5054726 w 6226010"/>
              <a:gd name="connsiteY6322" fmla="*/ 932134 h 5756219"/>
              <a:gd name="connsiteX6323" fmla="*/ 5068314 w 6226010"/>
              <a:gd name="connsiteY6323" fmla="*/ 934852 h 5756219"/>
              <a:gd name="connsiteX6324" fmla="*/ 5057444 w 6226010"/>
              <a:gd name="connsiteY6324" fmla="*/ 953875 h 5756219"/>
              <a:gd name="connsiteX6325" fmla="*/ 5098208 w 6226010"/>
              <a:gd name="connsiteY6325" fmla="*/ 934852 h 5756219"/>
              <a:gd name="connsiteX6326" fmla="*/ 5092773 w 6226010"/>
              <a:gd name="connsiteY6326" fmla="*/ 923981 h 5756219"/>
              <a:gd name="connsiteX6327" fmla="*/ 5454213 w 6226010"/>
              <a:gd name="connsiteY6327" fmla="*/ 918546 h 5756219"/>
              <a:gd name="connsiteX6328" fmla="*/ 5467801 w 6226010"/>
              <a:gd name="connsiteY6328" fmla="*/ 962028 h 5756219"/>
              <a:gd name="connsiteX6329" fmla="*/ 5451495 w 6226010"/>
              <a:gd name="connsiteY6329" fmla="*/ 975616 h 5756219"/>
              <a:gd name="connsiteX6330" fmla="*/ 5463385 w 6226010"/>
              <a:gd name="connsiteY6330" fmla="*/ 991242 h 5756219"/>
              <a:gd name="connsiteX6331" fmla="*/ 5467831 w 6226010"/>
              <a:gd name="connsiteY6331" fmla="*/ 992081 h 5756219"/>
              <a:gd name="connsiteX6332" fmla="*/ 5451496 w 6226010"/>
              <a:gd name="connsiteY6332" fmla="*/ 997696 h 5756219"/>
              <a:gd name="connsiteX6333" fmla="*/ 5444393 w 6226010"/>
              <a:gd name="connsiteY6333" fmla="*/ 1003641 h 5756219"/>
              <a:gd name="connsiteX6334" fmla="*/ 5446060 w 6226010"/>
              <a:gd name="connsiteY6334" fmla="*/ 994639 h 5756219"/>
              <a:gd name="connsiteX6335" fmla="*/ 5427037 w 6226010"/>
              <a:gd name="connsiteY6335" fmla="*/ 1002792 h 5756219"/>
              <a:gd name="connsiteX6336" fmla="*/ 5443342 w 6226010"/>
              <a:gd name="connsiteY6336" fmla="*/ 972898 h 5756219"/>
              <a:gd name="connsiteX6337" fmla="*/ 5454213 w 6226010"/>
              <a:gd name="connsiteY6337" fmla="*/ 918546 h 5756219"/>
              <a:gd name="connsiteX6338" fmla="*/ 1666111 w 6226010"/>
              <a:gd name="connsiteY6338" fmla="*/ 918546 h 5756219"/>
              <a:gd name="connsiteX6339" fmla="*/ 1668603 w 6226010"/>
              <a:gd name="connsiteY6339" fmla="*/ 918546 h 5756219"/>
              <a:gd name="connsiteX6340" fmla="*/ 1666267 w 6226010"/>
              <a:gd name="connsiteY6340" fmla="*/ 927889 h 5756219"/>
              <a:gd name="connsiteX6341" fmla="*/ 1540876 w 6226010"/>
              <a:gd name="connsiteY6341" fmla="*/ 918546 h 5756219"/>
              <a:gd name="connsiteX6342" fmla="*/ 1540876 w 6226010"/>
              <a:gd name="connsiteY6342" fmla="*/ 921264 h 5756219"/>
              <a:gd name="connsiteX6343" fmla="*/ 1538158 w 6226010"/>
              <a:gd name="connsiteY6343" fmla="*/ 921264 h 5756219"/>
              <a:gd name="connsiteX6344" fmla="*/ 1538158 w 6226010"/>
              <a:gd name="connsiteY6344" fmla="*/ 929417 h 5756219"/>
              <a:gd name="connsiteX6345" fmla="*/ 1540876 w 6226010"/>
              <a:gd name="connsiteY6345" fmla="*/ 929417 h 5756219"/>
              <a:gd name="connsiteX6346" fmla="*/ 1540876 w 6226010"/>
              <a:gd name="connsiteY6346" fmla="*/ 934852 h 5756219"/>
              <a:gd name="connsiteX6347" fmla="*/ 1543593 w 6226010"/>
              <a:gd name="connsiteY6347" fmla="*/ 934852 h 5756219"/>
              <a:gd name="connsiteX6348" fmla="*/ 1543593 w 6226010"/>
              <a:gd name="connsiteY6348" fmla="*/ 918546 h 5756219"/>
              <a:gd name="connsiteX6349" fmla="*/ 1540876 w 6226010"/>
              <a:gd name="connsiteY6349" fmla="*/ 918546 h 5756219"/>
              <a:gd name="connsiteX6350" fmla="*/ 4822712 w 6226010"/>
              <a:gd name="connsiteY6350" fmla="*/ 914470 h 5756219"/>
              <a:gd name="connsiteX6351" fmla="*/ 4785685 w 6226010"/>
              <a:gd name="connsiteY6351" fmla="*/ 948440 h 5756219"/>
              <a:gd name="connsiteX6352" fmla="*/ 4853625 w 6226010"/>
              <a:gd name="connsiteY6352" fmla="*/ 937569 h 5756219"/>
              <a:gd name="connsiteX6353" fmla="*/ 4822712 w 6226010"/>
              <a:gd name="connsiteY6353" fmla="*/ 914470 h 5756219"/>
              <a:gd name="connsiteX6354" fmla="*/ 3127951 w 6226010"/>
              <a:gd name="connsiteY6354" fmla="*/ 913124 h 5756219"/>
              <a:gd name="connsiteX6355" fmla="*/ 3152410 w 6226010"/>
              <a:gd name="connsiteY6355" fmla="*/ 918559 h 5756219"/>
              <a:gd name="connsiteX6356" fmla="*/ 3152410 w 6226010"/>
              <a:gd name="connsiteY6356" fmla="*/ 929429 h 5756219"/>
              <a:gd name="connsiteX6357" fmla="*/ 3127951 w 6226010"/>
              <a:gd name="connsiteY6357" fmla="*/ 923994 h 5756219"/>
              <a:gd name="connsiteX6358" fmla="*/ 3127951 w 6226010"/>
              <a:gd name="connsiteY6358" fmla="*/ 913124 h 5756219"/>
              <a:gd name="connsiteX6359" fmla="*/ 5168865 w 6226010"/>
              <a:gd name="connsiteY6359" fmla="*/ 913112 h 5756219"/>
              <a:gd name="connsiteX6360" fmla="*/ 5144407 w 6226010"/>
              <a:gd name="connsiteY6360" fmla="*/ 921264 h 5756219"/>
              <a:gd name="connsiteX6361" fmla="*/ 5174300 w 6226010"/>
              <a:gd name="connsiteY6361" fmla="*/ 923981 h 5756219"/>
              <a:gd name="connsiteX6362" fmla="*/ 5168865 w 6226010"/>
              <a:gd name="connsiteY6362" fmla="*/ 913112 h 5756219"/>
              <a:gd name="connsiteX6363" fmla="*/ 1888728 w 6226010"/>
              <a:gd name="connsiteY6363" fmla="*/ 910406 h 5756219"/>
              <a:gd name="connsiteX6364" fmla="*/ 1894163 w 6226010"/>
              <a:gd name="connsiteY6364" fmla="*/ 910406 h 5756219"/>
              <a:gd name="connsiteX6365" fmla="*/ 1894163 w 6226010"/>
              <a:gd name="connsiteY6365" fmla="*/ 923993 h 5756219"/>
              <a:gd name="connsiteX6366" fmla="*/ 1888728 w 6226010"/>
              <a:gd name="connsiteY6366" fmla="*/ 923993 h 5756219"/>
              <a:gd name="connsiteX6367" fmla="*/ 1888728 w 6226010"/>
              <a:gd name="connsiteY6367" fmla="*/ 910406 h 5756219"/>
              <a:gd name="connsiteX6368" fmla="*/ 2418660 w 6226010"/>
              <a:gd name="connsiteY6368" fmla="*/ 904973 h 5756219"/>
              <a:gd name="connsiteX6369" fmla="*/ 2413225 w 6226010"/>
              <a:gd name="connsiteY6369" fmla="*/ 907248 h 5756219"/>
              <a:gd name="connsiteX6370" fmla="*/ 2413225 w 6226010"/>
              <a:gd name="connsiteY6370" fmla="*/ 913112 h 5756219"/>
              <a:gd name="connsiteX6371" fmla="*/ 2309955 w 6226010"/>
              <a:gd name="connsiteY6371" fmla="*/ 956592 h 5756219"/>
              <a:gd name="connsiteX6372" fmla="*/ 2309955 w 6226010"/>
              <a:gd name="connsiteY6372" fmla="*/ 959310 h 5756219"/>
              <a:gd name="connsiteX6373" fmla="*/ 2413225 w 6226010"/>
              <a:gd name="connsiteY6373" fmla="*/ 915829 h 5756219"/>
              <a:gd name="connsiteX6374" fmla="*/ 2413225 w 6226010"/>
              <a:gd name="connsiteY6374" fmla="*/ 934852 h 5756219"/>
              <a:gd name="connsiteX6375" fmla="*/ 2413225 w 6226010"/>
              <a:gd name="connsiteY6375" fmla="*/ 959310 h 5756219"/>
              <a:gd name="connsiteX6376" fmla="*/ 2413225 w 6226010"/>
              <a:gd name="connsiteY6376" fmla="*/ 983768 h 5756219"/>
              <a:gd name="connsiteX6377" fmla="*/ 2413225 w 6226010"/>
              <a:gd name="connsiteY6377" fmla="*/ 1008228 h 5756219"/>
              <a:gd name="connsiteX6378" fmla="*/ 2413225 w 6226010"/>
              <a:gd name="connsiteY6378" fmla="*/ 1032685 h 5756219"/>
              <a:gd name="connsiteX6379" fmla="*/ 2413225 w 6226010"/>
              <a:gd name="connsiteY6379" fmla="*/ 1260963 h 5756219"/>
              <a:gd name="connsiteX6380" fmla="*/ 2418660 w 6226010"/>
              <a:gd name="connsiteY6380" fmla="*/ 1260963 h 5756219"/>
              <a:gd name="connsiteX6381" fmla="*/ 2217557 w 6226010"/>
              <a:gd name="connsiteY6381" fmla="*/ 902254 h 5756219"/>
              <a:gd name="connsiteX6382" fmla="*/ 2220274 w 6226010"/>
              <a:gd name="connsiteY6382" fmla="*/ 902254 h 5756219"/>
              <a:gd name="connsiteX6383" fmla="*/ 2220274 w 6226010"/>
              <a:gd name="connsiteY6383" fmla="*/ 923994 h 5756219"/>
              <a:gd name="connsiteX6384" fmla="*/ 2217557 w 6226010"/>
              <a:gd name="connsiteY6384" fmla="*/ 923994 h 5756219"/>
              <a:gd name="connsiteX6385" fmla="*/ 2217557 w 6226010"/>
              <a:gd name="connsiteY6385" fmla="*/ 902254 h 5756219"/>
              <a:gd name="connsiteX6386" fmla="*/ 4723180 w 6226010"/>
              <a:gd name="connsiteY6386" fmla="*/ 899524 h 5756219"/>
              <a:gd name="connsiteX6387" fmla="*/ 4763944 w 6226010"/>
              <a:gd name="connsiteY6387" fmla="*/ 926699 h 5756219"/>
              <a:gd name="connsiteX6388" fmla="*/ 4723180 w 6226010"/>
              <a:gd name="connsiteY6388" fmla="*/ 899524 h 5756219"/>
              <a:gd name="connsiteX6389" fmla="*/ 1538158 w 6226010"/>
              <a:gd name="connsiteY6389" fmla="*/ 899524 h 5756219"/>
              <a:gd name="connsiteX6390" fmla="*/ 1538158 w 6226010"/>
              <a:gd name="connsiteY6390" fmla="*/ 915829 h 5756219"/>
              <a:gd name="connsiteX6391" fmla="*/ 1543593 w 6226010"/>
              <a:gd name="connsiteY6391" fmla="*/ 915829 h 5756219"/>
              <a:gd name="connsiteX6392" fmla="*/ 1543593 w 6226010"/>
              <a:gd name="connsiteY6392" fmla="*/ 899524 h 5756219"/>
              <a:gd name="connsiteX6393" fmla="*/ 1538158 w 6226010"/>
              <a:gd name="connsiteY6393" fmla="*/ 899524 h 5756219"/>
              <a:gd name="connsiteX6394" fmla="*/ 4882159 w 6226010"/>
              <a:gd name="connsiteY6394" fmla="*/ 895447 h 5756219"/>
              <a:gd name="connsiteX6395" fmla="*/ 4864495 w 6226010"/>
              <a:gd name="connsiteY6395" fmla="*/ 902241 h 5756219"/>
              <a:gd name="connsiteX6396" fmla="*/ 4869930 w 6226010"/>
              <a:gd name="connsiteY6396" fmla="*/ 915829 h 5756219"/>
              <a:gd name="connsiteX6397" fmla="*/ 4891671 w 6226010"/>
              <a:gd name="connsiteY6397" fmla="*/ 904958 h 5756219"/>
              <a:gd name="connsiteX6398" fmla="*/ 4882159 w 6226010"/>
              <a:gd name="connsiteY6398" fmla="*/ 895447 h 5756219"/>
              <a:gd name="connsiteX6399" fmla="*/ 3127951 w 6226010"/>
              <a:gd name="connsiteY6399" fmla="*/ 894101 h 5756219"/>
              <a:gd name="connsiteX6400" fmla="*/ 3152410 w 6226010"/>
              <a:gd name="connsiteY6400" fmla="*/ 899536 h 5756219"/>
              <a:gd name="connsiteX6401" fmla="*/ 3152410 w 6226010"/>
              <a:gd name="connsiteY6401" fmla="*/ 910406 h 5756219"/>
              <a:gd name="connsiteX6402" fmla="*/ 3127951 w 6226010"/>
              <a:gd name="connsiteY6402" fmla="*/ 904972 h 5756219"/>
              <a:gd name="connsiteX6403" fmla="*/ 3127951 w 6226010"/>
              <a:gd name="connsiteY6403" fmla="*/ 894101 h 5756219"/>
              <a:gd name="connsiteX6404" fmla="*/ 1663167 w 6226010"/>
              <a:gd name="connsiteY6404" fmla="*/ 885946 h 5756219"/>
              <a:gd name="connsiteX6405" fmla="*/ 1665885 w 6226010"/>
              <a:gd name="connsiteY6405" fmla="*/ 891381 h 5756219"/>
              <a:gd name="connsiteX6406" fmla="*/ 1665885 w 6226010"/>
              <a:gd name="connsiteY6406" fmla="*/ 885946 h 5756219"/>
              <a:gd name="connsiteX6407" fmla="*/ 1663167 w 6226010"/>
              <a:gd name="connsiteY6407" fmla="*/ 885946 h 5756219"/>
              <a:gd name="connsiteX6408" fmla="*/ 1896881 w 6226010"/>
              <a:gd name="connsiteY6408" fmla="*/ 885945 h 5756219"/>
              <a:gd name="connsiteX6409" fmla="*/ 1902316 w 6226010"/>
              <a:gd name="connsiteY6409" fmla="*/ 885945 h 5756219"/>
              <a:gd name="connsiteX6410" fmla="*/ 1902316 w 6226010"/>
              <a:gd name="connsiteY6410" fmla="*/ 894097 h 5756219"/>
              <a:gd name="connsiteX6411" fmla="*/ 1896881 w 6226010"/>
              <a:gd name="connsiteY6411" fmla="*/ 894097 h 5756219"/>
              <a:gd name="connsiteX6412" fmla="*/ 1896881 w 6226010"/>
              <a:gd name="connsiteY6412" fmla="*/ 885945 h 5756219"/>
              <a:gd name="connsiteX6413" fmla="*/ 4948740 w 6226010"/>
              <a:gd name="connsiteY6413" fmla="*/ 883217 h 5756219"/>
              <a:gd name="connsiteX6414" fmla="*/ 4949004 w 6226010"/>
              <a:gd name="connsiteY6414" fmla="*/ 883441 h 5756219"/>
              <a:gd name="connsiteX6415" fmla="*/ 4948610 w 6226010"/>
              <a:gd name="connsiteY6415" fmla="*/ 883337 h 5756219"/>
              <a:gd name="connsiteX6416" fmla="*/ 4796555 w 6226010"/>
              <a:gd name="connsiteY6416" fmla="*/ 883217 h 5756219"/>
              <a:gd name="connsiteX6417" fmla="*/ 4793837 w 6226010"/>
              <a:gd name="connsiteY6417" fmla="*/ 902241 h 5756219"/>
              <a:gd name="connsiteX6418" fmla="*/ 4777532 w 6226010"/>
              <a:gd name="connsiteY6418" fmla="*/ 894088 h 5756219"/>
              <a:gd name="connsiteX6419" fmla="*/ 4799273 w 6226010"/>
              <a:gd name="connsiteY6419" fmla="*/ 913112 h 5756219"/>
              <a:gd name="connsiteX6420" fmla="*/ 4815578 w 6226010"/>
              <a:gd name="connsiteY6420" fmla="*/ 896805 h 5756219"/>
              <a:gd name="connsiteX6421" fmla="*/ 4796555 w 6226010"/>
              <a:gd name="connsiteY6421" fmla="*/ 883217 h 5756219"/>
              <a:gd name="connsiteX6422" fmla="*/ 3127951 w 6226010"/>
              <a:gd name="connsiteY6422" fmla="*/ 877795 h 5756219"/>
              <a:gd name="connsiteX6423" fmla="*/ 3152410 w 6226010"/>
              <a:gd name="connsiteY6423" fmla="*/ 883230 h 5756219"/>
              <a:gd name="connsiteX6424" fmla="*/ 3152410 w 6226010"/>
              <a:gd name="connsiteY6424" fmla="*/ 894101 h 5756219"/>
              <a:gd name="connsiteX6425" fmla="*/ 3127951 w 6226010"/>
              <a:gd name="connsiteY6425" fmla="*/ 888666 h 5756219"/>
              <a:gd name="connsiteX6426" fmla="*/ 3127951 w 6226010"/>
              <a:gd name="connsiteY6426" fmla="*/ 877795 h 5756219"/>
              <a:gd name="connsiteX6427" fmla="*/ 2220274 w 6226010"/>
              <a:gd name="connsiteY6427" fmla="*/ 875077 h 5756219"/>
              <a:gd name="connsiteX6428" fmla="*/ 2220274 w 6226010"/>
              <a:gd name="connsiteY6428" fmla="*/ 896819 h 5756219"/>
              <a:gd name="connsiteX6429" fmla="*/ 2217557 w 6226010"/>
              <a:gd name="connsiteY6429" fmla="*/ 896819 h 5756219"/>
              <a:gd name="connsiteX6430" fmla="*/ 2220274 w 6226010"/>
              <a:gd name="connsiteY6430" fmla="*/ 875077 h 5756219"/>
              <a:gd name="connsiteX6431" fmla="*/ 5625421 w 6226010"/>
              <a:gd name="connsiteY6431" fmla="*/ 869630 h 5756219"/>
              <a:gd name="connsiteX6432" fmla="*/ 5611154 w 6226010"/>
              <a:gd name="connsiteY6432" fmla="*/ 892730 h 5756219"/>
              <a:gd name="connsiteX6433" fmla="*/ 5611001 w 6226010"/>
              <a:gd name="connsiteY6433" fmla="*/ 892866 h 5756219"/>
              <a:gd name="connsiteX6434" fmla="*/ 5610814 w 6226010"/>
              <a:gd name="connsiteY6434" fmla="*/ 891370 h 5756219"/>
              <a:gd name="connsiteX6435" fmla="*/ 5603680 w 6226010"/>
              <a:gd name="connsiteY6435" fmla="*/ 891370 h 5756219"/>
              <a:gd name="connsiteX6436" fmla="*/ 5598245 w 6226010"/>
              <a:gd name="connsiteY6436" fmla="*/ 894088 h 5756219"/>
              <a:gd name="connsiteX6437" fmla="*/ 5598118 w 6226010"/>
              <a:gd name="connsiteY6437" fmla="*/ 900075 h 5756219"/>
              <a:gd name="connsiteX6438" fmla="*/ 5601014 w 6226010"/>
              <a:gd name="connsiteY6438" fmla="*/ 901841 h 5756219"/>
              <a:gd name="connsiteX6439" fmla="*/ 5599434 w 6226010"/>
              <a:gd name="connsiteY6439" fmla="*/ 903260 h 5756219"/>
              <a:gd name="connsiteX6440" fmla="*/ 5592810 w 6226010"/>
              <a:gd name="connsiteY6440" fmla="*/ 915829 h 5756219"/>
              <a:gd name="connsiteX6441" fmla="*/ 5625421 w 6226010"/>
              <a:gd name="connsiteY6441" fmla="*/ 869630 h 5756219"/>
              <a:gd name="connsiteX6442" fmla="*/ 4965046 w 6226010"/>
              <a:gd name="connsiteY6442" fmla="*/ 869630 h 5756219"/>
              <a:gd name="connsiteX6443" fmla="*/ 4937870 w 6226010"/>
              <a:gd name="connsiteY6443" fmla="*/ 880500 h 5756219"/>
              <a:gd name="connsiteX6444" fmla="*/ 4948610 w 6226010"/>
              <a:gd name="connsiteY6444" fmla="*/ 883337 h 5756219"/>
              <a:gd name="connsiteX6445" fmla="*/ 4935492 w 6226010"/>
              <a:gd name="connsiteY6445" fmla="*/ 895446 h 5756219"/>
              <a:gd name="connsiteX6446" fmla="*/ 4940588 w 6226010"/>
              <a:gd name="connsiteY6446" fmla="*/ 907676 h 5756219"/>
              <a:gd name="connsiteX6447" fmla="*/ 4951458 w 6226010"/>
              <a:gd name="connsiteY6447" fmla="*/ 896805 h 5756219"/>
              <a:gd name="connsiteX6448" fmla="*/ 4962328 w 6226010"/>
              <a:gd name="connsiteY6448" fmla="*/ 910393 h 5756219"/>
              <a:gd name="connsiteX6449" fmla="*/ 4951458 w 6226010"/>
              <a:gd name="connsiteY6449" fmla="*/ 918546 h 5756219"/>
              <a:gd name="connsiteX6450" fmla="*/ 4965046 w 6226010"/>
              <a:gd name="connsiteY6450" fmla="*/ 921264 h 5756219"/>
              <a:gd name="connsiteX6451" fmla="*/ 4940588 w 6226010"/>
              <a:gd name="connsiteY6451" fmla="*/ 943004 h 5756219"/>
              <a:gd name="connsiteX6452" fmla="*/ 4937870 w 6226010"/>
              <a:gd name="connsiteY6452" fmla="*/ 915829 h 5756219"/>
              <a:gd name="connsiteX6453" fmla="*/ 4916129 w 6226010"/>
              <a:gd name="connsiteY6453" fmla="*/ 926699 h 5756219"/>
              <a:gd name="connsiteX6454" fmla="*/ 4932435 w 6226010"/>
              <a:gd name="connsiteY6454" fmla="*/ 956592 h 5756219"/>
              <a:gd name="connsiteX6455" fmla="*/ 4994939 w 6226010"/>
              <a:gd name="connsiteY6455" fmla="*/ 891370 h 5756219"/>
              <a:gd name="connsiteX6456" fmla="*/ 4966744 w 6226010"/>
              <a:gd name="connsiteY6456" fmla="*/ 898504 h 5756219"/>
              <a:gd name="connsiteX6457" fmla="*/ 4949004 w 6226010"/>
              <a:gd name="connsiteY6457" fmla="*/ 883441 h 5756219"/>
              <a:gd name="connsiteX6458" fmla="*/ 4955874 w 6226010"/>
              <a:gd name="connsiteY6458" fmla="*/ 885256 h 5756219"/>
              <a:gd name="connsiteX6459" fmla="*/ 4975916 w 6226010"/>
              <a:gd name="connsiteY6459" fmla="*/ 885935 h 5756219"/>
              <a:gd name="connsiteX6460" fmla="*/ 4965046 w 6226010"/>
              <a:gd name="connsiteY6460" fmla="*/ 869630 h 5756219"/>
              <a:gd name="connsiteX6461" fmla="*/ 3127951 w 6226010"/>
              <a:gd name="connsiteY6461" fmla="*/ 864206 h 5756219"/>
              <a:gd name="connsiteX6462" fmla="*/ 3152410 w 6226010"/>
              <a:gd name="connsiteY6462" fmla="*/ 869641 h 5756219"/>
              <a:gd name="connsiteX6463" fmla="*/ 3152410 w 6226010"/>
              <a:gd name="connsiteY6463" fmla="*/ 877795 h 5756219"/>
              <a:gd name="connsiteX6464" fmla="*/ 3127951 w 6226010"/>
              <a:gd name="connsiteY6464" fmla="*/ 872359 h 5756219"/>
              <a:gd name="connsiteX6465" fmla="*/ 3127951 w 6226010"/>
              <a:gd name="connsiteY6465" fmla="*/ 864206 h 5756219"/>
              <a:gd name="connsiteX6466" fmla="*/ 1888728 w 6226010"/>
              <a:gd name="connsiteY6466" fmla="*/ 864204 h 5756219"/>
              <a:gd name="connsiteX6467" fmla="*/ 1894163 w 6226010"/>
              <a:gd name="connsiteY6467" fmla="*/ 864204 h 5756219"/>
              <a:gd name="connsiteX6468" fmla="*/ 1894163 w 6226010"/>
              <a:gd name="connsiteY6468" fmla="*/ 872357 h 5756219"/>
              <a:gd name="connsiteX6469" fmla="*/ 1888728 w 6226010"/>
              <a:gd name="connsiteY6469" fmla="*/ 872357 h 5756219"/>
              <a:gd name="connsiteX6470" fmla="*/ 1888728 w 6226010"/>
              <a:gd name="connsiteY6470" fmla="*/ 864204 h 5756219"/>
              <a:gd name="connsiteX6471" fmla="*/ 1896881 w 6226010"/>
              <a:gd name="connsiteY6471" fmla="*/ 861485 h 5756219"/>
              <a:gd name="connsiteX6472" fmla="*/ 1902316 w 6226010"/>
              <a:gd name="connsiteY6472" fmla="*/ 861485 h 5756219"/>
              <a:gd name="connsiteX6473" fmla="*/ 1902316 w 6226010"/>
              <a:gd name="connsiteY6473" fmla="*/ 869639 h 5756219"/>
              <a:gd name="connsiteX6474" fmla="*/ 1902316 w 6226010"/>
              <a:gd name="connsiteY6474" fmla="*/ 883226 h 5756219"/>
              <a:gd name="connsiteX6475" fmla="*/ 1896881 w 6226010"/>
              <a:gd name="connsiteY6475" fmla="*/ 883226 h 5756219"/>
              <a:gd name="connsiteX6476" fmla="*/ 1896881 w 6226010"/>
              <a:gd name="connsiteY6476" fmla="*/ 869639 h 5756219"/>
              <a:gd name="connsiteX6477" fmla="*/ 1896881 w 6226010"/>
              <a:gd name="connsiteY6477" fmla="*/ 861485 h 5756219"/>
              <a:gd name="connsiteX6478" fmla="*/ 1614251 w 6226010"/>
              <a:gd name="connsiteY6478" fmla="*/ 858768 h 5756219"/>
              <a:gd name="connsiteX6479" fmla="*/ 1663167 w 6226010"/>
              <a:gd name="connsiteY6479" fmla="*/ 872357 h 5756219"/>
              <a:gd name="connsiteX6480" fmla="*/ 1663167 w 6226010"/>
              <a:gd name="connsiteY6480" fmla="*/ 883228 h 5756219"/>
              <a:gd name="connsiteX6481" fmla="*/ 1665885 w 6226010"/>
              <a:gd name="connsiteY6481" fmla="*/ 872357 h 5756219"/>
              <a:gd name="connsiteX6482" fmla="*/ 1671320 w 6226010"/>
              <a:gd name="connsiteY6482" fmla="*/ 875074 h 5756219"/>
              <a:gd name="connsiteX6483" fmla="*/ 1671320 w 6226010"/>
              <a:gd name="connsiteY6483" fmla="*/ 896816 h 5756219"/>
              <a:gd name="connsiteX6484" fmla="*/ 1614251 w 6226010"/>
              <a:gd name="connsiteY6484" fmla="*/ 880509 h 5756219"/>
              <a:gd name="connsiteX6485" fmla="*/ 1614251 w 6226010"/>
              <a:gd name="connsiteY6485" fmla="*/ 858768 h 5756219"/>
              <a:gd name="connsiteX6486" fmla="*/ 1663167 w 6226010"/>
              <a:gd name="connsiteY6486" fmla="*/ 853333 h 5756219"/>
              <a:gd name="connsiteX6487" fmla="*/ 1665885 w 6226010"/>
              <a:gd name="connsiteY6487" fmla="*/ 864204 h 5756219"/>
              <a:gd name="connsiteX6488" fmla="*/ 1665885 w 6226010"/>
              <a:gd name="connsiteY6488" fmla="*/ 853333 h 5756219"/>
              <a:gd name="connsiteX6489" fmla="*/ 1663167 w 6226010"/>
              <a:gd name="connsiteY6489" fmla="*/ 853333 h 5756219"/>
              <a:gd name="connsiteX6490" fmla="*/ 4812861 w 6226010"/>
              <a:gd name="connsiteY6490" fmla="*/ 853324 h 5756219"/>
              <a:gd name="connsiteX6491" fmla="*/ 4766661 w 6226010"/>
              <a:gd name="connsiteY6491" fmla="*/ 883217 h 5756219"/>
              <a:gd name="connsiteX6492" fmla="*/ 4782967 w 6226010"/>
              <a:gd name="connsiteY6492" fmla="*/ 888653 h 5756219"/>
              <a:gd name="connsiteX6493" fmla="*/ 4826449 w 6226010"/>
              <a:gd name="connsiteY6493" fmla="*/ 880500 h 5756219"/>
              <a:gd name="connsiteX6494" fmla="*/ 4810143 w 6226010"/>
              <a:gd name="connsiteY6494" fmla="*/ 866912 h 5756219"/>
              <a:gd name="connsiteX6495" fmla="*/ 4821013 w 6226010"/>
              <a:gd name="connsiteY6495" fmla="*/ 864194 h 5756219"/>
              <a:gd name="connsiteX6496" fmla="*/ 4812861 w 6226010"/>
              <a:gd name="connsiteY6496" fmla="*/ 853324 h 5756219"/>
              <a:gd name="connsiteX6497" fmla="*/ 2220274 w 6226010"/>
              <a:gd name="connsiteY6497" fmla="*/ 845182 h 5756219"/>
              <a:gd name="connsiteX6498" fmla="*/ 2220274 w 6226010"/>
              <a:gd name="connsiteY6498" fmla="*/ 866923 h 5756219"/>
              <a:gd name="connsiteX6499" fmla="*/ 2217557 w 6226010"/>
              <a:gd name="connsiteY6499" fmla="*/ 866923 h 5756219"/>
              <a:gd name="connsiteX6500" fmla="*/ 2220274 w 6226010"/>
              <a:gd name="connsiteY6500" fmla="*/ 845182 h 5756219"/>
              <a:gd name="connsiteX6501" fmla="*/ 3127951 w 6226010"/>
              <a:gd name="connsiteY6501" fmla="*/ 845181 h 5756219"/>
              <a:gd name="connsiteX6502" fmla="*/ 3152410 w 6226010"/>
              <a:gd name="connsiteY6502" fmla="*/ 850616 h 5756219"/>
              <a:gd name="connsiteX6503" fmla="*/ 3152410 w 6226010"/>
              <a:gd name="connsiteY6503" fmla="*/ 861487 h 5756219"/>
              <a:gd name="connsiteX6504" fmla="*/ 3127951 w 6226010"/>
              <a:gd name="connsiteY6504" fmla="*/ 856051 h 5756219"/>
              <a:gd name="connsiteX6505" fmla="*/ 3127951 w 6226010"/>
              <a:gd name="connsiteY6505" fmla="*/ 845181 h 5756219"/>
              <a:gd name="connsiteX6506" fmla="*/ 1896881 w 6226010"/>
              <a:gd name="connsiteY6506" fmla="*/ 845179 h 5756219"/>
              <a:gd name="connsiteX6507" fmla="*/ 1902316 w 6226010"/>
              <a:gd name="connsiteY6507" fmla="*/ 845179 h 5756219"/>
              <a:gd name="connsiteX6508" fmla="*/ 1902316 w 6226010"/>
              <a:gd name="connsiteY6508" fmla="*/ 858768 h 5756219"/>
              <a:gd name="connsiteX6509" fmla="*/ 1896881 w 6226010"/>
              <a:gd name="connsiteY6509" fmla="*/ 858768 h 5756219"/>
              <a:gd name="connsiteX6510" fmla="*/ 1896881 w 6226010"/>
              <a:gd name="connsiteY6510" fmla="*/ 845179 h 5756219"/>
              <a:gd name="connsiteX6511" fmla="*/ 1888728 w 6226010"/>
              <a:gd name="connsiteY6511" fmla="*/ 839744 h 5756219"/>
              <a:gd name="connsiteX6512" fmla="*/ 1894163 w 6226010"/>
              <a:gd name="connsiteY6512" fmla="*/ 839744 h 5756219"/>
              <a:gd name="connsiteX6513" fmla="*/ 1894163 w 6226010"/>
              <a:gd name="connsiteY6513" fmla="*/ 847897 h 5756219"/>
              <a:gd name="connsiteX6514" fmla="*/ 1894163 w 6226010"/>
              <a:gd name="connsiteY6514" fmla="*/ 861485 h 5756219"/>
              <a:gd name="connsiteX6515" fmla="*/ 1888728 w 6226010"/>
              <a:gd name="connsiteY6515" fmla="*/ 861485 h 5756219"/>
              <a:gd name="connsiteX6516" fmla="*/ 1888728 w 6226010"/>
              <a:gd name="connsiteY6516" fmla="*/ 847897 h 5756219"/>
              <a:gd name="connsiteX6517" fmla="*/ 1888728 w 6226010"/>
              <a:gd name="connsiteY6517" fmla="*/ 839744 h 5756219"/>
              <a:gd name="connsiteX6518" fmla="*/ 3127951 w 6226010"/>
              <a:gd name="connsiteY6518" fmla="*/ 828878 h 5756219"/>
              <a:gd name="connsiteX6519" fmla="*/ 3152410 w 6226010"/>
              <a:gd name="connsiteY6519" fmla="*/ 834312 h 5756219"/>
              <a:gd name="connsiteX6520" fmla="*/ 3152410 w 6226010"/>
              <a:gd name="connsiteY6520" fmla="*/ 845182 h 5756219"/>
              <a:gd name="connsiteX6521" fmla="*/ 3127951 w 6226010"/>
              <a:gd name="connsiteY6521" fmla="*/ 839747 h 5756219"/>
              <a:gd name="connsiteX6522" fmla="*/ 3127951 w 6226010"/>
              <a:gd name="connsiteY6522" fmla="*/ 828878 h 5756219"/>
              <a:gd name="connsiteX6523" fmla="*/ 1614251 w 6226010"/>
              <a:gd name="connsiteY6523" fmla="*/ 828874 h 5756219"/>
              <a:gd name="connsiteX6524" fmla="*/ 1671320 w 6226010"/>
              <a:gd name="connsiteY6524" fmla="*/ 845180 h 5756219"/>
              <a:gd name="connsiteX6525" fmla="*/ 1671320 w 6226010"/>
              <a:gd name="connsiteY6525" fmla="*/ 866922 h 5756219"/>
              <a:gd name="connsiteX6526" fmla="*/ 1614251 w 6226010"/>
              <a:gd name="connsiteY6526" fmla="*/ 850615 h 5756219"/>
              <a:gd name="connsiteX6527" fmla="*/ 1614251 w 6226010"/>
              <a:gd name="connsiteY6527" fmla="*/ 828874 h 5756219"/>
              <a:gd name="connsiteX6528" fmla="*/ 1888728 w 6226010"/>
              <a:gd name="connsiteY6528" fmla="*/ 823441 h 5756219"/>
              <a:gd name="connsiteX6529" fmla="*/ 1894163 w 6226010"/>
              <a:gd name="connsiteY6529" fmla="*/ 823441 h 5756219"/>
              <a:gd name="connsiteX6530" fmla="*/ 1894163 w 6226010"/>
              <a:gd name="connsiteY6530" fmla="*/ 837028 h 5756219"/>
              <a:gd name="connsiteX6531" fmla="*/ 1888728 w 6226010"/>
              <a:gd name="connsiteY6531" fmla="*/ 837028 h 5756219"/>
              <a:gd name="connsiteX6532" fmla="*/ 1888728 w 6226010"/>
              <a:gd name="connsiteY6532" fmla="*/ 823441 h 5756219"/>
              <a:gd name="connsiteX6533" fmla="*/ 1896881 w 6226010"/>
              <a:gd name="connsiteY6533" fmla="*/ 823439 h 5756219"/>
              <a:gd name="connsiteX6534" fmla="*/ 1902316 w 6226010"/>
              <a:gd name="connsiteY6534" fmla="*/ 823439 h 5756219"/>
              <a:gd name="connsiteX6535" fmla="*/ 1902316 w 6226010"/>
              <a:gd name="connsiteY6535" fmla="*/ 831592 h 5756219"/>
              <a:gd name="connsiteX6536" fmla="*/ 1896881 w 6226010"/>
              <a:gd name="connsiteY6536" fmla="*/ 831592 h 5756219"/>
              <a:gd name="connsiteX6537" fmla="*/ 1896881 w 6226010"/>
              <a:gd name="connsiteY6537" fmla="*/ 823439 h 5756219"/>
              <a:gd name="connsiteX6538" fmla="*/ 4679697 w 6226010"/>
              <a:gd name="connsiteY6538" fmla="*/ 817995 h 5756219"/>
              <a:gd name="connsiteX6539" fmla="*/ 4657957 w 6226010"/>
              <a:gd name="connsiteY6539" fmla="*/ 847889 h 5756219"/>
              <a:gd name="connsiteX6540" fmla="*/ 4655239 w 6226010"/>
              <a:gd name="connsiteY6540" fmla="*/ 853324 h 5756219"/>
              <a:gd name="connsiteX6541" fmla="*/ 4657957 w 6226010"/>
              <a:gd name="connsiteY6541" fmla="*/ 853324 h 5756219"/>
              <a:gd name="connsiteX6542" fmla="*/ 4687851 w 6226010"/>
              <a:gd name="connsiteY6542" fmla="*/ 837018 h 5756219"/>
              <a:gd name="connsiteX6543" fmla="*/ 4679697 w 6226010"/>
              <a:gd name="connsiteY6543" fmla="*/ 817995 h 5756219"/>
              <a:gd name="connsiteX6544" fmla="*/ 4653880 w 6226010"/>
              <a:gd name="connsiteY6544" fmla="*/ 816295 h 5756219"/>
              <a:gd name="connsiteX6545" fmla="*/ 4647087 w 6226010"/>
              <a:gd name="connsiteY6545" fmla="*/ 820713 h 5756219"/>
              <a:gd name="connsiteX6546" fmla="*/ 4660675 w 6226010"/>
              <a:gd name="connsiteY6546" fmla="*/ 817995 h 5756219"/>
              <a:gd name="connsiteX6547" fmla="*/ 4653880 w 6226010"/>
              <a:gd name="connsiteY6547" fmla="*/ 816295 h 5756219"/>
              <a:gd name="connsiteX6548" fmla="*/ 2220274 w 6226010"/>
              <a:gd name="connsiteY6548" fmla="*/ 812570 h 5756219"/>
              <a:gd name="connsiteX6549" fmla="*/ 2220274 w 6226010"/>
              <a:gd name="connsiteY6549" fmla="*/ 837029 h 5756219"/>
              <a:gd name="connsiteX6550" fmla="*/ 2217557 w 6226010"/>
              <a:gd name="connsiteY6550" fmla="*/ 837029 h 5756219"/>
              <a:gd name="connsiteX6551" fmla="*/ 2220274 w 6226010"/>
              <a:gd name="connsiteY6551" fmla="*/ 812570 h 5756219"/>
              <a:gd name="connsiteX6552" fmla="*/ 4638933 w 6226010"/>
              <a:gd name="connsiteY6552" fmla="*/ 812560 h 5756219"/>
              <a:gd name="connsiteX6553" fmla="*/ 4638933 w 6226010"/>
              <a:gd name="connsiteY6553" fmla="*/ 820713 h 5756219"/>
              <a:gd name="connsiteX6554" fmla="*/ 4644369 w 6226010"/>
              <a:gd name="connsiteY6554" fmla="*/ 812560 h 5756219"/>
              <a:gd name="connsiteX6555" fmla="*/ 3127951 w 6226010"/>
              <a:gd name="connsiteY6555" fmla="*/ 809853 h 5756219"/>
              <a:gd name="connsiteX6556" fmla="*/ 3152410 w 6226010"/>
              <a:gd name="connsiteY6556" fmla="*/ 815289 h 5756219"/>
              <a:gd name="connsiteX6557" fmla="*/ 3152410 w 6226010"/>
              <a:gd name="connsiteY6557" fmla="*/ 826159 h 5756219"/>
              <a:gd name="connsiteX6558" fmla="*/ 3127951 w 6226010"/>
              <a:gd name="connsiteY6558" fmla="*/ 820725 h 5756219"/>
              <a:gd name="connsiteX6559" fmla="*/ 3127951 w 6226010"/>
              <a:gd name="connsiteY6559" fmla="*/ 809853 h 5756219"/>
              <a:gd name="connsiteX6560" fmla="*/ 4804708 w 6226010"/>
              <a:gd name="connsiteY6560" fmla="*/ 809841 h 5756219"/>
              <a:gd name="connsiteX6561" fmla="*/ 4791120 w 6226010"/>
              <a:gd name="connsiteY6561" fmla="*/ 847889 h 5756219"/>
              <a:gd name="connsiteX6562" fmla="*/ 4823731 w 6226010"/>
              <a:gd name="connsiteY6562" fmla="*/ 845171 h 5756219"/>
              <a:gd name="connsiteX6563" fmla="*/ 4826449 w 6226010"/>
              <a:gd name="connsiteY6563" fmla="*/ 828866 h 5756219"/>
              <a:gd name="connsiteX6564" fmla="*/ 4804708 w 6226010"/>
              <a:gd name="connsiteY6564" fmla="*/ 809841 h 5756219"/>
              <a:gd name="connsiteX6565" fmla="*/ 1538158 w 6226010"/>
              <a:gd name="connsiteY6565" fmla="*/ 809841 h 5756219"/>
              <a:gd name="connsiteX6566" fmla="*/ 1538158 w 6226010"/>
              <a:gd name="connsiteY6566" fmla="*/ 826148 h 5756219"/>
              <a:gd name="connsiteX6567" fmla="*/ 1543593 w 6226010"/>
              <a:gd name="connsiteY6567" fmla="*/ 826148 h 5756219"/>
              <a:gd name="connsiteX6568" fmla="*/ 1543593 w 6226010"/>
              <a:gd name="connsiteY6568" fmla="*/ 809841 h 5756219"/>
              <a:gd name="connsiteX6569" fmla="*/ 1538158 w 6226010"/>
              <a:gd name="connsiteY6569" fmla="*/ 809841 h 5756219"/>
              <a:gd name="connsiteX6570" fmla="*/ 1896881 w 6226010"/>
              <a:gd name="connsiteY6570" fmla="*/ 807134 h 5756219"/>
              <a:gd name="connsiteX6571" fmla="*/ 1902316 w 6226010"/>
              <a:gd name="connsiteY6571" fmla="*/ 807134 h 5756219"/>
              <a:gd name="connsiteX6572" fmla="*/ 1902316 w 6226010"/>
              <a:gd name="connsiteY6572" fmla="*/ 820722 h 5756219"/>
              <a:gd name="connsiteX6573" fmla="*/ 1896881 w 6226010"/>
              <a:gd name="connsiteY6573" fmla="*/ 820722 h 5756219"/>
              <a:gd name="connsiteX6574" fmla="*/ 1896881 w 6226010"/>
              <a:gd name="connsiteY6574" fmla="*/ 807134 h 5756219"/>
              <a:gd name="connsiteX6575" fmla="*/ 1888728 w 6226010"/>
              <a:gd name="connsiteY6575" fmla="*/ 801696 h 5756219"/>
              <a:gd name="connsiteX6576" fmla="*/ 1894163 w 6226010"/>
              <a:gd name="connsiteY6576" fmla="*/ 801696 h 5756219"/>
              <a:gd name="connsiteX6577" fmla="*/ 1894163 w 6226010"/>
              <a:gd name="connsiteY6577" fmla="*/ 809849 h 5756219"/>
              <a:gd name="connsiteX6578" fmla="*/ 1888728 w 6226010"/>
              <a:gd name="connsiteY6578" fmla="*/ 809849 h 5756219"/>
              <a:gd name="connsiteX6579" fmla="*/ 1888728 w 6226010"/>
              <a:gd name="connsiteY6579" fmla="*/ 801696 h 5756219"/>
              <a:gd name="connsiteX6580" fmla="*/ 4963347 w 6226010"/>
              <a:gd name="connsiteY6580" fmla="*/ 800671 h 5756219"/>
              <a:gd name="connsiteX6581" fmla="*/ 4954176 w 6226010"/>
              <a:gd name="connsiteY6581" fmla="*/ 801691 h 5756219"/>
              <a:gd name="connsiteX6582" fmla="*/ 4951458 w 6226010"/>
              <a:gd name="connsiteY6582" fmla="*/ 861477 h 5756219"/>
              <a:gd name="connsiteX6583" fmla="*/ 4970481 w 6226010"/>
              <a:gd name="connsiteY6583" fmla="*/ 801691 h 5756219"/>
              <a:gd name="connsiteX6584" fmla="*/ 4963347 w 6226010"/>
              <a:gd name="connsiteY6584" fmla="*/ 800671 h 5756219"/>
              <a:gd name="connsiteX6585" fmla="*/ 1614251 w 6226010"/>
              <a:gd name="connsiteY6585" fmla="*/ 796263 h 5756219"/>
              <a:gd name="connsiteX6586" fmla="*/ 1671320 w 6226010"/>
              <a:gd name="connsiteY6586" fmla="*/ 815288 h 5756219"/>
              <a:gd name="connsiteX6587" fmla="*/ 1671320 w 6226010"/>
              <a:gd name="connsiteY6587" fmla="*/ 839746 h 5756219"/>
              <a:gd name="connsiteX6588" fmla="*/ 1614251 w 6226010"/>
              <a:gd name="connsiteY6588" fmla="*/ 820722 h 5756219"/>
              <a:gd name="connsiteX6589" fmla="*/ 1614251 w 6226010"/>
              <a:gd name="connsiteY6589" fmla="*/ 796263 h 5756219"/>
              <a:gd name="connsiteX6590" fmla="*/ 3127951 w 6226010"/>
              <a:gd name="connsiteY6590" fmla="*/ 793546 h 5756219"/>
              <a:gd name="connsiteX6591" fmla="*/ 3152410 w 6226010"/>
              <a:gd name="connsiteY6591" fmla="*/ 798980 h 5756219"/>
              <a:gd name="connsiteX6592" fmla="*/ 3152410 w 6226010"/>
              <a:gd name="connsiteY6592" fmla="*/ 809853 h 5756219"/>
              <a:gd name="connsiteX6593" fmla="*/ 3127951 w 6226010"/>
              <a:gd name="connsiteY6593" fmla="*/ 804416 h 5756219"/>
              <a:gd name="connsiteX6594" fmla="*/ 3127951 w 6226010"/>
              <a:gd name="connsiteY6594" fmla="*/ 793546 h 5756219"/>
              <a:gd name="connsiteX6595" fmla="*/ 2217557 w 6226010"/>
              <a:gd name="connsiteY6595" fmla="*/ 785398 h 5756219"/>
              <a:gd name="connsiteX6596" fmla="*/ 2220274 w 6226010"/>
              <a:gd name="connsiteY6596" fmla="*/ 785398 h 5756219"/>
              <a:gd name="connsiteX6597" fmla="*/ 2220274 w 6226010"/>
              <a:gd name="connsiteY6597" fmla="*/ 807134 h 5756219"/>
              <a:gd name="connsiteX6598" fmla="*/ 2217557 w 6226010"/>
              <a:gd name="connsiteY6598" fmla="*/ 807134 h 5756219"/>
              <a:gd name="connsiteX6599" fmla="*/ 2217557 w 6226010"/>
              <a:gd name="connsiteY6599" fmla="*/ 785398 h 5756219"/>
              <a:gd name="connsiteX6600" fmla="*/ 1888728 w 6226010"/>
              <a:gd name="connsiteY6600" fmla="*/ 785394 h 5756219"/>
              <a:gd name="connsiteX6601" fmla="*/ 1894163 w 6226010"/>
              <a:gd name="connsiteY6601" fmla="*/ 785394 h 5756219"/>
              <a:gd name="connsiteX6602" fmla="*/ 1894163 w 6226010"/>
              <a:gd name="connsiteY6602" fmla="*/ 798980 h 5756219"/>
              <a:gd name="connsiteX6603" fmla="*/ 1888728 w 6226010"/>
              <a:gd name="connsiteY6603" fmla="*/ 798980 h 5756219"/>
              <a:gd name="connsiteX6604" fmla="*/ 1888728 w 6226010"/>
              <a:gd name="connsiteY6604" fmla="*/ 785394 h 5756219"/>
              <a:gd name="connsiteX6605" fmla="*/ 4766661 w 6226010"/>
              <a:gd name="connsiteY6605" fmla="*/ 779949 h 5756219"/>
              <a:gd name="connsiteX6606" fmla="*/ 4717745 w 6226010"/>
              <a:gd name="connsiteY6606" fmla="*/ 856042 h 5756219"/>
              <a:gd name="connsiteX6607" fmla="*/ 4713450 w 6226010"/>
              <a:gd name="connsiteY6607" fmla="*/ 850437 h 5756219"/>
              <a:gd name="connsiteX6608" fmla="*/ 4739443 w 6226010"/>
              <a:gd name="connsiteY6608" fmla="*/ 830989 h 5756219"/>
              <a:gd name="connsiteX6609" fmla="*/ 4756810 w 6226010"/>
              <a:gd name="connsiteY6609" fmla="*/ 805087 h 5756219"/>
              <a:gd name="connsiteX6610" fmla="*/ 4760157 w 6226010"/>
              <a:gd name="connsiteY6610" fmla="*/ 790550 h 5756219"/>
              <a:gd name="connsiteX6611" fmla="*/ 3127951 w 6226010"/>
              <a:gd name="connsiteY6611" fmla="*/ 777246 h 5756219"/>
              <a:gd name="connsiteX6612" fmla="*/ 3152410 w 6226010"/>
              <a:gd name="connsiteY6612" fmla="*/ 782679 h 5756219"/>
              <a:gd name="connsiteX6613" fmla="*/ 3152410 w 6226010"/>
              <a:gd name="connsiteY6613" fmla="*/ 793548 h 5756219"/>
              <a:gd name="connsiteX6614" fmla="*/ 3127951 w 6226010"/>
              <a:gd name="connsiteY6614" fmla="*/ 788115 h 5756219"/>
              <a:gd name="connsiteX6615" fmla="*/ 3127951 w 6226010"/>
              <a:gd name="connsiteY6615" fmla="*/ 777246 h 5756219"/>
              <a:gd name="connsiteX6616" fmla="*/ 1896881 w 6226010"/>
              <a:gd name="connsiteY6616" fmla="*/ 774521 h 5756219"/>
              <a:gd name="connsiteX6617" fmla="*/ 1902316 w 6226010"/>
              <a:gd name="connsiteY6617" fmla="*/ 774521 h 5756219"/>
              <a:gd name="connsiteX6618" fmla="*/ 1902316 w 6226010"/>
              <a:gd name="connsiteY6618" fmla="*/ 782676 h 5756219"/>
              <a:gd name="connsiteX6619" fmla="*/ 1896881 w 6226010"/>
              <a:gd name="connsiteY6619" fmla="*/ 782676 h 5756219"/>
              <a:gd name="connsiteX6620" fmla="*/ 1896881 w 6226010"/>
              <a:gd name="connsiteY6620" fmla="*/ 774521 h 5756219"/>
              <a:gd name="connsiteX6621" fmla="*/ 4647087 w 6226010"/>
              <a:gd name="connsiteY6621" fmla="*/ 771796 h 5756219"/>
              <a:gd name="connsiteX6622" fmla="*/ 4644369 w 6226010"/>
              <a:gd name="connsiteY6622" fmla="*/ 779949 h 5756219"/>
              <a:gd name="connsiteX6623" fmla="*/ 4647087 w 6226010"/>
              <a:gd name="connsiteY6623" fmla="*/ 782667 h 5756219"/>
              <a:gd name="connsiteX6624" fmla="*/ 4647087 w 6226010"/>
              <a:gd name="connsiteY6624" fmla="*/ 771796 h 5756219"/>
              <a:gd name="connsiteX6625" fmla="*/ 3127951 w 6226010"/>
              <a:gd name="connsiteY6625" fmla="*/ 760938 h 5756219"/>
              <a:gd name="connsiteX6626" fmla="*/ 3152410 w 6226010"/>
              <a:gd name="connsiteY6626" fmla="*/ 766373 h 5756219"/>
              <a:gd name="connsiteX6627" fmla="*/ 3152410 w 6226010"/>
              <a:gd name="connsiteY6627" fmla="*/ 777246 h 5756219"/>
              <a:gd name="connsiteX6628" fmla="*/ 3127951 w 6226010"/>
              <a:gd name="connsiteY6628" fmla="*/ 771808 h 5756219"/>
              <a:gd name="connsiteX6629" fmla="*/ 3127951 w 6226010"/>
              <a:gd name="connsiteY6629" fmla="*/ 760938 h 5756219"/>
              <a:gd name="connsiteX6630" fmla="*/ 4649805 w 6226010"/>
              <a:gd name="connsiteY6630" fmla="*/ 760926 h 5756219"/>
              <a:gd name="connsiteX6631" fmla="*/ 4655239 w 6226010"/>
              <a:gd name="connsiteY6631" fmla="*/ 763643 h 5756219"/>
              <a:gd name="connsiteX6632" fmla="*/ 4647087 w 6226010"/>
              <a:gd name="connsiteY6632" fmla="*/ 763643 h 5756219"/>
              <a:gd name="connsiteX6633" fmla="*/ 1896881 w 6226010"/>
              <a:gd name="connsiteY6633" fmla="*/ 758216 h 5756219"/>
              <a:gd name="connsiteX6634" fmla="*/ 1902316 w 6226010"/>
              <a:gd name="connsiteY6634" fmla="*/ 758216 h 5756219"/>
              <a:gd name="connsiteX6635" fmla="*/ 1902316 w 6226010"/>
              <a:gd name="connsiteY6635" fmla="*/ 771804 h 5756219"/>
              <a:gd name="connsiteX6636" fmla="*/ 1896881 w 6226010"/>
              <a:gd name="connsiteY6636" fmla="*/ 771804 h 5756219"/>
              <a:gd name="connsiteX6637" fmla="*/ 1896881 w 6226010"/>
              <a:gd name="connsiteY6637" fmla="*/ 758216 h 5756219"/>
              <a:gd name="connsiteX6638" fmla="*/ 2217557 w 6226010"/>
              <a:gd name="connsiteY6638" fmla="*/ 755502 h 5756219"/>
              <a:gd name="connsiteX6639" fmla="*/ 2220274 w 6226010"/>
              <a:gd name="connsiteY6639" fmla="*/ 755502 h 5756219"/>
              <a:gd name="connsiteX6640" fmla="*/ 2220274 w 6226010"/>
              <a:gd name="connsiteY6640" fmla="*/ 777246 h 5756219"/>
              <a:gd name="connsiteX6641" fmla="*/ 2217557 w 6226010"/>
              <a:gd name="connsiteY6641" fmla="*/ 777246 h 5756219"/>
              <a:gd name="connsiteX6642" fmla="*/ 2217557 w 6226010"/>
              <a:gd name="connsiteY6642" fmla="*/ 755502 h 5756219"/>
              <a:gd name="connsiteX6643" fmla="*/ 1888728 w 6226010"/>
              <a:gd name="connsiteY6643" fmla="*/ 752782 h 5756219"/>
              <a:gd name="connsiteX6644" fmla="*/ 1894163 w 6226010"/>
              <a:gd name="connsiteY6644" fmla="*/ 752782 h 5756219"/>
              <a:gd name="connsiteX6645" fmla="*/ 1894163 w 6226010"/>
              <a:gd name="connsiteY6645" fmla="*/ 760934 h 5756219"/>
              <a:gd name="connsiteX6646" fmla="*/ 1888728 w 6226010"/>
              <a:gd name="connsiteY6646" fmla="*/ 760934 h 5756219"/>
              <a:gd name="connsiteX6647" fmla="*/ 1888728 w 6226010"/>
              <a:gd name="connsiteY6647" fmla="*/ 752782 h 5756219"/>
              <a:gd name="connsiteX6648" fmla="*/ 3127951 w 6226010"/>
              <a:gd name="connsiteY6648" fmla="*/ 747351 h 5756219"/>
              <a:gd name="connsiteX6649" fmla="*/ 3152410 w 6226010"/>
              <a:gd name="connsiteY6649" fmla="*/ 750065 h 5756219"/>
              <a:gd name="connsiteX6650" fmla="*/ 3152410 w 6226010"/>
              <a:gd name="connsiteY6650" fmla="*/ 760938 h 5756219"/>
              <a:gd name="connsiteX6651" fmla="*/ 3127951 w 6226010"/>
              <a:gd name="connsiteY6651" fmla="*/ 755502 h 5756219"/>
              <a:gd name="connsiteX6652" fmla="*/ 3127951 w 6226010"/>
              <a:gd name="connsiteY6652" fmla="*/ 747351 h 5756219"/>
              <a:gd name="connsiteX6653" fmla="*/ 4861777 w 6226010"/>
              <a:gd name="connsiteY6653" fmla="*/ 747338 h 5756219"/>
              <a:gd name="connsiteX6654" fmla="*/ 4848189 w 6226010"/>
              <a:gd name="connsiteY6654" fmla="*/ 793537 h 5756219"/>
              <a:gd name="connsiteX6655" fmla="*/ 4840037 w 6226010"/>
              <a:gd name="connsiteY6655" fmla="*/ 793537 h 5756219"/>
              <a:gd name="connsiteX6656" fmla="*/ 4859060 w 6226010"/>
              <a:gd name="connsiteY6656" fmla="*/ 847889 h 5756219"/>
              <a:gd name="connsiteX6657" fmla="*/ 4867213 w 6226010"/>
              <a:gd name="connsiteY6657" fmla="*/ 872347 h 5756219"/>
              <a:gd name="connsiteX6658" fmla="*/ 4875365 w 6226010"/>
              <a:gd name="connsiteY6658" fmla="*/ 877782 h 5756219"/>
              <a:gd name="connsiteX6659" fmla="*/ 4905259 w 6226010"/>
              <a:gd name="connsiteY6659" fmla="*/ 861477 h 5756219"/>
              <a:gd name="connsiteX6660" fmla="*/ 4897106 w 6226010"/>
              <a:gd name="connsiteY6660" fmla="*/ 817995 h 5756219"/>
              <a:gd name="connsiteX6661" fmla="*/ 4872648 w 6226010"/>
              <a:gd name="connsiteY6661" fmla="*/ 820713 h 5756219"/>
              <a:gd name="connsiteX6662" fmla="*/ 4891671 w 6226010"/>
              <a:gd name="connsiteY6662" fmla="*/ 801691 h 5756219"/>
              <a:gd name="connsiteX6663" fmla="*/ 4864495 w 6226010"/>
              <a:gd name="connsiteY6663" fmla="*/ 798972 h 5756219"/>
              <a:gd name="connsiteX6664" fmla="*/ 4872648 w 6226010"/>
              <a:gd name="connsiteY6664" fmla="*/ 788102 h 5756219"/>
              <a:gd name="connsiteX6665" fmla="*/ 4856342 w 6226010"/>
              <a:gd name="connsiteY6665" fmla="*/ 782667 h 5756219"/>
              <a:gd name="connsiteX6666" fmla="*/ 4894389 w 6226010"/>
              <a:gd name="connsiteY6666" fmla="*/ 763643 h 5756219"/>
              <a:gd name="connsiteX6667" fmla="*/ 4861777 w 6226010"/>
              <a:gd name="connsiteY6667" fmla="*/ 747338 h 5756219"/>
              <a:gd name="connsiteX6668" fmla="*/ 4823731 w 6226010"/>
              <a:gd name="connsiteY6668" fmla="*/ 747338 h 5756219"/>
              <a:gd name="connsiteX6669" fmla="*/ 4823731 w 6226010"/>
              <a:gd name="connsiteY6669" fmla="*/ 785384 h 5756219"/>
              <a:gd name="connsiteX6670" fmla="*/ 4823731 w 6226010"/>
              <a:gd name="connsiteY6670" fmla="*/ 747338 h 5756219"/>
              <a:gd name="connsiteX6671" fmla="*/ 4769474 w 6226010"/>
              <a:gd name="connsiteY6671" fmla="*/ 742506 h 5756219"/>
              <a:gd name="connsiteX6672" fmla="*/ 4769379 w 6226010"/>
              <a:gd name="connsiteY6672" fmla="*/ 750055 h 5756219"/>
              <a:gd name="connsiteX6673" fmla="*/ 4793837 w 6226010"/>
              <a:gd name="connsiteY6673" fmla="*/ 752773 h 5756219"/>
              <a:gd name="connsiteX6674" fmla="*/ 4788402 w 6226010"/>
              <a:gd name="connsiteY6674" fmla="*/ 760926 h 5756219"/>
              <a:gd name="connsiteX6675" fmla="*/ 4767001 w 6226010"/>
              <a:gd name="connsiteY6675" fmla="*/ 753113 h 5756219"/>
              <a:gd name="connsiteX6676" fmla="*/ 4763388 w 6226010"/>
              <a:gd name="connsiteY6676" fmla="*/ 744066 h 5756219"/>
              <a:gd name="connsiteX6677" fmla="*/ 4932435 w 6226010"/>
              <a:gd name="connsiteY6677" fmla="*/ 739185 h 5756219"/>
              <a:gd name="connsiteX6678" fmla="*/ 4927000 w 6226010"/>
              <a:gd name="connsiteY6678" fmla="*/ 798972 h 5756219"/>
              <a:gd name="connsiteX6679" fmla="*/ 4946023 w 6226010"/>
              <a:gd name="connsiteY6679" fmla="*/ 788102 h 5756219"/>
              <a:gd name="connsiteX6680" fmla="*/ 4932435 w 6226010"/>
              <a:gd name="connsiteY6680" fmla="*/ 739185 h 5756219"/>
              <a:gd name="connsiteX6681" fmla="*/ 5032306 w 6226010"/>
              <a:gd name="connsiteY6681" fmla="*/ 737147 h 5756219"/>
              <a:gd name="connsiteX6682" fmla="*/ 5008527 w 6226010"/>
              <a:gd name="connsiteY6682" fmla="*/ 747338 h 5756219"/>
              <a:gd name="connsiteX6683" fmla="*/ 5011245 w 6226010"/>
              <a:gd name="connsiteY6683" fmla="*/ 766361 h 5756219"/>
              <a:gd name="connsiteX6684" fmla="*/ 5052009 w 6226010"/>
              <a:gd name="connsiteY6684" fmla="*/ 739185 h 5756219"/>
              <a:gd name="connsiteX6685" fmla="*/ 5032306 w 6226010"/>
              <a:gd name="connsiteY6685" fmla="*/ 737147 h 5756219"/>
              <a:gd name="connsiteX6686" fmla="*/ 1888728 w 6226010"/>
              <a:gd name="connsiteY6686" fmla="*/ 736476 h 5756219"/>
              <a:gd name="connsiteX6687" fmla="*/ 1894163 w 6226010"/>
              <a:gd name="connsiteY6687" fmla="*/ 736476 h 5756219"/>
              <a:gd name="connsiteX6688" fmla="*/ 1894163 w 6226010"/>
              <a:gd name="connsiteY6688" fmla="*/ 750065 h 5756219"/>
              <a:gd name="connsiteX6689" fmla="*/ 1888728 w 6226010"/>
              <a:gd name="connsiteY6689" fmla="*/ 750065 h 5756219"/>
              <a:gd name="connsiteX6690" fmla="*/ 1888728 w 6226010"/>
              <a:gd name="connsiteY6690" fmla="*/ 736476 h 5756219"/>
              <a:gd name="connsiteX6691" fmla="*/ 4755791 w 6226010"/>
              <a:gd name="connsiteY6691" fmla="*/ 731032 h 5756219"/>
              <a:gd name="connsiteX6692" fmla="*/ 4762033 w 6226010"/>
              <a:gd name="connsiteY6692" fmla="*/ 740671 h 5756219"/>
              <a:gd name="connsiteX6693" fmla="*/ 4763388 w 6226010"/>
              <a:gd name="connsiteY6693" fmla="*/ 744066 h 5756219"/>
              <a:gd name="connsiteX6694" fmla="*/ 4761226 w 6226010"/>
              <a:gd name="connsiteY6694" fmla="*/ 744620 h 5756219"/>
              <a:gd name="connsiteX6695" fmla="*/ 4763477 w 6226010"/>
              <a:gd name="connsiteY6695" fmla="*/ 776127 h 5756219"/>
              <a:gd name="connsiteX6696" fmla="*/ 4760157 w 6226010"/>
              <a:gd name="connsiteY6696" fmla="*/ 790550 h 5756219"/>
              <a:gd name="connsiteX6697" fmla="*/ 4757490 w 6226010"/>
              <a:gd name="connsiteY6697" fmla="*/ 794897 h 5756219"/>
              <a:gd name="connsiteX6698" fmla="*/ 4750356 w 6226010"/>
              <a:gd name="connsiteY6698" fmla="*/ 809841 h 5756219"/>
              <a:gd name="connsiteX6699" fmla="*/ 4739485 w 6226010"/>
              <a:gd name="connsiteY6699" fmla="*/ 769079 h 5756219"/>
              <a:gd name="connsiteX6700" fmla="*/ 4753073 w 6226010"/>
              <a:gd name="connsiteY6700" fmla="*/ 763643 h 5756219"/>
              <a:gd name="connsiteX6701" fmla="*/ 4734050 w 6226010"/>
              <a:gd name="connsiteY6701" fmla="*/ 755491 h 5756219"/>
              <a:gd name="connsiteX6702" fmla="*/ 4755791 w 6226010"/>
              <a:gd name="connsiteY6702" fmla="*/ 731032 h 5756219"/>
              <a:gd name="connsiteX6703" fmla="*/ 3125234 w 6226010"/>
              <a:gd name="connsiteY6703" fmla="*/ 728326 h 5756219"/>
              <a:gd name="connsiteX6704" fmla="*/ 3149693 w 6226010"/>
              <a:gd name="connsiteY6704" fmla="*/ 731044 h 5756219"/>
              <a:gd name="connsiteX6705" fmla="*/ 3149693 w 6226010"/>
              <a:gd name="connsiteY6705" fmla="*/ 744632 h 5756219"/>
              <a:gd name="connsiteX6706" fmla="*/ 3125234 w 6226010"/>
              <a:gd name="connsiteY6706" fmla="*/ 739197 h 5756219"/>
              <a:gd name="connsiteX6707" fmla="*/ 3125234 w 6226010"/>
              <a:gd name="connsiteY6707" fmla="*/ 728326 h 5756219"/>
              <a:gd name="connsiteX6708" fmla="*/ 1896881 w 6226010"/>
              <a:gd name="connsiteY6708" fmla="*/ 728324 h 5756219"/>
              <a:gd name="connsiteX6709" fmla="*/ 1902316 w 6226010"/>
              <a:gd name="connsiteY6709" fmla="*/ 728324 h 5756219"/>
              <a:gd name="connsiteX6710" fmla="*/ 1902316 w 6226010"/>
              <a:gd name="connsiteY6710" fmla="*/ 741911 h 5756219"/>
              <a:gd name="connsiteX6711" fmla="*/ 1896881 w 6226010"/>
              <a:gd name="connsiteY6711" fmla="*/ 741911 h 5756219"/>
              <a:gd name="connsiteX6712" fmla="*/ 1896881 w 6226010"/>
              <a:gd name="connsiteY6712" fmla="*/ 728324 h 5756219"/>
              <a:gd name="connsiteX6713" fmla="*/ 2217557 w 6226010"/>
              <a:gd name="connsiteY6713" fmla="*/ 725608 h 5756219"/>
              <a:gd name="connsiteX6714" fmla="*/ 2220274 w 6226010"/>
              <a:gd name="connsiteY6714" fmla="*/ 725608 h 5756219"/>
              <a:gd name="connsiteX6715" fmla="*/ 2220274 w 6226010"/>
              <a:gd name="connsiteY6715" fmla="*/ 747350 h 5756219"/>
              <a:gd name="connsiteX6716" fmla="*/ 2217557 w 6226010"/>
              <a:gd name="connsiteY6716" fmla="*/ 747350 h 5756219"/>
              <a:gd name="connsiteX6717" fmla="*/ 2217557 w 6226010"/>
              <a:gd name="connsiteY6717" fmla="*/ 725608 h 5756219"/>
              <a:gd name="connsiteX6718" fmla="*/ 4907976 w 6226010"/>
              <a:gd name="connsiteY6718" fmla="*/ 714727 h 5756219"/>
              <a:gd name="connsiteX6719" fmla="*/ 4921564 w 6226010"/>
              <a:gd name="connsiteY6719" fmla="*/ 750055 h 5756219"/>
              <a:gd name="connsiteX6720" fmla="*/ 4907976 w 6226010"/>
              <a:gd name="connsiteY6720" fmla="*/ 714727 h 5756219"/>
              <a:gd name="connsiteX6721" fmla="*/ 4786905 w 6226010"/>
              <a:gd name="connsiteY6721" fmla="*/ 714132 h 5756219"/>
              <a:gd name="connsiteX6722" fmla="*/ 4787340 w 6226010"/>
              <a:gd name="connsiteY6722" fmla="*/ 715109 h 5756219"/>
              <a:gd name="connsiteX6723" fmla="*/ 4785845 w 6226010"/>
              <a:gd name="connsiteY6723" fmla="*/ 717010 h 5756219"/>
              <a:gd name="connsiteX6724" fmla="*/ 3127951 w 6226010"/>
              <a:gd name="connsiteY6724" fmla="*/ 709304 h 5756219"/>
              <a:gd name="connsiteX6725" fmla="*/ 3152410 w 6226010"/>
              <a:gd name="connsiteY6725" fmla="*/ 714740 h 5756219"/>
              <a:gd name="connsiteX6726" fmla="*/ 3152410 w 6226010"/>
              <a:gd name="connsiteY6726" fmla="*/ 725609 h 5756219"/>
              <a:gd name="connsiteX6727" fmla="*/ 3127951 w 6226010"/>
              <a:gd name="connsiteY6727" fmla="*/ 720173 h 5756219"/>
              <a:gd name="connsiteX6728" fmla="*/ 3127951 w 6226010"/>
              <a:gd name="connsiteY6728" fmla="*/ 709304 h 5756219"/>
              <a:gd name="connsiteX6729" fmla="*/ 1888728 w 6226010"/>
              <a:gd name="connsiteY6729" fmla="*/ 709300 h 5756219"/>
              <a:gd name="connsiteX6730" fmla="*/ 1894163 w 6226010"/>
              <a:gd name="connsiteY6730" fmla="*/ 709300 h 5756219"/>
              <a:gd name="connsiteX6731" fmla="*/ 1894163 w 6226010"/>
              <a:gd name="connsiteY6731" fmla="*/ 722889 h 5756219"/>
              <a:gd name="connsiteX6732" fmla="*/ 1888728 w 6226010"/>
              <a:gd name="connsiteY6732" fmla="*/ 722889 h 5756219"/>
              <a:gd name="connsiteX6733" fmla="*/ 1888728 w 6226010"/>
              <a:gd name="connsiteY6733" fmla="*/ 709300 h 5756219"/>
              <a:gd name="connsiteX6734" fmla="*/ 5119949 w 6226010"/>
              <a:gd name="connsiteY6734" fmla="*/ 703856 h 5756219"/>
              <a:gd name="connsiteX6735" fmla="*/ 5114696 w 6226010"/>
              <a:gd name="connsiteY6735" fmla="*/ 716988 h 5756219"/>
              <a:gd name="connsiteX6736" fmla="*/ 5110437 w 6226010"/>
              <a:gd name="connsiteY6736" fmla="*/ 722116 h 5756219"/>
              <a:gd name="connsiteX6737" fmla="*/ 5107965 w 6226010"/>
              <a:gd name="connsiteY6737" fmla="*/ 728326 h 5756219"/>
              <a:gd name="connsiteX6738" fmla="*/ 5090055 w 6226010"/>
              <a:gd name="connsiteY6738" fmla="*/ 741903 h 5756219"/>
              <a:gd name="connsiteX6739" fmla="*/ 5119949 w 6226010"/>
              <a:gd name="connsiteY6739" fmla="*/ 703856 h 5756219"/>
              <a:gd name="connsiteX6740" fmla="*/ 4990010 w 6226010"/>
              <a:gd name="connsiteY6740" fmla="*/ 703688 h 5756219"/>
              <a:gd name="connsiteX6741" fmla="*/ 4989613 w 6226010"/>
              <a:gd name="connsiteY6741" fmla="*/ 704107 h 5756219"/>
              <a:gd name="connsiteX6742" fmla="*/ 4989504 w 6226010"/>
              <a:gd name="connsiteY6742" fmla="*/ 703856 h 5756219"/>
              <a:gd name="connsiteX6743" fmla="*/ 4745048 w 6226010"/>
              <a:gd name="connsiteY6743" fmla="*/ 700418 h 5756219"/>
              <a:gd name="connsiteX6744" fmla="*/ 4777532 w 6226010"/>
              <a:gd name="connsiteY6744" fmla="*/ 703856 h 5756219"/>
              <a:gd name="connsiteX6745" fmla="*/ 4774814 w 6226010"/>
              <a:gd name="connsiteY6745" fmla="*/ 731032 h 5756219"/>
              <a:gd name="connsiteX6746" fmla="*/ 4785845 w 6226010"/>
              <a:gd name="connsiteY6746" fmla="*/ 717010 h 5756219"/>
              <a:gd name="connsiteX6747" fmla="*/ 4785685 w 6226010"/>
              <a:gd name="connsiteY6747" fmla="*/ 717444 h 5756219"/>
              <a:gd name="connsiteX6748" fmla="*/ 4796555 w 6226010"/>
              <a:gd name="connsiteY6748" fmla="*/ 720162 h 5756219"/>
              <a:gd name="connsiteX6749" fmla="*/ 4785685 w 6226010"/>
              <a:gd name="connsiteY6749" fmla="*/ 741903 h 5756219"/>
              <a:gd name="connsiteX6750" fmla="*/ 4774475 w 6226010"/>
              <a:gd name="connsiteY6750" fmla="*/ 741224 h 5756219"/>
              <a:gd name="connsiteX6751" fmla="*/ 4769474 w 6226010"/>
              <a:gd name="connsiteY6751" fmla="*/ 742506 h 5756219"/>
              <a:gd name="connsiteX6752" fmla="*/ 4769591 w 6226010"/>
              <a:gd name="connsiteY6752" fmla="*/ 733240 h 5756219"/>
              <a:gd name="connsiteX6753" fmla="*/ 4734050 w 6226010"/>
              <a:gd name="connsiteY6753" fmla="*/ 701139 h 5756219"/>
              <a:gd name="connsiteX6754" fmla="*/ 4745048 w 6226010"/>
              <a:gd name="connsiteY6754" fmla="*/ 700418 h 5756219"/>
              <a:gd name="connsiteX6755" fmla="*/ 2217557 w 6226010"/>
              <a:gd name="connsiteY6755" fmla="*/ 698434 h 5756219"/>
              <a:gd name="connsiteX6756" fmla="*/ 2220274 w 6226010"/>
              <a:gd name="connsiteY6756" fmla="*/ 698434 h 5756219"/>
              <a:gd name="connsiteX6757" fmla="*/ 2220274 w 6226010"/>
              <a:gd name="connsiteY6757" fmla="*/ 720173 h 5756219"/>
              <a:gd name="connsiteX6758" fmla="*/ 2217557 w 6226010"/>
              <a:gd name="connsiteY6758" fmla="*/ 720173 h 5756219"/>
              <a:gd name="connsiteX6759" fmla="*/ 2217557 w 6226010"/>
              <a:gd name="connsiteY6759" fmla="*/ 698434 h 5756219"/>
              <a:gd name="connsiteX6760" fmla="*/ 3127951 w 6226010"/>
              <a:gd name="connsiteY6760" fmla="*/ 690281 h 5756219"/>
              <a:gd name="connsiteX6761" fmla="*/ 3149693 w 6226010"/>
              <a:gd name="connsiteY6761" fmla="*/ 695715 h 5756219"/>
              <a:gd name="connsiteX6762" fmla="*/ 3149693 w 6226010"/>
              <a:gd name="connsiteY6762" fmla="*/ 706585 h 5756219"/>
              <a:gd name="connsiteX6763" fmla="*/ 3127951 w 6226010"/>
              <a:gd name="connsiteY6763" fmla="*/ 703869 h 5756219"/>
              <a:gd name="connsiteX6764" fmla="*/ 3127951 w 6226010"/>
              <a:gd name="connsiteY6764" fmla="*/ 690281 h 5756219"/>
              <a:gd name="connsiteX6765" fmla="*/ 4865842 w 6226010"/>
              <a:gd name="connsiteY6765" fmla="*/ 690242 h 5756219"/>
              <a:gd name="connsiteX6766" fmla="*/ 4865854 w 6226010"/>
              <a:gd name="connsiteY6766" fmla="*/ 690269 h 5756219"/>
              <a:gd name="connsiteX6767" fmla="*/ 4866300 w 6226010"/>
              <a:gd name="connsiteY6767" fmla="*/ 692434 h 5756219"/>
              <a:gd name="connsiteX6768" fmla="*/ 4864495 w 6226010"/>
              <a:gd name="connsiteY6768" fmla="*/ 690268 h 5756219"/>
              <a:gd name="connsiteX6769" fmla="*/ 5149842 w 6226010"/>
              <a:gd name="connsiteY6769" fmla="*/ 684833 h 5756219"/>
              <a:gd name="connsiteX6770" fmla="*/ 5130819 w 6226010"/>
              <a:gd name="connsiteY6770" fmla="*/ 717444 h 5756219"/>
              <a:gd name="connsiteX6771" fmla="*/ 5149842 w 6226010"/>
              <a:gd name="connsiteY6771" fmla="*/ 684833 h 5756219"/>
              <a:gd name="connsiteX6772" fmla="*/ 1905034 w 6226010"/>
              <a:gd name="connsiteY6772" fmla="*/ 679411 h 5756219"/>
              <a:gd name="connsiteX6773" fmla="*/ 1910469 w 6226010"/>
              <a:gd name="connsiteY6773" fmla="*/ 679411 h 5756219"/>
              <a:gd name="connsiteX6774" fmla="*/ 1910469 w 6226010"/>
              <a:gd name="connsiteY6774" fmla="*/ 722890 h 5756219"/>
              <a:gd name="connsiteX6775" fmla="*/ 1910469 w 6226010"/>
              <a:gd name="connsiteY6775" fmla="*/ 951170 h 5756219"/>
              <a:gd name="connsiteX6776" fmla="*/ 1905034 w 6226010"/>
              <a:gd name="connsiteY6776" fmla="*/ 951170 h 5756219"/>
              <a:gd name="connsiteX6777" fmla="*/ 1905034 w 6226010"/>
              <a:gd name="connsiteY6777" fmla="*/ 948450 h 5756219"/>
              <a:gd name="connsiteX6778" fmla="*/ 1899599 w 6226010"/>
              <a:gd name="connsiteY6778" fmla="*/ 948450 h 5756219"/>
              <a:gd name="connsiteX6779" fmla="*/ 1905034 w 6226010"/>
              <a:gd name="connsiteY6779" fmla="*/ 945732 h 5756219"/>
              <a:gd name="connsiteX6780" fmla="*/ 1905034 w 6226010"/>
              <a:gd name="connsiteY6780" fmla="*/ 722890 h 5756219"/>
              <a:gd name="connsiteX6781" fmla="*/ 3127951 w 6226010"/>
              <a:gd name="connsiteY6781" fmla="*/ 676693 h 5756219"/>
              <a:gd name="connsiteX6782" fmla="*/ 3149693 w 6226010"/>
              <a:gd name="connsiteY6782" fmla="*/ 682128 h 5756219"/>
              <a:gd name="connsiteX6783" fmla="*/ 3149693 w 6226010"/>
              <a:gd name="connsiteY6783" fmla="*/ 690281 h 5756219"/>
              <a:gd name="connsiteX6784" fmla="*/ 3127951 w 6226010"/>
              <a:gd name="connsiteY6784" fmla="*/ 687563 h 5756219"/>
              <a:gd name="connsiteX6785" fmla="*/ 3127951 w 6226010"/>
              <a:gd name="connsiteY6785" fmla="*/ 676693 h 5756219"/>
              <a:gd name="connsiteX6786" fmla="*/ 2217557 w 6226010"/>
              <a:gd name="connsiteY6786" fmla="*/ 668542 h 5756219"/>
              <a:gd name="connsiteX6787" fmla="*/ 2220274 w 6226010"/>
              <a:gd name="connsiteY6787" fmla="*/ 668542 h 5756219"/>
              <a:gd name="connsiteX6788" fmla="*/ 2220274 w 6226010"/>
              <a:gd name="connsiteY6788" fmla="*/ 690281 h 5756219"/>
              <a:gd name="connsiteX6789" fmla="*/ 2217557 w 6226010"/>
              <a:gd name="connsiteY6789" fmla="*/ 690281 h 5756219"/>
              <a:gd name="connsiteX6790" fmla="*/ 2217557 w 6226010"/>
              <a:gd name="connsiteY6790" fmla="*/ 668542 h 5756219"/>
              <a:gd name="connsiteX6791" fmla="*/ 5046574 w 6226010"/>
              <a:gd name="connsiteY6791" fmla="*/ 663092 h 5756219"/>
              <a:gd name="connsiteX6792" fmla="*/ 5051330 w 6226010"/>
              <a:gd name="connsiteY6792" fmla="*/ 667849 h 5756219"/>
              <a:gd name="connsiteX6793" fmla="*/ 5051688 w 6226010"/>
              <a:gd name="connsiteY6793" fmla="*/ 672512 h 5756219"/>
              <a:gd name="connsiteX6794" fmla="*/ 5038421 w 6226010"/>
              <a:gd name="connsiteY6794" fmla="*/ 679399 h 5756219"/>
              <a:gd name="connsiteX6795" fmla="*/ 5040799 w 6226010"/>
              <a:gd name="connsiteY6795" fmla="*/ 670906 h 5756219"/>
              <a:gd name="connsiteX6796" fmla="*/ 5040939 w 6226010"/>
              <a:gd name="connsiteY6796" fmla="*/ 666550 h 5756219"/>
              <a:gd name="connsiteX6797" fmla="*/ 3127951 w 6226010"/>
              <a:gd name="connsiteY6797" fmla="*/ 657669 h 5756219"/>
              <a:gd name="connsiteX6798" fmla="*/ 3149693 w 6226010"/>
              <a:gd name="connsiteY6798" fmla="*/ 663104 h 5756219"/>
              <a:gd name="connsiteX6799" fmla="*/ 3149693 w 6226010"/>
              <a:gd name="connsiteY6799" fmla="*/ 673975 h 5756219"/>
              <a:gd name="connsiteX6800" fmla="*/ 3127951 w 6226010"/>
              <a:gd name="connsiteY6800" fmla="*/ 671257 h 5756219"/>
              <a:gd name="connsiteX6801" fmla="*/ 3127951 w 6226010"/>
              <a:gd name="connsiteY6801" fmla="*/ 657669 h 5756219"/>
              <a:gd name="connsiteX6802" fmla="*/ 2418660 w 6226010"/>
              <a:gd name="connsiteY6802" fmla="*/ 649519 h 5756219"/>
              <a:gd name="connsiteX6803" fmla="*/ 2301804 w 6226010"/>
              <a:gd name="connsiteY6803" fmla="*/ 709305 h 5756219"/>
              <a:gd name="connsiteX6804" fmla="*/ 2301804 w 6226010"/>
              <a:gd name="connsiteY6804" fmla="*/ 706586 h 5756219"/>
              <a:gd name="connsiteX6805" fmla="*/ 3127951 w 6226010"/>
              <a:gd name="connsiteY6805" fmla="*/ 644082 h 5756219"/>
              <a:gd name="connsiteX6806" fmla="*/ 3149693 w 6226010"/>
              <a:gd name="connsiteY6806" fmla="*/ 649518 h 5756219"/>
              <a:gd name="connsiteX6807" fmla="*/ 3149693 w 6226010"/>
              <a:gd name="connsiteY6807" fmla="*/ 660387 h 5756219"/>
              <a:gd name="connsiteX6808" fmla="*/ 3127951 w 6226010"/>
              <a:gd name="connsiteY6808" fmla="*/ 654953 h 5756219"/>
              <a:gd name="connsiteX6809" fmla="*/ 3127951 w 6226010"/>
              <a:gd name="connsiteY6809" fmla="*/ 644082 h 5756219"/>
              <a:gd name="connsiteX6810" fmla="*/ 1891446 w 6226010"/>
              <a:gd name="connsiteY6810" fmla="*/ 641366 h 5756219"/>
              <a:gd name="connsiteX6811" fmla="*/ 1905034 w 6226010"/>
              <a:gd name="connsiteY6811" fmla="*/ 679411 h 5756219"/>
              <a:gd name="connsiteX6812" fmla="*/ 1899599 w 6226010"/>
              <a:gd name="connsiteY6812" fmla="*/ 679411 h 5756219"/>
              <a:gd name="connsiteX6813" fmla="*/ 1891446 w 6226010"/>
              <a:gd name="connsiteY6813" fmla="*/ 641366 h 5756219"/>
              <a:gd name="connsiteX6814" fmla="*/ 3127951 w 6226010"/>
              <a:gd name="connsiteY6814" fmla="*/ 627778 h 5756219"/>
              <a:gd name="connsiteX6815" fmla="*/ 3149693 w 6226010"/>
              <a:gd name="connsiteY6815" fmla="*/ 633212 h 5756219"/>
              <a:gd name="connsiteX6816" fmla="*/ 3149693 w 6226010"/>
              <a:gd name="connsiteY6816" fmla="*/ 644083 h 5756219"/>
              <a:gd name="connsiteX6817" fmla="*/ 3127951 w 6226010"/>
              <a:gd name="connsiteY6817" fmla="*/ 638648 h 5756219"/>
              <a:gd name="connsiteX6818" fmla="*/ 3127951 w 6226010"/>
              <a:gd name="connsiteY6818" fmla="*/ 627778 h 5756219"/>
              <a:gd name="connsiteX6819" fmla="*/ 3127951 w 6226010"/>
              <a:gd name="connsiteY6819" fmla="*/ 611470 h 5756219"/>
              <a:gd name="connsiteX6820" fmla="*/ 3149693 w 6226010"/>
              <a:gd name="connsiteY6820" fmla="*/ 614188 h 5756219"/>
              <a:gd name="connsiteX6821" fmla="*/ 3149693 w 6226010"/>
              <a:gd name="connsiteY6821" fmla="*/ 625059 h 5756219"/>
              <a:gd name="connsiteX6822" fmla="*/ 3127951 w 6226010"/>
              <a:gd name="connsiteY6822" fmla="*/ 619623 h 5756219"/>
              <a:gd name="connsiteX6823" fmla="*/ 3127951 w 6226010"/>
              <a:gd name="connsiteY6823" fmla="*/ 611470 h 5756219"/>
              <a:gd name="connsiteX6824" fmla="*/ 4826449 w 6226010"/>
              <a:gd name="connsiteY6824" fmla="*/ 606024 h 5756219"/>
              <a:gd name="connsiteX6825" fmla="*/ 4853625 w 6226010"/>
              <a:gd name="connsiteY6825" fmla="*/ 622329 h 5756219"/>
              <a:gd name="connsiteX6826" fmla="*/ 4848403 w 6226010"/>
              <a:gd name="connsiteY6826" fmla="*/ 626804 h 5756219"/>
              <a:gd name="connsiteX6827" fmla="*/ 4835246 w 6226010"/>
              <a:gd name="connsiteY6827" fmla="*/ 625817 h 5756219"/>
              <a:gd name="connsiteX6828" fmla="*/ 2214840 w 6226010"/>
              <a:gd name="connsiteY6828" fmla="*/ 595166 h 5756219"/>
              <a:gd name="connsiteX6829" fmla="*/ 2220275 w 6226010"/>
              <a:gd name="connsiteY6829" fmla="*/ 595166 h 5756219"/>
              <a:gd name="connsiteX6830" fmla="*/ 2217557 w 6226010"/>
              <a:gd name="connsiteY6830" fmla="*/ 660388 h 5756219"/>
              <a:gd name="connsiteX6831" fmla="*/ 2214840 w 6226010"/>
              <a:gd name="connsiteY6831" fmla="*/ 660388 h 5756219"/>
              <a:gd name="connsiteX6832" fmla="*/ 2214840 w 6226010"/>
              <a:gd name="connsiteY6832" fmla="*/ 595166 h 5756219"/>
              <a:gd name="connsiteX6833" fmla="*/ 3114363 w 6226010"/>
              <a:gd name="connsiteY6833" fmla="*/ 592447 h 5756219"/>
              <a:gd name="connsiteX6834" fmla="*/ 3149693 w 6226010"/>
              <a:gd name="connsiteY6834" fmla="*/ 597882 h 5756219"/>
              <a:gd name="connsiteX6835" fmla="*/ 3149693 w 6226010"/>
              <a:gd name="connsiteY6835" fmla="*/ 608753 h 5756219"/>
              <a:gd name="connsiteX6836" fmla="*/ 3114363 w 6226010"/>
              <a:gd name="connsiteY6836" fmla="*/ 603318 h 5756219"/>
              <a:gd name="connsiteX6837" fmla="*/ 3114363 w 6226010"/>
              <a:gd name="connsiteY6837" fmla="*/ 592447 h 5756219"/>
              <a:gd name="connsiteX6838" fmla="*/ 4960236 w 6226010"/>
              <a:gd name="connsiteY6838" fmla="*/ 577951 h 5756219"/>
              <a:gd name="connsiteX6839" fmla="*/ 4960620 w 6226010"/>
              <a:gd name="connsiteY6839" fmla="*/ 580112 h 5756219"/>
              <a:gd name="connsiteX6840" fmla="*/ 4959611 w 6226010"/>
              <a:gd name="connsiteY6840" fmla="*/ 581566 h 5756219"/>
              <a:gd name="connsiteX6841" fmla="*/ 3114363 w 6226010"/>
              <a:gd name="connsiteY6841" fmla="*/ 576143 h 5756219"/>
              <a:gd name="connsiteX6842" fmla="*/ 3149693 w 6226010"/>
              <a:gd name="connsiteY6842" fmla="*/ 581578 h 5756219"/>
              <a:gd name="connsiteX6843" fmla="*/ 3149693 w 6226010"/>
              <a:gd name="connsiteY6843" fmla="*/ 592448 h 5756219"/>
              <a:gd name="connsiteX6844" fmla="*/ 3114363 w 6226010"/>
              <a:gd name="connsiteY6844" fmla="*/ 587013 h 5756219"/>
              <a:gd name="connsiteX6845" fmla="*/ 3114363 w 6226010"/>
              <a:gd name="connsiteY6845" fmla="*/ 576143 h 5756219"/>
              <a:gd name="connsiteX6846" fmla="*/ 4942721 w 6226010"/>
              <a:gd name="connsiteY6846" fmla="*/ 567667 h 5756219"/>
              <a:gd name="connsiteX6847" fmla="*/ 4942286 w 6226010"/>
              <a:gd name="connsiteY6847" fmla="*/ 585641 h 5756219"/>
              <a:gd name="connsiteX6848" fmla="*/ 4944155 w 6226010"/>
              <a:gd name="connsiteY6848" fmla="*/ 590185 h 5756219"/>
              <a:gd name="connsiteX6849" fmla="*/ 4935152 w 6226010"/>
              <a:gd name="connsiteY6849" fmla="*/ 592435 h 5756219"/>
              <a:gd name="connsiteX6850" fmla="*/ 4935152 w 6226010"/>
              <a:gd name="connsiteY6850" fmla="*/ 570694 h 5756219"/>
              <a:gd name="connsiteX6851" fmla="*/ 3114363 w 6226010"/>
              <a:gd name="connsiteY6851" fmla="*/ 559836 h 5756219"/>
              <a:gd name="connsiteX6852" fmla="*/ 3149693 w 6226010"/>
              <a:gd name="connsiteY6852" fmla="*/ 565271 h 5756219"/>
              <a:gd name="connsiteX6853" fmla="*/ 3149693 w 6226010"/>
              <a:gd name="connsiteY6853" fmla="*/ 578860 h 5756219"/>
              <a:gd name="connsiteX6854" fmla="*/ 3114363 w 6226010"/>
              <a:gd name="connsiteY6854" fmla="*/ 570706 h 5756219"/>
              <a:gd name="connsiteX6855" fmla="*/ 3114363 w 6226010"/>
              <a:gd name="connsiteY6855" fmla="*/ 559836 h 5756219"/>
              <a:gd name="connsiteX6856" fmla="*/ 3114363 w 6226010"/>
              <a:gd name="connsiteY6856" fmla="*/ 543530 h 5756219"/>
              <a:gd name="connsiteX6857" fmla="*/ 3149693 w 6226010"/>
              <a:gd name="connsiteY6857" fmla="*/ 548966 h 5756219"/>
              <a:gd name="connsiteX6858" fmla="*/ 3149693 w 6226010"/>
              <a:gd name="connsiteY6858" fmla="*/ 557119 h 5756219"/>
              <a:gd name="connsiteX6859" fmla="*/ 3114363 w 6226010"/>
              <a:gd name="connsiteY6859" fmla="*/ 551682 h 5756219"/>
              <a:gd name="connsiteX6860" fmla="*/ 3114363 w 6226010"/>
              <a:gd name="connsiteY6860" fmla="*/ 543530 h 5756219"/>
              <a:gd name="connsiteX6861" fmla="*/ 4943305 w 6226010"/>
              <a:gd name="connsiteY6861" fmla="*/ 543518 h 5756219"/>
              <a:gd name="connsiteX6862" fmla="*/ 4951458 w 6226010"/>
              <a:gd name="connsiteY6862" fmla="*/ 557107 h 5756219"/>
              <a:gd name="connsiteX6863" fmla="*/ 4967763 w 6226010"/>
              <a:gd name="connsiteY6863" fmla="*/ 546236 h 5756219"/>
              <a:gd name="connsiteX6864" fmla="*/ 4962668 w 6226010"/>
              <a:gd name="connsiteY6864" fmla="*/ 563901 h 5756219"/>
              <a:gd name="connsiteX6865" fmla="*/ 4960236 w 6226010"/>
              <a:gd name="connsiteY6865" fmla="*/ 577951 h 5756219"/>
              <a:gd name="connsiteX6866" fmla="*/ 4959611 w 6226010"/>
              <a:gd name="connsiteY6866" fmla="*/ 574431 h 5756219"/>
              <a:gd name="connsiteX6867" fmla="*/ 4948740 w 6226010"/>
              <a:gd name="connsiteY6867" fmla="*/ 565259 h 5756219"/>
              <a:gd name="connsiteX6868" fmla="*/ 4942721 w 6226010"/>
              <a:gd name="connsiteY6868" fmla="*/ 567667 h 5756219"/>
              <a:gd name="connsiteX6869" fmla="*/ 2095265 w 6226010"/>
              <a:gd name="connsiteY6869" fmla="*/ 535379 h 5756219"/>
              <a:gd name="connsiteX6870" fmla="*/ 2220275 w 6226010"/>
              <a:gd name="connsiteY6870" fmla="*/ 535379 h 5756219"/>
              <a:gd name="connsiteX6871" fmla="*/ 2220275 w 6226010"/>
              <a:gd name="connsiteY6871" fmla="*/ 551685 h 5756219"/>
              <a:gd name="connsiteX6872" fmla="*/ 2095265 w 6226010"/>
              <a:gd name="connsiteY6872" fmla="*/ 551685 h 5756219"/>
              <a:gd name="connsiteX6873" fmla="*/ 2095265 w 6226010"/>
              <a:gd name="connsiteY6873" fmla="*/ 535379 h 5756219"/>
              <a:gd name="connsiteX6874" fmla="*/ 3114363 w 6226010"/>
              <a:gd name="connsiteY6874" fmla="*/ 524507 h 5756219"/>
              <a:gd name="connsiteX6875" fmla="*/ 3149693 w 6226010"/>
              <a:gd name="connsiteY6875" fmla="*/ 529942 h 5756219"/>
              <a:gd name="connsiteX6876" fmla="*/ 3149693 w 6226010"/>
              <a:gd name="connsiteY6876" fmla="*/ 540811 h 5756219"/>
              <a:gd name="connsiteX6877" fmla="*/ 3114363 w 6226010"/>
              <a:gd name="connsiteY6877" fmla="*/ 535377 h 5756219"/>
              <a:gd name="connsiteX6878" fmla="*/ 3114363 w 6226010"/>
              <a:gd name="connsiteY6878" fmla="*/ 524507 h 5756219"/>
              <a:gd name="connsiteX6879" fmla="*/ 3114363 w 6226010"/>
              <a:gd name="connsiteY6879" fmla="*/ 508201 h 5756219"/>
              <a:gd name="connsiteX6880" fmla="*/ 3149693 w 6226010"/>
              <a:gd name="connsiteY6880" fmla="*/ 513637 h 5756219"/>
              <a:gd name="connsiteX6881" fmla="*/ 3149693 w 6226010"/>
              <a:gd name="connsiteY6881" fmla="*/ 524507 h 5756219"/>
              <a:gd name="connsiteX6882" fmla="*/ 3114363 w 6226010"/>
              <a:gd name="connsiteY6882" fmla="*/ 519072 h 5756219"/>
              <a:gd name="connsiteX6883" fmla="*/ 3114363 w 6226010"/>
              <a:gd name="connsiteY6883" fmla="*/ 508201 h 5756219"/>
              <a:gd name="connsiteX6884" fmla="*/ 2095265 w 6226010"/>
              <a:gd name="connsiteY6884" fmla="*/ 500050 h 5756219"/>
              <a:gd name="connsiteX6885" fmla="*/ 2220275 w 6226010"/>
              <a:gd name="connsiteY6885" fmla="*/ 500050 h 5756219"/>
              <a:gd name="connsiteX6886" fmla="*/ 2095265 w 6226010"/>
              <a:gd name="connsiteY6886" fmla="*/ 502768 h 5756219"/>
              <a:gd name="connsiteX6887" fmla="*/ 2095265 w 6226010"/>
              <a:gd name="connsiteY6887" fmla="*/ 500050 h 5756219"/>
              <a:gd name="connsiteX6888" fmla="*/ 3114363 w 6226010"/>
              <a:gd name="connsiteY6888" fmla="*/ 462001 h 5756219"/>
              <a:gd name="connsiteX6889" fmla="*/ 3136105 w 6226010"/>
              <a:gd name="connsiteY6889" fmla="*/ 470153 h 5756219"/>
              <a:gd name="connsiteX6890" fmla="*/ 3146975 w 6226010"/>
              <a:gd name="connsiteY6890" fmla="*/ 505484 h 5756219"/>
              <a:gd name="connsiteX6891" fmla="*/ 3114363 w 6226010"/>
              <a:gd name="connsiteY6891" fmla="*/ 500048 h 5756219"/>
              <a:gd name="connsiteX6892" fmla="*/ 3114363 w 6226010"/>
              <a:gd name="connsiteY6892" fmla="*/ 462001 h 5756219"/>
              <a:gd name="connsiteX6893" fmla="*/ 2415942 w 6226010"/>
              <a:gd name="connsiteY6893" fmla="*/ 211972 h 5756219"/>
              <a:gd name="connsiteX6894" fmla="*/ 2426813 w 6226010"/>
              <a:gd name="connsiteY6894" fmla="*/ 211972 h 5756219"/>
              <a:gd name="connsiteX6895" fmla="*/ 2426813 w 6226010"/>
              <a:gd name="connsiteY6895" fmla="*/ 622329 h 5756219"/>
              <a:gd name="connsiteX6896" fmla="*/ 2440401 w 6226010"/>
              <a:gd name="connsiteY6896" fmla="*/ 625046 h 5756219"/>
              <a:gd name="connsiteX6897" fmla="*/ 2440401 w 6226010"/>
              <a:gd name="connsiteY6897" fmla="*/ 1260963 h 5756219"/>
              <a:gd name="connsiteX6898" fmla="*/ 2252886 w 6226010"/>
              <a:gd name="connsiteY6898" fmla="*/ 1296292 h 5756219"/>
              <a:gd name="connsiteX6899" fmla="*/ 2492035 w 6226010"/>
              <a:gd name="connsiteY6899" fmla="*/ 1263681 h 5756219"/>
              <a:gd name="connsiteX6900" fmla="*/ 2880651 w 6226010"/>
              <a:gd name="connsiteY6900" fmla="*/ 1193379 h 5756219"/>
              <a:gd name="connsiteX6901" fmla="*/ 2880651 w 6226010"/>
              <a:gd name="connsiteY6901" fmla="*/ 1201177 h 5756219"/>
              <a:gd name="connsiteX6902" fmla="*/ 2913261 w 6226010"/>
              <a:gd name="connsiteY6902" fmla="*/ 1195742 h 5756219"/>
              <a:gd name="connsiteX6903" fmla="*/ 2913261 w 6226010"/>
              <a:gd name="connsiteY6903" fmla="*/ 1187479 h 5756219"/>
              <a:gd name="connsiteX6904" fmla="*/ 3032835 w 6226010"/>
              <a:gd name="connsiteY6904" fmla="*/ 1165848 h 5756219"/>
              <a:gd name="connsiteX6905" fmla="*/ 3032835 w 6226010"/>
              <a:gd name="connsiteY6905" fmla="*/ 1157694 h 5756219"/>
              <a:gd name="connsiteX6906" fmla="*/ 3049141 w 6226010"/>
              <a:gd name="connsiteY6906" fmla="*/ 1152259 h 5756219"/>
              <a:gd name="connsiteX6907" fmla="*/ 2913261 w 6226010"/>
              <a:gd name="connsiteY6907" fmla="*/ 1177256 h 5756219"/>
              <a:gd name="connsiteX6908" fmla="*/ 2913261 w 6226010"/>
              <a:gd name="connsiteY6908" fmla="*/ 712009 h 5756219"/>
              <a:gd name="connsiteX6909" fmla="*/ 2935003 w 6226010"/>
              <a:gd name="connsiteY6909" fmla="*/ 701139 h 5756219"/>
              <a:gd name="connsiteX6910" fmla="*/ 2932285 w 6226010"/>
              <a:gd name="connsiteY6910" fmla="*/ 461991 h 5756219"/>
              <a:gd name="connsiteX6911" fmla="*/ 2951307 w 6226010"/>
              <a:gd name="connsiteY6911" fmla="*/ 448403 h 5756219"/>
              <a:gd name="connsiteX6912" fmla="*/ 2956743 w 6226010"/>
              <a:gd name="connsiteY6912" fmla="*/ 353287 h 5756219"/>
              <a:gd name="connsiteX6913" fmla="*/ 2997507 w 6226010"/>
              <a:gd name="connsiteY6913" fmla="*/ 320676 h 5756219"/>
              <a:gd name="connsiteX6914" fmla="*/ 3057293 w 6226010"/>
              <a:gd name="connsiteY6914" fmla="*/ 301653 h 5756219"/>
              <a:gd name="connsiteX6915" fmla="*/ 3095341 w 6226010"/>
              <a:gd name="connsiteY6915" fmla="*/ 320676 h 5756219"/>
              <a:gd name="connsiteX6916" fmla="*/ 3098057 w 6226010"/>
              <a:gd name="connsiteY6916" fmla="*/ 451120 h 5756219"/>
              <a:gd name="connsiteX6917" fmla="*/ 3098057 w 6226010"/>
              <a:gd name="connsiteY6917" fmla="*/ 997356 h 5756219"/>
              <a:gd name="connsiteX6918" fmla="*/ 3106211 w 6226010"/>
              <a:gd name="connsiteY6918" fmla="*/ 997356 h 5756219"/>
              <a:gd name="connsiteX6919" fmla="*/ 3106211 w 6226010"/>
              <a:gd name="connsiteY6919" fmla="*/ 1152259 h 5756219"/>
              <a:gd name="connsiteX6920" fmla="*/ 3122517 w 6226010"/>
              <a:gd name="connsiteY6920" fmla="*/ 1152259 h 5756219"/>
              <a:gd name="connsiteX6921" fmla="*/ 3122517 w 6226010"/>
              <a:gd name="connsiteY6921" fmla="*/ 994639 h 5756219"/>
              <a:gd name="connsiteX6922" fmla="*/ 3146975 w 6226010"/>
              <a:gd name="connsiteY6922" fmla="*/ 1000074 h 5756219"/>
              <a:gd name="connsiteX6923" fmla="*/ 3146975 w 6226010"/>
              <a:gd name="connsiteY6923" fmla="*/ 1005509 h 5756219"/>
              <a:gd name="connsiteX6924" fmla="*/ 3176869 w 6226010"/>
              <a:gd name="connsiteY6924" fmla="*/ 1010944 h 5756219"/>
              <a:gd name="connsiteX6925" fmla="*/ 3176869 w 6226010"/>
              <a:gd name="connsiteY6925" fmla="*/ 1027250 h 5756219"/>
              <a:gd name="connsiteX6926" fmla="*/ 3146975 w 6226010"/>
              <a:gd name="connsiteY6926" fmla="*/ 1021815 h 5756219"/>
              <a:gd name="connsiteX6927" fmla="*/ 3146975 w 6226010"/>
              <a:gd name="connsiteY6927" fmla="*/ 1029968 h 5756219"/>
              <a:gd name="connsiteX6928" fmla="*/ 3176869 w 6226010"/>
              <a:gd name="connsiteY6928" fmla="*/ 1035403 h 5756219"/>
              <a:gd name="connsiteX6929" fmla="*/ 3176869 w 6226010"/>
              <a:gd name="connsiteY6929" fmla="*/ 1048991 h 5756219"/>
              <a:gd name="connsiteX6930" fmla="*/ 3146975 w 6226010"/>
              <a:gd name="connsiteY6930" fmla="*/ 1040838 h 5756219"/>
              <a:gd name="connsiteX6931" fmla="*/ 3146975 w 6226010"/>
              <a:gd name="connsiteY6931" fmla="*/ 1048991 h 5756219"/>
              <a:gd name="connsiteX6932" fmla="*/ 3176869 w 6226010"/>
              <a:gd name="connsiteY6932" fmla="*/ 1054426 h 5756219"/>
              <a:gd name="connsiteX6933" fmla="*/ 3176869 w 6226010"/>
              <a:gd name="connsiteY6933" fmla="*/ 1068014 h 5756219"/>
              <a:gd name="connsiteX6934" fmla="*/ 3146975 w 6226010"/>
              <a:gd name="connsiteY6934" fmla="*/ 1062579 h 5756219"/>
              <a:gd name="connsiteX6935" fmla="*/ 3146975 w 6226010"/>
              <a:gd name="connsiteY6935" fmla="*/ 1070731 h 5756219"/>
              <a:gd name="connsiteX6936" fmla="*/ 3176869 w 6226010"/>
              <a:gd name="connsiteY6936" fmla="*/ 1076167 h 5756219"/>
              <a:gd name="connsiteX6937" fmla="*/ 3176869 w 6226010"/>
              <a:gd name="connsiteY6937" fmla="*/ 1089755 h 5756219"/>
              <a:gd name="connsiteX6938" fmla="*/ 3146975 w 6226010"/>
              <a:gd name="connsiteY6938" fmla="*/ 1084319 h 5756219"/>
              <a:gd name="connsiteX6939" fmla="*/ 3146975 w 6226010"/>
              <a:gd name="connsiteY6939" fmla="*/ 1092472 h 5756219"/>
              <a:gd name="connsiteX6940" fmla="*/ 3176869 w 6226010"/>
              <a:gd name="connsiteY6940" fmla="*/ 1097906 h 5756219"/>
              <a:gd name="connsiteX6941" fmla="*/ 3176869 w 6226010"/>
              <a:gd name="connsiteY6941" fmla="*/ 1108779 h 5756219"/>
              <a:gd name="connsiteX6942" fmla="*/ 3146975 w 6226010"/>
              <a:gd name="connsiteY6942" fmla="*/ 1100625 h 5756219"/>
              <a:gd name="connsiteX6943" fmla="*/ 3146975 w 6226010"/>
              <a:gd name="connsiteY6943" fmla="*/ 1108779 h 5756219"/>
              <a:gd name="connsiteX6944" fmla="*/ 3176869 w 6226010"/>
              <a:gd name="connsiteY6944" fmla="*/ 1114213 h 5756219"/>
              <a:gd name="connsiteX6945" fmla="*/ 3176869 w 6226010"/>
              <a:gd name="connsiteY6945" fmla="*/ 1127802 h 5756219"/>
              <a:gd name="connsiteX6946" fmla="*/ 3146975 w 6226010"/>
              <a:gd name="connsiteY6946" fmla="*/ 1122366 h 5756219"/>
              <a:gd name="connsiteX6947" fmla="*/ 3146975 w 6226010"/>
              <a:gd name="connsiteY6947" fmla="*/ 1130518 h 5756219"/>
              <a:gd name="connsiteX6948" fmla="*/ 3176869 w 6226010"/>
              <a:gd name="connsiteY6948" fmla="*/ 1135954 h 5756219"/>
              <a:gd name="connsiteX6949" fmla="*/ 3176869 w 6226010"/>
              <a:gd name="connsiteY6949" fmla="*/ 1146824 h 5756219"/>
              <a:gd name="connsiteX6950" fmla="*/ 3065447 w 6226010"/>
              <a:gd name="connsiteY6950" fmla="*/ 1165848 h 5756219"/>
              <a:gd name="connsiteX6951" fmla="*/ 3095341 w 6226010"/>
              <a:gd name="connsiteY6951" fmla="*/ 1174001 h 5756219"/>
              <a:gd name="connsiteX6952" fmla="*/ 3195891 w 6226010"/>
              <a:gd name="connsiteY6952" fmla="*/ 1154977 h 5756219"/>
              <a:gd name="connsiteX6953" fmla="*/ 3209479 w 6226010"/>
              <a:gd name="connsiteY6953" fmla="*/ 1157694 h 5756219"/>
              <a:gd name="connsiteX6954" fmla="*/ 3209479 w 6226010"/>
              <a:gd name="connsiteY6954" fmla="*/ 1135954 h 5756219"/>
              <a:gd name="connsiteX6955" fmla="*/ 3233937 w 6226010"/>
              <a:gd name="connsiteY6955" fmla="*/ 1133237 h 5756219"/>
              <a:gd name="connsiteX6956" fmla="*/ 3214915 w 6226010"/>
              <a:gd name="connsiteY6956" fmla="*/ 991922 h 5756219"/>
              <a:gd name="connsiteX6957" fmla="*/ 3212197 w 6226010"/>
              <a:gd name="connsiteY6957" fmla="*/ 989204 h 5756219"/>
              <a:gd name="connsiteX6958" fmla="*/ 3399711 w 6226010"/>
              <a:gd name="connsiteY6958" fmla="*/ 1016380 h 5756219"/>
              <a:gd name="connsiteX6959" fmla="*/ 3407863 w 6226010"/>
              <a:gd name="connsiteY6959" fmla="*/ 1013662 h 5756219"/>
              <a:gd name="connsiteX6960" fmla="*/ 3247525 w 6226010"/>
              <a:gd name="connsiteY6960" fmla="*/ 989204 h 5756219"/>
              <a:gd name="connsiteX6961" fmla="*/ 3244809 w 6226010"/>
              <a:gd name="connsiteY6961" fmla="*/ 983768 h 5756219"/>
              <a:gd name="connsiteX6962" fmla="*/ 3405147 w 6226010"/>
              <a:gd name="connsiteY6962" fmla="*/ 1008228 h 5756219"/>
              <a:gd name="connsiteX6963" fmla="*/ 3405147 w 6226010"/>
              <a:gd name="connsiteY6963" fmla="*/ 1005509 h 5756219"/>
              <a:gd name="connsiteX6964" fmla="*/ 3342641 w 6226010"/>
              <a:gd name="connsiteY6964" fmla="*/ 997356 h 5756219"/>
              <a:gd name="connsiteX6965" fmla="*/ 3342641 w 6226010"/>
              <a:gd name="connsiteY6965" fmla="*/ 994639 h 5756219"/>
              <a:gd name="connsiteX6966" fmla="*/ 3405147 w 6226010"/>
              <a:gd name="connsiteY6966" fmla="*/ 1002792 h 5756219"/>
              <a:gd name="connsiteX6967" fmla="*/ 3399711 w 6226010"/>
              <a:gd name="connsiteY6967" fmla="*/ 989204 h 5756219"/>
              <a:gd name="connsiteX6968" fmla="*/ 3416017 w 6226010"/>
              <a:gd name="connsiteY6968" fmla="*/ 967463 h 5756219"/>
              <a:gd name="connsiteX6969" fmla="*/ 3410581 w 6226010"/>
              <a:gd name="connsiteY6969" fmla="*/ 959310 h 5756219"/>
              <a:gd name="connsiteX6970" fmla="*/ 3364383 w 6226010"/>
              <a:gd name="connsiteY6970" fmla="*/ 959310 h 5756219"/>
              <a:gd name="connsiteX6971" fmla="*/ 3410581 w 6226010"/>
              <a:gd name="connsiteY6971" fmla="*/ 948440 h 5756219"/>
              <a:gd name="connsiteX6972" fmla="*/ 3394275 w 6226010"/>
              <a:gd name="connsiteY6972" fmla="*/ 926699 h 5756219"/>
              <a:gd name="connsiteX6973" fmla="*/ 3443193 w 6226010"/>
              <a:gd name="connsiteY6973" fmla="*/ 918546 h 5756219"/>
              <a:gd name="connsiteX6974" fmla="*/ 3426887 w 6226010"/>
              <a:gd name="connsiteY6974" fmla="*/ 904958 h 5756219"/>
              <a:gd name="connsiteX6975" fmla="*/ 3426887 w 6226010"/>
              <a:gd name="connsiteY6975" fmla="*/ 883217 h 5756219"/>
              <a:gd name="connsiteX6976" fmla="*/ 3451345 w 6226010"/>
              <a:gd name="connsiteY6976" fmla="*/ 883217 h 5756219"/>
              <a:gd name="connsiteX6977" fmla="*/ 3443193 w 6226010"/>
              <a:gd name="connsiteY6977" fmla="*/ 853324 h 5756219"/>
              <a:gd name="connsiteX6978" fmla="*/ 3456781 w 6226010"/>
              <a:gd name="connsiteY6978" fmla="*/ 837018 h 5756219"/>
              <a:gd name="connsiteX6979" fmla="*/ 3478521 w 6226010"/>
              <a:gd name="connsiteY6979" fmla="*/ 828866 h 5756219"/>
              <a:gd name="connsiteX6980" fmla="*/ 3456781 w 6226010"/>
              <a:gd name="connsiteY6980" fmla="*/ 828866 h 5756219"/>
              <a:gd name="connsiteX6981" fmla="*/ 3464933 w 6226010"/>
              <a:gd name="connsiteY6981" fmla="*/ 782667 h 5756219"/>
              <a:gd name="connsiteX6982" fmla="*/ 3443193 w 6226010"/>
              <a:gd name="connsiteY6982" fmla="*/ 782667 h 5756219"/>
              <a:gd name="connsiteX6983" fmla="*/ 3464933 w 6226010"/>
              <a:gd name="connsiteY6983" fmla="*/ 774515 h 5756219"/>
              <a:gd name="connsiteX6984" fmla="*/ 3464933 w 6226010"/>
              <a:gd name="connsiteY6984" fmla="*/ 744620 h 5756219"/>
              <a:gd name="connsiteX6985" fmla="*/ 3478521 w 6226010"/>
              <a:gd name="connsiteY6985" fmla="*/ 744620 h 5756219"/>
              <a:gd name="connsiteX6986" fmla="*/ 3483957 w 6226010"/>
              <a:gd name="connsiteY6986" fmla="*/ 782667 h 5756219"/>
              <a:gd name="connsiteX6987" fmla="*/ 3508415 w 6226010"/>
              <a:gd name="connsiteY6987" fmla="*/ 782667 h 5756219"/>
              <a:gd name="connsiteX6988" fmla="*/ 3500261 w 6226010"/>
              <a:gd name="connsiteY6988" fmla="*/ 769079 h 5756219"/>
              <a:gd name="connsiteX6989" fmla="*/ 3522003 w 6226010"/>
              <a:gd name="connsiteY6989" fmla="*/ 769079 h 5756219"/>
              <a:gd name="connsiteX6990" fmla="*/ 3527437 w 6226010"/>
              <a:gd name="connsiteY6990" fmla="*/ 807126 h 5756219"/>
              <a:gd name="connsiteX6991" fmla="*/ 3535591 w 6226010"/>
              <a:gd name="connsiteY6991" fmla="*/ 785384 h 5756219"/>
              <a:gd name="connsiteX6992" fmla="*/ 3535591 w 6226010"/>
              <a:gd name="connsiteY6992" fmla="*/ 747338 h 5756219"/>
              <a:gd name="connsiteX6993" fmla="*/ 3513849 w 6226010"/>
              <a:gd name="connsiteY6993" fmla="*/ 747338 h 5756219"/>
              <a:gd name="connsiteX6994" fmla="*/ 3497545 w 6226010"/>
              <a:gd name="connsiteY6994" fmla="*/ 725597 h 5756219"/>
              <a:gd name="connsiteX6995" fmla="*/ 3535591 w 6226010"/>
              <a:gd name="connsiteY6995" fmla="*/ 725597 h 5756219"/>
              <a:gd name="connsiteX6996" fmla="*/ 3527437 w 6226010"/>
              <a:gd name="connsiteY6996" fmla="*/ 712009 h 5756219"/>
              <a:gd name="connsiteX6997" fmla="*/ 3549179 w 6226010"/>
              <a:gd name="connsiteY6997" fmla="*/ 712009 h 5756219"/>
              <a:gd name="connsiteX6998" fmla="*/ 3557331 w 6226010"/>
              <a:gd name="connsiteY6998" fmla="*/ 665811 h 5756219"/>
              <a:gd name="connsiteX6999" fmla="*/ 3573637 w 6226010"/>
              <a:gd name="connsiteY6999" fmla="*/ 665811 h 5756219"/>
              <a:gd name="connsiteX7000" fmla="*/ 3573637 w 6226010"/>
              <a:gd name="connsiteY7000" fmla="*/ 649505 h 5756219"/>
              <a:gd name="connsiteX7001" fmla="*/ 3595377 w 6226010"/>
              <a:gd name="connsiteY7001" fmla="*/ 649505 h 5756219"/>
              <a:gd name="connsiteX7002" fmla="*/ 3595377 w 6226010"/>
              <a:gd name="connsiteY7002" fmla="*/ 644070 h 5756219"/>
              <a:gd name="connsiteX7003" fmla="*/ 3565485 w 6226010"/>
              <a:gd name="connsiteY7003" fmla="*/ 635916 h 5756219"/>
              <a:gd name="connsiteX7004" fmla="*/ 3565485 w 6226010"/>
              <a:gd name="connsiteY7004" fmla="*/ 619611 h 5756219"/>
              <a:gd name="connsiteX7005" fmla="*/ 3565485 w 6226010"/>
              <a:gd name="connsiteY7005" fmla="*/ 611459 h 5756219"/>
              <a:gd name="connsiteX7006" fmla="*/ 3557331 w 6226010"/>
              <a:gd name="connsiteY7006" fmla="*/ 589718 h 5756219"/>
              <a:gd name="connsiteX7007" fmla="*/ 3595377 w 6226010"/>
              <a:gd name="connsiteY7007" fmla="*/ 589718 h 5756219"/>
              <a:gd name="connsiteX7008" fmla="*/ 3611683 w 6226010"/>
              <a:gd name="connsiteY7008" fmla="*/ 611459 h 5756219"/>
              <a:gd name="connsiteX7009" fmla="*/ 3633423 w 6226010"/>
              <a:gd name="connsiteY7009" fmla="*/ 611459 h 5756219"/>
              <a:gd name="connsiteX7010" fmla="*/ 3625271 w 6226010"/>
              <a:gd name="connsiteY7010" fmla="*/ 587000 h 5756219"/>
              <a:gd name="connsiteX7011" fmla="*/ 3641577 w 6226010"/>
              <a:gd name="connsiteY7011" fmla="*/ 573413 h 5756219"/>
              <a:gd name="connsiteX7012" fmla="*/ 3644295 w 6226010"/>
              <a:gd name="connsiteY7012" fmla="*/ 532648 h 5756219"/>
              <a:gd name="connsiteX7013" fmla="*/ 3674187 w 6226010"/>
              <a:gd name="connsiteY7013" fmla="*/ 565259 h 5756219"/>
              <a:gd name="connsiteX7014" fmla="*/ 3666035 w 6226010"/>
              <a:gd name="connsiteY7014" fmla="*/ 587000 h 5756219"/>
              <a:gd name="connsiteX7015" fmla="*/ 3687775 w 6226010"/>
              <a:gd name="connsiteY7015" fmla="*/ 587000 h 5756219"/>
              <a:gd name="connsiteX7016" fmla="*/ 3693211 w 6226010"/>
              <a:gd name="connsiteY7016" fmla="*/ 603305 h 5756219"/>
              <a:gd name="connsiteX7017" fmla="*/ 3701363 w 6226010"/>
              <a:gd name="connsiteY7017" fmla="*/ 587000 h 5756219"/>
              <a:gd name="connsiteX7018" fmla="*/ 3693211 w 6226010"/>
              <a:gd name="connsiteY7018" fmla="*/ 573413 h 5756219"/>
              <a:gd name="connsiteX7019" fmla="*/ 3701363 w 6226010"/>
              <a:gd name="connsiteY7019" fmla="*/ 562542 h 5756219"/>
              <a:gd name="connsiteX7020" fmla="*/ 3714951 w 6226010"/>
              <a:gd name="connsiteY7020" fmla="*/ 559824 h 5756219"/>
              <a:gd name="connsiteX7021" fmla="*/ 3709517 w 6226010"/>
              <a:gd name="connsiteY7021" fmla="*/ 546236 h 5756219"/>
              <a:gd name="connsiteX7022" fmla="*/ 3731257 w 6226010"/>
              <a:gd name="connsiteY7022" fmla="*/ 521779 h 5756219"/>
              <a:gd name="connsiteX7023" fmla="*/ 3744845 w 6226010"/>
              <a:gd name="connsiteY7023" fmla="*/ 529930 h 5756219"/>
              <a:gd name="connsiteX7024" fmla="*/ 3747563 w 6226010"/>
              <a:gd name="connsiteY7024" fmla="*/ 554389 h 5756219"/>
              <a:gd name="connsiteX7025" fmla="*/ 3761151 w 6226010"/>
              <a:gd name="connsiteY7025" fmla="*/ 538083 h 5756219"/>
              <a:gd name="connsiteX7026" fmla="*/ 3747563 w 6226010"/>
              <a:gd name="connsiteY7026" fmla="*/ 529930 h 5756219"/>
              <a:gd name="connsiteX7027" fmla="*/ 3747563 w 6226010"/>
              <a:gd name="connsiteY7027" fmla="*/ 491884 h 5756219"/>
              <a:gd name="connsiteX7028" fmla="*/ 3769303 w 6226010"/>
              <a:gd name="connsiteY7028" fmla="*/ 500037 h 5756219"/>
              <a:gd name="connsiteX7029" fmla="*/ 3791045 w 6226010"/>
              <a:gd name="connsiteY7029" fmla="*/ 500037 h 5756219"/>
              <a:gd name="connsiteX7030" fmla="*/ 3799197 w 6226010"/>
              <a:gd name="connsiteY7030" fmla="*/ 478297 h 5756219"/>
              <a:gd name="connsiteX7031" fmla="*/ 3807351 w 6226010"/>
              <a:gd name="connsiteY7031" fmla="*/ 500037 h 5756219"/>
              <a:gd name="connsiteX7032" fmla="*/ 3845397 w 6226010"/>
              <a:gd name="connsiteY7032" fmla="*/ 500037 h 5756219"/>
              <a:gd name="connsiteX7033" fmla="*/ 3837243 w 6226010"/>
              <a:gd name="connsiteY7033" fmla="*/ 470143 h 5756219"/>
              <a:gd name="connsiteX7034" fmla="*/ 3869855 w 6226010"/>
              <a:gd name="connsiteY7034" fmla="*/ 500037 h 5756219"/>
              <a:gd name="connsiteX7035" fmla="*/ 3875291 w 6226010"/>
              <a:gd name="connsiteY7035" fmla="*/ 470143 h 5756219"/>
              <a:gd name="connsiteX7036" fmla="*/ 3897031 w 6226010"/>
              <a:gd name="connsiteY7036" fmla="*/ 470143 h 5756219"/>
              <a:gd name="connsiteX7037" fmla="*/ 3897031 w 6226010"/>
              <a:gd name="connsiteY7037" fmla="*/ 486449 h 5756219"/>
              <a:gd name="connsiteX7038" fmla="*/ 3905184 w 6226010"/>
              <a:gd name="connsiteY7038" fmla="*/ 472862 h 5756219"/>
              <a:gd name="connsiteX7039" fmla="*/ 3910619 w 6226010"/>
              <a:gd name="connsiteY7039" fmla="*/ 464708 h 5756219"/>
              <a:gd name="connsiteX7040" fmla="*/ 3918772 w 6226010"/>
              <a:gd name="connsiteY7040" fmla="*/ 472862 h 5756219"/>
              <a:gd name="connsiteX7041" fmla="*/ 3940513 w 6226010"/>
              <a:gd name="connsiteY7041" fmla="*/ 472862 h 5756219"/>
              <a:gd name="connsiteX7042" fmla="*/ 3956818 w 6226010"/>
              <a:gd name="connsiteY7042" fmla="*/ 456555 h 5756219"/>
              <a:gd name="connsiteX7043" fmla="*/ 3981277 w 6226010"/>
              <a:gd name="connsiteY7043" fmla="*/ 472862 h 5756219"/>
              <a:gd name="connsiteX7044" fmla="*/ 3994865 w 6226010"/>
              <a:gd name="connsiteY7044" fmla="*/ 467426 h 5756219"/>
              <a:gd name="connsiteX7045" fmla="*/ 4011170 w 6226010"/>
              <a:gd name="connsiteY7045" fmla="*/ 481014 h 5756219"/>
              <a:gd name="connsiteX7046" fmla="*/ 4027476 w 6226010"/>
              <a:gd name="connsiteY7046" fmla="*/ 459273 h 5756219"/>
              <a:gd name="connsiteX7047" fmla="*/ 4057369 w 6226010"/>
              <a:gd name="connsiteY7047" fmla="*/ 442968 h 5756219"/>
              <a:gd name="connsiteX7048" fmla="*/ 4073675 w 6226010"/>
              <a:gd name="connsiteY7048" fmla="*/ 442968 h 5756219"/>
              <a:gd name="connsiteX7049" fmla="*/ 4111721 w 6226010"/>
              <a:gd name="connsiteY7049" fmla="*/ 459273 h 5756219"/>
              <a:gd name="connsiteX7050" fmla="*/ 4111721 w 6226010"/>
              <a:gd name="connsiteY7050" fmla="*/ 437532 h 5756219"/>
              <a:gd name="connsiteX7051" fmla="*/ 4136179 w 6226010"/>
              <a:gd name="connsiteY7051" fmla="*/ 478297 h 5756219"/>
              <a:gd name="connsiteX7052" fmla="*/ 4166073 w 6226010"/>
              <a:gd name="connsiteY7052" fmla="*/ 453839 h 5756219"/>
              <a:gd name="connsiteX7053" fmla="*/ 4166073 w 6226010"/>
              <a:gd name="connsiteY7053" fmla="*/ 475579 h 5756219"/>
              <a:gd name="connsiteX7054" fmla="*/ 4225859 w 6226010"/>
              <a:gd name="connsiteY7054" fmla="*/ 445685 h 5756219"/>
              <a:gd name="connsiteX7055" fmla="*/ 4217707 w 6226010"/>
              <a:gd name="connsiteY7055" fmla="*/ 470143 h 5756219"/>
              <a:gd name="connsiteX7056" fmla="*/ 4231295 w 6226010"/>
              <a:gd name="connsiteY7056" fmla="*/ 461991 h 5756219"/>
              <a:gd name="connsiteX7057" fmla="*/ 4239447 w 6226010"/>
              <a:gd name="connsiteY7057" fmla="*/ 475579 h 5756219"/>
              <a:gd name="connsiteX7058" fmla="*/ 4223141 w 6226010"/>
              <a:gd name="connsiteY7058" fmla="*/ 491884 h 5756219"/>
              <a:gd name="connsiteX7059" fmla="*/ 4247601 w 6226010"/>
              <a:gd name="connsiteY7059" fmla="*/ 491884 h 5756219"/>
              <a:gd name="connsiteX7060" fmla="*/ 4239447 w 6226010"/>
              <a:gd name="connsiteY7060" fmla="*/ 478297 h 5756219"/>
              <a:gd name="connsiteX7061" fmla="*/ 4255753 w 6226010"/>
              <a:gd name="connsiteY7061" fmla="*/ 478297 h 5756219"/>
              <a:gd name="connsiteX7062" fmla="*/ 4255753 w 6226010"/>
              <a:gd name="connsiteY7062" fmla="*/ 461991 h 5756219"/>
              <a:gd name="connsiteX7063" fmla="*/ 4293799 w 6226010"/>
              <a:gd name="connsiteY7063" fmla="*/ 494602 h 5756219"/>
              <a:gd name="connsiteX7064" fmla="*/ 4310105 w 6226010"/>
              <a:gd name="connsiteY7064" fmla="*/ 494602 h 5756219"/>
              <a:gd name="connsiteX7065" fmla="*/ 4301953 w 6226010"/>
              <a:gd name="connsiteY7065" fmla="*/ 510907 h 5756219"/>
              <a:gd name="connsiteX7066" fmla="*/ 4331845 w 6226010"/>
              <a:gd name="connsiteY7066" fmla="*/ 502754 h 5756219"/>
              <a:gd name="connsiteX7067" fmla="*/ 4372609 w 6226010"/>
              <a:gd name="connsiteY7067" fmla="*/ 538083 h 5756219"/>
              <a:gd name="connsiteX7068" fmla="*/ 4372609 w 6226010"/>
              <a:gd name="connsiteY7068" fmla="*/ 513626 h 5756219"/>
              <a:gd name="connsiteX7069" fmla="*/ 4394351 w 6226010"/>
              <a:gd name="connsiteY7069" fmla="*/ 529930 h 5756219"/>
              <a:gd name="connsiteX7070" fmla="*/ 4388915 w 6226010"/>
              <a:gd name="connsiteY7070" fmla="*/ 543518 h 5756219"/>
              <a:gd name="connsiteX7071" fmla="*/ 4402503 w 6226010"/>
              <a:gd name="connsiteY7071" fmla="*/ 559824 h 5756219"/>
              <a:gd name="connsiteX7072" fmla="*/ 4445985 w 6226010"/>
              <a:gd name="connsiteY7072" fmla="*/ 559824 h 5756219"/>
              <a:gd name="connsiteX7073" fmla="*/ 4470443 w 6226010"/>
              <a:gd name="connsiteY7073" fmla="*/ 592435 h 5756219"/>
              <a:gd name="connsiteX7074" fmla="*/ 4492183 w 6226010"/>
              <a:gd name="connsiteY7074" fmla="*/ 576130 h 5756219"/>
              <a:gd name="connsiteX7075" fmla="*/ 4492183 w 6226010"/>
              <a:gd name="connsiteY7075" fmla="*/ 597871 h 5756219"/>
              <a:gd name="connsiteX7076" fmla="*/ 4516643 w 6226010"/>
              <a:gd name="connsiteY7076" fmla="*/ 597871 h 5756219"/>
              <a:gd name="connsiteX7077" fmla="*/ 4511207 w 6226010"/>
              <a:gd name="connsiteY7077" fmla="*/ 611459 h 5756219"/>
              <a:gd name="connsiteX7078" fmla="*/ 4513925 w 6226010"/>
              <a:gd name="connsiteY7078" fmla="*/ 625046 h 5756219"/>
              <a:gd name="connsiteX7079" fmla="*/ 4522077 w 6226010"/>
              <a:gd name="connsiteY7079" fmla="*/ 622329 h 5756219"/>
              <a:gd name="connsiteX7080" fmla="*/ 4516643 w 6226010"/>
              <a:gd name="connsiteY7080" fmla="*/ 635916 h 5756219"/>
              <a:gd name="connsiteX7081" fmla="*/ 4522077 w 6226010"/>
              <a:gd name="connsiteY7081" fmla="*/ 635916 h 5756219"/>
              <a:gd name="connsiteX7082" fmla="*/ 4522077 w 6226010"/>
              <a:gd name="connsiteY7082" fmla="*/ 622329 h 5756219"/>
              <a:gd name="connsiteX7083" fmla="*/ 4522077 w 6226010"/>
              <a:gd name="connsiteY7083" fmla="*/ 614176 h 5756219"/>
              <a:gd name="connsiteX7084" fmla="*/ 4530231 w 6226010"/>
              <a:gd name="connsiteY7084" fmla="*/ 589718 h 5756219"/>
              <a:gd name="connsiteX7085" fmla="*/ 4551971 w 6226010"/>
              <a:gd name="connsiteY7085" fmla="*/ 606024 h 5756219"/>
              <a:gd name="connsiteX7086" fmla="*/ 4551971 w 6226010"/>
              <a:gd name="connsiteY7086" fmla="*/ 619611 h 5756219"/>
              <a:gd name="connsiteX7087" fmla="*/ 4550952 w 6226010"/>
              <a:gd name="connsiteY7087" fmla="*/ 622669 h 5756219"/>
              <a:gd name="connsiteX7088" fmla="*/ 4527513 w 6226010"/>
              <a:gd name="connsiteY7088" fmla="*/ 630482 h 5756219"/>
              <a:gd name="connsiteX7089" fmla="*/ 4543819 w 6226010"/>
              <a:gd name="connsiteY7089" fmla="*/ 644070 h 5756219"/>
              <a:gd name="connsiteX7090" fmla="*/ 4550952 w 6226010"/>
              <a:gd name="connsiteY7090" fmla="*/ 622669 h 5756219"/>
              <a:gd name="connsiteX7091" fmla="*/ 4551971 w 6226010"/>
              <a:gd name="connsiteY7091" fmla="*/ 622329 h 5756219"/>
              <a:gd name="connsiteX7092" fmla="*/ 4551971 w 6226010"/>
              <a:gd name="connsiteY7092" fmla="*/ 619611 h 5756219"/>
              <a:gd name="connsiteX7093" fmla="*/ 4565559 w 6226010"/>
              <a:gd name="connsiteY7093" fmla="*/ 619611 h 5756219"/>
              <a:gd name="connsiteX7094" fmla="*/ 4590017 w 6226010"/>
              <a:gd name="connsiteY7094" fmla="*/ 649505 h 5756219"/>
              <a:gd name="connsiteX7095" fmla="*/ 4560123 w 6226010"/>
              <a:gd name="connsiteY7095" fmla="*/ 665811 h 5756219"/>
              <a:gd name="connsiteX7096" fmla="*/ 4584583 w 6226010"/>
              <a:gd name="connsiteY7096" fmla="*/ 673964 h 5756219"/>
              <a:gd name="connsiteX7097" fmla="*/ 4606323 w 6226010"/>
              <a:gd name="connsiteY7097" fmla="*/ 720162 h 5756219"/>
              <a:gd name="connsiteX7098" fmla="*/ 4606323 w 6226010"/>
              <a:gd name="connsiteY7098" fmla="*/ 695705 h 5756219"/>
              <a:gd name="connsiteX7099" fmla="*/ 4625345 w 6226010"/>
              <a:gd name="connsiteY7099" fmla="*/ 712009 h 5756219"/>
              <a:gd name="connsiteX7100" fmla="*/ 4628063 w 6226010"/>
              <a:gd name="connsiteY7100" fmla="*/ 701139 h 5756219"/>
              <a:gd name="connsiteX7101" fmla="*/ 4633499 w 6226010"/>
              <a:gd name="connsiteY7101" fmla="*/ 720162 h 5756219"/>
              <a:gd name="connsiteX7102" fmla="*/ 4636217 w 6226010"/>
              <a:gd name="connsiteY7102" fmla="*/ 744620 h 5756219"/>
              <a:gd name="connsiteX7103" fmla="*/ 4666109 w 6226010"/>
              <a:gd name="connsiteY7103" fmla="*/ 722879 h 5756219"/>
              <a:gd name="connsiteX7104" fmla="*/ 4660675 w 6226010"/>
              <a:gd name="connsiteY7104" fmla="*/ 755491 h 5756219"/>
              <a:gd name="connsiteX7105" fmla="*/ 4655239 w 6226010"/>
              <a:gd name="connsiteY7105" fmla="*/ 741903 h 5756219"/>
              <a:gd name="connsiteX7106" fmla="*/ 4638933 w 6226010"/>
              <a:gd name="connsiteY7106" fmla="*/ 755491 h 5756219"/>
              <a:gd name="connsiteX7107" fmla="*/ 4641651 w 6226010"/>
              <a:gd name="connsiteY7107" fmla="*/ 766361 h 5756219"/>
              <a:gd name="connsiteX7108" fmla="*/ 4657957 w 6226010"/>
              <a:gd name="connsiteY7108" fmla="*/ 774515 h 5756219"/>
              <a:gd name="connsiteX7109" fmla="*/ 4682415 w 6226010"/>
              <a:gd name="connsiteY7109" fmla="*/ 769079 h 5756219"/>
              <a:gd name="connsiteX7110" fmla="*/ 4696004 w 6226010"/>
              <a:gd name="connsiteY7110" fmla="*/ 739185 h 5756219"/>
              <a:gd name="connsiteX7111" fmla="*/ 4685133 w 6226010"/>
              <a:gd name="connsiteY7111" fmla="*/ 796254 h 5756219"/>
              <a:gd name="connsiteX7112" fmla="*/ 4712309 w 6226010"/>
              <a:gd name="connsiteY7112" fmla="*/ 807126 h 5756219"/>
              <a:gd name="connsiteX7113" fmla="*/ 4709252 w 6226010"/>
              <a:gd name="connsiteY7113" fmla="*/ 844959 h 5756219"/>
              <a:gd name="connsiteX7114" fmla="*/ 4713450 w 6226010"/>
              <a:gd name="connsiteY7114" fmla="*/ 850437 h 5756219"/>
              <a:gd name="connsiteX7115" fmla="*/ 4709592 w 6226010"/>
              <a:gd name="connsiteY7115" fmla="*/ 853324 h 5756219"/>
              <a:gd name="connsiteX7116" fmla="*/ 4704157 w 6226010"/>
              <a:gd name="connsiteY7116" fmla="*/ 891370 h 5756219"/>
              <a:gd name="connsiteX7117" fmla="*/ 4769379 w 6226010"/>
              <a:gd name="connsiteY7117" fmla="*/ 853324 h 5756219"/>
              <a:gd name="connsiteX7118" fmla="*/ 4782967 w 6226010"/>
              <a:gd name="connsiteY7118" fmla="*/ 807126 h 5756219"/>
              <a:gd name="connsiteX7119" fmla="*/ 4772097 w 6226010"/>
              <a:gd name="connsiteY7119" fmla="*/ 790819 h 5756219"/>
              <a:gd name="connsiteX7120" fmla="*/ 4782967 w 6226010"/>
              <a:gd name="connsiteY7120" fmla="*/ 779949 h 5756219"/>
              <a:gd name="connsiteX7121" fmla="*/ 4788402 w 6226010"/>
              <a:gd name="connsiteY7121" fmla="*/ 793537 h 5756219"/>
              <a:gd name="connsiteX7122" fmla="*/ 4812861 w 6226010"/>
              <a:gd name="connsiteY7122" fmla="*/ 782667 h 5756219"/>
              <a:gd name="connsiteX7123" fmla="*/ 4791120 w 6226010"/>
              <a:gd name="connsiteY7123" fmla="*/ 769079 h 5756219"/>
              <a:gd name="connsiteX7124" fmla="*/ 4821013 w 6226010"/>
              <a:gd name="connsiteY7124" fmla="*/ 769079 h 5756219"/>
              <a:gd name="connsiteX7125" fmla="*/ 4799273 w 6226010"/>
              <a:gd name="connsiteY7125" fmla="*/ 750055 h 5756219"/>
              <a:gd name="connsiteX7126" fmla="*/ 4812861 w 6226010"/>
              <a:gd name="connsiteY7126" fmla="*/ 752773 h 5756219"/>
              <a:gd name="connsiteX7127" fmla="*/ 4823731 w 6226010"/>
              <a:gd name="connsiteY7127" fmla="*/ 733750 h 5756219"/>
              <a:gd name="connsiteX7128" fmla="*/ 4796555 w 6226010"/>
              <a:gd name="connsiteY7128" fmla="*/ 706574 h 5756219"/>
              <a:gd name="connsiteX7129" fmla="*/ 4788063 w 6226010"/>
              <a:gd name="connsiteY7129" fmla="*/ 710990 h 5756219"/>
              <a:gd name="connsiteX7130" fmla="*/ 4786905 w 6226010"/>
              <a:gd name="connsiteY7130" fmla="*/ 714132 h 5756219"/>
              <a:gd name="connsiteX7131" fmla="*/ 4781268 w 6226010"/>
              <a:gd name="connsiteY7131" fmla="*/ 701479 h 5756219"/>
              <a:gd name="connsiteX7132" fmla="*/ 4744921 w 6226010"/>
              <a:gd name="connsiteY7132" fmla="*/ 690268 h 5756219"/>
              <a:gd name="connsiteX7133" fmla="*/ 4753073 w 6226010"/>
              <a:gd name="connsiteY7133" fmla="*/ 660376 h 5756219"/>
              <a:gd name="connsiteX7134" fmla="*/ 4772097 w 6226010"/>
              <a:gd name="connsiteY7134" fmla="*/ 679399 h 5756219"/>
              <a:gd name="connsiteX7135" fmla="*/ 4804708 w 6226010"/>
              <a:gd name="connsiteY7135" fmla="*/ 665811 h 5756219"/>
              <a:gd name="connsiteX7136" fmla="*/ 4859060 w 6226010"/>
              <a:gd name="connsiteY7136" fmla="*/ 736467 h 5756219"/>
              <a:gd name="connsiteX7137" fmla="*/ 4875365 w 6226010"/>
              <a:gd name="connsiteY7137" fmla="*/ 736467 h 5756219"/>
              <a:gd name="connsiteX7138" fmla="*/ 4866300 w 6226010"/>
              <a:gd name="connsiteY7138" fmla="*/ 692434 h 5756219"/>
              <a:gd name="connsiteX7139" fmla="*/ 4871289 w 6226010"/>
              <a:gd name="connsiteY7139" fmla="*/ 698422 h 5756219"/>
              <a:gd name="connsiteX7140" fmla="*/ 4878083 w 6226010"/>
              <a:gd name="connsiteY7140" fmla="*/ 706574 h 5756219"/>
              <a:gd name="connsiteX7141" fmla="*/ 4886236 w 6226010"/>
              <a:gd name="connsiteY7141" fmla="*/ 671246 h 5756219"/>
              <a:gd name="connsiteX7142" fmla="*/ 4881480 w 6226010"/>
              <a:gd name="connsiteY7142" fmla="*/ 689929 h 5756219"/>
              <a:gd name="connsiteX7143" fmla="*/ 4865842 w 6226010"/>
              <a:gd name="connsiteY7143" fmla="*/ 690242 h 5756219"/>
              <a:gd name="connsiteX7144" fmla="*/ 4857022 w 6226010"/>
              <a:gd name="connsiteY7144" fmla="*/ 670736 h 5756219"/>
              <a:gd name="connsiteX7145" fmla="*/ 4840037 w 6226010"/>
              <a:gd name="connsiteY7145" fmla="*/ 660376 h 5756219"/>
              <a:gd name="connsiteX7146" fmla="*/ 4837319 w 6226010"/>
              <a:gd name="connsiteY7146" fmla="*/ 635916 h 5756219"/>
              <a:gd name="connsiteX7147" fmla="*/ 4793837 w 6226010"/>
              <a:gd name="connsiteY7147" fmla="*/ 641352 h 5756219"/>
              <a:gd name="connsiteX7148" fmla="*/ 4829506 w 6226010"/>
              <a:gd name="connsiteY7148" fmla="*/ 625387 h 5756219"/>
              <a:gd name="connsiteX7149" fmla="*/ 4835246 w 6226010"/>
              <a:gd name="connsiteY7149" fmla="*/ 625817 h 5756219"/>
              <a:gd name="connsiteX7150" fmla="*/ 4837319 w 6226010"/>
              <a:gd name="connsiteY7150" fmla="*/ 630482 h 5756219"/>
              <a:gd name="connsiteX7151" fmla="*/ 4846491 w 6226010"/>
              <a:gd name="connsiteY7151" fmla="*/ 628444 h 5756219"/>
              <a:gd name="connsiteX7152" fmla="*/ 4848403 w 6226010"/>
              <a:gd name="connsiteY7152" fmla="*/ 626804 h 5756219"/>
              <a:gd name="connsiteX7153" fmla="*/ 4853837 w 6226010"/>
              <a:gd name="connsiteY7153" fmla="*/ 627212 h 5756219"/>
              <a:gd name="connsiteX7154" fmla="*/ 4875365 w 6226010"/>
              <a:gd name="connsiteY7154" fmla="*/ 627764 h 5756219"/>
              <a:gd name="connsiteX7155" fmla="*/ 4907976 w 6226010"/>
              <a:gd name="connsiteY7155" fmla="*/ 597871 h 5756219"/>
              <a:gd name="connsiteX7156" fmla="*/ 4891671 w 6226010"/>
              <a:gd name="connsiteY7156" fmla="*/ 641352 h 5756219"/>
              <a:gd name="connsiteX7157" fmla="*/ 4899824 w 6226010"/>
              <a:gd name="connsiteY7157" fmla="*/ 616893 h 5756219"/>
              <a:gd name="connsiteX7158" fmla="*/ 4918847 w 6226010"/>
              <a:gd name="connsiteY7158" fmla="*/ 619611 h 5756219"/>
              <a:gd name="connsiteX7159" fmla="*/ 4935152 w 6226010"/>
              <a:gd name="connsiteY7159" fmla="*/ 701139 h 5756219"/>
              <a:gd name="connsiteX7160" fmla="*/ 4951458 w 6226010"/>
              <a:gd name="connsiteY7160" fmla="*/ 695705 h 5756219"/>
              <a:gd name="connsiteX7161" fmla="*/ 4951458 w 6226010"/>
              <a:gd name="connsiteY7161" fmla="*/ 630482 h 5756219"/>
              <a:gd name="connsiteX7162" fmla="*/ 4959611 w 6226010"/>
              <a:gd name="connsiteY7162" fmla="*/ 627764 h 5756219"/>
              <a:gd name="connsiteX7163" fmla="*/ 4944155 w 6226010"/>
              <a:gd name="connsiteY7163" fmla="*/ 590185 h 5756219"/>
              <a:gd name="connsiteX7164" fmla="*/ 4948740 w 6226010"/>
              <a:gd name="connsiteY7164" fmla="*/ 589038 h 5756219"/>
              <a:gd name="connsiteX7165" fmla="*/ 4962328 w 6226010"/>
              <a:gd name="connsiteY7165" fmla="*/ 589718 h 5756219"/>
              <a:gd name="connsiteX7166" fmla="*/ 4960620 w 6226010"/>
              <a:gd name="connsiteY7166" fmla="*/ 580112 h 5756219"/>
              <a:gd name="connsiteX7167" fmla="*/ 4974685 w 6226010"/>
              <a:gd name="connsiteY7167" fmla="*/ 559867 h 5756219"/>
              <a:gd name="connsiteX7168" fmla="*/ 4994939 w 6226010"/>
              <a:gd name="connsiteY7168" fmla="*/ 489166 h 5756219"/>
              <a:gd name="connsiteX7169" fmla="*/ 4992222 w 6226010"/>
              <a:gd name="connsiteY7169" fmla="*/ 502754 h 5756219"/>
              <a:gd name="connsiteX7170" fmla="*/ 5016680 w 6226010"/>
              <a:gd name="connsiteY7170" fmla="*/ 494602 h 5756219"/>
              <a:gd name="connsiteX7171" fmla="*/ 4981351 w 6226010"/>
              <a:gd name="connsiteY7171" fmla="*/ 559824 h 5756219"/>
              <a:gd name="connsiteX7172" fmla="*/ 5024833 w 6226010"/>
              <a:gd name="connsiteY7172" fmla="*/ 535366 h 5756219"/>
              <a:gd name="connsiteX7173" fmla="*/ 5005810 w 6226010"/>
              <a:gd name="connsiteY7173" fmla="*/ 597871 h 5756219"/>
              <a:gd name="connsiteX7174" fmla="*/ 4992222 w 6226010"/>
              <a:gd name="connsiteY7174" fmla="*/ 589718 h 5756219"/>
              <a:gd name="connsiteX7175" fmla="*/ 4986787 w 6226010"/>
              <a:gd name="connsiteY7175" fmla="*/ 625046 h 5756219"/>
              <a:gd name="connsiteX7176" fmla="*/ 4997657 w 6226010"/>
              <a:gd name="connsiteY7176" fmla="*/ 635916 h 5756219"/>
              <a:gd name="connsiteX7177" fmla="*/ 4962328 w 6226010"/>
              <a:gd name="connsiteY7177" fmla="*/ 714727 h 5756219"/>
              <a:gd name="connsiteX7178" fmla="*/ 4987678 w 6226010"/>
              <a:gd name="connsiteY7178" fmla="*/ 706150 h 5756219"/>
              <a:gd name="connsiteX7179" fmla="*/ 4989613 w 6226010"/>
              <a:gd name="connsiteY7179" fmla="*/ 704107 h 5756219"/>
              <a:gd name="connsiteX7180" fmla="*/ 4992901 w 6226010"/>
              <a:gd name="connsiteY7180" fmla="*/ 711670 h 5756219"/>
              <a:gd name="connsiteX7181" fmla="*/ 4992222 w 6226010"/>
              <a:gd name="connsiteY7181" fmla="*/ 717444 h 5756219"/>
              <a:gd name="connsiteX7182" fmla="*/ 4959611 w 6226010"/>
              <a:gd name="connsiteY7182" fmla="*/ 717444 h 5756219"/>
              <a:gd name="connsiteX7183" fmla="*/ 4962328 w 6226010"/>
              <a:gd name="connsiteY7183" fmla="*/ 760926 h 5756219"/>
              <a:gd name="connsiteX7184" fmla="*/ 4994939 w 6226010"/>
              <a:gd name="connsiteY7184" fmla="*/ 739185 h 5756219"/>
              <a:gd name="connsiteX7185" fmla="*/ 4986787 w 6226010"/>
              <a:gd name="connsiteY7185" fmla="*/ 720162 h 5756219"/>
              <a:gd name="connsiteX7186" fmla="*/ 5005810 w 6226010"/>
              <a:gd name="connsiteY7186" fmla="*/ 744620 h 5756219"/>
              <a:gd name="connsiteX7187" fmla="*/ 5022115 w 6226010"/>
              <a:gd name="connsiteY7187" fmla="*/ 720162 h 5756219"/>
              <a:gd name="connsiteX7188" fmla="*/ 5030268 w 6226010"/>
              <a:gd name="connsiteY7188" fmla="*/ 725597 h 5756219"/>
              <a:gd name="connsiteX7189" fmla="*/ 5030268 w 6226010"/>
              <a:gd name="connsiteY7189" fmla="*/ 714727 h 5756219"/>
              <a:gd name="connsiteX7190" fmla="*/ 4997657 w 6226010"/>
              <a:gd name="connsiteY7190" fmla="*/ 722879 h 5756219"/>
              <a:gd name="connsiteX7191" fmla="*/ 5005810 w 6226010"/>
              <a:gd name="connsiteY7191" fmla="*/ 703856 h 5756219"/>
              <a:gd name="connsiteX7192" fmla="*/ 4998676 w 6226010"/>
              <a:gd name="connsiteY7192" fmla="*/ 700799 h 5756219"/>
              <a:gd name="connsiteX7193" fmla="*/ 4990010 w 6226010"/>
              <a:gd name="connsiteY7193" fmla="*/ 703688 h 5756219"/>
              <a:gd name="connsiteX7194" fmla="*/ 5002073 w 6226010"/>
              <a:gd name="connsiteY7194" fmla="*/ 690948 h 5756219"/>
              <a:gd name="connsiteX7195" fmla="*/ 5019398 w 6226010"/>
              <a:gd name="connsiteY7195" fmla="*/ 654940 h 5756219"/>
              <a:gd name="connsiteX7196" fmla="*/ 5041138 w 6226010"/>
              <a:gd name="connsiteY7196" fmla="*/ 660376 h 5756219"/>
              <a:gd name="connsiteX7197" fmla="*/ 5040939 w 6226010"/>
              <a:gd name="connsiteY7197" fmla="*/ 666550 h 5756219"/>
              <a:gd name="connsiteX7198" fmla="*/ 5031627 w 6226010"/>
              <a:gd name="connsiteY7198" fmla="*/ 672265 h 5756219"/>
              <a:gd name="connsiteX7199" fmla="*/ 5016680 w 6226010"/>
              <a:gd name="connsiteY7199" fmla="*/ 671246 h 5756219"/>
              <a:gd name="connsiteX7200" fmla="*/ 5013963 w 6226010"/>
              <a:gd name="connsiteY7200" fmla="*/ 684833 h 5756219"/>
              <a:gd name="connsiteX7201" fmla="*/ 5035703 w 6226010"/>
              <a:gd name="connsiteY7201" fmla="*/ 692986 h 5756219"/>
              <a:gd name="connsiteX7202" fmla="*/ 5027550 w 6226010"/>
              <a:gd name="connsiteY7202" fmla="*/ 679399 h 5756219"/>
              <a:gd name="connsiteX7203" fmla="*/ 5052009 w 6226010"/>
              <a:gd name="connsiteY7203" fmla="*/ 676680 h 5756219"/>
              <a:gd name="connsiteX7204" fmla="*/ 5051688 w 6226010"/>
              <a:gd name="connsiteY7204" fmla="*/ 672512 h 5756219"/>
              <a:gd name="connsiteX7205" fmla="*/ 5052901 w 6226010"/>
              <a:gd name="connsiteY7205" fmla="*/ 671883 h 5756219"/>
              <a:gd name="connsiteX7206" fmla="*/ 5060162 w 6226010"/>
              <a:gd name="connsiteY7206" fmla="*/ 638635 h 5756219"/>
              <a:gd name="connsiteX7207" fmla="*/ 5071032 w 6226010"/>
              <a:gd name="connsiteY7207" fmla="*/ 657658 h 5756219"/>
              <a:gd name="connsiteX7208" fmla="*/ 5073750 w 6226010"/>
              <a:gd name="connsiteY7208" fmla="*/ 592435 h 5756219"/>
              <a:gd name="connsiteX7209" fmla="*/ 5065597 w 6226010"/>
              <a:gd name="connsiteY7209" fmla="*/ 619611 h 5756219"/>
              <a:gd name="connsiteX7210" fmla="*/ 5119949 w 6226010"/>
              <a:gd name="connsiteY7210" fmla="*/ 562542 h 5756219"/>
              <a:gd name="connsiteX7211" fmla="*/ 5133536 w 6226010"/>
              <a:gd name="connsiteY7211" fmla="*/ 573413 h 5756219"/>
              <a:gd name="connsiteX7212" fmla="*/ 5122666 w 6226010"/>
              <a:gd name="connsiteY7212" fmla="*/ 584282 h 5756219"/>
              <a:gd name="connsiteX7213" fmla="*/ 5147124 w 6226010"/>
              <a:gd name="connsiteY7213" fmla="*/ 600588 h 5756219"/>
              <a:gd name="connsiteX7214" fmla="*/ 5166148 w 6226010"/>
              <a:gd name="connsiteY7214" fmla="*/ 584282 h 5756219"/>
              <a:gd name="connsiteX7215" fmla="*/ 5174300 w 6226010"/>
              <a:gd name="connsiteY7215" fmla="*/ 597871 h 5756219"/>
              <a:gd name="connsiteX7216" fmla="*/ 5166148 w 6226010"/>
              <a:gd name="connsiteY7216" fmla="*/ 597871 h 5756219"/>
              <a:gd name="connsiteX7217" fmla="*/ 5171583 w 6226010"/>
              <a:gd name="connsiteY7217" fmla="*/ 616893 h 5756219"/>
              <a:gd name="connsiteX7218" fmla="*/ 5204194 w 6226010"/>
              <a:gd name="connsiteY7218" fmla="*/ 595153 h 5756219"/>
              <a:gd name="connsiteX7219" fmla="*/ 5215064 w 6226010"/>
              <a:gd name="connsiteY7219" fmla="*/ 608741 h 5756219"/>
              <a:gd name="connsiteX7220" fmla="*/ 5187888 w 6226010"/>
              <a:gd name="connsiteY7220" fmla="*/ 608741 h 5756219"/>
              <a:gd name="connsiteX7221" fmla="*/ 5179736 w 6226010"/>
              <a:gd name="connsiteY7221" fmla="*/ 635916 h 5756219"/>
              <a:gd name="connsiteX7222" fmla="*/ 5117231 w 6226010"/>
              <a:gd name="connsiteY7222" fmla="*/ 657658 h 5756219"/>
              <a:gd name="connsiteX7223" fmla="*/ 5090055 w 6226010"/>
              <a:gd name="connsiteY7223" fmla="*/ 741903 h 5756219"/>
              <a:gd name="connsiteX7224" fmla="*/ 5103643 w 6226010"/>
              <a:gd name="connsiteY7224" fmla="*/ 739185 h 5756219"/>
              <a:gd name="connsiteX7225" fmla="*/ 5107965 w 6226010"/>
              <a:gd name="connsiteY7225" fmla="*/ 728326 h 5756219"/>
              <a:gd name="connsiteX7226" fmla="*/ 5111116 w 6226010"/>
              <a:gd name="connsiteY7226" fmla="*/ 725937 h 5756219"/>
              <a:gd name="connsiteX7227" fmla="*/ 5114696 w 6226010"/>
              <a:gd name="connsiteY7227" fmla="*/ 716988 h 5756219"/>
              <a:gd name="connsiteX7228" fmla="*/ 5123346 w 6226010"/>
              <a:gd name="connsiteY7228" fmla="*/ 706574 h 5756219"/>
              <a:gd name="connsiteX7229" fmla="*/ 5147124 w 6226010"/>
              <a:gd name="connsiteY7229" fmla="*/ 673964 h 5756219"/>
              <a:gd name="connsiteX7230" fmla="*/ 5215064 w 6226010"/>
              <a:gd name="connsiteY7230" fmla="*/ 663092 h 5756219"/>
              <a:gd name="connsiteX7231" fmla="*/ 5209629 w 6226010"/>
              <a:gd name="connsiteY7231" fmla="*/ 682117 h 5756219"/>
              <a:gd name="connsiteX7232" fmla="*/ 5236805 w 6226010"/>
              <a:gd name="connsiteY7232" fmla="*/ 679399 h 5756219"/>
              <a:gd name="connsiteX7233" fmla="*/ 5225935 w 6226010"/>
              <a:gd name="connsiteY7233" fmla="*/ 698421 h 5756219"/>
              <a:gd name="connsiteX7234" fmla="*/ 5244958 w 6226010"/>
              <a:gd name="connsiteY7234" fmla="*/ 712009 h 5756219"/>
              <a:gd name="connsiteX7235" fmla="*/ 5190606 w 6226010"/>
              <a:gd name="connsiteY7235" fmla="*/ 709292 h 5756219"/>
              <a:gd name="connsiteX7236" fmla="*/ 5179736 w 6226010"/>
              <a:gd name="connsiteY7236" fmla="*/ 763643 h 5756219"/>
              <a:gd name="connsiteX7237" fmla="*/ 5190606 w 6226010"/>
              <a:gd name="connsiteY7237" fmla="*/ 752773 h 5756219"/>
              <a:gd name="connsiteX7238" fmla="*/ 5187888 w 6226010"/>
              <a:gd name="connsiteY7238" fmla="*/ 788102 h 5756219"/>
              <a:gd name="connsiteX7239" fmla="*/ 5013963 w 6226010"/>
              <a:gd name="connsiteY7239" fmla="*/ 872347 h 5756219"/>
              <a:gd name="connsiteX7240" fmla="*/ 5032986 w 6226010"/>
              <a:gd name="connsiteY7240" fmla="*/ 885935 h 5756219"/>
              <a:gd name="connsiteX7241" fmla="*/ 5190606 w 6226010"/>
              <a:gd name="connsiteY7241" fmla="*/ 828866 h 5756219"/>
              <a:gd name="connsiteX7242" fmla="*/ 5223217 w 6226010"/>
              <a:gd name="connsiteY7242" fmla="*/ 785384 h 5756219"/>
              <a:gd name="connsiteX7243" fmla="*/ 5242240 w 6226010"/>
              <a:gd name="connsiteY7243" fmla="*/ 771796 h 5756219"/>
              <a:gd name="connsiteX7244" fmla="*/ 5255828 w 6226010"/>
              <a:gd name="connsiteY7244" fmla="*/ 779949 h 5756219"/>
              <a:gd name="connsiteX7245" fmla="*/ 5231370 w 6226010"/>
              <a:gd name="connsiteY7245" fmla="*/ 801691 h 5756219"/>
              <a:gd name="connsiteX7246" fmla="*/ 5263981 w 6226010"/>
              <a:gd name="connsiteY7246" fmla="*/ 790819 h 5756219"/>
              <a:gd name="connsiteX7247" fmla="*/ 5266699 w 6226010"/>
              <a:gd name="connsiteY7247" fmla="*/ 820713 h 5756219"/>
              <a:gd name="connsiteX7248" fmla="*/ 5212347 w 6226010"/>
              <a:gd name="connsiteY7248" fmla="*/ 823430 h 5756219"/>
              <a:gd name="connsiteX7249" fmla="*/ 5225935 w 6226010"/>
              <a:gd name="connsiteY7249" fmla="*/ 837018 h 5756219"/>
              <a:gd name="connsiteX7250" fmla="*/ 5244958 w 6226010"/>
              <a:gd name="connsiteY7250" fmla="*/ 823430 h 5756219"/>
              <a:gd name="connsiteX7251" fmla="*/ 5223217 w 6226010"/>
              <a:gd name="connsiteY7251" fmla="*/ 861477 h 5756219"/>
              <a:gd name="connsiteX7252" fmla="*/ 5168865 w 6226010"/>
              <a:gd name="connsiteY7252" fmla="*/ 861477 h 5756219"/>
              <a:gd name="connsiteX7253" fmla="*/ 5065597 w 6226010"/>
              <a:gd name="connsiteY7253" fmla="*/ 910393 h 5756219"/>
              <a:gd name="connsiteX7254" fmla="*/ 5160712 w 6226010"/>
              <a:gd name="connsiteY7254" fmla="*/ 883217 h 5756219"/>
              <a:gd name="connsiteX7255" fmla="*/ 5196041 w 6226010"/>
              <a:gd name="connsiteY7255" fmla="*/ 883217 h 5756219"/>
              <a:gd name="connsiteX7256" fmla="*/ 5244958 w 6226010"/>
              <a:gd name="connsiteY7256" fmla="*/ 891370 h 5756219"/>
              <a:gd name="connsiteX7257" fmla="*/ 5209629 w 6226010"/>
              <a:gd name="connsiteY7257" fmla="*/ 913112 h 5756219"/>
              <a:gd name="connsiteX7258" fmla="*/ 5231370 w 6226010"/>
              <a:gd name="connsiteY7258" fmla="*/ 921264 h 5756219"/>
              <a:gd name="connsiteX7259" fmla="*/ 5193324 w 6226010"/>
              <a:gd name="connsiteY7259" fmla="*/ 929417 h 5756219"/>
              <a:gd name="connsiteX7260" fmla="*/ 5190606 w 6226010"/>
              <a:gd name="connsiteY7260" fmla="*/ 913112 h 5756219"/>
              <a:gd name="connsiteX7261" fmla="*/ 5174300 w 6226010"/>
              <a:gd name="connsiteY7261" fmla="*/ 937569 h 5756219"/>
              <a:gd name="connsiteX7262" fmla="*/ 5198759 w 6226010"/>
              <a:gd name="connsiteY7262" fmla="*/ 940287 h 5756219"/>
              <a:gd name="connsiteX7263" fmla="*/ 5206912 w 6226010"/>
              <a:gd name="connsiteY7263" fmla="*/ 951157 h 5756219"/>
              <a:gd name="connsiteX7264" fmla="*/ 5204194 w 6226010"/>
              <a:gd name="connsiteY7264" fmla="*/ 970180 h 5756219"/>
              <a:gd name="connsiteX7265" fmla="*/ 5231370 w 6226010"/>
              <a:gd name="connsiteY7265" fmla="*/ 951157 h 5756219"/>
              <a:gd name="connsiteX7266" fmla="*/ 5212347 w 6226010"/>
              <a:gd name="connsiteY7266" fmla="*/ 948440 h 5756219"/>
              <a:gd name="connsiteX7267" fmla="*/ 5253111 w 6226010"/>
              <a:gd name="connsiteY7267" fmla="*/ 937569 h 5756219"/>
              <a:gd name="connsiteX7268" fmla="*/ 5291157 w 6226010"/>
              <a:gd name="connsiteY7268" fmla="*/ 904958 h 5756219"/>
              <a:gd name="connsiteX7269" fmla="*/ 5296592 w 6226010"/>
              <a:gd name="connsiteY7269" fmla="*/ 918546 h 5756219"/>
              <a:gd name="connsiteX7270" fmla="*/ 5277569 w 6226010"/>
              <a:gd name="connsiteY7270" fmla="*/ 937569 h 5756219"/>
              <a:gd name="connsiteX7271" fmla="*/ 5196041 w 6226010"/>
              <a:gd name="connsiteY7271" fmla="*/ 975616 h 5756219"/>
              <a:gd name="connsiteX7272" fmla="*/ 5197472 w 6226010"/>
              <a:gd name="connsiteY7272" fmla="*/ 978479 h 5756219"/>
              <a:gd name="connsiteX7273" fmla="*/ 5195659 w 6226010"/>
              <a:gd name="connsiteY7273" fmla="*/ 976083 h 5756219"/>
              <a:gd name="connsiteX7274" fmla="*/ 5171583 w 6226010"/>
              <a:gd name="connsiteY7274" fmla="*/ 981051 h 5756219"/>
              <a:gd name="connsiteX7275" fmla="*/ 5149842 w 6226010"/>
              <a:gd name="connsiteY7275" fmla="*/ 1021815 h 5756219"/>
              <a:gd name="connsiteX7276" fmla="*/ 5184236 w 6226010"/>
              <a:gd name="connsiteY7276" fmla="*/ 988566 h 5756219"/>
              <a:gd name="connsiteX7277" fmla="*/ 5200283 w 6226010"/>
              <a:gd name="connsiteY7277" fmla="*/ 984100 h 5756219"/>
              <a:gd name="connsiteX7278" fmla="*/ 5206912 w 6226010"/>
              <a:gd name="connsiteY7278" fmla="*/ 997356 h 5756219"/>
              <a:gd name="connsiteX7279" fmla="*/ 5228652 w 6226010"/>
              <a:gd name="connsiteY7279" fmla="*/ 986486 h 5756219"/>
              <a:gd name="connsiteX7280" fmla="*/ 5217782 w 6226010"/>
              <a:gd name="connsiteY7280" fmla="*/ 1005509 h 5756219"/>
              <a:gd name="connsiteX7281" fmla="*/ 5231370 w 6226010"/>
              <a:gd name="connsiteY7281" fmla="*/ 1016380 h 5756219"/>
              <a:gd name="connsiteX7282" fmla="*/ 5242240 w 6226010"/>
              <a:gd name="connsiteY7282" fmla="*/ 986486 h 5756219"/>
              <a:gd name="connsiteX7283" fmla="*/ 5225935 w 6226010"/>
              <a:gd name="connsiteY7283" fmla="*/ 975616 h 5756219"/>
              <a:gd name="connsiteX7284" fmla="*/ 5293875 w 6226010"/>
              <a:gd name="connsiteY7284" fmla="*/ 964745 h 5756219"/>
              <a:gd name="connsiteX7285" fmla="*/ 5288440 w 6226010"/>
              <a:gd name="connsiteY7285" fmla="*/ 975616 h 5756219"/>
              <a:gd name="connsiteX7286" fmla="*/ 5255828 w 6226010"/>
              <a:gd name="connsiteY7286" fmla="*/ 989204 h 5756219"/>
              <a:gd name="connsiteX7287" fmla="*/ 5258546 w 6226010"/>
              <a:gd name="connsiteY7287" fmla="*/ 1010944 h 5756219"/>
              <a:gd name="connsiteX7288" fmla="*/ 5288440 w 6226010"/>
              <a:gd name="connsiteY7288" fmla="*/ 1013662 h 5756219"/>
              <a:gd name="connsiteX7289" fmla="*/ 5283004 w 6226010"/>
              <a:gd name="connsiteY7289" fmla="*/ 1002792 h 5756219"/>
              <a:gd name="connsiteX7290" fmla="*/ 5302028 w 6226010"/>
              <a:gd name="connsiteY7290" fmla="*/ 1032685 h 5756219"/>
              <a:gd name="connsiteX7291" fmla="*/ 5266699 w 6226010"/>
              <a:gd name="connsiteY7291" fmla="*/ 1035403 h 5756219"/>
              <a:gd name="connsiteX7292" fmla="*/ 5274852 w 6226010"/>
              <a:gd name="connsiteY7292" fmla="*/ 1074128 h 5756219"/>
              <a:gd name="connsiteX7293" fmla="*/ 5282181 w 6226010"/>
              <a:gd name="connsiteY7293" fmla="*/ 1078675 h 5756219"/>
              <a:gd name="connsiteX7294" fmla="*/ 5280966 w 6226010"/>
              <a:gd name="connsiteY7294" fmla="*/ 1078205 h 5756219"/>
              <a:gd name="connsiteX7295" fmla="*/ 5261264 w 6226010"/>
              <a:gd name="connsiteY7295" fmla="*/ 1065296 h 5756219"/>
              <a:gd name="connsiteX7296" fmla="*/ 5247336 w 6226010"/>
              <a:gd name="connsiteY7296" fmla="*/ 1073449 h 5756219"/>
              <a:gd name="connsiteX7297" fmla="*/ 5235491 w 6226010"/>
              <a:gd name="connsiteY7297" fmla="*/ 1079498 h 5756219"/>
              <a:gd name="connsiteX7298" fmla="*/ 5242920 w 6226010"/>
              <a:gd name="connsiteY7298" fmla="*/ 1068353 h 5756219"/>
              <a:gd name="connsiteX7299" fmla="*/ 5255828 w 6226010"/>
              <a:gd name="connsiteY7299" fmla="*/ 1057143 h 5756219"/>
              <a:gd name="connsiteX7300" fmla="*/ 5223217 w 6226010"/>
              <a:gd name="connsiteY7300" fmla="*/ 1021815 h 5756219"/>
              <a:gd name="connsiteX7301" fmla="*/ 5242240 w 6226010"/>
              <a:gd name="connsiteY7301" fmla="*/ 1046273 h 5756219"/>
              <a:gd name="connsiteX7302" fmla="*/ 5230011 w 6226010"/>
              <a:gd name="connsiteY7302" fmla="*/ 1061899 h 5756219"/>
              <a:gd name="connsiteX7303" fmla="*/ 5233828 w 6226010"/>
              <a:gd name="connsiteY7303" fmla="*/ 1080347 h 5756219"/>
              <a:gd name="connsiteX7304" fmla="*/ 5231370 w 6226010"/>
              <a:gd name="connsiteY7304" fmla="*/ 1081602 h 5756219"/>
              <a:gd name="connsiteX7305" fmla="*/ 5217782 w 6226010"/>
              <a:gd name="connsiteY7305" fmla="*/ 1076167 h 5756219"/>
              <a:gd name="connsiteX7306" fmla="*/ 5217782 w 6226010"/>
              <a:gd name="connsiteY7306" fmla="*/ 1062579 h 5756219"/>
              <a:gd name="connsiteX7307" fmla="*/ 5223217 w 6226010"/>
              <a:gd name="connsiteY7307" fmla="*/ 1097906 h 5756219"/>
              <a:gd name="connsiteX7308" fmla="*/ 5193324 w 6226010"/>
              <a:gd name="connsiteY7308" fmla="*/ 1108779 h 5756219"/>
              <a:gd name="connsiteX7309" fmla="*/ 5231370 w 6226010"/>
              <a:gd name="connsiteY7309" fmla="*/ 1122366 h 5756219"/>
              <a:gd name="connsiteX7310" fmla="*/ 5196041 w 6226010"/>
              <a:gd name="connsiteY7310" fmla="*/ 1138671 h 5756219"/>
              <a:gd name="connsiteX7311" fmla="*/ 5253111 w 6226010"/>
              <a:gd name="connsiteY7311" fmla="*/ 1076167 h 5756219"/>
              <a:gd name="connsiteX7312" fmla="*/ 5261264 w 6226010"/>
              <a:gd name="connsiteY7312" fmla="*/ 1087037 h 5756219"/>
              <a:gd name="connsiteX7313" fmla="*/ 5272134 w 6226010"/>
              <a:gd name="connsiteY7313" fmla="*/ 1078884 h 5756219"/>
              <a:gd name="connsiteX7314" fmla="*/ 5296592 w 6226010"/>
              <a:gd name="connsiteY7314" fmla="*/ 1095190 h 5756219"/>
              <a:gd name="connsiteX7315" fmla="*/ 5292260 w 6226010"/>
              <a:gd name="connsiteY7315" fmla="*/ 1084926 h 5756219"/>
              <a:gd name="connsiteX7316" fmla="*/ 5294979 w 6226010"/>
              <a:gd name="connsiteY7316" fmla="*/ 1086612 h 5756219"/>
              <a:gd name="connsiteX7317" fmla="*/ 5315616 w 6226010"/>
              <a:gd name="connsiteY7317" fmla="*/ 1092472 h 5756219"/>
              <a:gd name="connsiteX7318" fmla="*/ 5302028 w 6226010"/>
              <a:gd name="connsiteY7318" fmla="*/ 1097906 h 5756219"/>
              <a:gd name="connsiteX7319" fmla="*/ 5315616 w 6226010"/>
              <a:gd name="connsiteY7319" fmla="*/ 1119648 h 5756219"/>
              <a:gd name="connsiteX7320" fmla="*/ 5340074 w 6226010"/>
              <a:gd name="connsiteY7320" fmla="*/ 1095190 h 5756219"/>
              <a:gd name="connsiteX7321" fmla="*/ 5334639 w 6226010"/>
              <a:gd name="connsiteY7321" fmla="*/ 1090094 h 5756219"/>
              <a:gd name="connsiteX7322" fmla="*/ 5333559 w 6226010"/>
              <a:gd name="connsiteY7322" fmla="*/ 1089486 h 5756219"/>
              <a:gd name="connsiteX7323" fmla="*/ 5334299 w 6226010"/>
              <a:gd name="connsiteY7323" fmla="*/ 1088056 h 5756219"/>
              <a:gd name="connsiteX7324" fmla="*/ 5350944 w 6226010"/>
              <a:gd name="connsiteY7324" fmla="*/ 1081602 h 5756219"/>
              <a:gd name="connsiteX7325" fmla="*/ 5343431 w 6226010"/>
              <a:gd name="connsiteY7325" fmla="*/ 1075720 h 5756219"/>
              <a:gd name="connsiteX7326" fmla="*/ 5343938 w 6226010"/>
              <a:gd name="connsiteY7326" fmla="*/ 1075318 h 5756219"/>
              <a:gd name="connsiteX7327" fmla="*/ 5367250 w 6226010"/>
              <a:gd name="connsiteY7327" fmla="*/ 1021815 h 5756219"/>
              <a:gd name="connsiteX7328" fmla="*/ 5356380 w 6226010"/>
              <a:gd name="connsiteY7328" fmla="*/ 1084319 h 5756219"/>
              <a:gd name="connsiteX7329" fmla="*/ 5372685 w 6226010"/>
              <a:gd name="connsiteY7329" fmla="*/ 1076167 h 5756219"/>
              <a:gd name="connsiteX7330" fmla="*/ 5416252 w 6226010"/>
              <a:gd name="connsiteY7330" fmla="*/ 1015785 h 5756219"/>
              <a:gd name="connsiteX7331" fmla="*/ 5438227 w 6226010"/>
              <a:gd name="connsiteY7331" fmla="*/ 1011421 h 5756219"/>
              <a:gd name="connsiteX7332" fmla="*/ 5435190 w 6226010"/>
              <a:gd name="connsiteY7332" fmla="*/ 1019097 h 5756219"/>
              <a:gd name="connsiteX7333" fmla="*/ 5446060 w 6226010"/>
              <a:gd name="connsiteY7333" fmla="*/ 1029968 h 5756219"/>
              <a:gd name="connsiteX7334" fmla="*/ 5410731 w 6226010"/>
              <a:gd name="connsiteY7334" fmla="*/ 1054426 h 5756219"/>
              <a:gd name="connsiteX7335" fmla="*/ 5478671 w 6226010"/>
              <a:gd name="connsiteY7335" fmla="*/ 1013662 h 5756219"/>
              <a:gd name="connsiteX7336" fmla="*/ 5475954 w 6226010"/>
              <a:gd name="connsiteY7336" fmla="*/ 1027250 h 5756219"/>
              <a:gd name="connsiteX7337" fmla="*/ 5541176 w 6226010"/>
              <a:gd name="connsiteY7337" fmla="*/ 994639 h 5756219"/>
              <a:gd name="connsiteX7338" fmla="*/ 5484106 w 6226010"/>
              <a:gd name="connsiteY7338" fmla="*/ 1008228 h 5756219"/>
              <a:gd name="connsiteX7339" fmla="*/ 5486781 w 6226010"/>
              <a:gd name="connsiteY7339" fmla="*/ 991794 h 5756219"/>
              <a:gd name="connsiteX7340" fmla="*/ 5484141 w 6226010"/>
              <a:gd name="connsiteY7340" fmla="*/ 986555 h 5756219"/>
              <a:gd name="connsiteX7341" fmla="*/ 5486824 w 6226010"/>
              <a:gd name="connsiteY7341" fmla="*/ 978673 h 5756219"/>
              <a:gd name="connsiteX7342" fmla="*/ 5500412 w 6226010"/>
              <a:gd name="connsiteY7342" fmla="*/ 964745 h 5756219"/>
              <a:gd name="connsiteX7343" fmla="*/ 5492259 w 6226010"/>
              <a:gd name="connsiteY7343" fmla="*/ 991922 h 5756219"/>
              <a:gd name="connsiteX7344" fmla="*/ 5524870 w 6226010"/>
              <a:gd name="connsiteY7344" fmla="*/ 989204 h 5756219"/>
              <a:gd name="connsiteX7345" fmla="*/ 5529329 w 6226010"/>
              <a:gd name="connsiteY7345" fmla="*/ 975743 h 5756219"/>
              <a:gd name="connsiteX7346" fmla="*/ 5529496 w 6226010"/>
              <a:gd name="connsiteY7346" fmla="*/ 971885 h 5756219"/>
              <a:gd name="connsiteX7347" fmla="*/ 5532004 w 6226010"/>
              <a:gd name="connsiteY7347" fmla="*/ 970180 h 5756219"/>
              <a:gd name="connsiteX7348" fmla="*/ 5541176 w 6226010"/>
              <a:gd name="connsiteY7348" fmla="*/ 959310 h 5756219"/>
              <a:gd name="connsiteX7349" fmla="*/ 5532683 w 6226010"/>
              <a:gd name="connsiteY7349" fmla="*/ 958631 h 5756219"/>
              <a:gd name="connsiteX7350" fmla="*/ 5530206 w 6226010"/>
              <a:gd name="connsiteY7350" fmla="*/ 959430 h 5756219"/>
              <a:gd name="connsiteX7351" fmla="*/ 5532132 w 6226010"/>
              <a:gd name="connsiteY7351" fmla="*/ 946784 h 5756219"/>
              <a:gd name="connsiteX7352" fmla="*/ 5541176 w 6226010"/>
              <a:gd name="connsiteY7352" fmla="*/ 934852 h 5756219"/>
              <a:gd name="connsiteX7353" fmla="*/ 5541176 w 6226010"/>
              <a:gd name="connsiteY7353" fmla="*/ 972898 h 5756219"/>
              <a:gd name="connsiteX7354" fmla="*/ 5614551 w 6226010"/>
              <a:gd name="connsiteY7354" fmla="*/ 910393 h 5756219"/>
              <a:gd name="connsiteX7355" fmla="*/ 5603341 w 6226010"/>
              <a:gd name="connsiteY7355" fmla="*/ 903260 h 5756219"/>
              <a:gd name="connsiteX7356" fmla="*/ 5601014 w 6226010"/>
              <a:gd name="connsiteY7356" fmla="*/ 901841 h 5756219"/>
              <a:gd name="connsiteX7357" fmla="*/ 5611001 w 6226010"/>
              <a:gd name="connsiteY7357" fmla="*/ 892866 h 5756219"/>
              <a:gd name="connsiteX7358" fmla="*/ 5611833 w 6226010"/>
              <a:gd name="connsiteY7358" fmla="*/ 899524 h 5756219"/>
              <a:gd name="connsiteX7359" fmla="*/ 5639009 w 6226010"/>
              <a:gd name="connsiteY7359" fmla="*/ 866912 h 5756219"/>
              <a:gd name="connsiteX7360" fmla="*/ 5655315 w 6226010"/>
              <a:gd name="connsiteY7360" fmla="*/ 896805 h 5756219"/>
              <a:gd name="connsiteX7361" fmla="*/ 5611833 w 6226010"/>
              <a:gd name="connsiteY7361" fmla="*/ 956592 h 5756219"/>
              <a:gd name="connsiteX7362" fmla="*/ 5671620 w 6226010"/>
              <a:gd name="connsiteY7362" fmla="*/ 904958 h 5756219"/>
              <a:gd name="connsiteX7363" fmla="*/ 5693361 w 6226010"/>
              <a:gd name="connsiteY7363" fmla="*/ 943004 h 5756219"/>
              <a:gd name="connsiteX7364" fmla="*/ 5674338 w 6226010"/>
              <a:gd name="connsiteY7364" fmla="*/ 937569 h 5756219"/>
              <a:gd name="connsiteX7365" fmla="*/ 5666185 w 6226010"/>
              <a:gd name="connsiteY7365" fmla="*/ 953875 h 5756219"/>
              <a:gd name="connsiteX7366" fmla="*/ 5636291 w 6226010"/>
              <a:gd name="connsiteY7366" fmla="*/ 945722 h 5756219"/>
              <a:gd name="connsiteX7367" fmla="*/ 5644444 w 6226010"/>
              <a:gd name="connsiteY7367" fmla="*/ 989204 h 5756219"/>
              <a:gd name="connsiteX7368" fmla="*/ 5652597 w 6226010"/>
              <a:gd name="connsiteY7368" fmla="*/ 956592 h 5756219"/>
              <a:gd name="connsiteX7369" fmla="*/ 5663467 w 6226010"/>
              <a:gd name="connsiteY7369" fmla="*/ 981051 h 5756219"/>
              <a:gd name="connsiteX7370" fmla="*/ 5701514 w 6226010"/>
              <a:gd name="connsiteY7370" fmla="*/ 972898 h 5756219"/>
              <a:gd name="connsiteX7371" fmla="*/ 5628139 w 6226010"/>
              <a:gd name="connsiteY7371" fmla="*/ 1005509 h 5756219"/>
              <a:gd name="connsiteX7372" fmla="*/ 5674338 w 6226010"/>
              <a:gd name="connsiteY7372" fmla="*/ 1016380 h 5756219"/>
              <a:gd name="connsiteX7373" fmla="*/ 5587375 w 6226010"/>
              <a:gd name="connsiteY7373" fmla="*/ 1027250 h 5756219"/>
              <a:gd name="connsiteX7374" fmla="*/ 5584657 w 6226010"/>
              <a:gd name="connsiteY7374" fmla="*/ 1040838 h 5756219"/>
              <a:gd name="connsiteX7375" fmla="*/ 5571069 w 6226010"/>
              <a:gd name="connsiteY7375" fmla="*/ 1035403 h 5756219"/>
              <a:gd name="connsiteX7376" fmla="*/ 5448396 w 6226010"/>
              <a:gd name="connsiteY7376" fmla="*/ 1084701 h 5756219"/>
              <a:gd name="connsiteX7377" fmla="*/ 5437694 w 6226010"/>
              <a:gd name="connsiteY7377" fmla="*/ 1098127 h 5756219"/>
              <a:gd name="connsiteX7378" fmla="*/ 5437907 w 6226010"/>
              <a:gd name="connsiteY7378" fmla="*/ 1092472 h 5756219"/>
              <a:gd name="connsiteX7379" fmla="*/ 5405296 w 6226010"/>
              <a:gd name="connsiteY7379" fmla="*/ 1122366 h 5756219"/>
              <a:gd name="connsiteX7380" fmla="*/ 5397143 w 6226010"/>
              <a:gd name="connsiteY7380" fmla="*/ 1106060 h 5756219"/>
              <a:gd name="connsiteX7381" fmla="*/ 5394426 w 6226010"/>
              <a:gd name="connsiteY7381" fmla="*/ 1141389 h 5756219"/>
              <a:gd name="connsiteX7382" fmla="*/ 5440625 w 6226010"/>
              <a:gd name="connsiteY7382" fmla="*/ 1130518 h 5756219"/>
              <a:gd name="connsiteX7383" fmla="*/ 5437563 w 6226010"/>
              <a:gd name="connsiteY7383" fmla="*/ 1112452 h 5756219"/>
              <a:gd name="connsiteX7384" fmla="*/ 5460667 w 6226010"/>
              <a:gd name="connsiteY7384" fmla="*/ 1114552 h 5756219"/>
              <a:gd name="connsiteX7385" fmla="*/ 5463943 w 6226010"/>
              <a:gd name="connsiteY7385" fmla="*/ 1116058 h 5756219"/>
              <a:gd name="connsiteX7386" fmla="*/ 5458162 w 6226010"/>
              <a:gd name="connsiteY7386" fmla="*/ 1117907 h 5756219"/>
              <a:gd name="connsiteX7387" fmla="*/ 5456930 w 6226010"/>
              <a:gd name="connsiteY7387" fmla="*/ 1130518 h 5756219"/>
              <a:gd name="connsiteX7388" fmla="*/ 5463045 w 6226010"/>
              <a:gd name="connsiteY7388" fmla="*/ 1122026 h 5756219"/>
              <a:gd name="connsiteX7389" fmla="*/ 5472255 w 6226010"/>
              <a:gd name="connsiteY7389" fmla="*/ 1119877 h 5756219"/>
              <a:gd name="connsiteX7390" fmla="*/ 5473569 w 6226010"/>
              <a:gd name="connsiteY7390" fmla="*/ 1120481 h 5756219"/>
              <a:gd name="connsiteX7391" fmla="*/ 5478671 w 6226010"/>
              <a:gd name="connsiteY7391" fmla="*/ 1133237 h 5756219"/>
              <a:gd name="connsiteX7392" fmla="*/ 5481282 w 6226010"/>
              <a:gd name="connsiteY7392" fmla="*/ 1131428 h 5756219"/>
              <a:gd name="connsiteX7393" fmla="*/ 5484106 w 6226010"/>
              <a:gd name="connsiteY7393" fmla="*/ 1135954 h 5756219"/>
              <a:gd name="connsiteX7394" fmla="*/ 5527588 w 6226010"/>
              <a:gd name="connsiteY7394" fmla="*/ 1127802 h 5756219"/>
              <a:gd name="connsiteX7395" fmla="*/ 5530305 w 6226010"/>
              <a:gd name="connsiteY7395" fmla="*/ 1157694 h 5756219"/>
              <a:gd name="connsiteX7396" fmla="*/ 5446060 w 6226010"/>
              <a:gd name="connsiteY7396" fmla="*/ 1171282 h 5756219"/>
              <a:gd name="connsiteX7397" fmla="*/ 5527588 w 6226010"/>
              <a:gd name="connsiteY7397" fmla="*/ 1174001 h 5756219"/>
              <a:gd name="connsiteX7398" fmla="*/ 5541176 w 6226010"/>
              <a:gd name="connsiteY7398" fmla="*/ 1187589 h 5756219"/>
              <a:gd name="connsiteX7399" fmla="*/ 5568352 w 6226010"/>
              <a:gd name="connsiteY7399" fmla="*/ 1146824 h 5756219"/>
              <a:gd name="connsiteX7400" fmla="*/ 5590092 w 6226010"/>
              <a:gd name="connsiteY7400" fmla="*/ 1135954 h 5756219"/>
              <a:gd name="connsiteX7401" fmla="*/ 5576504 w 6226010"/>
              <a:gd name="connsiteY7401" fmla="*/ 1168565 h 5756219"/>
              <a:gd name="connsiteX7402" fmla="*/ 5609115 w 6226010"/>
              <a:gd name="connsiteY7402" fmla="*/ 1152259 h 5756219"/>
              <a:gd name="connsiteX7403" fmla="*/ 5600963 w 6226010"/>
              <a:gd name="connsiteY7403" fmla="*/ 1135954 h 5756219"/>
              <a:gd name="connsiteX7404" fmla="*/ 5612864 w 6226010"/>
              <a:gd name="connsiteY7404" fmla="*/ 1131085 h 5756219"/>
              <a:gd name="connsiteX7405" fmla="*/ 5618627 w 6226010"/>
              <a:gd name="connsiteY7405" fmla="*/ 1134256 h 5756219"/>
              <a:gd name="connsiteX7406" fmla="*/ 5625421 w 6226010"/>
              <a:gd name="connsiteY7406" fmla="*/ 1135954 h 5756219"/>
              <a:gd name="connsiteX7407" fmla="*/ 5630856 w 6226010"/>
              <a:gd name="connsiteY7407" fmla="*/ 1103342 h 5756219"/>
              <a:gd name="connsiteX7408" fmla="*/ 5616249 w 6226010"/>
              <a:gd name="connsiteY7408" fmla="*/ 1113874 h 5756219"/>
              <a:gd name="connsiteX7409" fmla="*/ 5614211 w 6226010"/>
              <a:gd name="connsiteY7409" fmla="*/ 1121555 h 5756219"/>
              <a:gd name="connsiteX7410" fmla="*/ 5604360 w 6226010"/>
              <a:gd name="connsiteY7410" fmla="*/ 1123767 h 5756219"/>
              <a:gd name="connsiteX7411" fmla="*/ 5549329 w 6226010"/>
              <a:gd name="connsiteY7411" fmla="*/ 1138671 h 5756219"/>
              <a:gd name="connsiteX7412" fmla="*/ 5568352 w 6226010"/>
              <a:gd name="connsiteY7412" fmla="*/ 1116931 h 5756219"/>
              <a:gd name="connsiteX7413" fmla="*/ 5595528 w 6226010"/>
              <a:gd name="connsiteY7413" fmla="*/ 1119648 h 5756219"/>
              <a:gd name="connsiteX7414" fmla="*/ 5660750 w 6226010"/>
              <a:gd name="connsiteY7414" fmla="*/ 1089755 h 5756219"/>
              <a:gd name="connsiteX7415" fmla="*/ 5614551 w 6226010"/>
              <a:gd name="connsiteY7415" fmla="*/ 1078884 h 5756219"/>
              <a:gd name="connsiteX7416" fmla="*/ 5696079 w 6226010"/>
              <a:gd name="connsiteY7416" fmla="*/ 1076167 h 5756219"/>
              <a:gd name="connsiteX7417" fmla="*/ 5687926 w 6226010"/>
              <a:gd name="connsiteY7417" fmla="*/ 1106060 h 5756219"/>
              <a:gd name="connsiteX7418" fmla="*/ 5701514 w 6226010"/>
              <a:gd name="connsiteY7418" fmla="*/ 1106060 h 5756219"/>
              <a:gd name="connsiteX7419" fmla="*/ 5685208 w 6226010"/>
              <a:gd name="connsiteY7419" fmla="*/ 1135954 h 5756219"/>
              <a:gd name="connsiteX7420" fmla="*/ 5687926 w 6226010"/>
              <a:gd name="connsiteY7420" fmla="*/ 1146824 h 5756219"/>
              <a:gd name="connsiteX7421" fmla="*/ 5663467 w 6226010"/>
              <a:gd name="connsiteY7421" fmla="*/ 1141389 h 5756219"/>
              <a:gd name="connsiteX7422" fmla="*/ 5658032 w 6226010"/>
              <a:gd name="connsiteY7422" fmla="*/ 1146824 h 5756219"/>
              <a:gd name="connsiteX7423" fmla="*/ 5690643 w 6226010"/>
              <a:gd name="connsiteY7423" fmla="*/ 1163130 h 5756219"/>
              <a:gd name="connsiteX7424" fmla="*/ 5644444 w 6226010"/>
              <a:gd name="connsiteY7424" fmla="*/ 1163130 h 5756219"/>
              <a:gd name="connsiteX7425" fmla="*/ 5636291 w 6226010"/>
              <a:gd name="connsiteY7425" fmla="*/ 1179436 h 5756219"/>
              <a:gd name="connsiteX7426" fmla="*/ 5658032 w 6226010"/>
              <a:gd name="connsiteY7426" fmla="*/ 1171282 h 5756219"/>
              <a:gd name="connsiteX7427" fmla="*/ 5611833 w 6226010"/>
              <a:gd name="connsiteY7427" fmla="*/ 1212047 h 5756219"/>
              <a:gd name="connsiteX7428" fmla="*/ 5581940 w 6226010"/>
              <a:gd name="connsiteY7428" fmla="*/ 1217482 h 5756219"/>
              <a:gd name="connsiteX7429" fmla="*/ 5663467 w 6226010"/>
              <a:gd name="connsiteY7429" fmla="*/ 1241941 h 5756219"/>
              <a:gd name="connsiteX7430" fmla="*/ 5641727 w 6226010"/>
              <a:gd name="connsiteY7430" fmla="*/ 1260963 h 5756219"/>
              <a:gd name="connsiteX7431" fmla="*/ 5658032 w 6226010"/>
              <a:gd name="connsiteY7431" fmla="*/ 1271834 h 5756219"/>
              <a:gd name="connsiteX7432" fmla="*/ 5633574 w 6226010"/>
              <a:gd name="connsiteY7432" fmla="*/ 1279986 h 5756219"/>
              <a:gd name="connsiteX7433" fmla="*/ 5633574 w 6226010"/>
              <a:gd name="connsiteY7433" fmla="*/ 1255528 h 5756219"/>
              <a:gd name="connsiteX7434" fmla="*/ 5552046 w 6226010"/>
              <a:gd name="connsiteY7434" fmla="*/ 1214765 h 5756219"/>
              <a:gd name="connsiteX7435" fmla="*/ 5533023 w 6226010"/>
              <a:gd name="connsiteY7435" fmla="*/ 1239223 h 5756219"/>
              <a:gd name="connsiteX7436" fmla="*/ 5538458 w 6226010"/>
              <a:gd name="connsiteY7436" fmla="*/ 1220200 h 5756219"/>
              <a:gd name="connsiteX7437" fmla="*/ 5511282 w 6226010"/>
              <a:gd name="connsiteY7437" fmla="*/ 1239223 h 5756219"/>
              <a:gd name="connsiteX7438" fmla="*/ 5500412 w 6226010"/>
              <a:gd name="connsiteY7438" fmla="*/ 1222918 h 5756219"/>
              <a:gd name="connsiteX7439" fmla="*/ 5527588 w 6226010"/>
              <a:gd name="connsiteY7439" fmla="*/ 1203895 h 5756219"/>
              <a:gd name="connsiteX7440" fmla="*/ 5473236 w 6226010"/>
              <a:gd name="connsiteY7440" fmla="*/ 1222918 h 5756219"/>
              <a:gd name="connsiteX7441" fmla="*/ 5500412 w 6226010"/>
              <a:gd name="connsiteY7441" fmla="*/ 1228353 h 5756219"/>
              <a:gd name="connsiteX7442" fmla="*/ 5511282 w 6226010"/>
              <a:gd name="connsiteY7442" fmla="*/ 1274552 h 5756219"/>
              <a:gd name="connsiteX7443" fmla="*/ 5440625 w 6226010"/>
              <a:gd name="connsiteY7443" fmla="*/ 1263681 h 5756219"/>
              <a:gd name="connsiteX7444" fmla="*/ 5364532 w 6226010"/>
              <a:gd name="connsiteY7444" fmla="*/ 1258246 h 5756219"/>
              <a:gd name="connsiteX7445" fmla="*/ 5283004 w 6226010"/>
              <a:gd name="connsiteY7445" fmla="*/ 1299009 h 5756219"/>
              <a:gd name="connsiteX7446" fmla="*/ 5280287 w 6226010"/>
              <a:gd name="connsiteY7446" fmla="*/ 1288140 h 5756219"/>
              <a:gd name="connsiteX7447" fmla="*/ 5285722 w 6226010"/>
              <a:gd name="connsiteY7447" fmla="*/ 1293574 h 5756219"/>
              <a:gd name="connsiteX7448" fmla="*/ 5356380 w 6226010"/>
              <a:gd name="connsiteY7448" fmla="*/ 1252811 h 5756219"/>
              <a:gd name="connsiteX7449" fmla="*/ 5345509 w 6226010"/>
              <a:gd name="connsiteY7449" fmla="*/ 1244658 h 5756219"/>
              <a:gd name="connsiteX7450" fmla="*/ 5369968 w 6226010"/>
              <a:gd name="connsiteY7450" fmla="*/ 1239223 h 5756219"/>
              <a:gd name="connsiteX7451" fmla="*/ 5288440 w 6226010"/>
              <a:gd name="connsiteY7451" fmla="*/ 1252811 h 5756219"/>
              <a:gd name="connsiteX7452" fmla="*/ 5277569 w 6226010"/>
              <a:gd name="connsiteY7452" fmla="*/ 1239223 h 5756219"/>
              <a:gd name="connsiteX7453" fmla="*/ 5223217 w 6226010"/>
              <a:gd name="connsiteY7453" fmla="*/ 1274552 h 5756219"/>
              <a:gd name="connsiteX7454" fmla="*/ 5155277 w 6226010"/>
              <a:gd name="connsiteY7454" fmla="*/ 1290857 h 5756219"/>
              <a:gd name="connsiteX7455" fmla="*/ 5109078 w 6226010"/>
              <a:gd name="connsiteY7455" fmla="*/ 1288140 h 5756219"/>
              <a:gd name="connsiteX7456" fmla="*/ 5073750 w 6226010"/>
              <a:gd name="connsiteY7456" fmla="*/ 1307163 h 5756219"/>
              <a:gd name="connsiteX7457" fmla="*/ 5062879 w 6226010"/>
              <a:gd name="connsiteY7457" fmla="*/ 1342491 h 5756219"/>
              <a:gd name="connsiteX7458" fmla="*/ 5046574 w 6226010"/>
              <a:gd name="connsiteY7458" fmla="*/ 1350644 h 5756219"/>
              <a:gd name="connsiteX7459" fmla="*/ 4967763 w 6226010"/>
              <a:gd name="connsiteY7459" fmla="*/ 1443043 h 5756219"/>
              <a:gd name="connsiteX7460" fmla="*/ 4965046 w 6226010"/>
              <a:gd name="connsiteY7460" fmla="*/ 1459347 h 5756219"/>
              <a:gd name="connsiteX7461" fmla="*/ 5106361 w 6226010"/>
              <a:gd name="connsiteY7461" fmla="*/ 1331621 h 5756219"/>
              <a:gd name="connsiteX7462" fmla="*/ 5123330 w 6226010"/>
              <a:gd name="connsiteY7462" fmla="*/ 1331727 h 5756219"/>
              <a:gd name="connsiteX7463" fmla="*/ 5138867 w 6226010"/>
              <a:gd name="connsiteY7463" fmla="*/ 1327365 h 5756219"/>
              <a:gd name="connsiteX7464" fmla="*/ 5136254 w 6226010"/>
              <a:gd name="connsiteY7464" fmla="*/ 1328904 h 5756219"/>
              <a:gd name="connsiteX7465" fmla="*/ 5138972 w 6226010"/>
              <a:gd name="connsiteY7465" fmla="*/ 1350644 h 5756219"/>
              <a:gd name="connsiteX7466" fmla="*/ 5182453 w 6226010"/>
              <a:gd name="connsiteY7466" fmla="*/ 1347927 h 5756219"/>
              <a:gd name="connsiteX7467" fmla="*/ 5182453 w 6226010"/>
              <a:gd name="connsiteY7467" fmla="*/ 1334339 h 5756219"/>
              <a:gd name="connsiteX7468" fmla="*/ 5204194 w 6226010"/>
              <a:gd name="connsiteY7468" fmla="*/ 1331621 h 5756219"/>
              <a:gd name="connsiteX7469" fmla="*/ 5173281 w 6226010"/>
              <a:gd name="connsiteY7469" fmla="*/ 1317014 h 5756219"/>
              <a:gd name="connsiteX7470" fmla="*/ 5166022 w 6226010"/>
              <a:gd name="connsiteY7470" fmla="*/ 1317205 h 5756219"/>
              <a:gd name="connsiteX7471" fmla="*/ 5189587 w 6226010"/>
              <a:gd name="connsiteY7471" fmla="*/ 1307842 h 5756219"/>
              <a:gd name="connsiteX7472" fmla="*/ 5234088 w 6226010"/>
              <a:gd name="connsiteY7472" fmla="*/ 1328904 h 5756219"/>
              <a:gd name="connsiteX7473" fmla="*/ 5253111 w 6226010"/>
              <a:gd name="connsiteY7473" fmla="*/ 1331621 h 5756219"/>
              <a:gd name="connsiteX7474" fmla="*/ 5244958 w 6226010"/>
              <a:gd name="connsiteY7474" fmla="*/ 1304444 h 5756219"/>
              <a:gd name="connsiteX7475" fmla="*/ 5272134 w 6226010"/>
              <a:gd name="connsiteY7475" fmla="*/ 1320751 h 5756219"/>
              <a:gd name="connsiteX7476" fmla="*/ 5293875 w 6226010"/>
              <a:gd name="connsiteY7476" fmla="*/ 1304444 h 5756219"/>
              <a:gd name="connsiteX7477" fmla="*/ 5307463 w 6226010"/>
              <a:gd name="connsiteY7477" fmla="*/ 1309881 h 5756219"/>
              <a:gd name="connsiteX7478" fmla="*/ 5274852 w 6226010"/>
              <a:gd name="connsiteY7478" fmla="*/ 1353362 h 5756219"/>
              <a:gd name="connsiteX7479" fmla="*/ 5261264 w 6226010"/>
              <a:gd name="connsiteY7479" fmla="*/ 1342491 h 5756219"/>
              <a:gd name="connsiteX7480" fmla="*/ 5258546 w 6226010"/>
              <a:gd name="connsiteY7480" fmla="*/ 1361515 h 5756219"/>
              <a:gd name="connsiteX7481" fmla="*/ 5223217 w 6226010"/>
              <a:gd name="connsiteY7481" fmla="*/ 1372385 h 5756219"/>
              <a:gd name="connsiteX7482" fmla="*/ 5239523 w 6226010"/>
              <a:gd name="connsiteY7482" fmla="*/ 1394126 h 5756219"/>
              <a:gd name="connsiteX7483" fmla="*/ 5250393 w 6226010"/>
              <a:gd name="connsiteY7483" fmla="*/ 1372385 h 5756219"/>
              <a:gd name="connsiteX7484" fmla="*/ 5323768 w 6226010"/>
              <a:gd name="connsiteY7484" fmla="*/ 1410431 h 5756219"/>
              <a:gd name="connsiteX7485" fmla="*/ 5418884 w 6226010"/>
              <a:gd name="connsiteY7485" fmla="*/ 1434890 h 5756219"/>
              <a:gd name="connsiteX7486" fmla="*/ 5378120 w 6226010"/>
              <a:gd name="connsiteY7486" fmla="*/ 1440324 h 5756219"/>
              <a:gd name="connsiteX7487" fmla="*/ 5467801 w 6226010"/>
              <a:gd name="connsiteY7487" fmla="*/ 1445759 h 5756219"/>
              <a:gd name="connsiteX7488" fmla="*/ 5424319 w 6226010"/>
              <a:gd name="connsiteY7488" fmla="*/ 1475653 h 5756219"/>
              <a:gd name="connsiteX7489" fmla="*/ 5440625 w 6226010"/>
              <a:gd name="connsiteY7489" fmla="*/ 1486520 h 5756219"/>
              <a:gd name="connsiteX7490" fmla="*/ 5454213 w 6226010"/>
              <a:gd name="connsiteY7490" fmla="*/ 1481085 h 5756219"/>
              <a:gd name="connsiteX7491" fmla="*/ 5560199 w 6226010"/>
              <a:gd name="connsiteY7491" fmla="*/ 1481085 h 5756219"/>
              <a:gd name="connsiteX7492" fmla="*/ 5619986 w 6226010"/>
              <a:gd name="connsiteY7492" fmla="*/ 1459347 h 5756219"/>
              <a:gd name="connsiteX7493" fmla="*/ 5630856 w 6226010"/>
              <a:gd name="connsiteY7493" fmla="*/ 1472935 h 5756219"/>
              <a:gd name="connsiteX7494" fmla="*/ 5671620 w 6226010"/>
              <a:gd name="connsiteY7494" fmla="*/ 1440324 h 5756219"/>
              <a:gd name="connsiteX7495" fmla="*/ 5649879 w 6226010"/>
              <a:gd name="connsiteY7495" fmla="*/ 1429454 h 5756219"/>
              <a:gd name="connsiteX7496" fmla="*/ 5714082 w 6226010"/>
              <a:gd name="connsiteY7496" fmla="*/ 1413785 h 5756219"/>
              <a:gd name="connsiteX7497" fmla="*/ 5720507 w 6226010"/>
              <a:gd name="connsiteY7497" fmla="*/ 1414557 h 5756219"/>
              <a:gd name="connsiteX7498" fmla="*/ 5709667 w 6226010"/>
              <a:gd name="connsiteY7498" fmla="*/ 1418583 h 5756219"/>
              <a:gd name="connsiteX7499" fmla="*/ 5736843 w 6226010"/>
              <a:gd name="connsiteY7499" fmla="*/ 1443043 h 5756219"/>
              <a:gd name="connsiteX7500" fmla="*/ 5706949 w 6226010"/>
              <a:gd name="connsiteY7500" fmla="*/ 1432171 h 5756219"/>
              <a:gd name="connsiteX7501" fmla="*/ 5701514 w 6226010"/>
              <a:gd name="connsiteY7501" fmla="*/ 1443043 h 5756219"/>
              <a:gd name="connsiteX7502" fmla="*/ 5630856 w 6226010"/>
              <a:gd name="connsiteY7502" fmla="*/ 1494674 h 5756219"/>
              <a:gd name="connsiteX7503" fmla="*/ 5663467 w 6226010"/>
              <a:gd name="connsiteY7503" fmla="*/ 1508262 h 5756219"/>
              <a:gd name="connsiteX7504" fmla="*/ 5685208 w 6226010"/>
              <a:gd name="connsiteY7504" fmla="*/ 1524567 h 5756219"/>
              <a:gd name="connsiteX7505" fmla="*/ 5663467 w 6226010"/>
              <a:gd name="connsiteY7505" fmla="*/ 1519132 h 5756219"/>
              <a:gd name="connsiteX7506" fmla="*/ 5658032 w 6226010"/>
              <a:gd name="connsiteY7506" fmla="*/ 1527284 h 5756219"/>
              <a:gd name="connsiteX7507" fmla="*/ 5690643 w 6226010"/>
              <a:gd name="connsiteY7507" fmla="*/ 1551742 h 5756219"/>
              <a:gd name="connsiteX7508" fmla="*/ 5693361 w 6226010"/>
              <a:gd name="connsiteY7508" fmla="*/ 1524567 h 5756219"/>
              <a:gd name="connsiteX7509" fmla="*/ 5720537 w 6226010"/>
              <a:gd name="connsiteY7509" fmla="*/ 1497392 h 5756219"/>
              <a:gd name="connsiteX7510" fmla="*/ 5723255 w 6226010"/>
              <a:gd name="connsiteY7510" fmla="*/ 1513697 h 5756219"/>
              <a:gd name="connsiteX7511" fmla="*/ 5696079 w 6226010"/>
              <a:gd name="connsiteY7511" fmla="*/ 1570767 h 5756219"/>
              <a:gd name="connsiteX7512" fmla="*/ 5660750 w 6226010"/>
              <a:gd name="connsiteY7512" fmla="*/ 1543590 h 5756219"/>
              <a:gd name="connsiteX7513" fmla="*/ 5603680 w 6226010"/>
              <a:gd name="connsiteY7513" fmla="*/ 1519132 h 5756219"/>
              <a:gd name="connsiteX7514" fmla="*/ 5619986 w 6226010"/>
              <a:gd name="connsiteY7514" fmla="*/ 1508262 h 5756219"/>
              <a:gd name="connsiteX7515" fmla="*/ 5600963 w 6226010"/>
              <a:gd name="connsiteY7515" fmla="*/ 1486520 h 5756219"/>
              <a:gd name="connsiteX7516" fmla="*/ 5446060 w 6226010"/>
              <a:gd name="connsiteY7516" fmla="*/ 1497392 h 5756219"/>
              <a:gd name="connsiteX7517" fmla="*/ 5443342 w 6226010"/>
              <a:gd name="connsiteY7517" fmla="*/ 1516415 h 5756219"/>
              <a:gd name="connsiteX7518" fmla="*/ 5435190 w 6226010"/>
              <a:gd name="connsiteY7518" fmla="*/ 1502826 h 5756219"/>
              <a:gd name="connsiteX7519" fmla="*/ 5375403 w 6226010"/>
              <a:gd name="connsiteY7519" fmla="*/ 1472935 h 5756219"/>
              <a:gd name="connsiteX7520" fmla="*/ 5310180 w 6226010"/>
              <a:gd name="connsiteY7520" fmla="*/ 1445759 h 5756219"/>
              <a:gd name="connsiteX7521" fmla="*/ 5163430 w 6226010"/>
              <a:gd name="connsiteY7521" fmla="*/ 1402279 h 5756219"/>
              <a:gd name="connsiteX7522" fmla="*/ 5152560 w 6226010"/>
              <a:gd name="connsiteY7522" fmla="*/ 1388691 h 5756219"/>
              <a:gd name="connsiteX7523" fmla="*/ 5147124 w 6226010"/>
              <a:gd name="connsiteY7523" fmla="*/ 1399561 h 5756219"/>
              <a:gd name="connsiteX7524" fmla="*/ 5128101 w 6226010"/>
              <a:gd name="connsiteY7524" fmla="*/ 1396844 h 5756219"/>
              <a:gd name="connsiteX7525" fmla="*/ 5062879 w 6226010"/>
              <a:gd name="connsiteY7525" fmla="*/ 1451194 h 5756219"/>
              <a:gd name="connsiteX7526" fmla="*/ 4856342 w 6226010"/>
              <a:gd name="connsiteY7526" fmla="*/ 1581636 h 5756219"/>
              <a:gd name="connsiteX7527" fmla="*/ 4823731 w 6226010"/>
              <a:gd name="connsiteY7527" fmla="*/ 1551742 h 5756219"/>
              <a:gd name="connsiteX7528" fmla="*/ 4744921 w 6226010"/>
              <a:gd name="connsiteY7528" fmla="*/ 1587071 h 5756219"/>
              <a:gd name="connsiteX7529" fmla="*/ 4766661 w 6226010"/>
              <a:gd name="connsiteY7529" fmla="*/ 1649576 h 5756219"/>
              <a:gd name="connsiteX7530" fmla="*/ 4761226 w 6226010"/>
              <a:gd name="connsiteY7530" fmla="*/ 1674034 h 5756219"/>
              <a:gd name="connsiteX7531" fmla="*/ 4755791 w 6226010"/>
              <a:gd name="connsiteY7531" fmla="*/ 1712080 h 5756219"/>
              <a:gd name="connsiteX7532" fmla="*/ 4770398 w 6226010"/>
              <a:gd name="connsiteY7532" fmla="*/ 1710850 h 5756219"/>
              <a:gd name="connsiteX7533" fmla="*/ 4779756 w 6226010"/>
              <a:gd name="connsiteY7533" fmla="*/ 1704432 h 5756219"/>
              <a:gd name="connsiteX7534" fmla="*/ 4780249 w 6226010"/>
              <a:gd name="connsiteY7534" fmla="*/ 1709363 h 5756219"/>
              <a:gd name="connsiteX7535" fmla="*/ 4791460 w 6226010"/>
              <a:gd name="connsiteY7535" fmla="*/ 1696795 h 5756219"/>
              <a:gd name="connsiteX7536" fmla="*/ 4792076 w 6226010"/>
              <a:gd name="connsiteY7536" fmla="*/ 1695511 h 5756219"/>
              <a:gd name="connsiteX7537" fmla="*/ 4810143 w 6226010"/>
              <a:gd name="connsiteY7537" fmla="*/ 1682187 h 5756219"/>
              <a:gd name="connsiteX7538" fmla="*/ 4875365 w 6226010"/>
              <a:gd name="connsiteY7538" fmla="*/ 1709363 h 5756219"/>
              <a:gd name="connsiteX7539" fmla="*/ 4823731 w 6226010"/>
              <a:gd name="connsiteY7539" fmla="*/ 1712080 h 5756219"/>
              <a:gd name="connsiteX7540" fmla="*/ 4812861 w 6226010"/>
              <a:gd name="connsiteY7540" fmla="*/ 1725668 h 5756219"/>
              <a:gd name="connsiteX7541" fmla="*/ 4826449 w 6226010"/>
              <a:gd name="connsiteY7541" fmla="*/ 1731103 h 5756219"/>
              <a:gd name="connsiteX7542" fmla="*/ 4872648 w 6226010"/>
              <a:gd name="connsiteY7542" fmla="*/ 1722951 h 5756219"/>
              <a:gd name="connsiteX7543" fmla="*/ 4894389 w 6226010"/>
              <a:gd name="connsiteY7543" fmla="*/ 1739256 h 5756219"/>
              <a:gd name="connsiteX7544" fmla="*/ 4932435 w 6226010"/>
              <a:gd name="connsiteY7544" fmla="*/ 1739256 h 5756219"/>
              <a:gd name="connsiteX7545" fmla="*/ 4924282 w 6226010"/>
              <a:gd name="connsiteY7545" fmla="*/ 1752844 h 5756219"/>
              <a:gd name="connsiteX7546" fmla="*/ 4935152 w 6226010"/>
              <a:gd name="connsiteY7546" fmla="*/ 1752844 h 5756219"/>
              <a:gd name="connsiteX7547" fmla="*/ 4932435 w 6226010"/>
              <a:gd name="connsiteY7547" fmla="*/ 1747409 h 5756219"/>
              <a:gd name="connsiteX7548" fmla="*/ 4946023 w 6226010"/>
              <a:gd name="connsiteY7548" fmla="*/ 1741975 h 5756219"/>
              <a:gd name="connsiteX7549" fmla="*/ 4937870 w 6226010"/>
              <a:gd name="connsiteY7549" fmla="*/ 1731103 h 5756219"/>
              <a:gd name="connsiteX7550" fmla="*/ 4970481 w 6226010"/>
              <a:gd name="connsiteY7550" fmla="*/ 1758280 h 5756219"/>
              <a:gd name="connsiteX7551" fmla="*/ 4954176 w 6226010"/>
              <a:gd name="connsiteY7551" fmla="*/ 1747409 h 5756219"/>
              <a:gd name="connsiteX7552" fmla="*/ 4951458 w 6226010"/>
              <a:gd name="connsiteY7552" fmla="*/ 1752844 h 5756219"/>
              <a:gd name="connsiteX7553" fmla="*/ 4954176 w 6226010"/>
              <a:gd name="connsiteY7553" fmla="*/ 1752844 h 5756219"/>
              <a:gd name="connsiteX7554" fmla="*/ 4954176 w 6226010"/>
              <a:gd name="connsiteY7554" fmla="*/ 1760997 h 5756219"/>
              <a:gd name="connsiteX7555" fmla="*/ 4975916 w 6226010"/>
              <a:gd name="connsiteY7555" fmla="*/ 1771867 h 5756219"/>
              <a:gd name="connsiteX7556" fmla="*/ 4989504 w 6226010"/>
              <a:gd name="connsiteY7556" fmla="*/ 1780020 h 5756219"/>
              <a:gd name="connsiteX7557" fmla="*/ 4995279 w 6226010"/>
              <a:gd name="connsiteY7557" fmla="*/ 1769150 h 5756219"/>
              <a:gd name="connsiteX7558" fmla="*/ 5000375 w 6226010"/>
              <a:gd name="connsiteY7558" fmla="*/ 1762060 h 5756219"/>
              <a:gd name="connsiteX7559" fmla="*/ 5000375 w 6226010"/>
              <a:gd name="connsiteY7559" fmla="*/ 1782739 h 5756219"/>
              <a:gd name="connsiteX7560" fmla="*/ 5005810 w 6226010"/>
              <a:gd name="connsiteY7560" fmla="*/ 1785455 h 5756219"/>
              <a:gd name="connsiteX7561" fmla="*/ 5005810 w 6226010"/>
              <a:gd name="connsiteY7561" fmla="*/ 1750127 h 5756219"/>
              <a:gd name="connsiteX7562" fmla="*/ 5002073 w 6226010"/>
              <a:gd name="connsiteY7562" fmla="*/ 1755562 h 5756219"/>
              <a:gd name="connsiteX7563" fmla="*/ 4998571 w 6226010"/>
              <a:gd name="connsiteY7563" fmla="*/ 1757494 h 5756219"/>
              <a:gd name="connsiteX7564" fmla="*/ 4983305 w 6226010"/>
              <a:gd name="connsiteY7564" fmla="*/ 1754841 h 5756219"/>
              <a:gd name="connsiteX7565" fmla="*/ 4984069 w 6226010"/>
              <a:gd name="connsiteY7565" fmla="*/ 1709363 h 5756219"/>
              <a:gd name="connsiteX7566" fmla="*/ 4973199 w 6226010"/>
              <a:gd name="connsiteY7566" fmla="*/ 1701211 h 5756219"/>
              <a:gd name="connsiteX7567" fmla="*/ 4997657 w 6226010"/>
              <a:gd name="connsiteY7567" fmla="*/ 1682187 h 5756219"/>
              <a:gd name="connsiteX7568" fmla="*/ 4992222 w 6226010"/>
              <a:gd name="connsiteY7568" fmla="*/ 1701211 h 5756219"/>
              <a:gd name="connsiteX7569" fmla="*/ 5008527 w 6226010"/>
              <a:gd name="connsiteY7569" fmla="*/ 1709363 h 5756219"/>
              <a:gd name="connsiteX7570" fmla="*/ 5016680 w 6226010"/>
              <a:gd name="connsiteY7570" fmla="*/ 1698493 h 5756219"/>
              <a:gd name="connsiteX7571" fmla="*/ 5003092 w 6226010"/>
              <a:gd name="connsiteY7571" fmla="*/ 1701211 h 5756219"/>
              <a:gd name="connsiteX7572" fmla="*/ 5024833 w 6226010"/>
              <a:gd name="connsiteY7572" fmla="*/ 1676752 h 5756219"/>
              <a:gd name="connsiteX7573" fmla="*/ 5054726 w 6226010"/>
              <a:gd name="connsiteY7573" fmla="*/ 1695775 h 5756219"/>
              <a:gd name="connsiteX7574" fmla="*/ 5038421 w 6226010"/>
              <a:gd name="connsiteY7574" fmla="*/ 1703928 h 5756219"/>
              <a:gd name="connsiteX7575" fmla="*/ 5068314 w 6226010"/>
              <a:gd name="connsiteY7575" fmla="*/ 1712080 h 5756219"/>
              <a:gd name="connsiteX7576" fmla="*/ 5079185 w 6226010"/>
              <a:gd name="connsiteY7576" fmla="*/ 1739256 h 5756219"/>
              <a:gd name="connsiteX7577" fmla="*/ 5065597 w 6226010"/>
              <a:gd name="connsiteY7577" fmla="*/ 1741975 h 5756219"/>
              <a:gd name="connsiteX7578" fmla="*/ 5073750 w 6226010"/>
              <a:gd name="connsiteY7578" fmla="*/ 1755562 h 5756219"/>
              <a:gd name="connsiteX7579" fmla="*/ 5049291 w 6226010"/>
              <a:gd name="connsiteY7579" fmla="*/ 1766432 h 5756219"/>
              <a:gd name="connsiteX7580" fmla="*/ 5057444 w 6226010"/>
              <a:gd name="connsiteY7580" fmla="*/ 1728386 h 5756219"/>
              <a:gd name="connsiteX7581" fmla="*/ 5013963 w 6226010"/>
              <a:gd name="connsiteY7581" fmla="*/ 1720233 h 5756219"/>
              <a:gd name="connsiteX7582" fmla="*/ 5030268 w 6226010"/>
              <a:gd name="connsiteY7582" fmla="*/ 1714798 h 5756219"/>
              <a:gd name="connsiteX7583" fmla="*/ 5027550 w 6226010"/>
              <a:gd name="connsiteY7583" fmla="*/ 1701211 h 5756219"/>
              <a:gd name="connsiteX7584" fmla="*/ 5009207 w 6226010"/>
              <a:gd name="connsiteY7584" fmla="*/ 1754883 h 5756219"/>
              <a:gd name="connsiteX7585" fmla="*/ 5023594 w 6226010"/>
              <a:gd name="connsiteY7585" fmla="*/ 1770648 h 5756219"/>
              <a:gd name="connsiteX7586" fmla="*/ 5018718 w 6226010"/>
              <a:gd name="connsiteY7586" fmla="*/ 1774246 h 5756219"/>
              <a:gd name="connsiteX7587" fmla="*/ 5008527 w 6226010"/>
              <a:gd name="connsiteY7587" fmla="*/ 1790891 h 5756219"/>
              <a:gd name="connsiteX7588" fmla="*/ 5030268 w 6226010"/>
              <a:gd name="connsiteY7588" fmla="*/ 1812632 h 5756219"/>
              <a:gd name="connsiteX7589" fmla="*/ 5035703 w 6226010"/>
              <a:gd name="connsiteY7589" fmla="*/ 1809914 h 5756219"/>
              <a:gd name="connsiteX7590" fmla="*/ 5035703 w 6226010"/>
              <a:gd name="connsiteY7590" fmla="*/ 1785455 h 5756219"/>
              <a:gd name="connsiteX7591" fmla="*/ 5042837 w 6226010"/>
              <a:gd name="connsiteY7591" fmla="*/ 1797345 h 5756219"/>
              <a:gd name="connsiteX7592" fmla="*/ 5046788 w 6226010"/>
              <a:gd name="connsiteY7592" fmla="*/ 1798077 h 5756219"/>
              <a:gd name="connsiteX7593" fmla="*/ 5052009 w 6226010"/>
              <a:gd name="connsiteY7593" fmla="*/ 1804479 h 5756219"/>
              <a:gd name="connsiteX7594" fmla="*/ 5068314 w 6226010"/>
              <a:gd name="connsiteY7594" fmla="*/ 1780020 h 5756219"/>
              <a:gd name="connsiteX7595" fmla="*/ 5060162 w 6226010"/>
              <a:gd name="connsiteY7595" fmla="*/ 1774586 h 5756219"/>
              <a:gd name="connsiteX7596" fmla="*/ 5074932 w 6226010"/>
              <a:gd name="connsiteY7596" fmla="*/ 1756037 h 5756219"/>
              <a:gd name="connsiteX7597" fmla="*/ 5076467 w 6226010"/>
              <a:gd name="connsiteY7597" fmla="*/ 1763715 h 5756219"/>
              <a:gd name="connsiteX7598" fmla="*/ 5079185 w 6226010"/>
              <a:gd name="connsiteY7598" fmla="*/ 1777303 h 5756219"/>
              <a:gd name="connsiteX7599" fmla="*/ 5103643 w 6226010"/>
              <a:gd name="connsiteY7599" fmla="*/ 1760997 h 5756219"/>
              <a:gd name="connsiteX7600" fmla="*/ 5096415 w 6226010"/>
              <a:gd name="connsiteY7600" fmla="*/ 1755532 h 5756219"/>
              <a:gd name="connsiteX7601" fmla="*/ 5104577 w 6226010"/>
              <a:gd name="connsiteY7601" fmla="*/ 1755265 h 5756219"/>
              <a:gd name="connsiteX7602" fmla="*/ 5114513 w 6226010"/>
              <a:gd name="connsiteY7602" fmla="*/ 1736540 h 5756219"/>
              <a:gd name="connsiteX7603" fmla="*/ 5155277 w 6226010"/>
              <a:gd name="connsiteY7603" fmla="*/ 1763715 h 5756219"/>
              <a:gd name="connsiteX7604" fmla="*/ 5217782 w 6226010"/>
              <a:gd name="connsiteY7604" fmla="*/ 1733822 h 5756219"/>
              <a:gd name="connsiteX7605" fmla="*/ 5225935 w 6226010"/>
              <a:gd name="connsiteY7605" fmla="*/ 1750127 h 5756219"/>
              <a:gd name="connsiteX7606" fmla="*/ 5212347 w 6226010"/>
              <a:gd name="connsiteY7606" fmla="*/ 1758280 h 5756219"/>
              <a:gd name="connsiteX7607" fmla="*/ 5231370 w 6226010"/>
              <a:gd name="connsiteY7607" fmla="*/ 1766432 h 5756219"/>
              <a:gd name="connsiteX7608" fmla="*/ 5263981 w 6226010"/>
              <a:gd name="connsiteY7608" fmla="*/ 1668599 h 5756219"/>
              <a:gd name="connsiteX7609" fmla="*/ 5253111 w 6226010"/>
              <a:gd name="connsiteY7609" fmla="*/ 1741975 h 5756219"/>
              <a:gd name="connsiteX7610" fmla="*/ 5262139 w 6226010"/>
              <a:gd name="connsiteY7610" fmla="*/ 1744664 h 5756219"/>
              <a:gd name="connsiteX7611" fmla="*/ 5259523 w 6226010"/>
              <a:gd name="connsiteY7611" fmla="*/ 1746050 h 5756219"/>
              <a:gd name="connsiteX7612" fmla="*/ 5239523 w 6226010"/>
              <a:gd name="connsiteY7612" fmla="*/ 1755562 h 5756219"/>
              <a:gd name="connsiteX7613" fmla="*/ 5291157 w 6226010"/>
              <a:gd name="connsiteY7613" fmla="*/ 1771867 h 5756219"/>
              <a:gd name="connsiteX7614" fmla="*/ 5348227 w 6226010"/>
              <a:gd name="connsiteY7614" fmla="*/ 1758280 h 5756219"/>
              <a:gd name="connsiteX7615" fmla="*/ 5326486 w 6226010"/>
              <a:gd name="connsiteY7615" fmla="*/ 1758280 h 5756219"/>
              <a:gd name="connsiteX7616" fmla="*/ 5348227 w 6226010"/>
              <a:gd name="connsiteY7616" fmla="*/ 1739256 h 5756219"/>
              <a:gd name="connsiteX7617" fmla="*/ 5347761 w 6226010"/>
              <a:gd name="connsiteY7617" fmla="*/ 1738170 h 5756219"/>
              <a:gd name="connsiteX7618" fmla="*/ 5351284 w 6226010"/>
              <a:gd name="connsiteY7618" fmla="*/ 1738916 h 5756219"/>
              <a:gd name="connsiteX7619" fmla="*/ 5364532 w 6226010"/>
              <a:gd name="connsiteY7619" fmla="*/ 1739256 h 5756219"/>
              <a:gd name="connsiteX7620" fmla="*/ 5367250 w 6226010"/>
              <a:gd name="connsiteY7620" fmla="*/ 1755562 h 5756219"/>
              <a:gd name="connsiteX7621" fmla="*/ 5384614 w 6226010"/>
              <a:gd name="connsiteY7621" fmla="*/ 1744677 h 5756219"/>
              <a:gd name="connsiteX7622" fmla="*/ 5386231 w 6226010"/>
              <a:gd name="connsiteY7622" fmla="*/ 1748811 h 5756219"/>
              <a:gd name="connsiteX7623" fmla="*/ 5383556 w 6226010"/>
              <a:gd name="connsiteY7623" fmla="*/ 1763715 h 5756219"/>
              <a:gd name="connsiteX7624" fmla="*/ 5408014 w 6226010"/>
              <a:gd name="connsiteY7624" fmla="*/ 1769150 h 5756219"/>
              <a:gd name="connsiteX7625" fmla="*/ 5359097 w 6226010"/>
              <a:gd name="connsiteY7625" fmla="*/ 1774586 h 5756219"/>
              <a:gd name="connsiteX7626" fmla="*/ 5372685 w 6226010"/>
              <a:gd name="connsiteY7626" fmla="*/ 1804479 h 5756219"/>
              <a:gd name="connsiteX7627" fmla="*/ 5427037 w 6226010"/>
              <a:gd name="connsiteY7627" fmla="*/ 1747409 h 5756219"/>
              <a:gd name="connsiteX7628" fmla="*/ 5408014 w 6226010"/>
              <a:gd name="connsiteY7628" fmla="*/ 1744691 h 5756219"/>
              <a:gd name="connsiteX7629" fmla="*/ 5429755 w 6226010"/>
              <a:gd name="connsiteY7629" fmla="*/ 1741975 h 5756219"/>
              <a:gd name="connsiteX7630" fmla="*/ 5410732 w 6226010"/>
              <a:gd name="connsiteY7630" fmla="*/ 1731783 h 5756219"/>
              <a:gd name="connsiteX7631" fmla="*/ 5390470 w 6226010"/>
              <a:gd name="connsiteY7631" fmla="*/ 1739381 h 5756219"/>
              <a:gd name="connsiteX7632" fmla="*/ 5394426 w 6226010"/>
              <a:gd name="connsiteY7632" fmla="*/ 1722951 h 5756219"/>
              <a:gd name="connsiteX7633" fmla="*/ 5348227 w 6226010"/>
              <a:gd name="connsiteY7633" fmla="*/ 1701211 h 5756219"/>
              <a:gd name="connsiteX7634" fmla="*/ 5364532 w 6226010"/>
              <a:gd name="connsiteY7634" fmla="*/ 1687622 h 5756219"/>
              <a:gd name="connsiteX7635" fmla="*/ 5388991 w 6226010"/>
              <a:gd name="connsiteY7635" fmla="*/ 1682187 h 5756219"/>
              <a:gd name="connsiteX7636" fmla="*/ 5418884 w 6226010"/>
              <a:gd name="connsiteY7636" fmla="*/ 1703928 h 5756219"/>
              <a:gd name="connsiteX7637" fmla="*/ 5419903 w 6226010"/>
              <a:gd name="connsiteY7637" fmla="*/ 1709363 h 5756219"/>
              <a:gd name="connsiteX7638" fmla="*/ 5418892 w 6226010"/>
              <a:gd name="connsiteY7638" fmla="*/ 1714756 h 5756219"/>
              <a:gd name="connsiteX7639" fmla="*/ 5413237 w 6226010"/>
              <a:gd name="connsiteY7639" fmla="*/ 1714713 h 5756219"/>
              <a:gd name="connsiteX7640" fmla="*/ 5402579 w 6226010"/>
              <a:gd name="connsiteY7640" fmla="*/ 1720233 h 5756219"/>
              <a:gd name="connsiteX7641" fmla="*/ 5448778 w 6226010"/>
              <a:gd name="connsiteY7641" fmla="*/ 1725668 h 5756219"/>
              <a:gd name="connsiteX7642" fmla="*/ 5448778 w 6226010"/>
              <a:gd name="connsiteY7642" fmla="*/ 1717517 h 5756219"/>
              <a:gd name="connsiteX7643" fmla="*/ 5541176 w 6226010"/>
              <a:gd name="connsiteY7643" fmla="*/ 1595225 h 5756219"/>
              <a:gd name="connsiteX7644" fmla="*/ 5538458 w 6226010"/>
              <a:gd name="connsiteY7644" fmla="*/ 1616965 h 5756219"/>
              <a:gd name="connsiteX7645" fmla="*/ 5565634 w 6226010"/>
              <a:gd name="connsiteY7645" fmla="*/ 1614248 h 5756219"/>
              <a:gd name="connsiteX7646" fmla="*/ 5519435 w 6226010"/>
              <a:gd name="connsiteY7646" fmla="*/ 1663164 h 5756219"/>
              <a:gd name="connsiteX7647" fmla="*/ 5571069 w 6226010"/>
              <a:gd name="connsiteY7647" fmla="*/ 1649576 h 5756219"/>
              <a:gd name="connsiteX7648" fmla="*/ 5538458 w 6226010"/>
              <a:gd name="connsiteY7648" fmla="*/ 1684904 h 5756219"/>
              <a:gd name="connsiteX7649" fmla="*/ 5603680 w 6226010"/>
              <a:gd name="connsiteY7649" fmla="*/ 1671316 h 5756219"/>
              <a:gd name="connsiteX7650" fmla="*/ 5598245 w 6226010"/>
              <a:gd name="connsiteY7650" fmla="*/ 1695775 h 5756219"/>
              <a:gd name="connsiteX7651" fmla="*/ 5668903 w 6226010"/>
              <a:gd name="connsiteY7651" fmla="*/ 1682187 h 5756219"/>
              <a:gd name="connsiteX7652" fmla="*/ 5641727 w 6226010"/>
              <a:gd name="connsiteY7652" fmla="*/ 1714798 h 5756219"/>
              <a:gd name="connsiteX7653" fmla="*/ 5590092 w 6226010"/>
              <a:gd name="connsiteY7653" fmla="*/ 1714798 h 5756219"/>
              <a:gd name="connsiteX7654" fmla="*/ 5630856 w 6226010"/>
              <a:gd name="connsiteY7654" fmla="*/ 1739256 h 5756219"/>
              <a:gd name="connsiteX7655" fmla="*/ 5614551 w 6226010"/>
              <a:gd name="connsiteY7655" fmla="*/ 1747409 h 5756219"/>
              <a:gd name="connsiteX7656" fmla="*/ 5581940 w 6226010"/>
              <a:gd name="connsiteY7656" fmla="*/ 1714798 h 5756219"/>
              <a:gd name="connsiteX7657" fmla="*/ 5584657 w 6226010"/>
              <a:gd name="connsiteY7657" fmla="*/ 1733822 h 5756219"/>
              <a:gd name="connsiteX7658" fmla="*/ 5562916 w 6226010"/>
              <a:gd name="connsiteY7658" fmla="*/ 1728386 h 5756219"/>
              <a:gd name="connsiteX7659" fmla="*/ 5557481 w 6226010"/>
              <a:gd name="connsiteY7659" fmla="*/ 1736540 h 5756219"/>
              <a:gd name="connsiteX7660" fmla="*/ 5568352 w 6226010"/>
              <a:gd name="connsiteY7660" fmla="*/ 1747409 h 5756219"/>
              <a:gd name="connsiteX7661" fmla="*/ 5543893 w 6226010"/>
              <a:gd name="connsiteY7661" fmla="*/ 1758280 h 5756219"/>
              <a:gd name="connsiteX7662" fmla="*/ 5543893 w 6226010"/>
              <a:gd name="connsiteY7662" fmla="*/ 1733822 h 5756219"/>
              <a:gd name="connsiteX7663" fmla="*/ 5524870 w 6226010"/>
              <a:gd name="connsiteY7663" fmla="*/ 1736540 h 5756219"/>
              <a:gd name="connsiteX7664" fmla="*/ 5543893 w 6226010"/>
              <a:gd name="connsiteY7664" fmla="*/ 1717517 h 5756219"/>
              <a:gd name="connsiteX7665" fmla="*/ 5494977 w 6226010"/>
              <a:gd name="connsiteY7665" fmla="*/ 1763715 h 5756219"/>
              <a:gd name="connsiteX7666" fmla="*/ 5524870 w 6226010"/>
              <a:gd name="connsiteY7666" fmla="*/ 1763715 h 5756219"/>
              <a:gd name="connsiteX7667" fmla="*/ 5522153 w 6226010"/>
              <a:gd name="connsiteY7667" fmla="*/ 1780020 h 5756219"/>
              <a:gd name="connsiteX7668" fmla="*/ 5560199 w 6226010"/>
              <a:gd name="connsiteY7668" fmla="*/ 1801761 h 5756219"/>
              <a:gd name="connsiteX7669" fmla="*/ 5584657 w 6226010"/>
              <a:gd name="connsiteY7669" fmla="*/ 1782739 h 5756219"/>
              <a:gd name="connsiteX7670" fmla="*/ 5590092 w 6226010"/>
              <a:gd name="connsiteY7670" fmla="*/ 1796326 h 5756219"/>
              <a:gd name="connsiteX7671" fmla="*/ 5571069 w 6226010"/>
              <a:gd name="connsiteY7671" fmla="*/ 1804479 h 5756219"/>
              <a:gd name="connsiteX7672" fmla="*/ 5600963 w 6226010"/>
              <a:gd name="connsiteY7672" fmla="*/ 1818067 h 5756219"/>
              <a:gd name="connsiteX7673" fmla="*/ 5600963 w 6226010"/>
              <a:gd name="connsiteY7673" fmla="*/ 1842525 h 5756219"/>
              <a:gd name="connsiteX7674" fmla="*/ 5565634 w 6226010"/>
              <a:gd name="connsiteY7674" fmla="*/ 1850678 h 5756219"/>
              <a:gd name="connsiteX7675" fmla="*/ 5576504 w 6226010"/>
              <a:gd name="connsiteY7675" fmla="*/ 1820785 h 5756219"/>
              <a:gd name="connsiteX7676" fmla="*/ 5497694 w 6226010"/>
              <a:gd name="connsiteY7676" fmla="*/ 1777303 h 5756219"/>
              <a:gd name="connsiteX7677" fmla="*/ 5497694 w 6226010"/>
              <a:gd name="connsiteY7677" fmla="*/ 1812632 h 5756219"/>
              <a:gd name="connsiteX7678" fmla="*/ 5462366 w 6226010"/>
              <a:gd name="connsiteY7678" fmla="*/ 1777303 h 5756219"/>
              <a:gd name="connsiteX7679" fmla="*/ 5456930 w 6226010"/>
              <a:gd name="connsiteY7679" fmla="*/ 1796326 h 5756219"/>
              <a:gd name="connsiteX7680" fmla="*/ 5448778 w 6226010"/>
              <a:gd name="connsiteY7680" fmla="*/ 1880571 h 5756219"/>
              <a:gd name="connsiteX7681" fmla="*/ 5459648 w 6226010"/>
              <a:gd name="connsiteY7681" fmla="*/ 1877853 h 5756219"/>
              <a:gd name="connsiteX7682" fmla="*/ 5497694 w 6226010"/>
              <a:gd name="connsiteY7682" fmla="*/ 1823502 h 5756219"/>
              <a:gd name="connsiteX7683" fmla="*/ 5497694 w 6226010"/>
              <a:gd name="connsiteY7683" fmla="*/ 1837090 h 5756219"/>
              <a:gd name="connsiteX7684" fmla="*/ 5527588 w 6226010"/>
              <a:gd name="connsiteY7684" fmla="*/ 1831654 h 5756219"/>
              <a:gd name="connsiteX7685" fmla="*/ 5486824 w 6226010"/>
              <a:gd name="connsiteY7685" fmla="*/ 1850678 h 5756219"/>
              <a:gd name="connsiteX7686" fmla="*/ 5484106 w 6226010"/>
              <a:gd name="connsiteY7686" fmla="*/ 1888724 h 5756219"/>
              <a:gd name="connsiteX7687" fmla="*/ 5516717 w 6226010"/>
              <a:gd name="connsiteY7687" fmla="*/ 1872419 h 5756219"/>
              <a:gd name="connsiteX7688" fmla="*/ 5508565 w 6226010"/>
              <a:gd name="connsiteY7688" fmla="*/ 1858830 h 5756219"/>
              <a:gd name="connsiteX7689" fmla="*/ 5524870 w 6226010"/>
              <a:gd name="connsiteY7689" fmla="*/ 1853396 h 5756219"/>
              <a:gd name="connsiteX7690" fmla="*/ 5535741 w 6226010"/>
              <a:gd name="connsiteY7690" fmla="*/ 1869701 h 5756219"/>
              <a:gd name="connsiteX7691" fmla="*/ 5519435 w 6226010"/>
              <a:gd name="connsiteY7691" fmla="*/ 1888724 h 5756219"/>
              <a:gd name="connsiteX7692" fmla="*/ 5489542 w 6226010"/>
              <a:gd name="connsiteY7692" fmla="*/ 1915900 h 5756219"/>
              <a:gd name="connsiteX7693" fmla="*/ 5494977 w 6226010"/>
              <a:gd name="connsiteY7693" fmla="*/ 1918617 h 5756219"/>
              <a:gd name="connsiteX7694" fmla="*/ 5505847 w 6226010"/>
              <a:gd name="connsiteY7694" fmla="*/ 1902312 h 5756219"/>
              <a:gd name="connsiteX7695" fmla="*/ 5503129 w 6226010"/>
              <a:gd name="connsiteY7695" fmla="*/ 1929488 h 5756219"/>
              <a:gd name="connsiteX7696" fmla="*/ 5565634 w 6226010"/>
              <a:gd name="connsiteY7696" fmla="*/ 1924053 h 5756219"/>
              <a:gd name="connsiteX7697" fmla="*/ 5570063 w 6226010"/>
              <a:gd name="connsiteY7697" fmla="*/ 1930696 h 5756219"/>
              <a:gd name="connsiteX7698" fmla="*/ 5560199 w 6226010"/>
              <a:gd name="connsiteY7698" fmla="*/ 1934923 h 5756219"/>
              <a:gd name="connsiteX7699" fmla="*/ 5598245 w 6226010"/>
              <a:gd name="connsiteY7699" fmla="*/ 1951229 h 5756219"/>
              <a:gd name="connsiteX7700" fmla="*/ 5590092 w 6226010"/>
              <a:gd name="connsiteY7700" fmla="*/ 1943076 h 5756219"/>
              <a:gd name="connsiteX7701" fmla="*/ 5609115 w 6226010"/>
              <a:gd name="connsiteY7701" fmla="*/ 1934923 h 5756219"/>
              <a:gd name="connsiteX7702" fmla="*/ 5595357 w 6226010"/>
              <a:gd name="connsiteY7702" fmla="*/ 1936452 h 5756219"/>
              <a:gd name="connsiteX7703" fmla="*/ 5592559 w 6226010"/>
              <a:gd name="connsiteY7703" fmla="*/ 1935668 h 5756219"/>
              <a:gd name="connsiteX7704" fmla="*/ 5600963 w 6226010"/>
              <a:gd name="connsiteY7704" fmla="*/ 1932205 h 5756219"/>
              <a:gd name="connsiteX7705" fmla="*/ 5587375 w 6226010"/>
              <a:gd name="connsiteY7705" fmla="*/ 1921335 h 5756219"/>
              <a:gd name="connsiteX7706" fmla="*/ 5614551 w 6226010"/>
              <a:gd name="connsiteY7706" fmla="*/ 1934923 h 5756219"/>
              <a:gd name="connsiteX7707" fmla="*/ 5628139 w 6226010"/>
              <a:gd name="connsiteY7707" fmla="*/ 1929488 h 5756219"/>
              <a:gd name="connsiteX7708" fmla="*/ 5619986 w 6226010"/>
              <a:gd name="connsiteY7708" fmla="*/ 1940358 h 5756219"/>
              <a:gd name="connsiteX7709" fmla="*/ 5630856 w 6226010"/>
              <a:gd name="connsiteY7709" fmla="*/ 1943076 h 5756219"/>
              <a:gd name="connsiteX7710" fmla="*/ 5633774 w 6226010"/>
              <a:gd name="connsiteY7710" fmla="*/ 1938271 h 5756219"/>
              <a:gd name="connsiteX7711" fmla="*/ 5636886 w 6226010"/>
              <a:gd name="connsiteY7711" fmla="*/ 1948087 h 5756219"/>
              <a:gd name="connsiteX7712" fmla="*/ 5625421 w 6226010"/>
              <a:gd name="connsiteY7712" fmla="*/ 1970252 h 5756219"/>
              <a:gd name="connsiteX7713" fmla="*/ 5663467 w 6226010"/>
              <a:gd name="connsiteY7713" fmla="*/ 1975687 h 5756219"/>
              <a:gd name="connsiteX7714" fmla="*/ 5687926 w 6226010"/>
              <a:gd name="connsiteY7714" fmla="*/ 1943076 h 5756219"/>
              <a:gd name="connsiteX7715" fmla="*/ 5639009 w 6226010"/>
              <a:gd name="connsiteY7715" fmla="*/ 1945793 h 5756219"/>
              <a:gd name="connsiteX7716" fmla="*/ 5663467 w 6226010"/>
              <a:gd name="connsiteY7716" fmla="*/ 1940358 h 5756219"/>
              <a:gd name="connsiteX7717" fmla="*/ 5651578 w 6226010"/>
              <a:gd name="connsiteY7717" fmla="*/ 1933904 h 5756219"/>
              <a:gd name="connsiteX7718" fmla="*/ 5634240 w 6226010"/>
              <a:gd name="connsiteY7718" fmla="*/ 1937503 h 5756219"/>
              <a:gd name="connsiteX7719" fmla="*/ 5636631 w 6226010"/>
              <a:gd name="connsiteY7719" fmla="*/ 1933565 h 5756219"/>
              <a:gd name="connsiteX7720" fmla="*/ 5636291 w 6226010"/>
              <a:gd name="connsiteY7720" fmla="*/ 1924053 h 5756219"/>
              <a:gd name="connsiteX7721" fmla="*/ 5645803 w 6226010"/>
              <a:gd name="connsiteY7721" fmla="*/ 1919297 h 5756219"/>
              <a:gd name="connsiteX7722" fmla="*/ 5648691 w 6226010"/>
              <a:gd name="connsiteY7722" fmla="*/ 1919090 h 5756219"/>
              <a:gd name="connsiteX7723" fmla="*/ 5654975 w 6226010"/>
              <a:gd name="connsiteY7723" fmla="*/ 1932206 h 5756219"/>
              <a:gd name="connsiteX7724" fmla="*/ 5677055 w 6226010"/>
              <a:gd name="connsiteY7724" fmla="*/ 1932205 h 5756219"/>
              <a:gd name="connsiteX7725" fmla="*/ 5671280 w 6226010"/>
              <a:gd name="connsiteY7725" fmla="*/ 1913862 h 5756219"/>
              <a:gd name="connsiteX7726" fmla="*/ 5670736 w 6226010"/>
              <a:gd name="connsiteY7726" fmla="*/ 1913753 h 5756219"/>
              <a:gd name="connsiteX7727" fmla="*/ 5674879 w 6226010"/>
              <a:gd name="connsiteY7727" fmla="*/ 1908899 h 5756219"/>
              <a:gd name="connsiteX7728" fmla="*/ 5677055 w 6226010"/>
              <a:gd name="connsiteY7728" fmla="*/ 1911484 h 5756219"/>
              <a:gd name="connsiteX7729" fmla="*/ 5682491 w 6226010"/>
              <a:gd name="connsiteY7729" fmla="*/ 1915900 h 5756219"/>
              <a:gd name="connsiteX7730" fmla="*/ 5706949 w 6226010"/>
              <a:gd name="connsiteY7730" fmla="*/ 1907747 h 5756219"/>
              <a:gd name="connsiteX7731" fmla="*/ 5701514 w 6226010"/>
              <a:gd name="connsiteY7731" fmla="*/ 1915900 h 5756219"/>
              <a:gd name="connsiteX7732" fmla="*/ 5717819 w 6226010"/>
              <a:gd name="connsiteY7732" fmla="*/ 1902312 h 5756219"/>
              <a:gd name="connsiteX7733" fmla="*/ 5685335 w 6226010"/>
              <a:gd name="connsiteY7733" fmla="*/ 1898108 h 5756219"/>
              <a:gd name="connsiteX7734" fmla="*/ 5684904 w 6226010"/>
              <a:gd name="connsiteY7734" fmla="*/ 1898326 h 5756219"/>
              <a:gd name="connsiteX7735" fmla="*/ 5698796 w 6226010"/>
              <a:gd name="connsiteY7735" fmla="*/ 1886006 h 5756219"/>
              <a:gd name="connsiteX7736" fmla="*/ 5576504 w 6226010"/>
              <a:gd name="connsiteY7736" fmla="*/ 1913182 h 5756219"/>
              <a:gd name="connsiteX7737" fmla="*/ 5538458 w 6226010"/>
              <a:gd name="connsiteY7737" fmla="*/ 1875136 h 5756219"/>
              <a:gd name="connsiteX7738" fmla="*/ 5568352 w 6226010"/>
              <a:gd name="connsiteY7738" fmla="*/ 1864265 h 5756219"/>
              <a:gd name="connsiteX7739" fmla="*/ 5573787 w 6226010"/>
              <a:gd name="connsiteY7739" fmla="*/ 1877853 h 5756219"/>
              <a:gd name="connsiteX7740" fmla="*/ 5622703 w 6226010"/>
              <a:gd name="connsiteY7740" fmla="*/ 1850678 h 5756219"/>
              <a:gd name="connsiteX7741" fmla="*/ 5603680 w 6226010"/>
              <a:gd name="connsiteY7741" fmla="*/ 1864265 h 5756219"/>
              <a:gd name="connsiteX7742" fmla="*/ 5606398 w 6226010"/>
              <a:gd name="connsiteY7742" fmla="*/ 1834372 h 5756219"/>
              <a:gd name="connsiteX7743" fmla="*/ 5644444 w 6226010"/>
              <a:gd name="connsiteY7743" fmla="*/ 1845242 h 5756219"/>
              <a:gd name="connsiteX7744" fmla="*/ 5663467 w 6226010"/>
              <a:gd name="connsiteY7744" fmla="*/ 1796326 h 5756219"/>
              <a:gd name="connsiteX7745" fmla="*/ 5677055 w 6226010"/>
              <a:gd name="connsiteY7745" fmla="*/ 1812632 h 5756219"/>
              <a:gd name="connsiteX7746" fmla="*/ 5715102 w 6226010"/>
              <a:gd name="connsiteY7746" fmla="*/ 1801761 h 5756219"/>
              <a:gd name="connsiteX7747" fmla="*/ 5712384 w 6226010"/>
              <a:gd name="connsiteY7747" fmla="*/ 1828938 h 5756219"/>
              <a:gd name="connsiteX7748" fmla="*/ 5701514 w 6226010"/>
              <a:gd name="connsiteY7748" fmla="*/ 1834372 h 5756219"/>
              <a:gd name="connsiteX7749" fmla="*/ 5708308 w 6226010"/>
              <a:gd name="connsiteY7749" fmla="*/ 1842525 h 5756219"/>
              <a:gd name="connsiteX7750" fmla="*/ 5711648 w 6226010"/>
              <a:gd name="connsiteY7750" fmla="*/ 1846534 h 5756219"/>
              <a:gd name="connsiteX7751" fmla="*/ 5706949 w 6226010"/>
              <a:gd name="connsiteY7751" fmla="*/ 1847961 h 5756219"/>
              <a:gd name="connsiteX7752" fmla="*/ 5712384 w 6226010"/>
              <a:gd name="connsiteY7752" fmla="*/ 1861548 h 5756219"/>
              <a:gd name="connsiteX7753" fmla="*/ 5693361 w 6226010"/>
              <a:gd name="connsiteY7753" fmla="*/ 1850678 h 5756219"/>
              <a:gd name="connsiteX7754" fmla="*/ 5704231 w 6226010"/>
              <a:gd name="connsiteY7754" fmla="*/ 1875136 h 5756219"/>
              <a:gd name="connsiteX7755" fmla="*/ 5736843 w 6226010"/>
              <a:gd name="connsiteY7755" fmla="*/ 1850678 h 5756219"/>
              <a:gd name="connsiteX7756" fmla="*/ 5726459 w 6226010"/>
              <a:gd name="connsiteY7756" fmla="*/ 1842566 h 5756219"/>
              <a:gd name="connsiteX7757" fmla="*/ 5734125 w 6226010"/>
              <a:gd name="connsiteY7757" fmla="*/ 1837090 h 5756219"/>
              <a:gd name="connsiteX7758" fmla="*/ 5720537 w 6226010"/>
              <a:gd name="connsiteY7758" fmla="*/ 1807196 h 5756219"/>
              <a:gd name="connsiteX7759" fmla="*/ 5728690 w 6226010"/>
              <a:gd name="connsiteY7759" fmla="*/ 1777303 h 5756219"/>
              <a:gd name="connsiteX7760" fmla="*/ 5730680 w 6226010"/>
              <a:gd name="connsiteY7760" fmla="*/ 1777111 h 5756219"/>
              <a:gd name="connsiteX7761" fmla="*/ 5731407 w 6226010"/>
              <a:gd name="connsiteY7761" fmla="*/ 1780020 h 5756219"/>
              <a:gd name="connsiteX7762" fmla="*/ 5761301 w 6226010"/>
              <a:gd name="connsiteY7762" fmla="*/ 1774586 h 5756219"/>
              <a:gd name="connsiteX7763" fmla="*/ 5780324 w 6226010"/>
              <a:gd name="connsiteY7763" fmla="*/ 1788173 h 5756219"/>
              <a:gd name="connsiteX7764" fmla="*/ 5742278 w 6226010"/>
              <a:gd name="connsiteY7764" fmla="*/ 1793609 h 5756219"/>
              <a:gd name="connsiteX7765" fmla="*/ 5753148 w 6226010"/>
              <a:gd name="connsiteY7765" fmla="*/ 1823502 h 5756219"/>
              <a:gd name="connsiteX7766" fmla="*/ 5750431 w 6226010"/>
              <a:gd name="connsiteY7766" fmla="*/ 1807196 h 5756219"/>
              <a:gd name="connsiteX7767" fmla="*/ 5796630 w 6226010"/>
              <a:gd name="connsiteY7767" fmla="*/ 1823502 h 5756219"/>
              <a:gd name="connsiteX7768" fmla="*/ 5834676 w 6226010"/>
              <a:gd name="connsiteY7768" fmla="*/ 1812632 h 5756219"/>
              <a:gd name="connsiteX7769" fmla="*/ 5788435 w 6226010"/>
              <a:gd name="connsiteY7769" fmla="*/ 1796581 h 5756219"/>
              <a:gd name="connsiteX7770" fmla="*/ 5785959 w 6226010"/>
              <a:gd name="connsiteY7770" fmla="*/ 1787730 h 5756219"/>
              <a:gd name="connsiteX7771" fmla="*/ 5786439 w 6226010"/>
              <a:gd name="connsiteY7771" fmla="*/ 1788173 h 5756219"/>
              <a:gd name="connsiteX7772" fmla="*/ 5799347 w 6226010"/>
              <a:gd name="connsiteY7772" fmla="*/ 1788173 h 5756219"/>
              <a:gd name="connsiteX7773" fmla="*/ 5872722 w 6226010"/>
              <a:gd name="connsiteY7773" fmla="*/ 1820785 h 5756219"/>
              <a:gd name="connsiteX7774" fmla="*/ 5899898 w 6226010"/>
              <a:gd name="connsiteY7774" fmla="*/ 1799043 h 5756219"/>
              <a:gd name="connsiteX7775" fmla="*/ 5935227 w 6226010"/>
              <a:gd name="connsiteY7775" fmla="*/ 1812632 h 5756219"/>
              <a:gd name="connsiteX7776" fmla="*/ 5927074 w 6226010"/>
              <a:gd name="connsiteY7776" fmla="*/ 1834372 h 5756219"/>
              <a:gd name="connsiteX7777" fmla="*/ 5946097 w 6226010"/>
              <a:gd name="connsiteY7777" fmla="*/ 1861548 h 5756219"/>
              <a:gd name="connsiteX7778" fmla="*/ 5978708 w 6226010"/>
              <a:gd name="connsiteY7778" fmla="*/ 1839807 h 5756219"/>
              <a:gd name="connsiteX7779" fmla="*/ 5956968 w 6226010"/>
              <a:gd name="connsiteY7779" fmla="*/ 1866984 h 5756219"/>
              <a:gd name="connsiteX7780" fmla="*/ 5929792 w 6226010"/>
              <a:gd name="connsiteY7780" fmla="*/ 1896878 h 5756219"/>
              <a:gd name="connsiteX7781" fmla="*/ 5921639 w 6226010"/>
              <a:gd name="connsiteY7781" fmla="*/ 1883289 h 5756219"/>
              <a:gd name="connsiteX7782" fmla="*/ 5940662 w 6226010"/>
              <a:gd name="connsiteY7782" fmla="*/ 1875136 h 5756219"/>
              <a:gd name="connsiteX7783" fmla="*/ 5927074 w 6226010"/>
              <a:gd name="connsiteY7783" fmla="*/ 1872419 h 5756219"/>
              <a:gd name="connsiteX7784" fmla="*/ 5913486 w 6226010"/>
              <a:gd name="connsiteY7784" fmla="*/ 1837090 h 5756219"/>
              <a:gd name="connsiteX7785" fmla="*/ 5908051 w 6226010"/>
              <a:gd name="connsiteY7785" fmla="*/ 1875136 h 5756219"/>
              <a:gd name="connsiteX7786" fmla="*/ 5872722 w 6226010"/>
              <a:gd name="connsiteY7786" fmla="*/ 1834372 h 5756219"/>
              <a:gd name="connsiteX7787" fmla="*/ 5856417 w 6226010"/>
              <a:gd name="connsiteY7787" fmla="*/ 1856113 h 5756219"/>
              <a:gd name="connsiteX7788" fmla="*/ 5799347 w 6226010"/>
              <a:gd name="connsiteY7788" fmla="*/ 1853396 h 5756219"/>
              <a:gd name="connsiteX7789" fmla="*/ 5807500 w 6226010"/>
              <a:gd name="connsiteY7789" fmla="*/ 1866984 h 5756219"/>
              <a:gd name="connsiteX7790" fmla="*/ 5831959 w 6226010"/>
              <a:gd name="connsiteY7790" fmla="*/ 1853396 h 5756219"/>
              <a:gd name="connsiteX7791" fmla="*/ 5842829 w 6226010"/>
              <a:gd name="connsiteY7791" fmla="*/ 1875136 h 5756219"/>
              <a:gd name="connsiteX7792" fmla="*/ 5859135 w 6226010"/>
              <a:gd name="connsiteY7792" fmla="*/ 1864265 h 5756219"/>
              <a:gd name="connsiteX7793" fmla="*/ 5867287 w 6226010"/>
              <a:gd name="connsiteY7793" fmla="*/ 1875136 h 5756219"/>
              <a:gd name="connsiteX7794" fmla="*/ 5883593 w 6226010"/>
              <a:gd name="connsiteY7794" fmla="*/ 1866984 h 5756219"/>
              <a:gd name="connsiteX7795" fmla="*/ 5880875 w 6226010"/>
              <a:gd name="connsiteY7795" fmla="*/ 1880571 h 5756219"/>
              <a:gd name="connsiteX7796" fmla="*/ 5891746 w 6226010"/>
              <a:gd name="connsiteY7796" fmla="*/ 1883289 h 5756219"/>
              <a:gd name="connsiteX7797" fmla="*/ 5864570 w 6226010"/>
              <a:gd name="connsiteY7797" fmla="*/ 1883289 h 5756219"/>
              <a:gd name="connsiteX7798" fmla="*/ 5872722 w 6226010"/>
              <a:gd name="connsiteY7798" fmla="*/ 1896878 h 5756219"/>
              <a:gd name="connsiteX7799" fmla="*/ 5908051 w 6226010"/>
              <a:gd name="connsiteY7799" fmla="*/ 1877853 h 5756219"/>
              <a:gd name="connsiteX7800" fmla="*/ 5908051 w 6226010"/>
              <a:gd name="connsiteY7800" fmla="*/ 1902312 h 5756219"/>
              <a:gd name="connsiteX7801" fmla="*/ 5927074 w 6226010"/>
              <a:gd name="connsiteY7801" fmla="*/ 1896878 h 5756219"/>
              <a:gd name="connsiteX7802" fmla="*/ 5910769 w 6226010"/>
              <a:gd name="connsiteY7802" fmla="*/ 1929488 h 5756219"/>
              <a:gd name="connsiteX7803" fmla="*/ 5883593 w 6226010"/>
              <a:gd name="connsiteY7803" fmla="*/ 1918617 h 5756219"/>
              <a:gd name="connsiteX7804" fmla="*/ 5894463 w 6226010"/>
              <a:gd name="connsiteY7804" fmla="*/ 1910465 h 5756219"/>
              <a:gd name="connsiteX7805" fmla="*/ 5807500 w 6226010"/>
              <a:gd name="connsiteY7805" fmla="*/ 1869701 h 5756219"/>
              <a:gd name="connsiteX7806" fmla="*/ 5764019 w 6226010"/>
              <a:gd name="connsiteY7806" fmla="*/ 1910465 h 5756219"/>
              <a:gd name="connsiteX7807" fmla="*/ 5821088 w 6226010"/>
              <a:gd name="connsiteY7807" fmla="*/ 1886006 h 5756219"/>
              <a:gd name="connsiteX7808" fmla="*/ 5902616 w 6226010"/>
              <a:gd name="connsiteY7808" fmla="*/ 1940358 h 5756219"/>
              <a:gd name="connsiteX7809" fmla="*/ 5937945 w 6226010"/>
              <a:gd name="connsiteY7809" fmla="*/ 1907747 h 5756219"/>
              <a:gd name="connsiteX7810" fmla="*/ 5913486 w 6226010"/>
              <a:gd name="connsiteY7810" fmla="*/ 1940358 h 5756219"/>
              <a:gd name="connsiteX7811" fmla="*/ 5965121 w 6226010"/>
              <a:gd name="connsiteY7811" fmla="*/ 1921335 h 5756219"/>
              <a:gd name="connsiteX7812" fmla="*/ 5954250 w 6226010"/>
              <a:gd name="connsiteY7812" fmla="*/ 1943076 h 5756219"/>
              <a:gd name="connsiteX7813" fmla="*/ 5937945 w 6226010"/>
              <a:gd name="connsiteY7813" fmla="*/ 1943076 h 5756219"/>
              <a:gd name="connsiteX7814" fmla="*/ 5935227 w 6226010"/>
              <a:gd name="connsiteY7814" fmla="*/ 1962099 h 5756219"/>
              <a:gd name="connsiteX7815" fmla="*/ 5940662 w 6226010"/>
              <a:gd name="connsiteY7815" fmla="*/ 1964817 h 5756219"/>
              <a:gd name="connsiteX7816" fmla="*/ 5978708 w 6226010"/>
              <a:gd name="connsiteY7816" fmla="*/ 1937641 h 5756219"/>
              <a:gd name="connsiteX7817" fmla="*/ 5962403 w 6226010"/>
              <a:gd name="connsiteY7817" fmla="*/ 1962099 h 5756219"/>
              <a:gd name="connsiteX7818" fmla="*/ 6003167 w 6226010"/>
              <a:gd name="connsiteY7818" fmla="*/ 1964817 h 5756219"/>
              <a:gd name="connsiteX7819" fmla="*/ 5992296 w 6226010"/>
              <a:gd name="connsiteY7819" fmla="*/ 2000145 h 5756219"/>
              <a:gd name="connsiteX7820" fmla="*/ 5965121 w 6226010"/>
              <a:gd name="connsiteY7820" fmla="*/ 2002863 h 5756219"/>
              <a:gd name="connsiteX7821" fmla="*/ 5986861 w 6226010"/>
              <a:gd name="connsiteY7821" fmla="*/ 1983840 h 5756219"/>
              <a:gd name="connsiteX7822" fmla="*/ 5902616 w 6226010"/>
              <a:gd name="connsiteY7822" fmla="*/ 1972969 h 5756219"/>
              <a:gd name="connsiteX7823" fmla="*/ 5840111 w 6226010"/>
              <a:gd name="connsiteY7823" fmla="*/ 1943076 h 5756219"/>
              <a:gd name="connsiteX7824" fmla="*/ 5804783 w 6226010"/>
              <a:gd name="connsiteY7824" fmla="*/ 1915900 h 5756219"/>
              <a:gd name="connsiteX7825" fmla="*/ 5834676 w 6226010"/>
              <a:gd name="connsiteY7825" fmla="*/ 1956664 h 5756219"/>
              <a:gd name="connsiteX7826" fmla="*/ 5866608 w 6226010"/>
              <a:gd name="connsiteY7826" fmla="*/ 1986557 h 5756219"/>
              <a:gd name="connsiteX7827" fmla="*/ 5884425 w 6226010"/>
              <a:gd name="connsiteY7827" fmla="*/ 1997315 h 5756219"/>
              <a:gd name="connsiteX7828" fmla="*/ 5872043 w 6226010"/>
              <a:gd name="connsiteY7828" fmla="*/ 1995050 h 5756219"/>
              <a:gd name="connsiteX7829" fmla="*/ 5840111 w 6226010"/>
              <a:gd name="connsiteY7829" fmla="*/ 2000145 h 5756219"/>
              <a:gd name="connsiteX7830" fmla="*/ 5897181 w 6226010"/>
              <a:gd name="connsiteY7830" fmla="*/ 2027321 h 5756219"/>
              <a:gd name="connsiteX7831" fmla="*/ 5918922 w 6226010"/>
              <a:gd name="connsiteY7831" fmla="*/ 2054497 h 5756219"/>
              <a:gd name="connsiteX7832" fmla="*/ 5891746 w 6226010"/>
              <a:gd name="connsiteY7832" fmla="*/ 2049062 h 5756219"/>
              <a:gd name="connsiteX7833" fmla="*/ 5930726 w 6226010"/>
              <a:gd name="connsiteY7833" fmla="*/ 2077343 h 5756219"/>
              <a:gd name="connsiteX7834" fmla="*/ 5935089 w 6226010"/>
              <a:gd name="connsiteY7834" fmla="*/ 2077077 h 5756219"/>
              <a:gd name="connsiteX7835" fmla="*/ 5938284 w 6226010"/>
              <a:gd name="connsiteY7835" fmla="*/ 2088213 h 5756219"/>
              <a:gd name="connsiteX7836" fmla="*/ 5943158 w 6226010"/>
              <a:gd name="connsiteY7836" fmla="*/ 2094167 h 5756219"/>
              <a:gd name="connsiteX7837" fmla="*/ 5938964 w 6226010"/>
              <a:gd name="connsiteY7837" fmla="*/ 2100697 h 5756219"/>
              <a:gd name="connsiteX7838" fmla="*/ 5943380 w 6226010"/>
              <a:gd name="connsiteY7838" fmla="*/ 2125155 h 5756219"/>
              <a:gd name="connsiteX7839" fmla="*/ 5925036 w 6226010"/>
              <a:gd name="connsiteY7839" fmla="*/ 2131269 h 5756219"/>
              <a:gd name="connsiteX7840" fmla="*/ 5913850 w 6226010"/>
              <a:gd name="connsiteY7840" fmla="*/ 2132287 h 5756219"/>
              <a:gd name="connsiteX7841" fmla="*/ 5913614 w 6226010"/>
              <a:gd name="connsiteY7841" fmla="*/ 2130548 h 5756219"/>
              <a:gd name="connsiteX7842" fmla="*/ 5872722 w 6226010"/>
              <a:gd name="connsiteY7842" fmla="*/ 2103415 h 5756219"/>
              <a:gd name="connsiteX7843" fmla="*/ 5871491 w 6226010"/>
              <a:gd name="connsiteY7843" fmla="*/ 2123627 h 5756219"/>
              <a:gd name="connsiteX7844" fmla="*/ 5871782 w 6226010"/>
              <a:gd name="connsiteY7844" fmla="*/ 2124201 h 5756219"/>
              <a:gd name="connsiteX7845" fmla="*/ 5870005 w 6226010"/>
              <a:gd name="connsiteY7845" fmla="*/ 2127873 h 5756219"/>
              <a:gd name="connsiteX7846" fmla="*/ 5835695 w 6226010"/>
              <a:gd name="connsiteY7846" fmla="*/ 2108510 h 5756219"/>
              <a:gd name="connsiteX7847" fmla="*/ 5832067 w 6226010"/>
              <a:gd name="connsiteY7847" fmla="*/ 2107188 h 5756219"/>
              <a:gd name="connsiteX7848" fmla="*/ 5823806 w 6226010"/>
              <a:gd name="connsiteY7848" fmla="*/ 2100697 h 5756219"/>
              <a:gd name="connsiteX7849" fmla="*/ 5824977 w 6226010"/>
              <a:gd name="connsiteY7849" fmla="*/ 2104604 h 5756219"/>
              <a:gd name="connsiteX7850" fmla="*/ 5799347 w 6226010"/>
              <a:gd name="connsiteY7850" fmla="*/ 2095262 h 5756219"/>
              <a:gd name="connsiteX7851" fmla="*/ 5826523 w 6226010"/>
              <a:gd name="connsiteY7851" fmla="*/ 2084391 h 5756219"/>
              <a:gd name="connsiteX7852" fmla="*/ 5802065 w 6226010"/>
              <a:gd name="connsiteY7852" fmla="*/ 2057216 h 5756219"/>
              <a:gd name="connsiteX7853" fmla="*/ 5815653 w 6226010"/>
              <a:gd name="connsiteY7853" fmla="*/ 2051779 h 5756219"/>
              <a:gd name="connsiteX7854" fmla="*/ 5826523 w 6226010"/>
              <a:gd name="connsiteY7854" fmla="*/ 2076238 h 5756219"/>
              <a:gd name="connsiteX7855" fmla="*/ 5845547 w 6226010"/>
              <a:gd name="connsiteY7855" fmla="*/ 2057216 h 5756219"/>
              <a:gd name="connsiteX7856" fmla="*/ 5793912 w 6226010"/>
              <a:gd name="connsiteY7856" fmla="*/ 2051779 h 5756219"/>
              <a:gd name="connsiteX7857" fmla="*/ 5791195 w 6226010"/>
              <a:gd name="connsiteY7857" fmla="*/ 2016451 h 5756219"/>
              <a:gd name="connsiteX7858" fmla="*/ 5766736 w 6226010"/>
              <a:gd name="connsiteY7858" fmla="*/ 2057216 h 5756219"/>
              <a:gd name="connsiteX7859" fmla="*/ 5848264 w 6226010"/>
              <a:gd name="connsiteY7859" fmla="*/ 2141460 h 5756219"/>
              <a:gd name="connsiteX7860" fmla="*/ 5831959 w 6226010"/>
              <a:gd name="connsiteY7860" fmla="*/ 2165919 h 5756219"/>
              <a:gd name="connsiteX7861" fmla="*/ 5842829 w 6226010"/>
              <a:gd name="connsiteY7861" fmla="*/ 2176789 h 5756219"/>
              <a:gd name="connsiteX7862" fmla="*/ 5812935 w 6226010"/>
              <a:gd name="connsiteY7862" fmla="*/ 2157767 h 5756219"/>
              <a:gd name="connsiteX7863" fmla="*/ 5804783 w 6226010"/>
              <a:gd name="connsiteY7863" fmla="*/ 2163202 h 5756219"/>
              <a:gd name="connsiteX7864" fmla="*/ 5815653 w 6226010"/>
              <a:gd name="connsiteY7864" fmla="*/ 2187659 h 5756219"/>
              <a:gd name="connsiteX7865" fmla="*/ 5840111 w 6226010"/>
              <a:gd name="connsiteY7865" fmla="*/ 2193094 h 5756219"/>
              <a:gd name="connsiteX7866" fmla="*/ 5848264 w 6226010"/>
              <a:gd name="connsiteY7866" fmla="*/ 2176789 h 5756219"/>
              <a:gd name="connsiteX7867" fmla="*/ 5859135 w 6226010"/>
              <a:gd name="connsiteY7867" fmla="*/ 2201248 h 5756219"/>
              <a:gd name="connsiteX7868" fmla="*/ 5821088 w 6226010"/>
              <a:gd name="connsiteY7868" fmla="*/ 2195813 h 5756219"/>
              <a:gd name="connsiteX7869" fmla="*/ 5810218 w 6226010"/>
              <a:gd name="connsiteY7869" fmla="*/ 2206683 h 5756219"/>
              <a:gd name="connsiteX7870" fmla="*/ 5848264 w 6226010"/>
              <a:gd name="connsiteY7870" fmla="*/ 2212119 h 5756219"/>
              <a:gd name="connsiteX7871" fmla="*/ 5872722 w 6226010"/>
              <a:gd name="connsiteY7871" fmla="*/ 2184943 h 5756219"/>
              <a:gd name="connsiteX7872" fmla="*/ 5878158 w 6226010"/>
              <a:gd name="connsiteY7872" fmla="*/ 2203965 h 5756219"/>
              <a:gd name="connsiteX7873" fmla="*/ 5962403 w 6226010"/>
              <a:gd name="connsiteY7873" fmla="*/ 2233858 h 5756219"/>
              <a:gd name="connsiteX7874" fmla="*/ 5992296 w 6226010"/>
              <a:gd name="connsiteY7874" fmla="*/ 2225705 h 5756219"/>
              <a:gd name="connsiteX7875" fmla="*/ 5956968 w 6226010"/>
              <a:gd name="connsiteY7875" fmla="*/ 2252882 h 5756219"/>
              <a:gd name="connsiteX7876" fmla="*/ 5878158 w 6226010"/>
              <a:gd name="connsiteY7876" fmla="*/ 2212119 h 5756219"/>
              <a:gd name="connsiteX7877" fmla="*/ 5872722 w 6226010"/>
              <a:gd name="connsiteY7877" fmla="*/ 2236577 h 5756219"/>
              <a:gd name="connsiteX7878" fmla="*/ 5815653 w 6226010"/>
              <a:gd name="connsiteY7878" fmla="*/ 2222988 h 5756219"/>
              <a:gd name="connsiteX7879" fmla="*/ 5848264 w 6226010"/>
              <a:gd name="connsiteY7879" fmla="*/ 2252882 h 5756219"/>
              <a:gd name="connsiteX7880" fmla="*/ 5810218 w 6226010"/>
              <a:gd name="connsiteY7880" fmla="*/ 2258317 h 5756219"/>
              <a:gd name="connsiteX7881" fmla="*/ 5804783 w 6226010"/>
              <a:gd name="connsiteY7881" fmla="*/ 2217554 h 5756219"/>
              <a:gd name="connsiteX7882" fmla="*/ 5796672 w 6226010"/>
              <a:gd name="connsiteY7882" fmla="*/ 2214878 h 5756219"/>
              <a:gd name="connsiteX7883" fmla="*/ 5789604 w 6226010"/>
              <a:gd name="connsiteY7883" fmla="*/ 2218203 h 5756219"/>
              <a:gd name="connsiteX7884" fmla="*/ 5784401 w 6226010"/>
              <a:gd name="connsiteY7884" fmla="*/ 2211438 h 5756219"/>
              <a:gd name="connsiteX7885" fmla="*/ 5777607 w 6226010"/>
              <a:gd name="connsiteY7885" fmla="*/ 2206683 h 5756219"/>
              <a:gd name="connsiteX7886" fmla="*/ 5671620 w 6226010"/>
              <a:gd name="connsiteY7886" fmla="*/ 2152332 h 5756219"/>
              <a:gd name="connsiteX7887" fmla="*/ 5705250 w 6226010"/>
              <a:gd name="connsiteY7887" fmla="*/ 2178149 h 5756219"/>
              <a:gd name="connsiteX7888" fmla="*/ 5712931 w 6226010"/>
              <a:gd name="connsiteY7888" fmla="*/ 2180444 h 5756219"/>
              <a:gd name="connsiteX7889" fmla="*/ 5711110 w 6226010"/>
              <a:gd name="connsiteY7889" fmla="*/ 2182692 h 5756219"/>
              <a:gd name="connsiteX7890" fmla="*/ 5698796 w 6226010"/>
              <a:gd name="connsiteY7890" fmla="*/ 2187659 h 5756219"/>
              <a:gd name="connsiteX7891" fmla="*/ 5731407 w 6226010"/>
              <a:gd name="connsiteY7891" fmla="*/ 2187659 h 5756219"/>
              <a:gd name="connsiteX7892" fmla="*/ 5736843 w 6226010"/>
              <a:gd name="connsiteY7892" fmla="*/ 2206683 h 5756219"/>
              <a:gd name="connsiteX7893" fmla="*/ 5712384 w 6226010"/>
              <a:gd name="connsiteY7893" fmla="*/ 2214835 h 5756219"/>
              <a:gd name="connsiteX7894" fmla="*/ 5742278 w 6226010"/>
              <a:gd name="connsiteY7894" fmla="*/ 2236577 h 5756219"/>
              <a:gd name="connsiteX7895" fmla="*/ 5717819 w 6226010"/>
              <a:gd name="connsiteY7895" fmla="*/ 2222988 h 5756219"/>
              <a:gd name="connsiteX7896" fmla="*/ 5747713 w 6226010"/>
              <a:gd name="connsiteY7896" fmla="*/ 2255600 h 5756219"/>
              <a:gd name="connsiteX7897" fmla="*/ 5785759 w 6226010"/>
              <a:gd name="connsiteY7897" fmla="*/ 2288210 h 5756219"/>
              <a:gd name="connsiteX7898" fmla="*/ 5761301 w 6226010"/>
              <a:gd name="connsiteY7898" fmla="*/ 2285492 h 5756219"/>
              <a:gd name="connsiteX7899" fmla="*/ 5769454 w 6226010"/>
              <a:gd name="connsiteY7899" fmla="*/ 2304516 h 5756219"/>
              <a:gd name="connsiteX7900" fmla="*/ 5742278 w 6226010"/>
              <a:gd name="connsiteY7900" fmla="*/ 2299081 h 5756219"/>
              <a:gd name="connsiteX7901" fmla="*/ 5753148 w 6226010"/>
              <a:gd name="connsiteY7901" fmla="*/ 2280058 h 5756219"/>
              <a:gd name="connsiteX7902" fmla="*/ 5717819 w 6226010"/>
              <a:gd name="connsiteY7902" fmla="*/ 2263752 h 5756219"/>
              <a:gd name="connsiteX7903" fmla="*/ 5736843 w 6226010"/>
              <a:gd name="connsiteY7903" fmla="*/ 2285492 h 5756219"/>
              <a:gd name="connsiteX7904" fmla="*/ 5709667 w 6226010"/>
              <a:gd name="connsiteY7904" fmla="*/ 2282776 h 5756219"/>
              <a:gd name="connsiteX7905" fmla="*/ 5701514 w 6226010"/>
              <a:gd name="connsiteY7905" fmla="*/ 2239293 h 5756219"/>
              <a:gd name="connsiteX7906" fmla="*/ 5701514 w 6226010"/>
              <a:gd name="connsiteY7906" fmla="*/ 2263752 h 5756219"/>
              <a:gd name="connsiteX7907" fmla="*/ 5681472 w 6226010"/>
              <a:gd name="connsiteY7907" fmla="*/ 2258996 h 5756219"/>
              <a:gd name="connsiteX7908" fmla="*/ 5680650 w 6226010"/>
              <a:gd name="connsiteY7908" fmla="*/ 2258215 h 5756219"/>
              <a:gd name="connsiteX7909" fmla="*/ 5682491 w 6226010"/>
              <a:gd name="connsiteY7909" fmla="*/ 2255600 h 5756219"/>
              <a:gd name="connsiteX7910" fmla="*/ 5665845 w 6226010"/>
              <a:gd name="connsiteY7910" fmla="*/ 2238955 h 5756219"/>
              <a:gd name="connsiteX7911" fmla="*/ 5658898 w 6226010"/>
              <a:gd name="connsiteY7911" fmla="*/ 2237070 h 5756219"/>
              <a:gd name="connsiteX7912" fmla="*/ 5656503 w 6226010"/>
              <a:gd name="connsiteY7912" fmla="*/ 2230208 h 5756219"/>
              <a:gd name="connsiteX7913" fmla="*/ 5650786 w 6226010"/>
              <a:gd name="connsiteY7913" fmla="*/ 2224800 h 5756219"/>
              <a:gd name="connsiteX7914" fmla="*/ 5652597 w 6226010"/>
              <a:gd name="connsiteY7914" fmla="*/ 2222988 h 5756219"/>
              <a:gd name="connsiteX7915" fmla="*/ 5674338 w 6226010"/>
              <a:gd name="connsiteY7915" fmla="*/ 2225705 h 5756219"/>
              <a:gd name="connsiteX7916" fmla="*/ 5671620 w 6226010"/>
              <a:gd name="connsiteY7916" fmla="*/ 2209400 h 5756219"/>
              <a:gd name="connsiteX7917" fmla="*/ 5651705 w 6226010"/>
              <a:gd name="connsiteY7917" fmla="*/ 2215176 h 5756219"/>
              <a:gd name="connsiteX7918" fmla="*/ 5639375 w 6226010"/>
              <a:gd name="connsiteY7918" fmla="*/ 2214956 h 5756219"/>
              <a:gd name="connsiteX7919" fmla="*/ 5620020 w 6226010"/>
              <a:gd name="connsiteY7919" fmla="*/ 2202711 h 5756219"/>
              <a:gd name="connsiteX7920" fmla="*/ 5619986 w 6226010"/>
              <a:gd name="connsiteY7920" fmla="*/ 2187659 h 5756219"/>
              <a:gd name="connsiteX7921" fmla="*/ 5630856 w 6226010"/>
              <a:gd name="connsiteY7921" fmla="*/ 2201248 h 5756219"/>
              <a:gd name="connsiteX7922" fmla="*/ 5617268 w 6226010"/>
              <a:gd name="connsiteY7922" fmla="*/ 2149613 h 5756219"/>
              <a:gd name="connsiteX7923" fmla="*/ 5595528 w 6226010"/>
              <a:gd name="connsiteY7923" fmla="*/ 2195813 h 5756219"/>
              <a:gd name="connsiteX7924" fmla="*/ 5599603 w 6226010"/>
              <a:gd name="connsiteY7924" fmla="*/ 2203018 h 5756219"/>
              <a:gd name="connsiteX7925" fmla="*/ 5597905 w 6226010"/>
              <a:gd name="connsiteY7925" fmla="*/ 2204305 h 5756219"/>
              <a:gd name="connsiteX7926" fmla="*/ 5584657 w 6226010"/>
              <a:gd name="connsiteY7926" fmla="*/ 2206683 h 5756219"/>
              <a:gd name="connsiteX7927" fmla="*/ 5589901 w 6226010"/>
              <a:gd name="connsiteY7927" fmla="*/ 2192687 h 5756219"/>
              <a:gd name="connsiteX7928" fmla="*/ 5590092 w 6226010"/>
              <a:gd name="connsiteY7928" fmla="*/ 2193094 h 5756219"/>
              <a:gd name="connsiteX7929" fmla="*/ 5600963 w 6226010"/>
              <a:gd name="connsiteY7929" fmla="*/ 2182224 h 5756219"/>
              <a:gd name="connsiteX7930" fmla="*/ 5590092 w 6226010"/>
              <a:gd name="connsiteY7930" fmla="*/ 2167618 h 5756219"/>
              <a:gd name="connsiteX7931" fmla="*/ 5589448 w 6226010"/>
              <a:gd name="connsiteY7931" fmla="*/ 2167744 h 5756219"/>
              <a:gd name="connsiteX7932" fmla="*/ 5582507 w 6226010"/>
              <a:gd name="connsiteY7932" fmla="*/ 2154466 h 5756219"/>
              <a:gd name="connsiteX7933" fmla="*/ 5584997 w 6226010"/>
              <a:gd name="connsiteY7933" fmla="*/ 2153011 h 5756219"/>
              <a:gd name="connsiteX7934" fmla="*/ 5592810 w 6226010"/>
              <a:gd name="connsiteY7934" fmla="*/ 2136025 h 5756219"/>
              <a:gd name="connsiteX7935" fmla="*/ 5570199 w 6226010"/>
              <a:gd name="connsiteY7935" fmla="*/ 2145447 h 5756219"/>
              <a:gd name="connsiteX7936" fmla="*/ 5562916 w 6226010"/>
              <a:gd name="connsiteY7936" fmla="*/ 2141460 h 5756219"/>
              <a:gd name="connsiteX7937" fmla="*/ 5563256 w 6226010"/>
              <a:gd name="connsiteY7937" fmla="*/ 2146897 h 5756219"/>
              <a:gd name="connsiteX7938" fmla="*/ 5563790 w 6226010"/>
              <a:gd name="connsiteY7938" fmla="*/ 2148117 h 5756219"/>
              <a:gd name="connsiteX7939" fmla="*/ 5560199 w 6226010"/>
              <a:gd name="connsiteY7939" fmla="*/ 2149613 h 5756219"/>
              <a:gd name="connsiteX7940" fmla="*/ 5560275 w 6226010"/>
              <a:gd name="connsiteY7940" fmla="*/ 2151438 h 5756219"/>
              <a:gd name="connsiteX7941" fmla="*/ 5549329 w 6226010"/>
              <a:gd name="connsiteY7941" fmla="*/ 2149613 h 5756219"/>
              <a:gd name="connsiteX7942" fmla="*/ 5543893 w 6226010"/>
              <a:gd name="connsiteY7942" fmla="*/ 2174071 h 5756219"/>
              <a:gd name="connsiteX7943" fmla="*/ 5560199 w 6226010"/>
              <a:gd name="connsiteY7943" fmla="*/ 2174071 h 5756219"/>
              <a:gd name="connsiteX7944" fmla="*/ 5568352 w 6226010"/>
              <a:gd name="connsiteY7944" fmla="*/ 2236577 h 5756219"/>
              <a:gd name="connsiteX7945" fmla="*/ 5535741 w 6226010"/>
              <a:gd name="connsiteY7945" fmla="*/ 2168636 h 5756219"/>
              <a:gd name="connsiteX7946" fmla="*/ 5519435 w 6226010"/>
              <a:gd name="connsiteY7946" fmla="*/ 2176789 h 5756219"/>
              <a:gd name="connsiteX7947" fmla="*/ 5511282 w 6226010"/>
              <a:gd name="connsiteY7947" fmla="*/ 2160484 h 5756219"/>
              <a:gd name="connsiteX7948" fmla="*/ 5527588 w 6226010"/>
              <a:gd name="connsiteY7948" fmla="*/ 2160484 h 5756219"/>
              <a:gd name="connsiteX7949" fmla="*/ 5508565 w 6226010"/>
              <a:gd name="connsiteY7949" fmla="*/ 2157767 h 5756219"/>
              <a:gd name="connsiteX7950" fmla="*/ 5504149 w 6226010"/>
              <a:gd name="connsiteY7950" fmla="*/ 2103415 h 5756219"/>
              <a:gd name="connsiteX7951" fmla="*/ 5498656 w 6226010"/>
              <a:gd name="connsiteY7951" fmla="*/ 2096031 h 5756219"/>
              <a:gd name="connsiteX7952" fmla="*/ 5497694 w 6226010"/>
              <a:gd name="connsiteY7952" fmla="*/ 2078956 h 5756219"/>
              <a:gd name="connsiteX7953" fmla="*/ 5483467 w 6226010"/>
              <a:gd name="connsiteY7953" fmla="*/ 2077375 h 5756219"/>
              <a:gd name="connsiteX7954" fmla="*/ 5465083 w 6226010"/>
              <a:gd name="connsiteY7954" fmla="*/ 2065368 h 5756219"/>
              <a:gd name="connsiteX7955" fmla="*/ 5475954 w 6226010"/>
              <a:gd name="connsiteY7955" fmla="*/ 2087109 h 5756219"/>
              <a:gd name="connsiteX7956" fmla="*/ 5474196 w 6226010"/>
              <a:gd name="connsiteY7956" fmla="*/ 2094432 h 5756219"/>
              <a:gd name="connsiteX7957" fmla="*/ 5473236 w 6226010"/>
              <a:gd name="connsiteY7957" fmla="*/ 2095262 h 5756219"/>
              <a:gd name="connsiteX7958" fmla="*/ 5473798 w 6226010"/>
              <a:gd name="connsiteY7958" fmla="*/ 2096090 h 5756219"/>
              <a:gd name="connsiteX7959" fmla="*/ 5471877 w 6226010"/>
              <a:gd name="connsiteY7959" fmla="*/ 2104095 h 5756219"/>
              <a:gd name="connsiteX7960" fmla="*/ 5475954 w 6226010"/>
              <a:gd name="connsiteY7960" fmla="*/ 2117003 h 5756219"/>
              <a:gd name="connsiteX7961" fmla="*/ 5440625 w 6226010"/>
              <a:gd name="connsiteY7961" fmla="*/ 2136025 h 5756219"/>
              <a:gd name="connsiteX7962" fmla="*/ 5462366 w 6226010"/>
              <a:gd name="connsiteY7962" fmla="*/ 2108850 h 5756219"/>
              <a:gd name="connsiteX7963" fmla="*/ 5448778 w 6226010"/>
              <a:gd name="connsiteY7963" fmla="*/ 2095262 h 5756219"/>
              <a:gd name="connsiteX7964" fmla="*/ 5459648 w 6226010"/>
              <a:gd name="connsiteY7964" fmla="*/ 2087109 h 5756219"/>
              <a:gd name="connsiteX7965" fmla="*/ 5421602 w 6226010"/>
              <a:gd name="connsiteY7965" fmla="*/ 2092544 h 5756219"/>
              <a:gd name="connsiteX7966" fmla="*/ 5440625 w 6226010"/>
              <a:gd name="connsiteY7966" fmla="*/ 2114285 h 5756219"/>
              <a:gd name="connsiteX7967" fmla="*/ 5391708 w 6226010"/>
              <a:gd name="connsiteY7967" fmla="*/ 2117003 h 5756219"/>
              <a:gd name="connsiteX7968" fmla="*/ 5410731 w 6226010"/>
              <a:gd name="connsiteY7968" fmla="*/ 2103415 h 5756219"/>
              <a:gd name="connsiteX7969" fmla="*/ 5405296 w 6226010"/>
              <a:gd name="connsiteY7969" fmla="*/ 2092544 h 5756219"/>
              <a:gd name="connsiteX7970" fmla="*/ 5380838 w 6226010"/>
              <a:gd name="connsiteY7970" fmla="*/ 2097980 h 5756219"/>
              <a:gd name="connsiteX7971" fmla="*/ 5402579 w 6226010"/>
              <a:gd name="connsiteY7971" fmla="*/ 2070804 h 5756219"/>
              <a:gd name="connsiteX7972" fmla="*/ 5408014 w 6226010"/>
              <a:gd name="connsiteY7972" fmla="*/ 2084391 h 5756219"/>
              <a:gd name="connsiteX7973" fmla="*/ 5451495 w 6226010"/>
              <a:gd name="connsiteY7973" fmla="*/ 2051779 h 5756219"/>
              <a:gd name="connsiteX7974" fmla="*/ 5440200 w 6226010"/>
              <a:gd name="connsiteY7974" fmla="*/ 2046302 h 5756219"/>
              <a:gd name="connsiteX7975" fmla="*/ 5429537 w 6226010"/>
              <a:gd name="connsiteY7975" fmla="*/ 2041950 h 5756219"/>
              <a:gd name="connsiteX7976" fmla="*/ 5420583 w 6226010"/>
              <a:gd name="connsiteY7976" fmla="*/ 2036833 h 5756219"/>
              <a:gd name="connsiteX7977" fmla="*/ 5410731 w 6226010"/>
              <a:gd name="connsiteY7977" fmla="*/ 2021886 h 5756219"/>
              <a:gd name="connsiteX7978" fmla="*/ 5435190 w 6226010"/>
              <a:gd name="connsiteY7978" fmla="*/ 1994710 h 5756219"/>
              <a:gd name="connsiteX7979" fmla="*/ 5440625 w 6226010"/>
              <a:gd name="connsiteY7979" fmla="*/ 1953946 h 5756219"/>
              <a:gd name="connsiteX7980" fmla="*/ 5413449 w 6226010"/>
              <a:gd name="connsiteY7980" fmla="*/ 1959381 h 5756219"/>
              <a:gd name="connsiteX7981" fmla="*/ 5410731 w 6226010"/>
              <a:gd name="connsiteY7981" fmla="*/ 1994710 h 5756219"/>
              <a:gd name="connsiteX7982" fmla="*/ 5405296 w 6226010"/>
              <a:gd name="connsiteY7982" fmla="*/ 2019168 h 5756219"/>
              <a:gd name="connsiteX7983" fmla="*/ 5394426 w 6226010"/>
              <a:gd name="connsiteY7983" fmla="*/ 1997428 h 5756219"/>
              <a:gd name="connsiteX7984" fmla="*/ 5318333 w 6226010"/>
              <a:gd name="connsiteY7984" fmla="*/ 2008298 h 5756219"/>
              <a:gd name="connsiteX7985" fmla="*/ 5274852 w 6226010"/>
              <a:gd name="connsiteY7985" fmla="*/ 2021886 h 5756219"/>
              <a:gd name="connsiteX7986" fmla="*/ 5319735 w 6226010"/>
              <a:gd name="connsiteY7986" fmla="*/ 2018022 h 5756219"/>
              <a:gd name="connsiteX7987" fmla="*/ 5323565 w 6226010"/>
              <a:gd name="connsiteY7987" fmla="*/ 2018768 h 5756219"/>
              <a:gd name="connsiteX7988" fmla="*/ 5321051 w 6226010"/>
              <a:gd name="connsiteY7988" fmla="*/ 2020528 h 5756219"/>
              <a:gd name="connsiteX7989" fmla="*/ 5307463 w 6226010"/>
              <a:gd name="connsiteY7989" fmla="*/ 2030039 h 5756219"/>
              <a:gd name="connsiteX7990" fmla="*/ 5378120 w 6226010"/>
              <a:gd name="connsiteY7990" fmla="*/ 2108850 h 5756219"/>
              <a:gd name="connsiteX7991" fmla="*/ 5372685 w 6226010"/>
              <a:gd name="connsiteY7991" fmla="*/ 2122438 h 5756219"/>
              <a:gd name="connsiteX7992" fmla="*/ 5408014 w 6226010"/>
              <a:gd name="connsiteY7992" fmla="*/ 2149613 h 5756219"/>
              <a:gd name="connsiteX7993" fmla="*/ 5394426 w 6226010"/>
              <a:gd name="connsiteY7993" fmla="*/ 2138743 h 5756219"/>
              <a:gd name="connsiteX7994" fmla="*/ 5427037 w 6226010"/>
              <a:gd name="connsiteY7994" fmla="*/ 2160484 h 5756219"/>
              <a:gd name="connsiteX7995" fmla="*/ 5429755 w 6226010"/>
              <a:gd name="connsiteY7995" fmla="*/ 2146895 h 5756219"/>
              <a:gd name="connsiteX7996" fmla="*/ 5448778 w 6226010"/>
              <a:gd name="connsiteY7996" fmla="*/ 2160484 h 5756219"/>
              <a:gd name="connsiteX7997" fmla="*/ 5410731 w 6226010"/>
              <a:gd name="connsiteY7997" fmla="*/ 2171354 h 5756219"/>
              <a:gd name="connsiteX7998" fmla="*/ 5459648 w 6226010"/>
              <a:gd name="connsiteY7998" fmla="*/ 2184943 h 5756219"/>
              <a:gd name="connsiteX7999" fmla="*/ 5435190 w 6226010"/>
              <a:gd name="connsiteY7999" fmla="*/ 2190378 h 5756219"/>
              <a:gd name="connsiteX8000" fmla="*/ 5462366 w 6226010"/>
              <a:gd name="connsiteY8000" fmla="*/ 2209400 h 5756219"/>
              <a:gd name="connsiteX8001" fmla="*/ 5432472 w 6226010"/>
              <a:gd name="connsiteY8001" fmla="*/ 2206683 h 5756219"/>
              <a:gd name="connsiteX8002" fmla="*/ 5427037 w 6226010"/>
              <a:gd name="connsiteY8002" fmla="*/ 2187659 h 5756219"/>
              <a:gd name="connsiteX8003" fmla="*/ 5410731 w 6226010"/>
              <a:gd name="connsiteY8003" fmla="*/ 2206683 h 5756219"/>
              <a:gd name="connsiteX8004" fmla="*/ 5375403 w 6226010"/>
              <a:gd name="connsiteY8004" fmla="*/ 2187659 h 5756219"/>
              <a:gd name="connsiteX8005" fmla="*/ 5388991 w 6226010"/>
              <a:gd name="connsiteY8005" fmla="*/ 2163202 h 5756219"/>
              <a:gd name="connsiteX8006" fmla="*/ 5388991 w 6226010"/>
              <a:gd name="connsiteY8006" fmla="*/ 2174071 h 5756219"/>
              <a:gd name="connsiteX8007" fmla="*/ 5337356 w 6226010"/>
              <a:gd name="connsiteY8007" fmla="*/ 2168636 h 5756219"/>
              <a:gd name="connsiteX8008" fmla="*/ 5330944 w 6226010"/>
              <a:gd name="connsiteY8008" fmla="*/ 2154496 h 5756219"/>
              <a:gd name="connsiteX8009" fmla="*/ 5330056 w 6226010"/>
              <a:gd name="connsiteY8009" fmla="*/ 2153867 h 5756219"/>
              <a:gd name="connsiteX8010" fmla="*/ 5337356 w 6226010"/>
              <a:gd name="connsiteY8010" fmla="*/ 2157767 h 5756219"/>
              <a:gd name="connsiteX8011" fmla="*/ 5364532 w 6226010"/>
              <a:gd name="connsiteY8011" fmla="*/ 2157767 h 5756219"/>
              <a:gd name="connsiteX8012" fmla="*/ 5345509 w 6226010"/>
              <a:gd name="connsiteY8012" fmla="*/ 2122438 h 5756219"/>
              <a:gd name="connsiteX8013" fmla="*/ 5307463 w 6226010"/>
              <a:gd name="connsiteY8013" fmla="*/ 2130590 h 5756219"/>
              <a:gd name="connsiteX8014" fmla="*/ 5323768 w 6226010"/>
              <a:gd name="connsiteY8014" fmla="*/ 2125155 h 5756219"/>
              <a:gd name="connsiteX8015" fmla="*/ 5310180 w 6226010"/>
              <a:gd name="connsiteY8015" fmla="*/ 2111567 h 5756219"/>
              <a:gd name="connsiteX8016" fmla="*/ 5285722 w 6226010"/>
              <a:gd name="connsiteY8016" fmla="*/ 2133307 h 5756219"/>
              <a:gd name="connsiteX8017" fmla="*/ 5312558 w 6226010"/>
              <a:gd name="connsiteY8017" fmla="*/ 2144518 h 5756219"/>
              <a:gd name="connsiteX8018" fmla="*/ 5316814 w 6226010"/>
              <a:gd name="connsiteY8018" fmla="*/ 2146792 h 5756219"/>
              <a:gd name="connsiteX8019" fmla="*/ 5293875 w 6226010"/>
              <a:gd name="connsiteY8019" fmla="*/ 2144178 h 5756219"/>
              <a:gd name="connsiteX8020" fmla="*/ 5278249 w 6226010"/>
              <a:gd name="connsiteY8020" fmla="*/ 2126174 h 5756219"/>
              <a:gd name="connsiteX8021" fmla="*/ 5275474 w 6226010"/>
              <a:gd name="connsiteY8021" fmla="*/ 2124500 h 5756219"/>
              <a:gd name="connsiteX8022" fmla="*/ 5282665 w 6226010"/>
              <a:gd name="connsiteY8022" fmla="*/ 2121418 h 5756219"/>
              <a:gd name="connsiteX8023" fmla="*/ 5293875 w 6226010"/>
              <a:gd name="connsiteY8023" fmla="*/ 2106132 h 5756219"/>
              <a:gd name="connsiteX8024" fmla="*/ 5331921 w 6226010"/>
              <a:gd name="connsiteY8024" fmla="*/ 2111567 h 5756219"/>
              <a:gd name="connsiteX8025" fmla="*/ 5296592 w 6226010"/>
              <a:gd name="connsiteY8025" fmla="*/ 2073521 h 5756219"/>
              <a:gd name="connsiteX8026" fmla="*/ 5293875 w 6226010"/>
              <a:gd name="connsiteY8026" fmla="*/ 2092544 h 5756219"/>
              <a:gd name="connsiteX8027" fmla="*/ 5285722 w 6226010"/>
              <a:gd name="connsiteY8027" fmla="*/ 2068085 h 5756219"/>
              <a:gd name="connsiteX8028" fmla="*/ 5280287 w 6226010"/>
              <a:gd name="connsiteY8028" fmla="*/ 2106132 h 5756219"/>
              <a:gd name="connsiteX8029" fmla="*/ 5266359 w 6226010"/>
              <a:gd name="connsiteY8029" fmla="*/ 2115644 h 5756219"/>
              <a:gd name="connsiteX8030" fmla="*/ 5261486 w 6226010"/>
              <a:gd name="connsiteY8030" fmla="*/ 2116059 h 5756219"/>
              <a:gd name="connsiteX8031" fmla="*/ 5258546 w 6226010"/>
              <a:gd name="connsiteY8031" fmla="*/ 2114285 h 5756219"/>
              <a:gd name="connsiteX8032" fmla="*/ 5253667 w 6226010"/>
              <a:gd name="connsiteY8032" fmla="*/ 2116725 h 5756219"/>
              <a:gd name="connsiteX8033" fmla="*/ 5250393 w 6226010"/>
              <a:gd name="connsiteY8033" fmla="*/ 2117003 h 5756219"/>
              <a:gd name="connsiteX8034" fmla="*/ 5250936 w 6226010"/>
              <a:gd name="connsiteY8034" fmla="*/ 2118089 h 5756219"/>
              <a:gd name="connsiteX8035" fmla="*/ 5242240 w 6226010"/>
              <a:gd name="connsiteY8035" fmla="*/ 2122438 h 5756219"/>
              <a:gd name="connsiteX8036" fmla="*/ 5209629 w 6226010"/>
              <a:gd name="connsiteY8036" fmla="*/ 2117003 h 5756219"/>
              <a:gd name="connsiteX8037" fmla="*/ 5272134 w 6226010"/>
              <a:gd name="connsiteY8037" fmla="*/ 2100697 h 5756219"/>
              <a:gd name="connsiteX8038" fmla="*/ 5263981 w 6226010"/>
              <a:gd name="connsiteY8038" fmla="*/ 2065368 h 5756219"/>
              <a:gd name="connsiteX8039" fmla="*/ 5274852 w 6226010"/>
              <a:gd name="connsiteY8039" fmla="*/ 2046344 h 5756219"/>
              <a:gd name="connsiteX8040" fmla="*/ 5106361 w 6226010"/>
              <a:gd name="connsiteY8040" fmla="*/ 2076238 h 5756219"/>
              <a:gd name="connsiteX8041" fmla="*/ 5079185 w 6226010"/>
              <a:gd name="connsiteY8041" fmla="*/ 2081674 h 5756219"/>
              <a:gd name="connsiteX8042" fmla="*/ 5071032 w 6226010"/>
              <a:gd name="connsiteY8042" fmla="*/ 2073521 h 5756219"/>
              <a:gd name="connsiteX8043" fmla="*/ 5022115 w 6226010"/>
              <a:gd name="connsiteY8043" fmla="*/ 2089827 h 5756219"/>
              <a:gd name="connsiteX8044" fmla="*/ 5090055 w 6226010"/>
              <a:gd name="connsiteY8044" fmla="*/ 2095262 h 5756219"/>
              <a:gd name="connsiteX8045" fmla="*/ 5179736 w 6226010"/>
              <a:gd name="connsiteY8045" fmla="*/ 2100697 h 5756219"/>
              <a:gd name="connsiteX8046" fmla="*/ 5185097 w 6226010"/>
              <a:gd name="connsiteY8046" fmla="*/ 2105012 h 5756219"/>
              <a:gd name="connsiteX8047" fmla="*/ 5179736 w 6226010"/>
              <a:gd name="connsiteY8047" fmla="*/ 2103415 h 5756219"/>
              <a:gd name="connsiteX8048" fmla="*/ 5076467 w 6226010"/>
              <a:gd name="connsiteY8048" fmla="*/ 2111567 h 5756219"/>
              <a:gd name="connsiteX8049" fmla="*/ 5060162 w 6226010"/>
              <a:gd name="connsiteY8049" fmla="*/ 2119720 h 5756219"/>
              <a:gd name="connsiteX8050" fmla="*/ 5138972 w 6226010"/>
              <a:gd name="connsiteY8050" fmla="*/ 2312669 h 5756219"/>
              <a:gd name="connsiteX8051" fmla="*/ 5152560 w 6226010"/>
              <a:gd name="connsiteY8051" fmla="*/ 2307234 h 5756219"/>
              <a:gd name="connsiteX8052" fmla="*/ 5141689 w 6226010"/>
              <a:gd name="connsiteY8052" fmla="*/ 2182224 h 5756219"/>
              <a:gd name="connsiteX8053" fmla="*/ 5160712 w 6226010"/>
              <a:gd name="connsiteY8053" fmla="*/ 2188679 h 5756219"/>
              <a:gd name="connsiteX8054" fmla="*/ 5186963 w 6226010"/>
              <a:gd name="connsiteY8054" fmla="*/ 2177194 h 5756219"/>
              <a:gd name="connsiteX8055" fmla="*/ 5187322 w 6226010"/>
              <a:gd name="connsiteY8055" fmla="*/ 2177895 h 5756219"/>
              <a:gd name="connsiteX8056" fmla="*/ 5180755 w 6226010"/>
              <a:gd name="connsiteY8056" fmla="*/ 2190717 h 5756219"/>
              <a:gd name="connsiteX8057" fmla="*/ 5179736 w 6226010"/>
              <a:gd name="connsiteY8057" fmla="*/ 2206683 h 5756219"/>
              <a:gd name="connsiteX8058" fmla="*/ 5191625 w 6226010"/>
              <a:gd name="connsiteY8058" fmla="*/ 2186301 h 5756219"/>
              <a:gd name="connsiteX8059" fmla="*/ 5187322 w 6226010"/>
              <a:gd name="connsiteY8059" fmla="*/ 2177895 h 5756219"/>
              <a:gd name="connsiteX8060" fmla="*/ 5187888 w 6226010"/>
              <a:gd name="connsiteY8060" fmla="*/ 2176789 h 5756219"/>
              <a:gd name="connsiteX8061" fmla="*/ 5186963 w 6226010"/>
              <a:gd name="connsiteY8061" fmla="*/ 2177194 h 5756219"/>
              <a:gd name="connsiteX8062" fmla="*/ 5177018 w 6226010"/>
              <a:gd name="connsiteY8062" fmla="*/ 2157767 h 5756219"/>
              <a:gd name="connsiteX8063" fmla="*/ 5163430 w 6226010"/>
              <a:gd name="connsiteY8063" fmla="*/ 2160484 h 5756219"/>
              <a:gd name="connsiteX8064" fmla="*/ 5155277 w 6226010"/>
              <a:gd name="connsiteY8064" fmla="*/ 2141460 h 5756219"/>
              <a:gd name="connsiteX8065" fmla="*/ 5190606 w 6226010"/>
              <a:gd name="connsiteY8065" fmla="*/ 2122438 h 5756219"/>
              <a:gd name="connsiteX8066" fmla="*/ 5204194 w 6226010"/>
              <a:gd name="connsiteY8066" fmla="*/ 2133307 h 5756219"/>
              <a:gd name="connsiteX8067" fmla="*/ 5296592 w 6226010"/>
              <a:gd name="connsiteY8067" fmla="*/ 2174071 h 5756219"/>
              <a:gd name="connsiteX8068" fmla="*/ 5312898 w 6226010"/>
              <a:gd name="connsiteY8068" fmla="*/ 2190378 h 5756219"/>
              <a:gd name="connsiteX8069" fmla="*/ 5304745 w 6226010"/>
              <a:gd name="connsiteY8069" fmla="*/ 2195813 h 5756219"/>
              <a:gd name="connsiteX8070" fmla="*/ 5329204 w 6226010"/>
              <a:gd name="connsiteY8070" fmla="*/ 2198531 h 5756219"/>
              <a:gd name="connsiteX8071" fmla="*/ 5299310 w 6226010"/>
              <a:gd name="connsiteY8071" fmla="*/ 2217554 h 5756219"/>
              <a:gd name="connsiteX8072" fmla="*/ 5331921 w 6226010"/>
              <a:gd name="connsiteY8072" fmla="*/ 2242012 h 5756219"/>
              <a:gd name="connsiteX8073" fmla="*/ 5353662 w 6226010"/>
              <a:gd name="connsiteY8073" fmla="*/ 2242012 h 5756219"/>
              <a:gd name="connsiteX8074" fmla="*/ 5331921 w 6226010"/>
              <a:gd name="connsiteY8074" fmla="*/ 2233858 h 5756219"/>
              <a:gd name="connsiteX8075" fmla="*/ 5348227 w 6226010"/>
              <a:gd name="connsiteY8075" fmla="*/ 2220270 h 5756219"/>
              <a:gd name="connsiteX8076" fmla="*/ 5489542 w 6226010"/>
              <a:gd name="connsiteY8076" fmla="*/ 2271904 h 5756219"/>
              <a:gd name="connsiteX8077" fmla="*/ 5418884 w 6226010"/>
              <a:gd name="connsiteY8077" fmla="*/ 2293645 h 5756219"/>
              <a:gd name="connsiteX8078" fmla="*/ 5416167 w 6226010"/>
              <a:gd name="connsiteY8078" fmla="*/ 2271904 h 5756219"/>
              <a:gd name="connsiteX8079" fmla="*/ 5386273 w 6226010"/>
              <a:gd name="connsiteY8079" fmla="*/ 2280058 h 5756219"/>
              <a:gd name="connsiteX8080" fmla="*/ 5361815 w 6226010"/>
              <a:gd name="connsiteY8080" fmla="*/ 2244730 h 5756219"/>
              <a:gd name="connsiteX8081" fmla="*/ 5369968 w 6226010"/>
              <a:gd name="connsiteY8081" fmla="*/ 2269187 h 5756219"/>
              <a:gd name="connsiteX8082" fmla="*/ 5269416 w 6226010"/>
              <a:gd name="connsiteY8082" fmla="*/ 2222988 h 5756219"/>
              <a:gd name="connsiteX8083" fmla="*/ 5291157 w 6226010"/>
              <a:gd name="connsiteY8083" fmla="*/ 2244730 h 5756219"/>
              <a:gd name="connsiteX8084" fmla="*/ 5285722 w 6226010"/>
              <a:gd name="connsiteY8084" fmla="*/ 2296363 h 5756219"/>
              <a:gd name="connsiteX8085" fmla="*/ 5296592 w 6226010"/>
              <a:gd name="connsiteY8085" fmla="*/ 2421372 h 5756219"/>
              <a:gd name="connsiteX8086" fmla="*/ 5296592 w 6226010"/>
              <a:gd name="connsiteY8086" fmla="*/ 2388762 h 5756219"/>
              <a:gd name="connsiteX8087" fmla="*/ 5321051 w 6226010"/>
              <a:gd name="connsiteY8087" fmla="*/ 2402349 h 5756219"/>
              <a:gd name="connsiteX8088" fmla="*/ 5369968 w 6226010"/>
              <a:gd name="connsiteY8088" fmla="*/ 2413220 h 5756219"/>
              <a:gd name="connsiteX8089" fmla="*/ 5399861 w 6226010"/>
              <a:gd name="connsiteY8089" fmla="*/ 2383327 h 5756219"/>
              <a:gd name="connsiteX8090" fmla="*/ 5394426 w 6226010"/>
              <a:gd name="connsiteY8090" fmla="*/ 2415937 h 5756219"/>
              <a:gd name="connsiteX8091" fmla="*/ 5427037 w 6226010"/>
              <a:gd name="connsiteY8091" fmla="*/ 2418655 h 5756219"/>
              <a:gd name="connsiteX8092" fmla="*/ 5440625 w 6226010"/>
              <a:gd name="connsiteY8092" fmla="*/ 2358868 h 5756219"/>
              <a:gd name="connsiteX8093" fmla="*/ 5432472 w 6226010"/>
              <a:gd name="connsiteY8093" fmla="*/ 2402349 h 5756219"/>
              <a:gd name="connsiteX8094" fmla="*/ 5446060 w 6226010"/>
              <a:gd name="connsiteY8094" fmla="*/ 2399632 h 5756219"/>
              <a:gd name="connsiteX8095" fmla="*/ 5443342 w 6226010"/>
              <a:gd name="connsiteY8095" fmla="*/ 2418655 h 5756219"/>
              <a:gd name="connsiteX8096" fmla="*/ 5462366 w 6226010"/>
              <a:gd name="connsiteY8096" fmla="*/ 2415937 h 5756219"/>
              <a:gd name="connsiteX8097" fmla="*/ 5437907 w 6226010"/>
              <a:gd name="connsiteY8097" fmla="*/ 2426807 h 5756219"/>
              <a:gd name="connsiteX8098" fmla="*/ 5413449 w 6226010"/>
              <a:gd name="connsiteY8098" fmla="*/ 2453983 h 5756219"/>
              <a:gd name="connsiteX8099" fmla="*/ 5424319 w 6226010"/>
              <a:gd name="connsiteY8099" fmla="*/ 2432244 h 5756219"/>
              <a:gd name="connsiteX8100" fmla="*/ 5348227 w 6226010"/>
              <a:gd name="connsiteY8100" fmla="*/ 2443113 h 5756219"/>
              <a:gd name="connsiteX8101" fmla="*/ 5372685 w 6226010"/>
              <a:gd name="connsiteY8101" fmla="*/ 2464854 h 5756219"/>
              <a:gd name="connsiteX8102" fmla="*/ 5397143 w 6226010"/>
              <a:gd name="connsiteY8102" fmla="*/ 2448549 h 5756219"/>
              <a:gd name="connsiteX8103" fmla="*/ 5421602 w 6226010"/>
              <a:gd name="connsiteY8103" fmla="*/ 2470290 h 5756219"/>
              <a:gd name="connsiteX8104" fmla="*/ 5402579 w 6226010"/>
              <a:gd name="connsiteY8104" fmla="*/ 2462136 h 5756219"/>
              <a:gd name="connsiteX8105" fmla="*/ 5413449 w 6226010"/>
              <a:gd name="connsiteY8105" fmla="*/ 2470290 h 5756219"/>
              <a:gd name="connsiteX8106" fmla="*/ 5380838 w 6226010"/>
              <a:gd name="connsiteY8106" fmla="*/ 2475725 h 5756219"/>
              <a:gd name="connsiteX8107" fmla="*/ 5375403 w 6226010"/>
              <a:gd name="connsiteY8107" fmla="*/ 2483877 h 5756219"/>
              <a:gd name="connsiteX8108" fmla="*/ 5397143 w 6226010"/>
              <a:gd name="connsiteY8108" fmla="*/ 2494747 h 5756219"/>
              <a:gd name="connsiteX8109" fmla="*/ 5424319 w 6226010"/>
              <a:gd name="connsiteY8109" fmla="*/ 2489312 h 5756219"/>
              <a:gd name="connsiteX8110" fmla="*/ 5408014 w 6226010"/>
              <a:gd name="connsiteY8110" fmla="*/ 2497465 h 5756219"/>
              <a:gd name="connsiteX8111" fmla="*/ 5443342 w 6226010"/>
              <a:gd name="connsiteY8111" fmla="*/ 2489312 h 5756219"/>
              <a:gd name="connsiteX8112" fmla="*/ 5486824 w 6226010"/>
              <a:gd name="connsiteY8112" fmla="*/ 2497465 h 5756219"/>
              <a:gd name="connsiteX8113" fmla="*/ 5467801 w 6226010"/>
              <a:gd name="connsiteY8113" fmla="*/ 2500182 h 5756219"/>
              <a:gd name="connsiteX8114" fmla="*/ 5478671 w 6226010"/>
              <a:gd name="connsiteY8114" fmla="*/ 2459418 h 5756219"/>
              <a:gd name="connsiteX8115" fmla="*/ 5554764 w 6226010"/>
              <a:gd name="connsiteY8115" fmla="*/ 2426807 h 5756219"/>
              <a:gd name="connsiteX8116" fmla="*/ 5511282 w 6226010"/>
              <a:gd name="connsiteY8116" fmla="*/ 2462136 h 5756219"/>
              <a:gd name="connsiteX8117" fmla="*/ 5524870 w 6226010"/>
              <a:gd name="connsiteY8117" fmla="*/ 2475725 h 5756219"/>
              <a:gd name="connsiteX8118" fmla="*/ 5511282 w 6226010"/>
              <a:gd name="connsiteY8118" fmla="*/ 2497465 h 5756219"/>
              <a:gd name="connsiteX8119" fmla="*/ 5492259 w 6226010"/>
              <a:gd name="connsiteY8119" fmla="*/ 2497465 h 5756219"/>
              <a:gd name="connsiteX8120" fmla="*/ 5494977 w 6226010"/>
              <a:gd name="connsiteY8120" fmla="*/ 2516488 h 5756219"/>
              <a:gd name="connsiteX8121" fmla="*/ 5424319 w 6226010"/>
              <a:gd name="connsiteY8121" fmla="*/ 2587145 h 5756219"/>
              <a:gd name="connsiteX8122" fmla="*/ 5503129 w 6226010"/>
              <a:gd name="connsiteY8122" fmla="*/ 2557252 h 5756219"/>
              <a:gd name="connsiteX8123" fmla="*/ 5494977 w 6226010"/>
              <a:gd name="connsiteY8123" fmla="*/ 2543664 h 5756219"/>
              <a:gd name="connsiteX8124" fmla="*/ 5527588 w 6226010"/>
              <a:gd name="connsiteY8124" fmla="*/ 2540946 h 5756219"/>
              <a:gd name="connsiteX8125" fmla="*/ 5505847 w 6226010"/>
              <a:gd name="connsiteY8125" fmla="*/ 2532794 h 5756219"/>
              <a:gd name="connsiteX8126" fmla="*/ 5530305 w 6226010"/>
              <a:gd name="connsiteY8126" fmla="*/ 2513770 h 5756219"/>
              <a:gd name="connsiteX8127" fmla="*/ 5538458 w 6226010"/>
              <a:gd name="connsiteY8127" fmla="*/ 2521923 h 5756219"/>
              <a:gd name="connsiteX8128" fmla="*/ 5549329 w 6226010"/>
              <a:gd name="connsiteY8128" fmla="*/ 2505618 h 5756219"/>
              <a:gd name="connsiteX8129" fmla="*/ 5573787 w 6226010"/>
              <a:gd name="connsiteY8129" fmla="*/ 2519206 h 5756219"/>
              <a:gd name="connsiteX8130" fmla="*/ 5552046 w 6226010"/>
              <a:gd name="connsiteY8130" fmla="*/ 2540946 h 5756219"/>
              <a:gd name="connsiteX8131" fmla="*/ 5606398 w 6226010"/>
              <a:gd name="connsiteY8131" fmla="*/ 2554534 h 5756219"/>
              <a:gd name="connsiteX8132" fmla="*/ 5625421 w 6226010"/>
              <a:gd name="connsiteY8132" fmla="*/ 2540946 h 5756219"/>
              <a:gd name="connsiteX8133" fmla="*/ 5587375 w 6226010"/>
              <a:gd name="connsiteY8133" fmla="*/ 2557252 h 5756219"/>
              <a:gd name="connsiteX8134" fmla="*/ 5595528 w 6226010"/>
              <a:gd name="connsiteY8134" fmla="*/ 2581710 h 5756219"/>
              <a:gd name="connsiteX8135" fmla="*/ 5658032 w 6226010"/>
              <a:gd name="connsiteY8135" fmla="*/ 2600734 h 5756219"/>
              <a:gd name="connsiteX8136" fmla="*/ 5541176 w 6226010"/>
              <a:gd name="connsiteY8136" fmla="*/ 2625192 h 5756219"/>
              <a:gd name="connsiteX8137" fmla="*/ 5500412 w 6226010"/>
              <a:gd name="connsiteY8137" fmla="*/ 2617039 h 5756219"/>
              <a:gd name="connsiteX8138" fmla="*/ 5533023 w 6226010"/>
              <a:gd name="connsiteY8138" fmla="*/ 2581710 h 5756219"/>
              <a:gd name="connsiteX8139" fmla="*/ 5557481 w 6226010"/>
              <a:gd name="connsiteY8139" fmla="*/ 2573557 h 5756219"/>
              <a:gd name="connsiteX8140" fmla="*/ 5524870 w 6226010"/>
              <a:gd name="connsiteY8140" fmla="*/ 2573557 h 5756219"/>
              <a:gd name="connsiteX8141" fmla="*/ 5459648 w 6226010"/>
              <a:gd name="connsiteY8141" fmla="*/ 2603451 h 5756219"/>
              <a:gd name="connsiteX8142" fmla="*/ 5383556 w 6226010"/>
              <a:gd name="connsiteY8142" fmla="*/ 2652368 h 5756219"/>
              <a:gd name="connsiteX8143" fmla="*/ 5459648 w 6226010"/>
              <a:gd name="connsiteY8143" fmla="*/ 2619757 h 5756219"/>
              <a:gd name="connsiteX8144" fmla="*/ 5440625 w 6226010"/>
              <a:gd name="connsiteY8144" fmla="*/ 2633345 h 5756219"/>
              <a:gd name="connsiteX8145" fmla="*/ 5473236 w 6226010"/>
              <a:gd name="connsiteY8145" fmla="*/ 2636062 h 5756219"/>
              <a:gd name="connsiteX8146" fmla="*/ 5492259 w 6226010"/>
              <a:gd name="connsiteY8146" fmla="*/ 2611604 h 5756219"/>
              <a:gd name="connsiteX8147" fmla="*/ 5484106 w 6226010"/>
              <a:gd name="connsiteY8147" fmla="*/ 2630627 h 5756219"/>
              <a:gd name="connsiteX8148" fmla="*/ 5500412 w 6226010"/>
              <a:gd name="connsiteY8148" fmla="*/ 2630627 h 5756219"/>
              <a:gd name="connsiteX8149" fmla="*/ 5451495 w 6226010"/>
              <a:gd name="connsiteY8149" fmla="*/ 2663238 h 5756219"/>
              <a:gd name="connsiteX8150" fmla="*/ 5574551 w 6226010"/>
              <a:gd name="connsiteY8150" fmla="*/ 2674703 h 5756219"/>
              <a:gd name="connsiteX8151" fmla="*/ 5618174 w 6226010"/>
              <a:gd name="connsiteY8151" fmla="*/ 2662542 h 5756219"/>
              <a:gd name="connsiteX8152" fmla="*/ 5617268 w 6226010"/>
              <a:gd name="connsiteY8152" fmla="*/ 2663238 h 5756219"/>
              <a:gd name="connsiteX8153" fmla="*/ 5698796 w 6226010"/>
              <a:gd name="connsiteY8153" fmla="*/ 2668673 h 5756219"/>
              <a:gd name="connsiteX8154" fmla="*/ 5644444 w 6226010"/>
              <a:gd name="connsiteY8154" fmla="*/ 2674108 h 5756219"/>
              <a:gd name="connsiteX8155" fmla="*/ 5658032 w 6226010"/>
              <a:gd name="connsiteY8155" fmla="*/ 2698567 h 5756219"/>
              <a:gd name="connsiteX8156" fmla="*/ 5736843 w 6226010"/>
              <a:gd name="connsiteY8156" fmla="*/ 2644216 h 5756219"/>
              <a:gd name="connsiteX8157" fmla="*/ 5734125 w 6226010"/>
              <a:gd name="connsiteY8157" fmla="*/ 2633345 h 5756219"/>
              <a:gd name="connsiteX8158" fmla="*/ 5753148 w 6226010"/>
              <a:gd name="connsiteY8158" fmla="*/ 2619757 h 5756219"/>
              <a:gd name="connsiteX8159" fmla="*/ 5693361 w 6226010"/>
              <a:gd name="connsiteY8159" fmla="*/ 2617039 h 5756219"/>
              <a:gd name="connsiteX8160" fmla="*/ 5651238 w 6226010"/>
              <a:gd name="connsiteY8160" fmla="*/ 2637082 h 5756219"/>
              <a:gd name="connsiteX8161" fmla="*/ 5623410 w 6226010"/>
              <a:gd name="connsiteY8161" fmla="*/ 2658510 h 5756219"/>
              <a:gd name="connsiteX8162" fmla="*/ 5603680 w 6226010"/>
              <a:gd name="connsiteY8162" fmla="*/ 2638780 h 5756219"/>
              <a:gd name="connsiteX8163" fmla="*/ 5584657 w 6226010"/>
              <a:gd name="connsiteY8163" fmla="*/ 2655086 h 5756219"/>
              <a:gd name="connsiteX8164" fmla="*/ 5581940 w 6226010"/>
              <a:gd name="connsiteY8164" fmla="*/ 2636062 h 5756219"/>
              <a:gd name="connsiteX8165" fmla="*/ 5560199 w 6226010"/>
              <a:gd name="connsiteY8165" fmla="*/ 2638780 h 5756219"/>
              <a:gd name="connsiteX8166" fmla="*/ 5573787 w 6226010"/>
              <a:gd name="connsiteY8166" fmla="*/ 2617039 h 5756219"/>
              <a:gd name="connsiteX8167" fmla="*/ 5554764 w 6226010"/>
              <a:gd name="connsiteY8167" fmla="*/ 2611604 h 5756219"/>
              <a:gd name="connsiteX8168" fmla="*/ 5603680 w 6226010"/>
              <a:gd name="connsiteY8168" fmla="*/ 2603451 h 5756219"/>
              <a:gd name="connsiteX8169" fmla="*/ 5584657 w 6226010"/>
              <a:gd name="connsiteY8169" fmla="*/ 2625192 h 5756219"/>
              <a:gd name="connsiteX8170" fmla="*/ 5590092 w 6226010"/>
              <a:gd name="connsiteY8170" fmla="*/ 2630627 h 5756219"/>
              <a:gd name="connsiteX8171" fmla="*/ 5606398 w 6226010"/>
              <a:gd name="connsiteY8171" fmla="*/ 2617039 h 5756219"/>
              <a:gd name="connsiteX8172" fmla="*/ 5617268 w 6226010"/>
              <a:gd name="connsiteY8172" fmla="*/ 2641497 h 5756219"/>
              <a:gd name="connsiteX8173" fmla="*/ 5704231 w 6226010"/>
              <a:gd name="connsiteY8173" fmla="*/ 2592581 h 5756219"/>
              <a:gd name="connsiteX8174" fmla="*/ 5785759 w 6226010"/>
              <a:gd name="connsiteY8174" fmla="*/ 2595299 h 5756219"/>
              <a:gd name="connsiteX8175" fmla="*/ 5769454 w 6226010"/>
              <a:gd name="connsiteY8175" fmla="*/ 2617039 h 5756219"/>
              <a:gd name="connsiteX8176" fmla="*/ 5793912 w 6226010"/>
              <a:gd name="connsiteY8176" fmla="*/ 2622475 h 5756219"/>
              <a:gd name="connsiteX8177" fmla="*/ 5747713 w 6226010"/>
              <a:gd name="connsiteY8177" fmla="*/ 2668673 h 5756219"/>
              <a:gd name="connsiteX8178" fmla="*/ 5725972 w 6226010"/>
              <a:gd name="connsiteY8178" fmla="*/ 2668673 h 5756219"/>
              <a:gd name="connsiteX8179" fmla="*/ 5766736 w 6226010"/>
              <a:gd name="connsiteY8179" fmla="*/ 2676828 h 5756219"/>
              <a:gd name="connsiteX8180" fmla="*/ 5783042 w 6226010"/>
              <a:gd name="connsiteY8180" fmla="*/ 2733896 h 5756219"/>
              <a:gd name="connsiteX8181" fmla="*/ 5755866 w 6226010"/>
              <a:gd name="connsiteY8181" fmla="*/ 2717591 h 5756219"/>
              <a:gd name="connsiteX8182" fmla="*/ 5731407 w 6226010"/>
              <a:gd name="connsiteY8182" fmla="*/ 2742048 h 5756219"/>
              <a:gd name="connsiteX8183" fmla="*/ 5712384 w 6226010"/>
              <a:gd name="connsiteY8183" fmla="*/ 2728461 h 5756219"/>
              <a:gd name="connsiteX8184" fmla="*/ 5690643 w 6226010"/>
              <a:gd name="connsiteY8184" fmla="*/ 2744766 h 5756219"/>
              <a:gd name="connsiteX8185" fmla="*/ 5701514 w 6226010"/>
              <a:gd name="connsiteY8185" fmla="*/ 2736613 h 5756219"/>
              <a:gd name="connsiteX8186" fmla="*/ 5693361 w 6226010"/>
              <a:gd name="connsiteY8186" fmla="*/ 2717591 h 5756219"/>
              <a:gd name="connsiteX8187" fmla="*/ 5671620 w 6226010"/>
              <a:gd name="connsiteY8187" fmla="*/ 2717591 h 5756219"/>
              <a:gd name="connsiteX8188" fmla="*/ 5685208 w 6226010"/>
              <a:gd name="connsiteY8188" fmla="*/ 2758354 h 5756219"/>
              <a:gd name="connsiteX8189" fmla="*/ 5712384 w 6226010"/>
              <a:gd name="connsiteY8189" fmla="*/ 2750201 h 5756219"/>
              <a:gd name="connsiteX8190" fmla="*/ 5704231 w 6226010"/>
              <a:gd name="connsiteY8190" fmla="*/ 2761071 h 5756219"/>
              <a:gd name="connsiteX8191" fmla="*/ 5750431 w 6226010"/>
              <a:gd name="connsiteY8191" fmla="*/ 2752919 h 5756219"/>
              <a:gd name="connsiteX8192" fmla="*/ 5764019 w 6226010"/>
              <a:gd name="connsiteY8192" fmla="*/ 2763789 h 5756219"/>
              <a:gd name="connsiteX8193" fmla="*/ 5755866 w 6226010"/>
              <a:gd name="connsiteY8193" fmla="*/ 2774659 h 5756219"/>
              <a:gd name="connsiteX8194" fmla="*/ 5774889 w 6226010"/>
              <a:gd name="connsiteY8194" fmla="*/ 2796400 h 5756219"/>
              <a:gd name="connsiteX8195" fmla="*/ 5744995 w 6226010"/>
              <a:gd name="connsiteY8195" fmla="*/ 2777377 h 5756219"/>
              <a:gd name="connsiteX8196" fmla="*/ 5728690 w 6226010"/>
              <a:gd name="connsiteY8196" fmla="*/ 2788247 h 5756219"/>
              <a:gd name="connsiteX8197" fmla="*/ 5780324 w 6226010"/>
              <a:gd name="connsiteY8197" fmla="*/ 2820858 h 5756219"/>
              <a:gd name="connsiteX8198" fmla="*/ 5706949 w 6226010"/>
              <a:gd name="connsiteY8198" fmla="*/ 2780094 h 5756219"/>
              <a:gd name="connsiteX8199" fmla="*/ 5693361 w 6226010"/>
              <a:gd name="connsiteY8199" fmla="*/ 2790965 h 5756219"/>
              <a:gd name="connsiteX8200" fmla="*/ 5709667 w 6226010"/>
              <a:gd name="connsiteY8200" fmla="*/ 2796400 h 5756219"/>
              <a:gd name="connsiteX8201" fmla="*/ 5679773 w 6226010"/>
              <a:gd name="connsiteY8201" fmla="*/ 2804554 h 5756219"/>
              <a:gd name="connsiteX8202" fmla="*/ 5674338 w 6226010"/>
              <a:gd name="connsiteY8202" fmla="*/ 2777377 h 5756219"/>
              <a:gd name="connsiteX8203" fmla="*/ 5639009 w 6226010"/>
              <a:gd name="connsiteY8203" fmla="*/ 2766507 h 5756219"/>
              <a:gd name="connsiteX8204" fmla="*/ 5611833 w 6226010"/>
              <a:gd name="connsiteY8204" fmla="*/ 2780094 h 5756219"/>
              <a:gd name="connsiteX8205" fmla="*/ 5590092 w 6226010"/>
              <a:gd name="connsiteY8205" fmla="*/ 2744766 h 5756219"/>
              <a:gd name="connsiteX8206" fmla="*/ 5647162 w 6226010"/>
              <a:gd name="connsiteY8206" fmla="*/ 2761071 h 5756219"/>
              <a:gd name="connsiteX8207" fmla="*/ 5671620 w 6226010"/>
              <a:gd name="connsiteY8207" fmla="*/ 2739331 h 5756219"/>
              <a:gd name="connsiteX8208" fmla="*/ 5641727 w 6226010"/>
              <a:gd name="connsiteY8208" fmla="*/ 2720307 h 5756219"/>
              <a:gd name="connsiteX8209" fmla="*/ 5617268 w 6226010"/>
              <a:gd name="connsiteY8209" fmla="*/ 2742048 h 5756219"/>
              <a:gd name="connsiteX8210" fmla="*/ 5619986 w 6226010"/>
              <a:gd name="connsiteY8210" fmla="*/ 2725743 h 5756219"/>
              <a:gd name="connsiteX8211" fmla="*/ 5584657 w 6226010"/>
              <a:gd name="connsiteY8211" fmla="*/ 2728461 h 5756219"/>
              <a:gd name="connsiteX8212" fmla="*/ 5611833 w 6226010"/>
              <a:gd name="connsiteY8212" fmla="*/ 2717591 h 5756219"/>
              <a:gd name="connsiteX8213" fmla="*/ 5568352 w 6226010"/>
              <a:gd name="connsiteY8213" fmla="*/ 2695849 h 5756219"/>
              <a:gd name="connsiteX8214" fmla="*/ 5524870 w 6226010"/>
              <a:gd name="connsiteY8214" fmla="*/ 2717591 h 5756219"/>
              <a:gd name="connsiteX8215" fmla="*/ 5554764 w 6226010"/>
              <a:gd name="connsiteY8215" fmla="*/ 2693132 h 5756219"/>
              <a:gd name="connsiteX8216" fmla="*/ 5446060 w 6226010"/>
              <a:gd name="connsiteY8216" fmla="*/ 2679543 h 5756219"/>
              <a:gd name="connsiteX8217" fmla="*/ 5435190 w 6226010"/>
              <a:gd name="connsiteY8217" fmla="*/ 2698567 h 5756219"/>
              <a:gd name="connsiteX8218" fmla="*/ 5475954 w 6226010"/>
              <a:gd name="connsiteY8218" fmla="*/ 2733896 h 5756219"/>
              <a:gd name="connsiteX8219" fmla="*/ 5467801 w 6226010"/>
              <a:gd name="connsiteY8219" fmla="*/ 2706720 h 5756219"/>
              <a:gd name="connsiteX8220" fmla="*/ 5492259 w 6226010"/>
              <a:gd name="connsiteY8220" fmla="*/ 2725743 h 5756219"/>
              <a:gd name="connsiteX8221" fmla="*/ 5494977 w 6226010"/>
              <a:gd name="connsiteY8221" fmla="*/ 2709438 h 5756219"/>
              <a:gd name="connsiteX8222" fmla="*/ 5522153 w 6226010"/>
              <a:gd name="connsiteY8222" fmla="*/ 2709438 h 5756219"/>
              <a:gd name="connsiteX8223" fmla="*/ 5516717 w 6226010"/>
              <a:gd name="connsiteY8223" fmla="*/ 2725743 h 5756219"/>
              <a:gd name="connsiteX8224" fmla="*/ 5552046 w 6226010"/>
              <a:gd name="connsiteY8224" fmla="*/ 2744766 h 5756219"/>
              <a:gd name="connsiteX8225" fmla="*/ 5497694 w 6226010"/>
              <a:gd name="connsiteY8225" fmla="*/ 2755636 h 5756219"/>
              <a:gd name="connsiteX8226" fmla="*/ 5503129 w 6226010"/>
              <a:gd name="connsiteY8226" fmla="*/ 2780094 h 5756219"/>
              <a:gd name="connsiteX8227" fmla="*/ 5516717 w 6226010"/>
              <a:gd name="connsiteY8227" fmla="*/ 2766507 h 5756219"/>
              <a:gd name="connsiteX8228" fmla="*/ 5557481 w 6226010"/>
              <a:gd name="connsiteY8228" fmla="*/ 2807271 h 5756219"/>
              <a:gd name="connsiteX8229" fmla="*/ 5533023 w 6226010"/>
              <a:gd name="connsiteY8229" fmla="*/ 2788247 h 5756219"/>
              <a:gd name="connsiteX8230" fmla="*/ 5533023 w 6226010"/>
              <a:gd name="connsiteY8230" fmla="*/ 2826293 h 5756219"/>
              <a:gd name="connsiteX8231" fmla="*/ 5579222 w 6226010"/>
              <a:gd name="connsiteY8231" fmla="*/ 2812706 h 5756219"/>
              <a:gd name="connsiteX8232" fmla="*/ 5584657 w 6226010"/>
              <a:gd name="connsiteY8232" fmla="*/ 2826293 h 5756219"/>
              <a:gd name="connsiteX8233" fmla="*/ 5600963 w 6226010"/>
              <a:gd name="connsiteY8233" fmla="*/ 2790965 h 5756219"/>
              <a:gd name="connsiteX8234" fmla="*/ 5617268 w 6226010"/>
              <a:gd name="connsiteY8234" fmla="*/ 2809988 h 5756219"/>
              <a:gd name="connsiteX8235" fmla="*/ 5598245 w 6226010"/>
              <a:gd name="connsiteY8235" fmla="*/ 2820858 h 5756219"/>
              <a:gd name="connsiteX8236" fmla="*/ 5595528 w 6226010"/>
              <a:gd name="connsiteY8236" fmla="*/ 2848035 h 5756219"/>
              <a:gd name="connsiteX8237" fmla="*/ 5619986 w 6226010"/>
              <a:gd name="connsiteY8237" fmla="*/ 2837165 h 5756219"/>
              <a:gd name="connsiteX8238" fmla="*/ 5609115 w 6226010"/>
              <a:gd name="connsiteY8238" fmla="*/ 2858905 h 5756219"/>
              <a:gd name="connsiteX8239" fmla="*/ 5630856 w 6226010"/>
              <a:gd name="connsiteY8239" fmla="*/ 2867058 h 5756219"/>
              <a:gd name="connsiteX8240" fmla="*/ 5600963 w 6226010"/>
              <a:gd name="connsiteY8240" fmla="*/ 2883363 h 5756219"/>
              <a:gd name="connsiteX8241" fmla="*/ 5581940 w 6226010"/>
              <a:gd name="connsiteY8241" fmla="*/ 2880645 h 5756219"/>
              <a:gd name="connsiteX8242" fmla="*/ 5600963 w 6226010"/>
              <a:gd name="connsiteY8242" fmla="*/ 2902386 h 5756219"/>
              <a:gd name="connsiteX8243" fmla="*/ 5598245 w 6226010"/>
              <a:gd name="connsiteY8243" fmla="*/ 2924127 h 5756219"/>
              <a:gd name="connsiteX8244" fmla="*/ 5565634 w 6226010"/>
              <a:gd name="connsiteY8244" fmla="*/ 2886081 h 5756219"/>
              <a:gd name="connsiteX8245" fmla="*/ 5576504 w 6226010"/>
              <a:gd name="connsiteY8245" fmla="*/ 2864340 h 5756219"/>
              <a:gd name="connsiteX8246" fmla="*/ 5549329 w 6226010"/>
              <a:gd name="connsiteY8246" fmla="*/ 2886081 h 5756219"/>
              <a:gd name="connsiteX8247" fmla="*/ 5497694 w 6226010"/>
              <a:gd name="connsiteY8247" fmla="*/ 2804554 h 5756219"/>
              <a:gd name="connsiteX8248" fmla="*/ 5494977 w 6226010"/>
              <a:gd name="connsiteY8248" fmla="*/ 2826293 h 5756219"/>
              <a:gd name="connsiteX8249" fmla="*/ 5473236 w 6226010"/>
              <a:gd name="connsiteY8249" fmla="*/ 2809988 h 5756219"/>
              <a:gd name="connsiteX8250" fmla="*/ 5489542 w 6226010"/>
              <a:gd name="connsiteY8250" fmla="*/ 2793682 h 5756219"/>
              <a:gd name="connsiteX8251" fmla="*/ 5467801 w 6226010"/>
              <a:gd name="connsiteY8251" fmla="*/ 2780094 h 5756219"/>
              <a:gd name="connsiteX8252" fmla="*/ 5475954 w 6226010"/>
              <a:gd name="connsiteY8252" fmla="*/ 2769224 h 5756219"/>
              <a:gd name="connsiteX8253" fmla="*/ 5459648 w 6226010"/>
              <a:gd name="connsiteY8253" fmla="*/ 2747483 h 5756219"/>
              <a:gd name="connsiteX8254" fmla="*/ 5443342 w 6226010"/>
              <a:gd name="connsiteY8254" fmla="*/ 2761071 h 5756219"/>
              <a:gd name="connsiteX8255" fmla="*/ 5440625 w 6226010"/>
              <a:gd name="connsiteY8255" fmla="*/ 2733896 h 5756219"/>
              <a:gd name="connsiteX8256" fmla="*/ 5432472 w 6226010"/>
              <a:gd name="connsiteY8256" fmla="*/ 2766507 h 5756219"/>
              <a:gd name="connsiteX8257" fmla="*/ 5462366 w 6226010"/>
              <a:gd name="connsiteY8257" fmla="*/ 2769224 h 5756219"/>
              <a:gd name="connsiteX8258" fmla="*/ 5465083 w 6226010"/>
              <a:gd name="connsiteY8258" fmla="*/ 2782812 h 5756219"/>
              <a:gd name="connsiteX8259" fmla="*/ 5440625 w 6226010"/>
              <a:gd name="connsiteY8259" fmla="*/ 2780094 h 5756219"/>
              <a:gd name="connsiteX8260" fmla="*/ 5462366 w 6226010"/>
              <a:gd name="connsiteY8260" fmla="*/ 2815423 h 5756219"/>
              <a:gd name="connsiteX8261" fmla="*/ 5448778 w 6226010"/>
              <a:gd name="connsiteY8261" fmla="*/ 2820858 h 5756219"/>
              <a:gd name="connsiteX8262" fmla="*/ 5418884 w 6226010"/>
              <a:gd name="connsiteY8262" fmla="*/ 2782812 h 5756219"/>
              <a:gd name="connsiteX8263" fmla="*/ 5410731 w 6226010"/>
              <a:gd name="connsiteY8263" fmla="*/ 2728461 h 5756219"/>
              <a:gd name="connsiteX8264" fmla="*/ 5386273 w 6226010"/>
              <a:gd name="connsiteY8264" fmla="*/ 2733896 h 5756219"/>
              <a:gd name="connsiteX8265" fmla="*/ 5386273 w 6226010"/>
              <a:gd name="connsiteY8265" fmla="*/ 2750201 h 5756219"/>
              <a:gd name="connsiteX8266" fmla="*/ 5359097 w 6226010"/>
              <a:gd name="connsiteY8266" fmla="*/ 2750201 h 5756219"/>
              <a:gd name="connsiteX8267" fmla="*/ 5410731 w 6226010"/>
              <a:gd name="connsiteY8267" fmla="*/ 2771942 h 5756219"/>
              <a:gd name="connsiteX8268" fmla="*/ 5397143 w 6226010"/>
              <a:gd name="connsiteY8268" fmla="*/ 2788247 h 5756219"/>
              <a:gd name="connsiteX8269" fmla="*/ 5342792 w 6226010"/>
              <a:gd name="connsiteY8269" fmla="*/ 2769224 h 5756219"/>
              <a:gd name="connsiteX8270" fmla="*/ 5367250 w 6226010"/>
              <a:gd name="connsiteY8270" fmla="*/ 2796400 h 5756219"/>
              <a:gd name="connsiteX8271" fmla="*/ 5383556 w 6226010"/>
              <a:gd name="connsiteY8271" fmla="*/ 2785530 h 5756219"/>
              <a:gd name="connsiteX8272" fmla="*/ 5410731 w 6226010"/>
              <a:gd name="connsiteY8272" fmla="*/ 2899669 h 5756219"/>
              <a:gd name="connsiteX8273" fmla="*/ 5424319 w 6226010"/>
              <a:gd name="connsiteY8273" fmla="*/ 2850752 h 5756219"/>
              <a:gd name="connsiteX8274" fmla="*/ 5397143 w 6226010"/>
              <a:gd name="connsiteY8274" fmla="*/ 2834447 h 5756219"/>
              <a:gd name="connsiteX8275" fmla="*/ 5418884 w 6226010"/>
              <a:gd name="connsiteY8275" fmla="*/ 2831729 h 5756219"/>
              <a:gd name="connsiteX8276" fmla="*/ 5437907 w 6226010"/>
              <a:gd name="connsiteY8276" fmla="*/ 2864340 h 5756219"/>
              <a:gd name="connsiteX8277" fmla="*/ 5421602 w 6226010"/>
              <a:gd name="connsiteY8277" fmla="*/ 2880645 h 5756219"/>
              <a:gd name="connsiteX8278" fmla="*/ 5440625 w 6226010"/>
              <a:gd name="connsiteY8278" fmla="*/ 2883363 h 5756219"/>
              <a:gd name="connsiteX8279" fmla="*/ 5446060 w 6226010"/>
              <a:gd name="connsiteY8279" fmla="*/ 2872493 h 5756219"/>
              <a:gd name="connsiteX8280" fmla="*/ 5462366 w 6226010"/>
              <a:gd name="connsiteY8280" fmla="*/ 2896951 h 5756219"/>
              <a:gd name="connsiteX8281" fmla="*/ 5448778 w 6226010"/>
              <a:gd name="connsiteY8281" fmla="*/ 2894233 h 5756219"/>
              <a:gd name="connsiteX8282" fmla="*/ 5437907 w 6226010"/>
              <a:gd name="connsiteY8282" fmla="*/ 2902386 h 5756219"/>
              <a:gd name="connsiteX8283" fmla="*/ 5481389 w 6226010"/>
              <a:gd name="connsiteY8283" fmla="*/ 2934997 h 5756219"/>
              <a:gd name="connsiteX8284" fmla="*/ 5454213 w 6226010"/>
              <a:gd name="connsiteY8284" fmla="*/ 2918692 h 5756219"/>
              <a:gd name="connsiteX8285" fmla="*/ 5446060 w 6226010"/>
              <a:gd name="connsiteY8285" fmla="*/ 2997502 h 5756219"/>
              <a:gd name="connsiteX8286" fmla="*/ 5399861 w 6226010"/>
              <a:gd name="connsiteY8286" fmla="*/ 2986632 h 5756219"/>
              <a:gd name="connsiteX8287" fmla="*/ 5418884 w 6226010"/>
              <a:gd name="connsiteY8287" fmla="*/ 2983914 h 5756219"/>
              <a:gd name="connsiteX8288" fmla="*/ 5397143 w 6226010"/>
              <a:gd name="connsiteY8288" fmla="*/ 2943150 h 5756219"/>
              <a:gd name="connsiteX8289" fmla="*/ 5391708 w 6226010"/>
              <a:gd name="connsiteY8289" fmla="*/ 2989349 h 5756219"/>
              <a:gd name="connsiteX8290" fmla="*/ 5375403 w 6226010"/>
              <a:gd name="connsiteY8290" fmla="*/ 2934997 h 5756219"/>
              <a:gd name="connsiteX8291" fmla="*/ 5364532 w 6226010"/>
              <a:gd name="connsiteY8291" fmla="*/ 2951303 h 5756219"/>
              <a:gd name="connsiteX8292" fmla="*/ 5367250 w 6226010"/>
              <a:gd name="connsiteY8292" fmla="*/ 2910539 h 5756219"/>
              <a:gd name="connsiteX8293" fmla="*/ 5383556 w 6226010"/>
              <a:gd name="connsiteY8293" fmla="*/ 2934997 h 5756219"/>
              <a:gd name="connsiteX8294" fmla="*/ 5380838 w 6226010"/>
              <a:gd name="connsiteY8294" fmla="*/ 2880645 h 5756219"/>
              <a:gd name="connsiteX8295" fmla="*/ 5369968 w 6226010"/>
              <a:gd name="connsiteY8295" fmla="*/ 2902386 h 5756219"/>
              <a:gd name="connsiteX8296" fmla="*/ 5348227 w 6226010"/>
              <a:gd name="connsiteY8296" fmla="*/ 2886081 h 5756219"/>
              <a:gd name="connsiteX8297" fmla="*/ 5367250 w 6226010"/>
              <a:gd name="connsiteY8297" fmla="*/ 2880645 h 5756219"/>
              <a:gd name="connsiteX8298" fmla="*/ 5369968 w 6226010"/>
              <a:gd name="connsiteY8298" fmla="*/ 2861623 h 5756219"/>
              <a:gd name="connsiteX8299" fmla="*/ 5356380 w 6226010"/>
              <a:gd name="connsiteY8299" fmla="*/ 2858905 h 5756219"/>
              <a:gd name="connsiteX8300" fmla="*/ 5372685 w 6226010"/>
              <a:gd name="connsiteY8300" fmla="*/ 2831729 h 5756219"/>
              <a:gd name="connsiteX8301" fmla="*/ 5348227 w 6226010"/>
              <a:gd name="connsiteY8301" fmla="*/ 2826293 h 5756219"/>
              <a:gd name="connsiteX8302" fmla="*/ 5263981 w 6226010"/>
              <a:gd name="connsiteY8302" fmla="*/ 2755636 h 5756219"/>
              <a:gd name="connsiteX8303" fmla="*/ 5250393 w 6226010"/>
              <a:gd name="connsiteY8303" fmla="*/ 2785530 h 5756219"/>
              <a:gd name="connsiteX8304" fmla="*/ 5231370 w 6226010"/>
              <a:gd name="connsiteY8304" fmla="*/ 2837165 h 5756219"/>
              <a:gd name="connsiteX8305" fmla="*/ 5239523 w 6226010"/>
              <a:gd name="connsiteY8305" fmla="*/ 2755636 h 5756219"/>
              <a:gd name="connsiteX8306" fmla="*/ 5190606 w 6226010"/>
              <a:gd name="connsiteY8306" fmla="*/ 2807271 h 5756219"/>
              <a:gd name="connsiteX8307" fmla="*/ 5228652 w 6226010"/>
              <a:gd name="connsiteY8307" fmla="*/ 2747483 h 5756219"/>
              <a:gd name="connsiteX8308" fmla="*/ 5215064 w 6226010"/>
              <a:gd name="connsiteY8308" fmla="*/ 2684979 h 5756219"/>
              <a:gd name="connsiteX8309" fmla="*/ 5193324 w 6226010"/>
              <a:gd name="connsiteY8309" fmla="*/ 2701284 h 5756219"/>
              <a:gd name="connsiteX8310" fmla="*/ 5174300 w 6226010"/>
              <a:gd name="connsiteY8310" fmla="*/ 2682262 h 5756219"/>
              <a:gd name="connsiteX8311" fmla="*/ 5196041 w 6226010"/>
              <a:gd name="connsiteY8311" fmla="*/ 2679543 h 5756219"/>
              <a:gd name="connsiteX8312" fmla="*/ 5201476 w 6226010"/>
              <a:gd name="connsiteY8312" fmla="*/ 2665955 h 5756219"/>
              <a:gd name="connsiteX8313" fmla="*/ 5149842 w 6226010"/>
              <a:gd name="connsiteY8313" fmla="*/ 2687697 h 5756219"/>
              <a:gd name="connsiteX8314" fmla="*/ 5147124 w 6226010"/>
              <a:gd name="connsiteY8314" fmla="*/ 2665955 h 5756219"/>
              <a:gd name="connsiteX8315" fmla="*/ 5196041 w 6226010"/>
              <a:gd name="connsiteY8315" fmla="*/ 2657804 h 5756219"/>
              <a:gd name="connsiteX8316" fmla="*/ 5204194 w 6226010"/>
              <a:gd name="connsiteY8316" fmla="*/ 2633345 h 5756219"/>
              <a:gd name="connsiteX8317" fmla="*/ 5182453 w 6226010"/>
              <a:gd name="connsiteY8317" fmla="*/ 2638780 h 5756219"/>
              <a:gd name="connsiteX8318" fmla="*/ 5187888 w 6226010"/>
              <a:gd name="connsiteY8318" fmla="*/ 2614322 h 5756219"/>
              <a:gd name="connsiteX8319" fmla="*/ 5160712 w 6226010"/>
              <a:gd name="connsiteY8319" fmla="*/ 2627910 h 5756219"/>
              <a:gd name="connsiteX8320" fmla="*/ 5152560 w 6226010"/>
              <a:gd name="connsiteY8320" fmla="*/ 2603451 h 5756219"/>
              <a:gd name="connsiteX8321" fmla="*/ 5168865 w 6226010"/>
              <a:gd name="connsiteY8321" fmla="*/ 2606170 h 5756219"/>
              <a:gd name="connsiteX8322" fmla="*/ 5157995 w 6226010"/>
              <a:gd name="connsiteY8322" fmla="*/ 2568122 h 5756219"/>
              <a:gd name="connsiteX8323" fmla="*/ 5144407 w 6226010"/>
              <a:gd name="connsiteY8323" fmla="*/ 2568122 h 5756219"/>
              <a:gd name="connsiteX8324" fmla="*/ 5133536 w 6226010"/>
              <a:gd name="connsiteY8324" fmla="*/ 2565405 h 5756219"/>
              <a:gd name="connsiteX8325" fmla="*/ 5125384 w 6226010"/>
              <a:gd name="connsiteY8325" fmla="*/ 2600734 h 5756219"/>
              <a:gd name="connsiteX8326" fmla="*/ 5111796 w 6226010"/>
              <a:gd name="connsiteY8326" fmla="*/ 2589863 h 5756219"/>
              <a:gd name="connsiteX8327" fmla="*/ 5122666 w 6226010"/>
              <a:gd name="connsiteY8327" fmla="*/ 2570840 h 5756219"/>
              <a:gd name="connsiteX8328" fmla="*/ 5100925 w 6226010"/>
              <a:gd name="connsiteY8328" fmla="*/ 2530076 h 5756219"/>
              <a:gd name="connsiteX8329" fmla="*/ 5084620 w 6226010"/>
              <a:gd name="connsiteY8329" fmla="*/ 2535511 h 5756219"/>
              <a:gd name="connsiteX8330" fmla="*/ 5068314 w 6226010"/>
              <a:gd name="connsiteY8330" fmla="*/ 2530076 h 5756219"/>
              <a:gd name="connsiteX8331" fmla="*/ 5062879 w 6226010"/>
              <a:gd name="connsiteY8331" fmla="*/ 2500182 h 5756219"/>
              <a:gd name="connsiteX8332" fmla="*/ 5049291 w 6226010"/>
              <a:gd name="connsiteY8332" fmla="*/ 2500182 h 5756219"/>
              <a:gd name="connsiteX8333" fmla="*/ 5019398 w 6226010"/>
              <a:gd name="connsiteY8333" fmla="*/ 2459418 h 5756219"/>
              <a:gd name="connsiteX8334" fmla="*/ 4954176 w 6226010"/>
              <a:gd name="connsiteY8334" fmla="*/ 2424090 h 5756219"/>
              <a:gd name="connsiteX8335" fmla="*/ 4921564 w 6226010"/>
              <a:gd name="connsiteY8335" fmla="*/ 2383327 h 5756219"/>
              <a:gd name="connsiteX8336" fmla="*/ 4916129 w 6226010"/>
              <a:gd name="connsiteY8336" fmla="*/ 2388762 h 5756219"/>
              <a:gd name="connsiteX8337" fmla="*/ 4916129 w 6226010"/>
              <a:gd name="connsiteY8337" fmla="*/ 2410502 h 5756219"/>
              <a:gd name="connsiteX8338" fmla="*/ 4910694 w 6226010"/>
              <a:gd name="connsiteY8338" fmla="*/ 2405067 h 5756219"/>
              <a:gd name="connsiteX8339" fmla="*/ 4891671 w 6226010"/>
              <a:gd name="connsiteY8339" fmla="*/ 2443113 h 5756219"/>
              <a:gd name="connsiteX8340" fmla="*/ 4886236 w 6226010"/>
              <a:gd name="connsiteY8340" fmla="*/ 2445830 h 5756219"/>
              <a:gd name="connsiteX8341" fmla="*/ 4878083 w 6226010"/>
              <a:gd name="connsiteY8341" fmla="*/ 2429526 h 5756219"/>
              <a:gd name="connsiteX8342" fmla="*/ 4875365 w 6226010"/>
              <a:gd name="connsiteY8342" fmla="*/ 2459418 h 5756219"/>
              <a:gd name="connsiteX8343" fmla="*/ 4853625 w 6226010"/>
              <a:gd name="connsiteY8343" fmla="*/ 2483877 h 5756219"/>
              <a:gd name="connsiteX8344" fmla="*/ 4878083 w 6226010"/>
              <a:gd name="connsiteY8344" fmla="*/ 2483877 h 5756219"/>
              <a:gd name="connsiteX8345" fmla="*/ 4869930 w 6226010"/>
              <a:gd name="connsiteY8345" fmla="*/ 2497465 h 5756219"/>
              <a:gd name="connsiteX8346" fmla="*/ 4883518 w 6226010"/>
              <a:gd name="connsiteY8346" fmla="*/ 2505618 h 5756219"/>
              <a:gd name="connsiteX8347" fmla="*/ 4891671 w 6226010"/>
              <a:gd name="connsiteY8347" fmla="*/ 2535511 h 5756219"/>
              <a:gd name="connsiteX8348" fmla="*/ 4886236 w 6226010"/>
              <a:gd name="connsiteY8348" fmla="*/ 2543664 h 5756219"/>
              <a:gd name="connsiteX8349" fmla="*/ 4864495 w 6226010"/>
              <a:gd name="connsiteY8349" fmla="*/ 2535511 h 5756219"/>
              <a:gd name="connsiteX8350" fmla="*/ 4856342 w 6226010"/>
              <a:gd name="connsiteY8350" fmla="*/ 2535511 h 5756219"/>
              <a:gd name="connsiteX8351" fmla="*/ 4840037 w 6226010"/>
              <a:gd name="connsiteY8351" fmla="*/ 2543664 h 5756219"/>
              <a:gd name="connsiteX8352" fmla="*/ 4826449 w 6226010"/>
              <a:gd name="connsiteY8352" fmla="*/ 2535511 h 5756219"/>
              <a:gd name="connsiteX8353" fmla="*/ 4818296 w 6226010"/>
              <a:gd name="connsiteY8353" fmla="*/ 2551817 h 5756219"/>
              <a:gd name="connsiteX8354" fmla="*/ 4804708 w 6226010"/>
              <a:gd name="connsiteY8354" fmla="*/ 2546382 h 5756219"/>
              <a:gd name="connsiteX8355" fmla="*/ 4788402 w 6226010"/>
              <a:gd name="connsiteY8355" fmla="*/ 2551817 h 5756219"/>
              <a:gd name="connsiteX8356" fmla="*/ 4796555 w 6226010"/>
              <a:gd name="connsiteY8356" fmla="*/ 2581710 h 5756219"/>
              <a:gd name="connsiteX8357" fmla="*/ 4780249 w 6226010"/>
              <a:gd name="connsiteY8357" fmla="*/ 2589863 h 5756219"/>
              <a:gd name="connsiteX8358" fmla="*/ 4812861 w 6226010"/>
              <a:gd name="connsiteY8358" fmla="*/ 2557252 h 5756219"/>
              <a:gd name="connsiteX8359" fmla="*/ 4848189 w 6226010"/>
              <a:gd name="connsiteY8359" fmla="*/ 2595299 h 5756219"/>
              <a:gd name="connsiteX8360" fmla="*/ 4826449 w 6226010"/>
              <a:gd name="connsiteY8360" fmla="*/ 2603451 h 5756219"/>
              <a:gd name="connsiteX8361" fmla="*/ 4785685 w 6226010"/>
              <a:gd name="connsiteY8361" fmla="*/ 2603451 h 5756219"/>
              <a:gd name="connsiteX8362" fmla="*/ 4801990 w 6226010"/>
              <a:gd name="connsiteY8362" fmla="*/ 2625192 h 5756219"/>
              <a:gd name="connsiteX8363" fmla="*/ 4826449 w 6226010"/>
              <a:gd name="connsiteY8363" fmla="*/ 2646932 h 5756219"/>
              <a:gd name="connsiteX8364" fmla="*/ 4840037 w 6226010"/>
              <a:gd name="connsiteY8364" fmla="*/ 2665955 h 5756219"/>
              <a:gd name="connsiteX8365" fmla="*/ 4810143 w 6226010"/>
              <a:gd name="connsiteY8365" fmla="*/ 2674108 h 5756219"/>
              <a:gd name="connsiteX8366" fmla="*/ 4793837 w 6226010"/>
              <a:gd name="connsiteY8366" fmla="*/ 2693132 h 5756219"/>
              <a:gd name="connsiteX8367" fmla="*/ 4799273 w 6226010"/>
              <a:gd name="connsiteY8367" fmla="*/ 2723026 h 5756219"/>
              <a:gd name="connsiteX8368" fmla="*/ 4829166 w 6226010"/>
              <a:gd name="connsiteY8368" fmla="*/ 2717591 h 5756219"/>
              <a:gd name="connsiteX8369" fmla="*/ 4845472 w 6226010"/>
              <a:gd name="connsiteY8369" fmla="*/ 2731179 h 5756219"/>
              <a:gd name="connsiteX8370" fmla="*/ 4856342 w 6226010"/>
              <a:gd name="connsiteY8370" fmla="*/ 2723026 h 5756219"/>
              <a:gd name="connsiteX8371" fmla="*/ 4840037 w 6226010"/>
              <a:gd name="connsiteY8371" fmla="*/ 2701284 h 5756219"/>
              <a:gd name="connsiteX8372" fmla="*/ 4864495 w 6226010"/>
              <a:gd name="connsiteY8372" fmla="*/ 2723026 h 5756219"/>
              <a:gd name="connsiteX8373" fmla="*/ 4878083 w 6226010"/>
              <a:gd name="connsiteY8373" fmla="*/ 2739331 h 5756219"/>
              <a:gd name="connsiteX8374" fmla="*/ 4899824 w 6226010"/>
              <a:gd name="connsiteY8374" fmla="*/ 2739331 h 5756219"/>
              <a:gd name="connsiteX8375" fmla="*/ 4916129 w 6226010"/>
              <a:gd name="connsiteY8375" fmla="*/ 2761071 h 5756219"/>
              <a:gd name="connsiteX8376" fmla="*/ 4962328 w 6226010"/>
              <a:gd name="connsiteY8376" fmla="*/ 2769224 h 5756219"/>
              <a:gd name="connsiteX8377" fmla="*/ 4986787 w 6226010"/>
              <a:gd name="connsiteY8377" fmla="*/ 2807271 h 5756219"/>
              <a:gd name="connsiteX8378" fmla="*/ 4978634 w 6226010"/>
              <a:gd name="connsiteY8378" fmla="*/ 2820858 h 5756219"/>
              <a:gd name="connsiteX8379" fmla="*/ 5008527 w 6226010"/>
              <a:gd name="connsiteY8379" fmla="*/ 2842599 h 5756219"/>
              <a:gd name="connsiteX8380" fmla="*/ 5008527 w 6226010"/>
              <a:gd name="connsiteY8380" fmla="*/ 2864340 h 5756219"/>
              <a:gd name="connsiteX8381" fmla="*/ 5024833 w 6226010"/>
              <a:gd name="connsiteY8381" fmla="*/ 2872493 h 5756219"/>
              <a:gd name="connsiteX8382" fmla="*/ 5016680 w 6226010"/>
              <a:gd name="connsiteY8382" fmla="*/ 2886081 h 5756219"/>
              <a:gd name="connsiteX8383" fmla="*/ 5027550 w 6226010"/>
              <a:gd name="connsiteY8383" fmla="*/ 2894233 h 5756219"/>
              <a:gd name="connsiteX8384" fmla="*/ 5030268 w 6226010"/>
              <a:gd name="connsiteY8384" fmla="*/ 2978479 h 5756219"/>
              <a:gd name="connsiteX8385" fmla="*/ 5008527 w 6226010"/>
              <a:gd name="connsiteY8385" fmla="*/ 2994784 h 5756219"/>
              <a:gd name="connsiteX8386" fmla="*/ 5013963 w 6226010"/>
              <a:gd name="connsiteY8386" fmla="*/ 3024678 h 5756219"/>
              <a:gd name="connsiteX8387" fmla="*/ 4992222 w 6226010"/>
              <a:gd name="connsiteY8387" fmla="*/ 3040983 h 5756219"/>
              <a:gd name="connsiteX8388" fmla="*/ 5000375 w 6226010"/>
              <a:gd name="connsiteY8388" fmla="*/ 3054571 h 5756219"/>
              <a:gd name="connsiteX8389" fmla="*/ 4984069 w 6226010"/>
              <a:gd name="connsiteY8389" fmla="*/ 3062724 h 5756219"/>
              <a:gd name="connsiteX8390" fmla="*/ 4984069 w 6226010"/>
              <a:gd name="connsiteY8390" fmla="*/ 3079030 h 5756219"/>
              <a:gd name="connsiteX8391" fmla="*/ 4978634 w 6226010"/>
              <a:gd name="connsiteY8391" fmla="*/ 3084465 h 5756219"/>
              <a:gd name="connsiteX8392" fmla="*/ 4967763 w 6226010"/>
              <a:gd name="connsiteY8392" fmla="*/ 3079030 h 5756219"/>
              <a:gd name="connsiteX8393" fmla="*/ 4967763 w 6226010"/>
              <a:gd name="connsiteY8393" fmla="*/ 3095335 h 5756219"/>
              <a:gd name="connsiteX8394" fmla="*/ 4954176 w 6226010"/>
              <a:gd name="connsiteY8394" fmla="*/ 3098053 h 5756219"/>
              <a:gd name="connsiteX8395" fmla="*/ 4929717 w 6226010"/>
              <a:gd name="connsiteY8395" fmla="*/ 3119794 h 5756219"/>
              <a:gd name="connsiteX8396" fmla="*/ 4929717 w 6226010"/>
              <a:gd name="connsiteY8396" fmla="*/ 3138817 h 5756219"/>
              <a:gd name="connsiteX8397" fmla="*/ 4899824 w 6226010"/>
              <a:gd name="connsiteY8397" fmla="*/ 3141534 h 5756219"/>
              <a:gd name="connsiteX8398" fmla="*/ 4894389 w 6226010"/>
              <a:gd name="connsiteY8398" fmla="*/ 3146970 h 5756219"/>
              <a:gd name="connsiteX8399" fmla="*/ 4899824 w 6226010"/>
              <a:gd name="connsiteY8399" fmla="*/ 3157840 h 5756219"/>
              <a:gd name="connsiteX8400" fmla="*/ 4845472 w 6226010"/>
              <a:gd name="connsiteY8400" fmla="*/ 3157840 h 5756219"/>
              <a:gd name="connsiteX8401" fmla="*/ 4829166 w 6226010"/>
              <a:gd name="connsiteY8401" fmla="*/ 3165993 h 5756219"/>
              <a:gd name="connsiteX8402" fmla="*/ 4815578 w 6226010"/>
              <a:gd name="connsiteY8402" fmla="*/ 3157840 h 5756219"/>
              <a:gd name="connsiteX8403" fmla="*/ 4774814 w 6226010"/>
              <a:gd name="connsiteY8403" fmla="*/ 3201321 h 5756219"/>
              <a:gd name="connsiteX8404" fmla="*/ 4742203 w 6226010"/>
              <a:gd name="connsiteY8404" fmla="*/ 3195886 h 5756219"/>
              <a:gd name="connsiteX8405" fmla="*/ 4747638 w 6226010"/>
              <a:gd name="connsiteY8405" fmla="*/ 3209474 h 5756219"/>
              <a:gd name="connsiteX8406" fmla="*/ 4742203 w 6226010"/>
              <a:gd name="connsiteY8406" fmla="*/ 3225780 h 5756219"/>
              <a:gd name="connsiteX8407" fmla="*/ 4750356 w 6226010"/>
              <a:gd name="connsiteY8407" fmla="*/ 3255673 h 5756219"/>
              <a:gd name="connsiteX8408" fmla="*/ 4728615 w 6226010"/>
              <a:gd name="connsiteY8408" fmla="*/ 3225780 h 5756219"/>
              <a:gd name="connsiteX8409" fmla="*/ 4728615 w 6226010"/>
              <a:gd name="connsiteY8409" fmla="*/ 3204039 h 5756219"/>
              <a:gd name="connsiteX8410" fmla="*/ 4728615 w 6226010"/>
              <a:gd name="connsiteY8410" fmla="*/ 3187733 h 5756219"/>
              <a:gd name="connsiteX8411" fmla="*/ 4690569 w 6226010"/>
              <a:gd name="connsiteY8411" fmla="*/ 3171428 h 5756219"/>
              <a:gd name="connsiteX8412" fmla="*/ 4668827 w 6226010"/>
              <a:gd name="connsiteY8412" fmla="*/ 3163275 h 5756219"/>
              <a:gd name="connsiteX8413" fmla="*/ 4676981 w 6226010"/>
              <a:gd name="connsiteY8413" fmla="*/ 3146970 h 5756219"/>
              <a:gd name="connsiteX8414" fmla="*/ 4655239 w 6226010"/>
              <a:gd name="connsiteY8414" fmla="*/ 3146970 h 5756219"/>
              <a:gd name="connsiteX8415" fmla="*/ 4647087 w 6226010"/>
              <a:gd name="connsiteY8415" fmla="*/ 3130664 h 5756219"/>
              <a:gd name="connsiteX8416" fmla="*/ 4638933 w 6226010"/>
              <a:gd name="connsiteY8416" fmla="*/ 3100770 h 5756219"/>
              <a:gd name="connsiteX8417" fmla="*/ 4647087 w 6226010"/>
              <a:gd name="connsiteY8417" fmla="*/ 3130664 h 5756219"/>
              <a:gd name="connsiteX8418" fmla="*/ 4638933 w 6226010"/>
              <a:gd name="connsiteY8418" fmla="*/ 3152405 h 5756219"/>
              <a:gd name="connsiteX8419" fmla="*/ 4614475 w 6226010"/>
              <a:gd name="connsiteY8419" fmla="*/ 3160558 h 5756219"/>
              <a:gd name="connsiteX8420" fmla="*/ 4598169 w 6226010"/>
              <a:gd name="connsiteY8420" fmla="*/ 3152405 h 5756219"/>
              <a:gd name="connsiteX8421" fmla="*/ 4576429 w 6226010"/>
              <a:gd name="connsiteY8421" fmla="*/ 3174145 h 5756219"/>
              <a:gd name="connsiteX8422" fmla="*/ 4584583 w 6226010"/>
              <a:gd name="connsiteY8422" fmla="*/ 3198604 h 5756219"/>
              <a:gd name="connsiteX8423" fmla="*/ 4614475 w 6226010"/>
              <a:gd name="connsiteY8423" fmla="*/ 3182298 h 5756219"/>
              <a:gd name="connsiteX8424" fmla="*/ 4622629 w 6226010"/>
              <a:gd name="connsiteY8424" fmla="*/ 3198604 h 5756219"/>
              <a:gd name="connsiteX8425" fmla="*/ 4606323 w 6226010"/>
              <a:gd name="connsiteY8425" fmla="*/ 3214909 h 5756219"/>
              <a:gd name="connsiteX8426" fmla="*/ 4622629 w 6226010"/>
              <a:gd name="connsiteY8426" fmla="*/ 3214909 h 5756219"/>
              <a:gd name="connsiteX8427" fmla="*/ 4630781 w 6226010"/>
              <a:gd name="connsiteY8427" fmla="*/ 3231215 h 5756219"/>
              <a:gd name="connsiteX8428" fmla="*/ 4622629 w 6226010"/>
              <a:gd name="connsiteY8428" fmla="*/ 3244803 h 5756219"/>
              <a:gd name="connsiteX8429" fmla="*/ 4622629 w 6226010"/>
              <a:gd name="connsiteY8429" fmla="*/ 3261108 h 5756219"/>
              <a:gd name="connsiteX8430" fmla="*/ 4606323 w 6226010"/>
              <a:gd name="connsiteY8430" fmla="*/ 3252956 h 5756219"/>
              <a:gd name="connsiteX8431" fmla="*/ 4606323 w 6226010"/>
              <a:gd name="connsiteY8431" fmla="*/ 3269261 h 5756219"/>
              <a:gd name="connsiteX8432" fmla="*/ 4592735 w 6226010"/>
              <a:gd name="connsiteY8432" fmla="*/ 3269261 h 5756219"/>
              <a:gd name="connsiteX8433" fmla="*/ 4584583 w 6226010"/>
              <a:gd name="connsiteY8433" fmla="*/ 3255673 h 5756219"/>
              <a:gd name="connsiteX8434" fmla="*/ 4576429 w 6226010"/>
              <a:gd name="connsiteY8434" fmla="*/ 3280132 h 5756219"/>
              <a:gd name="connsiteX8435" fmla="*/ 4562841 w 6226010"/>
              <a:gd name="connsiteY8435" fmla="*/ 3271979 h 5756219"/>
              <a:gd name="connsiteX8436" fmla="*/ 4562841 w 6226010"/>
              <a:gd name="connsiteY8436" fmla="*/ 3299155 h 5756219"/>
              <a:gd name="connsiteX8437" fmla="*/ 4562841 w 6226010"/>
              <a:gd name="connsiteY8437" fmla="*/ 3331766 h 5756219"/>
              <a:gd name="connsiteX8438" fmla="*/ 4579147 w 6226010"/>
              <a:gd name="connsiteY8438" fmla="*/ 3323613 h 5756219"/>
              <a:gd name="connsiteX8439" fmla="*/ 4562841 w 6226010"/>
              <a:gd name="connsiteY8439" fmla="*/ 3301872 h 5756219"/>
              <a:gd name="connsiteX8440" fmla="*/ 4579147 w 6226010"/>
              <a:gd name="connsiteY8440" fmla="*/ 3301872 h 5756219"/>
              <a:gd name="connsiteX8441" fmla="*/ 4600887 w 6226010"/>
              <a:gd name="connsiteY8441" fmla="*/ 3282849 h 5756219"/>
              <a:gd name="connsiteX8442" fmla="*/ 4622629 w 6226010"/>
              <a:gd name="connsiteY8442" fmla="*/ 3291002 h 5756219"/>
              <a:gd name="connsiteX8443" fmla="*/ 4633499 w 6226010"/>
              <a:gd name="connsiteY8443" fmla="*/ 3282849 h 5756219"/>
              <a:gd name="connsiteX8444" fmla="*/ 4625345 w 6226010"/>
              <a:gd name="connsiteY8444" fmla="*/ 3269261 h 5756219"/>
              <a:gd name="connsiteX8445" fmla="*/ 4641651 w 6226010"/>
              <a:gd name="connsiteY8445" fmla="*/ 3269261 h 5756219"/>
              <a:gd name="connsiteX8446" fmla="*/ 4641651 w 6226010"/>
              <a:gd name="connsiteY8446" fmla="*/ 3285567 h 5756219"/>
              <a:gd name="connsiteX8447" fmla="*/ 4657957 w 6226010"/>
              <a:gd name="connsiteY8447" fmla="*/ 3277414 h 5756219"/>
              <a:gd name="connsiteX8448" fmla="*/ 4641651 w 6226010"/>
              <a:gd name="connsiteY8448" fmla="*/ 3255673 h 5756219"/>
              <a:gd name="connsiteX8449" fmla="*/ 4663393 w 6226010"/>
              <a:gd name="connsiteY8449" fmla="*/ 3255673 h 5756219"/>
              <a:gd name="connsiteX8450" fmla="*/ 4679697 w 6226010"/>
              <a:gd name="connsiteY8450" fmla="*/ 3217627 h 5756219"/>
              <a:gd name="connsiteX8451" fmla="*/ 4657957 w 6226010"/>
              <a:gd name="connsiteY8451" fmla="*/ 3217627 h 5756219"/>
              <a:gd name="connsiteX8452" fmla="*/ 4696004 w 6226010"/>
              <a:gd name="connsiteY8452" fmla="*/ 3179581 h 5756219"/>
              <a:gd name="connsiteX8453" fmla="*/ 4687851 w 6226010"/>
              <a:gd name="connsiteY8453" fmla="*/ 3209474 h 5756219"/>
              <a:gd name="connsiteX8454" fmla="*/ 4709592 w 6226010"/>
              <a:gd name="connsiteY8454" fmla="*/ 3209474 h 5756219"/>
              <a:gd name="connsiteX8455" fmla="*/ 4709592 w 6226010"/>
              <a:gd name="connsiteY8455" fmla="*/ 3231215 h 5756219"/>
              <a:gd name="connsiteX8456" fmla="*/ 4696004 w 6226010"/>
              <a:gd name="connsiteY8456" fmla="*/ 3233932 h 5756219"/>
              <a:gd name="connsiteX8457" fmla="*/ 4685133 w 6226010"/>
              <a:gd name="connsiteY8457" fmla="*/ 3244803 h 5756219"/>
              <a:gd name="connsiteX8458" fmla="*/ 4693286 w 6226010"/>
              <a:gd name="connsiteY8458" fmla="*/ 3258391 h 5756219"/>
              <a:gd name="connsiteX8459" fmla="*/ 4655239 w 6226010"/>
              <a:gd name="connsiteY8459" fmla="*/ 3296437 h 5756219"/>
              <a:gd name="connsiteX8460" fmla="*/ 4696004 w 6226010"/>
              <a:gd name="connsiteY8460" fmla="*/ 3296437 h 5756219"/>
              <a:gd name="connsiteX8461" fmla="*/ 4679697 w 6226010"/>
              <a:gd name="connsiteY8461" fmla="*/ 3274696 h 5756219"/>
              <a:gd name="connsiteX8462" fmla="*/ 4696004 w 6226010"/>
              <a:gd name="connsiteY8462" fmla="*/ 3266544 h 5756219"/>
              <a:gd name="connsiteX8463" fmla="*/ 4712309 w 6226010"/>
              <a:gd name="connsiteY8463" fmla="*/ 3266544 h 5756219"/>
              <a:gd name="connsiteX8464" fmla="*/ 4720462 w 6226010"/>
              <a:gd name="connsiteY8464" fmla="*/ 3296437 h 5756219"/>
              <a:gd name="connsiteX8465" fmla="*/ 4734050 w 6226010"/>
              <a:gd name="connsiteY8465" fmla="*/ 3312743 h 5756219"/>
              <a:gd name="connsiteX8466" fmla="*/ 4763944 w 6226010"/>
              <a:gd name="connsiteY8466" fmla="*/ 3307308 h 5756219"/>
              <a:gd name="connsiteX8467" fmla="*/ 4763944 w 6226010"/>
              <a:gd name="connsiteY8467" fmla="*/ 3285567 h 5756219"/>
              <a:gd name="connsiteX8468" fmla="*/ 4796555 w 6226010"/>
              <a:gd name="connsiteY8468" fmla="*/ 3304590 h 5756219"/>
              <a:gd name="connsiteX8469" fmla="*/ 4780249 w 6226010"/>
              <a:gd name="connsiteY8469" fmla="*/ 3310025 h 5756219"/>
              <a:gd name="connsiteX8470" fmla="*/ 4788402 w 6226010"/>
              <a:gd name="connsiteY8470" fmla="*/ 3323613 h 5756219"/>
              <a:gd name="connsiteX8471" fmla="*/ 4782967 w 6226010"/>
              <a:gd name="connsiteY8471" fmla="*/ 3331766 h 5756219"/>
              <a:gd name="connsiteX8472" fmla="*/ 4766661 w 6226010"/>
              <a:gd name="connsiteY8472" fmla="*/ 3339919 h 5756219"/>
              <a:gd name="connsiteX8473" fmla="*/ 4766661 w 6226010"/>
              <a:gd name="connsiteY8473" fmla="*/ 3318178 h 5756219"/>
              <a:gd name="connsiteX8474" fmla="*/ 4750356 w 6226010"/>
              <a:gd name="connsiteY8474" fmla="*/ 3318178 h 5756219"/>
              <a:gd name="connsiteX8475" fmla="*/ 4758509 w 6226010"/>
              <a:gd name="connsiteY8475" fmla="*/ 3339919 h 5756219"/>
              <a:gd name="connsiteX8476" fmla="*/ 4750356 w 6226010"/>
              <a:gd name="connsiteY8476" fmla="*/ 3348071 h 5756219"/>
              <a:gd name="connsiteX8477" fmla="*/ 4758509 w 6226010"/>
              <a:gd name="connsiteY8477" fmla="*/ 3369812 h 5756219"/>
              <a:gd name="connsiteX8478" fmla="*/ 4728615 w 6226010"/>
              <a:gd name="connsiteY8478" fmla="*/ 3377965 h 5756219"/>
              <a:gd name="connsiteX8479" fmla="*/ 4758509 w 6226010"/>
              <a:gd name="connsiteY8479" fmla="*/ 3416011 h 5756219"/>
              <a:gd name="connsiteX8480" fmla="*/ 4774814 w 6226010"/>
              <a:gd name="connsiteY8480" fmla="*/ 3407858 h 5756219"/>
              <a:gd name="connsiteX8481" fmla="*/ 4791120 w 6226010"/>
              <a:gd name="connsiteY8481" fmla="*/ 3416011 h 5756219"/>
              <a:gd name="connsiteX8482" fmla="*/ 4804708 w 6226010"/>
              <a:gd name="connsiteY8482" fmla="*/ 3407858 h 5756219"/>
              <a:gd name="connsiteX8483" fmla="*/ 4826449 w 6226010"/>
              <a:gd name="connsiteY8483" fmla="*/ 3424164 h 5756219"/>
              <a:gd name="connsiteX8484" fmla="*/ 4856342 w 6226010"/>
              <a:gd name="connsiteY8484" fmla="*/ 3424164 h 5756219"/>
              <a:gd name="connsiteX8485" fmla="*/ 4842754 w 6226010"/>
              <a:gd name="connsiteY8485" fmla="*/ 3432317 h 5756219"/>
              <a:gd name="connsiteX8486" fmla="*/ 4834601 w 6226010"/>
              <a:gd name="connsiteY8486" fmla="*/ 3448622 h 5756219"/>
              <a:gd name="connsiteX8487" fmla="*/ 4821013 w 6226010"/>
              <a:gd name="connsiteY8487" fmla="*/ 3440469 h 5756219"/>
              <a:gd name="connsiteX8488" fmla="*/ 4812861 w 6226010"/>
              <a:gd name="connsiteY8488" fmla="*/ 3454057 h 5756219"/>
              <a:gd name="connsiteX8489" fmla="*/ 4796555 w 6226010"/>
              <a:gd name="connsiteY8489" fmla="*/ 3483951 h 5756219"/>
              <a:gd name="connsiteX8490" fmla="*/ 4812861 w 6226010"/>
              <a:gd name="connsiteY8490" fmla="*/ 3454057 h 5756219"/>
              <a:gd name="connsiteX8491" fmla="*/ 4837319 w 6226010"/>
              <a:gd name="connsiteY8491" fmla="*/ 3454057 h 5756219"/>
              <a:gd name="connsiteX8492" fmla="*/ 4821013 w 6226010"/>
              <a:gd name="connsiteY8492" fmla="*/ 3475798 h 5756219"/>
              <a:gd name="connsiteX8493" fmla="*/ 4837319 w 6226010"/>
              <a:gd name="connsiteY8493" fmla="*/ 3483951 h 5756219"/>
              <a:gd name="connsiteX8494" fmla="*/ 4861777 w 6226010"/>
              <a:gd name="connsiteY8494" fmla="*/ 3475798 h 5756219"/>
              <a:gd name="connsiteX8495" fmla="*/ 4845472 w 6226010"/>
              <a:gd name="connsiteY8495" fmla="*/ 3451340 h 5756219"/>
              <a:gd name="connsiteX8496" fmla="*/ 4875365 w 6226010"/>
              <a:gd name="connsiteY8496" fmla="*/ 3462210 h 5756219"/>
              <a:gd name="connsiteX8497" fmla="*/ 4891671 w 6226010"/>
              <a:gd name="connsiteY8497" fmla="*/ 3454057 h 5756219"/>
              <a:gd name="connsiteX8498" fmla="*/ 4905259 w 6226010"/>
              <a:gd name="connsiteY8498" fmla="*/ 3462210 h 5756219"/>
              <a:gd name="connsiteX8499" fmla="*/ 4921564 w 6226010"/>
              <a:gd name="connsiteY8499" fmla="*/ 3448622 h 5756219"/>
              <a:gd name="connsiteX8500" fmla="*/ 4959611 w 6226010"/>
              <a:gd name="connsiteY8500" fmla="*/ 3470363 h 5756219"/>
              <a:gd name="connsiteX8501" fmla="*/ 4951458 w 6226010"/>
              <a:gd name="connsiteY8501" fmla="*/ 3456775 h 5756219"/>
              <a:gd name="connsiteX8502" fmla="*/ 4965046 w 6226010"/>
              <a:gd name="connsiteY8502" fmla="*/ 3448622 h 5756219"/>
              <a:gd name="connsiteX8503" fmla="*/ 4978634 w 6226010"/>
              <a:gd name="connsiteY8503" fmla="*/ 3470363 h 5756219"/>
              <a:gd name="connsiteX8504" fmla="*/ 4965046 w 6226010"/>
              <a:gd name="connsiteY8504" fmla="*/ 3486669 h 5756219"/>
              <a:gd name="connsiteX8505" fmla="*/ 4948740 w 6226010"/>
              <a:gd name="connsiteY8505" fmla="*/ 3478516 h 5756219"/>
              <a:gd name="connsiteX8506" fmla="*/ 4932435 w 6226010"/>
              <a:gd name="connsiteY8506" fmla="*/ 3486669 h 5756219"/>
              <a:gd name="connsiteX8507" fmla="*/ 4916129 w 6226010"/>
              <a:gd name="connsiteY8507" fmla="*/ 3494821 h 5756219"/>
              <a:gd name="connsiteX8508" fmla="*/ 4937870 w 6226010"/>
              <a:gd name="connsiteY8508" fmla="*/ 3511127 h 5756219"/>
              <a:gd name="connsiteX8509" fmla="*/ 4975916 w 6226010"/>
              <a:gd name="connsiteY8509" fmla="*/ 3489386 h 5756219"/>
              <a:gd name="connsiteX8510" fmla="*/ 4975916 w 6226010"/>
              <a:gd name="connsiteY8510" fmla="*/ 3521997 h 5756219"/>
              <a:gd name="connsiteX8511" fmla="*/ 4997657 w 6226010"/>
              <a:gd name="connsiteY8511" fmla="*/ 3505692 h 5756219"/>
              <a:gd name="connsiteX8512" fmla="*/ 5027550 w 6226010"/>
              <a:gd name="connsiteY8512" fmla="*/ 3521997 h 5756219"/>
              <a:gd name="connsiteX8513" fmla="*/ 5027550 w 6226010"/>
              <a:gd name="connsiteY8513" fmla="*/ 3530150 h 5756219"/>
              <a:gd name="connsiteX8514" fmla="*/ 5003092 w 6226010"/>
              <a:gd name="connsiteY8514" fmla="*/ 3530150 h 5756219"/>
              <a:gd name="connsiteX8515" fmla="*/ 5011245 w 6226010"/>
              <a:gd name="connsiteY8515" fmla="*/ 3543738 h 5756219"/>
              <a:gd name="connsiteX8516" fmla="*/ 4994939 w 6226010"/>
              <a:gd name="connsiteY8516" fmla="*/ 3551891 h 5756219"/>
              <a:gd name="connsiteX8517" fmla="*/ 5003092 w 6226010"/>
              <a:gd name="connsiteY8517" fmla="*/ 3565479 h 5756219"/>
              <a:gd name="connsiteX8518" fmla="*/ 4986787 w 6226010"/>
              <a:gd name="connsiteY8518" fmla="*/ 3581784 h 5756219"/>
              <a:gd name="connsiteX8519" fmla="*/ 5003092 w 6226010"/>
              <a:gd name="connsiteY8519" fmla="*/ 3581784 h 5756219"/>
              <a:gd name="connsiteX8520" fmla="*/ 5003092 w 6226010"/>
              <a:gd name="connsiteY8520" fmla="*/ 3565479 h 5756219"/>
              <a:gd name="connsiteX8521" fmla="*/ 5041138 w 6226010"/>
              <a:gd name="connsiteY8521" fmla="*/ 3549173 h 5756219"/>
              <a:gd name="connsiteX8522" fmla="*/ 5041138 w 6226010"/>
              <a:gd name="connsiteY8522" fmla="*/ 3570914 h 5756219"/>
              <a:gd name="connsiteX8523" fmla="*/ 5027550 w 6226010"/>
              <a:gd name="connsiteY8523" fmla="*/ 3579067 h 5756219"/>
              <a:gd name="connsiteX8524" fmla="*/ 5019398 w 6226010"/>
              <a:gd name="connsiteY8524" fmla="*/ 3608960 h 5756219"/>
              <a:gd name="connsiteX8525" fmla="*/ 5003092 w 6226010"/>
              <a:gd name="connsiteY8525" fmla="*/ 3600808 h 5756219"/>
              <a:gd name="connsiteX8526" fmla="*/ 4981351 w 6226010"/>
              <a:gd name="connsiteY8526" fmla="*/ 3608960 h 5756219"/>
              <a:gd name="connsiteX8527" fmla="*/ 4973199 w 6226010"/>
              <a:gd name="connsiteY8527" fmla="*/ 3603525 h 5756219"/>
              <a:gd name="connsiteX8528" fmla="*/ 4981351 w 6226010"/>
              <a:gd name="connsiteY8528" fmla="*/ 3587220 h 5756219"/>
              <a:gd name="connsiteX8529" fmla="*/ 4935152 w 6226010"/>
              <a:gd name="connsiteY8529" fmla="*/ 3608960 h 5756219"/>
              <a:gd name="connsiteX8530" fmla="*/ 4937870 w 6226010"/>
              <a:gd name="connsiteY8530" fmla="*/ 3592655 h 5756219"/>
              <a:gd name="connsiteX8531" fmla="*/ 4905259 w 6226010"/>
              <a:gd name="connsiteY8531" fmla="*/ 3562761 h 5756219"/>
              <a:gd name="connsiteX8532" fmla="*/ 4897106 w 6226010"/>
              <a:gd name="connsiteY8532" fmla="*/ 3516562 h 5756219"/>
              <a:gd name="connsiteX8533" fmla="*/ 4880801 w 6226010"/>
              <a:gd name="connsiteY8533" fmla="*/ 3524715 h 5756219"/>
              <a:gd name="connsiteX8534" fmla="*/ 4897106 w 6226010"/>
              <a:gd name="connsiteY8534" fmla="*/ 3546456 h 5756219"/>
              <a:gd name="connsiteX8535" fmla="*/ 4867213 w 6226010"/>
              <a:gd name="connsiteY8535" fmla="*/ 3562761 h 5756219"/>
              <a:gd name="connsiteX8536" fmla="*/ 4883518 w 6226010"/>
              <a:gd name="connsiteY8536" fmla="*/ 3562761 h 5756219"/>
              <a:gd name="connsiteX8537" fmla="*/ 4883518 w 6226010"/>
              <a:gd name="connsiteY8537" fmla="*/ 3579067 h 5756219"/>
              <a:gd name="connsiteX8538" fmla="*/ 4905259 w 6226010"/>
              <a:gd name="connsiteY8538" fmla="*/ 3562761 h 5756219"/>
              <a:gd name="connsiteX8539" fmla="*/ 4905259 w 6226010"/>
              <a:gd name="connsiteY8539" fmla="*/ 3579067 h 5756219"/>
              <a:gd name="connsiteX8540" fmla="*/ 4888953 w 6226010"/>
              <a:gd name="connsiteY8540" fmla="*/ 3603525 h 5756219"/>
              <a:gd name="connsiteX8541" fmla="*/ 4935152 w 6226010"/>
              <a:gd name="connsiteY8541" fmla="*/ 3608960 h 5756219"/>
              <a:gd name="connsiteX8542" fmla="*/ 4897106 w 6226010"/>
              <a:gd name="connsiteY8542" fmla="*/ 3630701 h 5756219"/>
              <a:gd name="connsiteX8543" fmla="*/ 4880801 w 6226010"/>
              <a:gd name="connsiteY8543" fmla="*/ 3608960 h 5756219"/>
              <a:gd name="connsiteX8544" fmla="*/ 4859060 w 6226010"/>
              <a:gd name="connsiteY8544" fmla="*/ 3625266 h 5756219"/>
              <a:gd name="connsiteX8545" fmla="*/ 4837319 w 6226010"/>
              <a:gd name="connsiteY8545" fmla="*/ 3608960 h 5756219"/>
              <a:gd name="connsiteX8546" fmla="*/ 4829166 w 6226010"/>
              <a:gd name="connsiteY8546" fmla="*/ 3570914 h 5756219"/>
              <a:gd name="connsiteX8547" fmla="*/ 4837319 w 6226010"/>
              <a:gd name="connsiteY8547" fmla="*/ 3546456 h 5756219"/>
              <a:gd name="connsiteX8548" fmla="*/ 4821013 w 6226010"/>
              <a:gd name="connsiteY8548" fmla="*/ 3554608 h 5756219"/>
              <a:gd name="connsiteX8549" fmla="*/ 4829166 w 6226010"/>
              <a:gd name="connsiteY8549" fmla="*/ 3568196 h 5756219"/>
              <a:gd name="connsiteX8550" fmla="*/ 4814310 w 6226010"/>
              <a:gd name="connsiteY8550" fmla="*/ 3575625 h 5756219"/>
              <a:gd name="connsiteX8551" fmla="*/ 4812861 w 6226010"/>
              <a:gd name="connsiteY8551" fmla="*/ 3573632 h 5756219"/>
              <a:gd name="connsiteX8552" fmla="*/ 4811502 w 6226010"/>
              <a:gd name="connsiteY8552" fmla="*/ 3573632 h 5756219"/>
              <a:gd name="connsiteX8553" fmla="*/ 4804708 w 6226010"/>
              <a:gd name="connsiteY8553" fmla="*/ 3560044 h 5756219"/>
              <a:gd name="connsiteX8554" fmla="*/ 4812861 w 6226010"/>
              <a:gd name="connsiteY8554" fmla="*/ 3535585 h 5756219"/>
              <a:gd name="connsiteX8555" fmla="*/ 4796555 w 6226010"/>
              <a:gd name="connsiteY8555" fmla="*/ 3543738 h 5756219"/>
              <a:gd name="connsiteX8556" fmla="*/ 4804708 w 6226010"/>
              <a:gd name="connsiteY8556" fmla="*/ 3557326 h 5756219"/>
              <a:gd name="connsiteX8557" fmla="*/ 4796555 w 6226010"/>
              <a:gd name="connsiteY8557" fmla="*/ 3565479 h 5756219"/>
              <a:gd name="connsiteX8558" fmla="*/ 4774814 w 6226010"/>
              <a:gd name="connsiteY8558" fmla="*/ 3570914 h 5756219"/>
              <a:gd name="connsiteX8559" fmla="*/ 4782967 w 6226010"/>
              <a:gd name="connsiteY8559" fmla="*/ 3581784 h 5756219"/>
              <a:gd name="connsiteX8560" fmla="*/ 4796555 w 6226010"/>
              <a:gd name="connsiteY8560" fmla="*/ 3573632 h 5756219"/>
              <a:gd name="connsiteX8561" fmla="*/ 4811502 w 6226010"/>
              <a:gd name="connsiteY8561" fmla="*/ 3573632 h 5756219"/>
              <a:gd name="connsiteX8562" fmla="*/ 4812861 w 6226010"/>
              <a:gd name="connsiteY8562" fmla="*/ 3576349 h 5756219"/>
              <a:gd name="connsiteX8563" fmla="*/ 4814310 w 6226010"/>
              <a:gd name="connsiteY8563" fmla="*/ 3575625 h 5756219"/>
              <a:gd name="connsiteX8564" fmla="*/ 4834601 w 6226010"/>
              <a:gd name="connsiteY8564" fmla="*/ 3603525 h 5756219"/>
              <a:gd name="connsiteX8565" fmla="*/ 4818296 w 6226010"/>
              <a:gd name="connsiteY8565" fmla="*/ 3633419 h 5756219"/>
              <a:gd name="connsiteX8566" fmla="*/ 4848189 w 6226010"/>
              <a:gd name="connsiteY8566" fmla="*/ 3625266 h 5756219"/>
              <a:gd name="connsiteX8567" fmla="*/ 4856342 w 6226010"/>
              <a:gd name="connsiteY8567" fmla="*/ 3641572 h 5756219"/>
              <a:gd name="connsiteX8568" fmla="*/ 4869930 w 6226010"/>
              <a:gd name="connsiteY8568" fmla="*/ 3633419 h 5756219"/>
              <a:gd name="connsiteX8569" fmla="*/ 4869930 w 6226010"/>
              <a:gd name="connsiteY8569" fmla="*/ 3655160 h 5756219"/>
              <a:gd name="connsiteX8570" fmla="*/ 4861777 w 6226010"/>
              <a:gd name="connsiteY8570" fmla="*/ 3671465 h 5756219"/>
              <a:gd name="connsiteX8571" fmla="*/ 4869930 w 6226010"/>
              <a:gd name="connsiteY8571" fmla="*/ 3685053 h 5756219"/>
              <a:gd name="connsiteX8572" fmla="*/ 4840037 w 6226010"/>
              <a:gd name="connsiteY8572" fmla="*/ 3709511 h 5756219"/>
              <a:gd name="connsiteX8573" fmla="*/ 4831884 w 6226010"/>
              <a:gd name="connsiteY8573" fmla="*/ 3693206 h 5756219"/>
              <a:gd name="connsiteX8574" fmla="*/ 4818296 w 6226010"/>
              <a:gd name="connsiteY8574" fmla="*/ 3701359 h 5756219"/>
              <a:gd name="connsiteX8575" fmla="*/ 4801990 w 6226010"/>
              <a:gd name="connsiteY8575" fmla="*/ 3671465 h 5756219"/>
              <a:gd name="connsiteX8576" fmla="*/ 4810143 w 6226010"/>
              <a:gd name="connsiteY8576" fmla="*/ 3701359 h 5756219"/>
              <a:gd name="connsiteX8577" fmla="*/ 4796555 w 6226010"/>
              <a:gd name="connsiteY8577" fmla="*/ 3701359 h 5756219"/>
              <a:gd name="connsiteX8578" fmla="*/ 4788402 w 6226010"/>
              <a:gd name="connsiteY8578" fmla="*/ 3687771 h 5756219"/>
              <a:gd name="connsiteX8579" fmla="*/ 4796555 w 6226010"/>
              <a:gd name="connsiteY8579" fmla="*/ 3657877 h 5756219"/>
              <a:gd name="connsiteX8580" fmla="*/ 4753073 w 6226010"/>
              <a:gd name="connsiteY8580" fmla="*/ 3644289 h 5756219"/>
              <a:gd name="connsiteX8581" fmla="*/ 4744921 w 6226010"/>
              <a:gd name="connsiteY8581" fmla="*/ 3666030 h 5756219"/>
              <a:gd name="connsiteX8582" fmla="*/ 4782967 w 6226010"/>
              <a:gd name="connsiteY8582" fmla="*/ 3666030 h 5756219"/>
              <a:gd name="connsiteX8583" fmla="*/ 4782967 w 6226010"/>
              <a:gd name="connsiteY8583" fmla="*/ 3687771 h 5756219"/>
              <a:gd name="connsiteX8584" fmla="*/ 4774814 w 6226010"/>
              <a:gd name="connsiteY8584" fmla="*/ 3717664 h 5756219"/>
              <a:gd name="connsiteX8585" fmla="*/ 4744921 w 6226010"/>
              <a:gd name="connsiteY8585" fmla="*/ 3695923 h 5756219"/>
              <a:gd name="connsiteX8586" fmla="*/ 4761226 w 6226010"/>
              <a:gd name="connsiteY8586" fmla="*/ 3695923 h 5756219"/>
              <a:gd name="connsiteX8587" fmla="*/ 4761226 w 6226010"/>
              <a:gd name="connsiteY8587" fmla="*/ 3679618 h 5756219"/>
              <a:gd name="connsiteX8588" fmla="*/ 4731333 w 6226010"/>
              <a:gd name="connsiteY8588" fmla="*/ 3709511 h 5756219"/>
              <a:gd name="connsiteX8589" fmla="*/ 4715027 w 6226010"/>
              <a:gd name="connsiteY8589" fmla="*/ 3709511 h 5756219"/>
              <a:gd name="connsiteX8590" fmla="*/ 4731333 w 6226010"/>
              <a:gd name="connsiteY8590" fmla="*/ 3739405 h 5756219"/>
              <a:gd name="connsiteX8591" fmla="*/ 4715027 w 6226010"/>
              <a:gd name="connsiteY8591" fmla="*/ 3747558 h 5756219"/>
              <a:gd name="connsiteX8592" fmla="*/ 4715027 w 6226010"/>
              <a:gd name="connsiteY8592" fmla="*/ 3731252 h 5756219"/>
              <a:gd name="connsiteX8593" fmla="*/ 4698721 w 6226010"/>
              <a:gd name="connsiteY8593" fmla="*/ 3731252 h 5756219"/>
              <a:gd name="connsiteX8594" fmla="*/ 4652521 w 6226010"/>
              <a:gd name="connsiteY8594" fmla="*/ 3777451 h 5756219"/>
              <a:gd name="connsiteX8595" fmla="*/ 4622629 w 6226010"/>
              <a:gd name="connsiteY8595" fmla="*/ 3731252 h 5756219"/>
              <a:gd name="connsiteX8596" fmla="*/ 4614475 w 6226010"/>
              <a:gd name="connsiteY8596" fmla="*/ 3755710 h 5756219"/>
              <a:gd name="connsiteX8597" fmla="*/ 4592735 w 6226010"/>
              <a:gd name="connsiteY8597" fmla="*/ 3763863 h 5756219"/>
              <a:gd name="connsiteX8598" fmla="*/ 4592735 w 6226010"/>
              <a:gd name="connsiteY8598" fmla="*/ 3742122 h 5756219"/>
              <a:gd name="connsiteX8599" fmla="*/ 4584583 w 6226010"/>
              <a:gd name="connsiteY8599" fmla="*/ 3742122 h 5756219"/>
              <a:gd name="connsiteX8600" fmla="*/ 4581865 w 6226010"/>
              <a:gd name="connsiteY8600" fmla="*/ 3782886 h 5756219"/>
              <a:gd name="connsiteX8601" fmla="*/ 4538383 w 6226010"/>
              <a:gd name="connsiteY8601" fmla="*/ 3744840 h 5756219"/>
              <a:gd name="connsiteX8602" fmla="*/ 4527513 w 6226010"/>
              <a:gd name="connsiteY8602" fmla="*/ 3752993 h 5756219"/>
              <a:gd name="connsiteX8603" fmla="*/ 4551971 w 6226010"/>
              <a:gd name="connsiteY8603" fmla="*/ 3774733 h 5756219"/>
              <a:gd name="connsiteX8604" fmla="*/ 4551971 w 6226010"/>
              <a:gd name="connsiteY8604" fmla="*/ 3796474 h 5756219"/>
              <a:gd name="connsiteX8605" fmla="*/ 4532947 w 6226010"/>
              <a:gd name="connsiteY8605" fmla="*/ 3837238 h 5756219"/>
              <a:gd name="connsiteX8606" fmla="*/ 4538383 w 6226010"/>
              <a:gd name="connsiteY8606" fmla="*/ 3818215 h 5756219"/>
              <a:gd name="connsiteX8607" fmla="*/ 4560123 w 6226010"/>
              <a:gd name="connsiteY8607" fmla="*/ 3826368 h 5756219"/>
              <a:gd name="connsiteX8608" fmla="*/ 4614475 w 6226010"/>
              <a:gd name="connsiteY8608" fmla="*/ 3788321 h 5756219"/>
              <a:gd name="connsiteX8609" fmla="*/ 4606323 w 6226010"/>
              <a:gd name="connsiteY8609" fmla="*/ 3804627 h 5756219"/>
              <a:gd name="connsiteX8610" fmla="*/ 4630781 w 6226010"/>
              <a:gd name="connsiteY8610" fmla="*/ 3804627 h 5756219"/>
              <a:gd name="connsiteX8611" fmla="*/ 4622629 w 6226010"/>
              <a:gd name="connsiteY8611" fmla="*/ 3818215 h 5756219"/>
              <a:gd name="connsiteX8612" fmla="*/ 4628063 w 6226010"/>
              <a:gd name="connsiteY8612" fmla="*/ 3826368 h 5756219"/>
              <a:gd name="connsiteX8613" fmla="*/ 4625345 w 6226010"/>
              <a:gd name="connsiteY8613" fmla="*/ 3856261 h 5756219"/>
              <a:gd name="connsiteX8614" fmla="*/ 4611757 w 6226010"/>
              <a:gd name="connsiteY8614" fmla="*/ 3872567 h 5756219"/>
              <a:gd name="connsiteX8615" fmla="*/ 4590017 w 6226010"/>
              <a:gd name="connsiteY8615" fmla="*/ 3878002 h 5756219"/>
              <a:gd name="connsiteX8616" fmla="*/ 4595453 w 6226010"/>
              <a:gd name="connsiteY8616" fmla="*/ 3886155 h 5756219"/>
              <a:gd name="connsiteX8617" fmla="*/ 4619911 w 6226010"/>
              <a:gd name="connsiteY8617" fmla="*/ 3878002 h 5756219"/>
              <a:gd name="connsiteX8618" fmla="*/ 4663393 w 6226010"/>
              <a:gd name="connsiteY8618" fmla="*/ 3926919 h 5756219"/>
              <a:gd name="connsiteX8619" fmla="*/ 4679697 w 6226010"/>
              <a:gd name="connsiteY8619" fmla="*/ 3918766 h 5756219"/>
              <a:gd name="connsiteX8620" fmla="*/ 4687851 w 6226010"/>
              <a:gd name="connsiteY8620" fmla="*/ 3943224 h 5756219"/>
              <a:gd name="connsiteX8621" fmla="*/ 4717745 w 6226010"/>
              <a:gd name="connsiteY8621" fmla="*/ 3943224 h 5756219"/>
              <a:gd name="connsiteX8622" fmla="*/ 4717745 w 6226010"/>
              <a:gd name="connsiteY8622" fmla="*/ 3918766 h 5756219"/>
              <a:gd name="connsiteX8623" fmla="*/ 4731333 w 6226010"/>
              <a:gd name="connsiteY8623" fmla="*/ 3924201 h 5756219"/>
              <a:gd name="connsiteX8624" fmla="*/ 4747638 w 6226010"/>
              <a:gd name="connsiteY8624" fmla="*/ 3921483 h 5756219"/>
              <a:gd name="connsiteX8625" fmla="*/ 4780249 w 6226010"/>
              <a:gd name="connsiteY8625" fmla="*/ 3926919 h 5756219"/>
              <a:gd name="connsiteX8626" fmla="*/ 4772097 w 6226010"/>
              <a:gd name="connsiteY8626" fmla="*/ 3910613 h 5756219"/>
              <a:gd name="connsiteX8627" fmla="*/ 4796555 w 6226010"/>
              <a:gd name="connsiteY8627" fmla="*/ 3918766 h 5756219"/>
              <a:gd name="connsiteX8628" fmla="*/ 4810143 w 6226010"/>
              <a:gd name="connsiteY8628" fmla="*/ 3910613 h 5756219"/>
              <a:gd name="connsiteX8629" fmla="*/ 4818296 w 6226010"/>
              <a:gd name="connsiteY8629" fmla="*/ 3926919 h 5756219"/>
              <a:gd name="connsiteX8630" fmla="*/ 4848189 w 6226010"/>
              <a:gd name="connsiteY8630" fmla="*/ 3924201 h 5756219"/>
              <a:gd name="connsiteX8631" fmla="*/ 4872648 w 6226010"/>
              <a:gd name="connsiteY8631" fmla="*/ 3926919 h 5756219"/>
              <a:gd name="connsiteX8632" fmla="*/ 4864495 w 6226010"/>
              <a:gd name="connsiteY8632" fmla="*/ 3940507 h 5756219"/>
              <a:gd name="connsiteX8633" fmla="*/ 4886236 w 6226010"/>
              <a:gd name="connsiteY8633" fmla="*/ 3940507 h 5756219"/>
              <a:gd name="connsiteX8634" fmla="*/ 4907976 w 6226010"/>
              <a:gd name="connsiteY8634" fmla="*/ 3932354 h 5756219"/>
              <a:gd name="connsiteX8635" fmla="*/ 4916129 w 6226010"/>
              <a:gd name="connsiteY8635" fmla="*/ 3945942 h 5756219"/>
              <a:gd name="connsiteX8636" fmla="*/ 4948740 w 6226010"/>
              <a:gd name="connsiteY8636" fmla="*/ 3956812 h 5756219"/>
              <a:gd name="connsiteX8637" fmla="*/ 4932435 w 6226010"/>
              <a:gd name="connsiteY8637" fmla="*/ 3978553 h 5756219"/>
              <a:gd name="connsiteX8638" fmla="*/ 4907976 w 6226010"/>
              <a:gd name="connsiteY8638" fmla="*/ 3978553 h 5756219"/>
              <a:gd name="connsiteX8639" fmla="*/ 4932435 w 6226010"/>
              <a:gd name="connsiteY8639" fmla="*/ 4008447 h 5756219"/>
              <a:gd name="connsiteX8640" fmla="*/ 4956893 w 6226010"/>
              <a:gd name="connsiteY8640" fmla="*/ 4016599 h 5756219"/>
              <a:gd name="connsiteX8641" fmla="*/ 4924282 w 6226010"/>
              <a:gd name="connsiteY8641" fmla="*/ 4024752 h 5756219"/>
              <a:gd name="connsiteX8642" fmla="*/ 4956893 w 6226010"/>
              <a:gd name="connsiteY8642" fmla="*/ 4062799 h 5756219"/>
              <a:gd name="connsiteX8643" fmla="*/ 4948740 w 6226010"/>
              <a:gd name="connsiteY8643" fmla="*/ 4065516 h 5756219"/>
              <a:gd name="connsiteX8644" fmla="*/ 4927000 w 6226010"/>
              <a:gd name="connsiteY8644" fmla="*/ 4057363 h 5756219"/>
              <a:gd name="connsiteX8645" fmla="*/ 4932435 w 6226010"/>
              <a:gd name="connsiteY8645" fmla="*/ 4070951 h 5756219"/>
              <a:gd name="connsiteX8646" fmla="*/ 4927000 w 6226010"/>
              <a:gd name="connsiteY8646" fmla="*/ 4076386 h 5756219"/>
              <a:gd name="connsiteX8647" fmla="*/ 4929717 w 6226010"/>
              <a:gd name="connsiteY8647" fmla="*/ 4084539 h 5756219"/>
              <a:gd name="connsiteX8648" fmla="*/ 4916129 w 6226010"/>
              <a:gd name="connsiteY8648" fmla="*/ 4100845 h 5756219"/>
              <a:gd name="connsiteX8649" fmla="*/ 4929717 w 6226010"/>
              <a:gd name="connsiteY8649" fmla="*/ 4117150 h 5756219"/>
              <a:gd name="connsiteX8650" fmla="*/ 4897106 w 6226010"/>
              <a:gd name="connsiteY8650" fmla="*/ 4136173 h 5756219"/>
              <a:gd name="connsiteX8651" fmla="*/ 4921564 w 6226010"/>
              <a:gd name="connsiteY8651" fmla="*/ 4149762 h 5756219"/>
              <a:gd name="connsiteX8652" fmla="*/ 4913412 w 6226010"/>
              <a:gd name="connsiteY8652" fmla="*/ 4176937 h 5756219"/>
              <a:gd name="connsiteX8653" fmla="*/ 4910694 w 6226010"/>
              <a:gd name="connsiteY8653" fmla="*/ 4176937 h 5756219"/>
              <a:gd name="connsiteX8654" fmla="*/ 4907976 w 6226010"/>
              <a:gd name="connsiteY8654" fmla="*/ 4163349 h 5756219"/>
              <a:gd name="connsiteX8655" fmla="*/ 4856342 w 6226010"/>
              <a:gd name="connsiteY8655" fmla="*/ 4174220 h 5756219"/>
              <a:gd name="connsiteX8656" fmla="*/ 4848189 w 6226010"/>
              <a:gd name="connsiteY8656" fmla="*/ 4187808 h 5756219"/>
              <a:gd name="connsiteX8657" fmla="*/ 4818296 w 6226010"/>
              <a:gd name="connsiteY8657" fmla="*/ 4179655 h 5756219"/>
              <a:gd name="connsiteX8658" fmla="*/ 4818296 w 6226010"/>
              <a:gd name="connsiteY8658" fmla="*/ 4195961 h 5756219"/>
              <a:gd name="connsiteX8659" fmla="*/ 4801990 w 6226010"/>
              <a:gd name="connsiteY8659" fmla="*/ 4195961 h 5756219"/>
              <a:gd name="connsiteX8660" fmla="*/ 4810143 w 6226010"/>
              <a:gd name="connsiteY8660" fmla="*/ 4212266 h 5756219"/>
              <a:gd name="connsiteX8661" fmla="*/ 4772097 w 6226010"/>
              <a:gd name="connsiteY8661" fmla="*/ 4187808 h 5756219"/>
              <a:gd name="connsiteX8662" fmla="*/ 4758509 w 6226010"/>
              <a:gd name="connsiteY8662" fmla="*/ 4195961 h 5756219"/>
              <a:gd name="connsiteX8663" fmla="*/ 4750356 w 6226010"/>
              <a:gd name="connsiteY8663" fmla="*/ 4179655 h 5756219"/>
              <a:gd name="connsiteX8664" fmla="*/ 4728615 w 6226010"/>
              <a:gd name="connsiteY8664" fmla="*/ 4193243 h 5756219"/>
              <a:gd name="connsiteX8665" fmla="*/ 4712309 w 6226010"/>
              <a:gd name="connsiteY8665" fmla="*/ 4179655 h 5756219"/>
              <a:gd name="connsiteX8666" fmla="*/ 4717745 w 6226010"/>
              <a:gd name="connsiteY8666" fmla="*/ 4166067 h 5756219"/>
              <a:gd name="connsiteX8667" fmla="*/ 4696004 w 6226010"/>
              <a:gd name="connsiteY8667" fmla="*/ 4141609 h 5756219"/>
              <a:gd name="connsiteX8668" fmla="*/ 4671545 w 6226010"/>
              <a:gd name="connsiteY8668" fmla="*/ 4149762 h 5756219"/>
              <a:gd name="connsiteX8669" fmla="*/ 4671545 w 6226010"/>
              <a:gd name="connsiteY8669" fmla="*/ 4133456 h 5756219"/>
              <a:gd name="connsiteX8670" fmla="*/ 4641651 w 6226010"/>
              <a:gd name="connsiteY8670" fmla="*/ 4138891 h 5756219"/>
              <a:gd name="connsiteX8671" fmla="*/ 4617193 w 6226010"/>
              <a:gd name="connsiteY8671" fmla="*/ 4136173 h 5756219"/>
              <a:gd name="connsiteX8672" fmla="*/ 4655239 w 6226010"/>
              <a:gd name="connsiteY8672" fmla="*/ 4128021 h 5756219"/>
              <a:gd name="connsiteX8673" fmla="*/ 4655239 w 6226010"/>
              <a:gd name="connsiteY8673" fmla="*/ 4106280 h 5756219"/>
              <a:gd name="connsiteX8674" fmla="*/ 4663393 w 6226010"/>
              <a:gd name="connsiteY8674" fmla="*/ 4089974 h 5756219"/>
              <a:gd name="connsiteX8675" fmla="*/ 4647087 w 6226010"/>
              <a:gd name="connsiteY8675" fmla="*/ 4089974 h 5756219"/>
              <a:gd name="connsiteX8676" fmla="*/ 4655239 w 6226010"/>
              <a:gd name="connsiteY8676" fmla="*/ 4103562 h 5756219"/>
              <a:gd name="connsiteX8677" fmla="*/ 4641651 w 6226010"/>
              <a:gd name="connsiteY8677" fmla="*/ 4103562 h 5756219"/>
              <a:gd name="connsiteX8678" fmla="*/ 4633499 w 6226010"/>
              <a:gd name="connsiteY8678" fmla="*/ 4087257 h 5756219"/>
              <a:gd name="connsiteX8679" fmla="*/ 4641651 w 6226010"/>
              <a:gd name="connsiteY8679" fmla="*/ 4073669 h 5756219"/>
              <a:gd name="connsiteX8680" fmla="*/ 4619911 w 6226010"/>
              <a:gd name="connsiteY8680" fmla="*/ 4057363 h 5756219"/>
              <a:gd name="connsiteX8681" fmla="*/ 4619911 w 6226010"/>
              <a:gd name="connsiteY8681" fmla="*/ 4079104 h 5756219"/>
              <a:gd name="connsiteX8682" fmla="*/ 4590017 w 6226010"/>
              <a:gd name="connsiteY8682" fmla="*/ 4087257 h 5756219"/>
              <a:gd name="connsiteX8683" fmla="*/ 4573711 w 6226010"/>
              <a:gd name="connsiteY8683" fmla="*/ 4016599 h 5756219"/>
              <a:gd name="connsiteX8684" fmla="*/ 4603605 w 6226010"/>
              <a:gd name="connsiteY8684" fmla="*/ 4011164 h 5756219"/>
              <a:gd name="connsiteX8685" fmla="*/ 4603605 w 6226010"/>
              <a:gd name="connsiteY8685" fmla="*/ 3989423 h 5756219"/>
              <a:gd name="connsiteX8686" fmla="*/ 4570995 w 6226010"/>
              <a:gd name="connsiteY8686" fmla="*/ 4005729 h 5756219"/>
              <a:gd name="connsiteX8687" fmla="*/ 4557407 w 6226010"/>
              <a:gd name="connsiteY8687" fmla="*/ 3989423 h 5756219"/>
              <a:gd name="connsiteX8688" fmla="*/ 4527513 w 6226010"/>
              <a:gd name="connsiteY8688" fmla="*/ 3994859 h 5756219"/>
              <a:gd name="connsiteX8689" fmla="*/ 4527513 w 6226010"/>
              <a:gd name="connsiteY8689" fmla="*/ 4011164 h 5756219"/>
              <a:gd name="connsiteX8690" fmla="*/ 4522077 w 6226010"/>
              <a:gd name="connsiteY8690" fmla="*/ 4016599 h 5756219"/>
              <a:gd name="connsiteX8691" fmla="*/ 4513925 w 6226010"/>
              <a:gd name="connsiteY8691" fmla="*/ 4011164 h 5756219"/>
              <a:gd name="connsiteX8692" fmla="*/ 4497619 w 6226010"/>
              <a:gd name="connsiteY8692" fmla="*/ 4032905 h 5756219"/>
              <a:gd name="connsiteX8693" fmla="*/ 4519359 w 6226010"/>
              <a:gd name="connsiteY8693" fmla="*/ 4032905 h 5756219"/>
              <a:gd name="connsiteX8694" fmla="*/ 4519359 w 6226010"/>
              <a:gd name="connsiteY8694" fmla="*/ 4049211 h 5756219"/>
              <a:gd name="connsiteX8695" fmla="*/ 4541101 w 6226010"/>
              <a:gd name="connsiteY8695" fmla="*/ 4041058 h 5756219"/>
              <a:gd name="connsiteX8696" fmla="*/ 4551971 w 6226010"/>
              <a:gd name="connsiteY8696" fmla="*/ 4049211 h 5756219"/>
              <a:gd name="connsiteX8697" fmla="*/ 4527513 w 6226010"/>
              <a:gd name="connsiteY8697" fmla="*/ 4079104 h 5756219"/>
              <a:gd name="connsiteX8698" fmla="*/ 4511207 w 6226010"/>
              <a:gd name="connsiteY8698" fmla="*/ 4087257 h 5756219"/>
              <a:gd name="connsiteX8699" fmla="*/ 4527513 w 6226010"/>
              <a:gd name="connsiteY8699" fmla="*/ 4100845 h 5756219"/>
              <a:gd name="connsiteX8700" fmla="*/ 4527513 w 6226010"/>
              <a:gd name="connsiteY8700" fmla="*/ 4079104 h 5756219"/>
              <a:gd name="connsiteX8701" fmla="*/ 4535665 w 6226010"/>
              <a:gd name="connsiteY8701" fmla="*/ 4089974 h 5756219"/>
              <a:gd name="connsiteX8702" fmla="*/ 4549253 w 6226010"/>
              <a:gd name="connsiteY8702" fmla="*/ 4092692 h 5756219"/>
              <a:gd name="connsiteX8703" fmla="*/ 4527513 w 6226010"/>
              <a:gd name="connsiteY8703" fmla="*/ 4155197 h 5756219"/>
              <a:gd name="connsiteX8704" fmla="*/ 4549253 w 6226010"/>
              <a:gd name="connsiteY8704" fmla="*/ 4155197 h 5756219"/>
              <a:gd name="connsiteX8705" fmla="*/ 4549253 w 6226010"/>
              <a:gd name="connsiteY8705" fmla="*/ 4176937 h 5756219"/>
              <a:gd name="connsiteX8706" fmla="*/ 4535665 w 6226010"/>
              <a:gd name="connsiteY8706" fmla="*/ 4185090 h 5756219"/>
              <a:gd name="connsiteX8707" fmla="*/ 4532041 w 6226010"/>
              <a:gd name="connsiteY8707" fmla="*/ 4182372 h 5756219"/>
              <a:gd name="connsiteX8708" fmla="*/ 4532947 w 6226010"/>
              <a:gd name="connsiteY8708" fmla="*/ 4179655 h 5756219"/>
              <a:gd name="connsiteX8709" fmla="*/ 4529302 w 6226010"/>
              <a:gd name="connsiteY8709" fmla="*/ 4180318 h 5756219"/>
              <a:gd name="connsiteX8710" fmla="*/ 4524795 w 6226010"/>
              <a:gd name="connsiteY8710" fmla="*/ 4176937 h 5756219"/>
              <a:gd name="connsiteX8711" fmla="*/ 4522077 w 6226010"/>
              <a:gd name="connsiteY8711" fmla="*/ 4163349 h 5756219"/>
              <a:gd name="connsiteX8712" fmla="*/ 4500337 w 6226010"/>
              <a:gd name="connsiteY8712" fmla="*/ 4163349 h 5756219"/>
              <a:gd name="connsiteX8713" fmla="*/ 4508489 w 6226010"/>
              <a:gd name="connsiteY8713" fmla="*/ 4147044 h 5756219"/>
              <a:gd name="connsiteX8714" fmla="*/ 4462291 w 6226010"/>
              <a:gd name="connsiteY8714" fmla="*/ 4125303 h 5756219"/>
              <a:gd name="connsiteX8715" fmla="*/ 4462291 w 6226010"/>
              <a:gd name="connsiteY8715" fmla="*/ 4147044 h 5756219"/>
              <a:gd name="connsiteX8716" fmla="*/ 4456855 w 6226010"/>
              <a:gd name="connsiteY8716" fmla="*/ 4168785 h 5756219"/>
              <a:gd name="connsiteX8717" fmla="*/ 4456855 w 6226010"/>
              <a:gd name="connsiteY8717" fmla="*/ 4171502 h 5756219"/>
              <a:gd name="connsiteX8718" fmla="*/ 4473161 w 6226010"/>
              <a:gd name="connsiteY8718" fmla="*/ 4138891 h 5756219"/>
              <a:gd name="connsiteX8719" fmla="*/ 4494901 w 6226010"/>
              <a:gd name="connsiteY8719" fmla="*/ 4155197 h 5756219"/>
              <a:gd name="connsiteX8720" fmla="*/ 4503055 w 6226010"/>
              <a:gd name="connsiteY8720" fmla="*/ 4185090 h 5756219"/>
              <a:gd name="connsiteX8721" fmla="*/ 4529302 w 6226010"/>
              <a:gd name="connsiteY8721" fmla="*/ 4180318 h 5756219"/>
              <a:gd name="connsiteX8722" fmla="*/ 4532041 w 6226010"/>
              <a:gd name="connsiteY8722" fmla="*/ 4182372 h 5756219"/>
              <a:gd name="connsiteX8723" fmla="*/ 4524795 w 6226010"/>
              <a:gd name="connsiteY8723" fmla="*/ 4204113 h 5756219"/>
              <a:gd name="connsiteX8724" fmla="*/ 4549253 w 6226010"/>
              <a:gd name="connsiteY8724" fmla="*/ 4225854 h 5756219"/>
              <a:gd name="connsiteX8725" fmla="*/ 4549253 w 6226010"/>
              <a:gd name="connsiteY8725" fmla="*/ 4204113 h 5756219"/>
              <a:gd name="connsiteX8726" fmla="*/ 4569117 w 6226010"/>
              <a:gd name="connsiteY8726" fmla="*/ 4211694 h 5756219"/>
              <a:gd name="connsiteX8727" fmla="*/ 4562841 w 6226010"/>
              <a:gd name="connsiteY8727" fmla="*/ 4214984 h 5756219"/>
              <a:gd name="connsiteX8728" fmla="*/ 4570995 w 6226010"/>
              <a:gd name="connsiteY8728" fmla="*/ 4244877 h 5756219"/>
              <a:gd name="connsiteX8729" fmla="*/ 4592735 w 6226010"/>
              <a:gd name="connsiteY8729" fmla="*/ 4269335 h 5756219"/>
              <a:gd name="connsiteX8730" fmla="*/ 4560123 w 6226010"/>
              <a:gd name="connsiteY8730" fmla="*/ 4269335 h 5756219"/>
              <a:gd name="connsiteX8731" fmla="*/ 4560123 w 6226010"/>
              <a:gd name="connsiteY8731" fmla="*/ 4277488 h 5756219"/>
              <a:gd name="connsiteX8732" fmla="*/ 4530231 w 6226010"/>
              <a:gd name="connsiteY8732" fmla="*/ 4277488 h 5756219"/>
              <a:gd name="connsiteX8733" fmla="*/ 4513925 w 6226010"/>
              <a:gd name="connsiteY8733" fmla="*/ 4269335 h 5756219"/>
              <a:gd name="connsiteX8734" fmla="*/ 4500337 w 6226010"/>
              <a:gd name="connsiteY8734" fmla="*/ 4274771 h 5756219"/>
              <a:gd name="connsiteX8735" fmla="*/ 4488800 w 6226010"/>
              <a:gd name="connsiteY8735" fmla="*/ 4270576 h 5756219"/>
              <a:gd name="connsiteX8736" fmla="*/ 4494901 w 6226010"/>
              <a:gd name="connsiteY8736" fmla="*/ 4269335 h 5756219"/>
              <a:gd name="connsiteX8737" fmla="*/ 4511207 w 6226010"/>
              <a:gd name="connsiteY8737" fmla="*/ 4239442 h 5756219"/>
              <a:gd name="connsiteX8738" fmla="*/ 4473161 w 6226010"/>
              <a:gd name="connsiteY8738" fmla="*/ 4231289 h 5756219"/>
              <a:gd name="connsiteX8739" fmla="*/ 4473161 w 6226010"/>
              <a:gd name="connsiteY8739" fmla="*/ 4214984 h 5756219"/>
              <a:gd name="connsiteX8740" fmla="*/ 4494901 w 6226010"/>
              <a:gd name="connsiteY8740" fmla="*/ 4214984 h 5756219"/>
              <a:gd name="connsiteX8741" fmla="*/ 4494901 w 6226010"/>
              <a:gd name="connsiteY8741" fmla="*/ 4193243 h 5756219"/>
              <a:gd name="connsiteX8742" fmla="*/ 4454137 w 6226010"/>
              <a:gd name="connsiteY8742" fmla="*/ 4209548 h 5756219"/>
              <a:gd name="connsiteX8743" fmla="*/ 4443267 w 6226010"/>
              <a:gd name="connsiteY8743" fmla="*/ 4231289 h 5756219"/>
              <a:gd name="connsiteX8744" fmla="*/ 4445985 w 6226010"/>
              <a:gd name="connsiteY8744" fmla="*/ 4163349 h 5756219"/>
              <a:gd name="connsiteX8745" fmla="*/ 4424245 w 6226010"/>
              <a:gd name="connsiteY8745" fmla="*/ 4147044 h 5756219"/>
              <a:gd name="connsiteX8746" fmla="*/ 4421527 w 6226010"/>
              <a:gd name="connsiteY8746" fmla="*/ 4168785 h 5756219"/>
              <a:gd name="connsiteX8747" fmla="*/ 4407939 w 6226010"/>
              <a:gd name="connsiteY8747" fmla="*/ 4185090 h 5756219"/>
              <a:gd name="connsiteX8748" fmla="*/ 4424245 w 6226010"/>
              <a:gd name="connsiteY8748" fmla="*/ 4185090 h 5756219"/>
              <a:gd name="connsiteX8749" fmla="*/ 4416091 w 6226010"/>
              <a:gd name="connsiteY8749" fmla="*/ 4206831 h 5756219"/>
              <a:gd name="connsiteX8750" fmla="*/ 4432397 w 6226010"/>
              <a:gd name="connsiteY8750" fmla="*/ 4214984 h 5756219"/>
              <a:gd name="connsiteX8751" fmla="*/ 4424245 w 6226010"/>
              <a:gd name="connsiteY8751" fmla="*/ 4231289 h 5756219"/>
              <a:gd name="connsiteX8752" fmla="*/ 4440549 w 6226010"/>
              <a:gd name="connsiteY8752" fmla="*/ 4231289 h 5756219"/>
              <a:gd name="connsiteX8753" fmla="*/ 4424245 w 6226010"/>
              <a:gd name="connsiteY8753" fmla="*/ 4253030 h 5756219"/>
              <a:gd name="connsiteX8754" fmla="*/ 4402503 w 6226010"/>
              <a:gd name="connsiteY8754" fmla="*/ 4231289 h 5756219"/>
              <a:gd name="connsiteX8755" fmla="*/ 4402503 w 6226010"/>
              <a:gd name="connsiteY8755" fmla="*/ 4253030 h 5756219"/>
              <a:gd name="connsiteX8756" fmla="*/ 4424245 w 6226010"/>
              <a:gd name="connsiteY8756" fmla="*/ 4253030 h 5756219"/>
              <a:gd name="connsiteX8757" fmla="*/ 4426961 w 6226010"/>
              <a:gd name="connsiteY8757" fmla="*/ 4253030 h 5756219"/>
              <a:gd name="connsiteX8758" fmla="*/ 4421527 w 6226010"/>
              <a:gd name="connsiteY8758" fmla="*/ 4266618 h 5756219"/>
              <a:gd name="connsiteX8759" fmla="*/ 4435115 w 6226010"/>
              <a:gd name="connsiteY8759" fmla="*/ 4282923 h 5756219"/>
              <a:gd name="connsiteX8760" fmla="*/ 4418809 w 6226010"/>
              <a:gd name="connsiteY8760" fmla="*/ 4282923 h 5756219"/>
              <a:gd name="connsiteX8761" fmla="*/ 4435115 w 6226010"/>
              <a:gd name="connsiteY8761" fmla="*/ 4304664 h 5756219"/>
              <a:gd name="connsiteX8762" fmla="*/ 4435115 w 6226010"/>
              <a:gd name="connsiteY8762" fmla="*/ 4303305 h 5756219"/>
              <a:gd name="connsiteX8763" fmla="*/ 4448703 w 6226010"/>
              <a:gd name="connsiteY8763" fmla="*/ 4310099 h 5756219"/>
              <a:gd name="connsiteX8764" fmla="*/ 4426961 w 6226010"/>
              <a:gd name="connsiteY8764" fmla="*/ 4310099 h 5756219"/>
              <a:gd name="connsiteX8765" fmla="*/ 4380763 w 6226010"/>
              <a:gd name="connsiteY8765" fmla="*/ 4326405 h 5756219"/>
              <a:gd name="connsiteX8766" fmla="*/ 4405221 w 6226010"/>
              <a:gd name="connsiteY8766" fmla="*/ 4356298 h 5756219"/>
              <a:gd name="connsiteX8767" fmla="*/ 4418809 w 6226010"/>
              <a:gd name="connsiteY8767" fmla="*/ 4348146 h 5756219"/>
              <a:gd name="connsiteX8768" fmla="*/ 4435115 w 6226010"/>
              <a:gd name="connsiteY8768" fmla="*/ 4361734 h 5756219"/>
              <a:gd name="connsiteX8769" fmla="*/ 4435115 w 6226010"/>
              <a:gd name="connsiteY8769" fmla="*/ 4391627 h 5756219"/>
              <a:gd name="connsiteX8770" fmla="*/ 4451421 w 6226010"/>
              <a:gd name="connsiteY8770" fmla="*/ 4391627 h 5756219"/>
              <a:gd name="connsiteX8771" fmla="*/ 4435115 w 6226010"/>
              <a:gd name="connsiteY8771" fmla="*/ 4413368 h 5756219"/>
              <a:gd name="connsiteX8772" fmla="*/ 4443267 w 6226010"/>
              <a:gd name="connsiteY8772" fmla="*/ 4437826 h 5756219"/>
              <a:gd name="connsiteX8773" fmla="*/ 4465009 w 6226010"/>
              <a:gd name="connsiteY8773" fmla="*/ 4437826 h 5756219"/>
              <a:gd name="connsiteX8774" fmla="*/ 4478597 w 6226010"/>
              <a:gd name="connsiteY8774" fmla="*/ 4459567 h 5756219"/>
              <a:gd name="connsiteX8775" fmla="*/ 4448703 w 6226010"/>
              <a:gd name="connsiteY8775" fmla="*/ 4467720 h 5756219"/>
              <a:gd name="connsiteX8776" fmla="*/ 4448703 w 6226010"/>
              <a:gd name="connsiteY8776" fmla="*/ 4445979 h 5756219"/>
              <a:gd name="connsiteX8777" fmla="*/ 4410657 w 6226010"/>
              <a:gd name="connsiteY8777" fmla="*/ 4484026 h 5756219"/>
              <a:gd name="connsiteX8778" fmla="*/ 4378045 w 6226010"/>
              <a:gd name="connsiteY8778" fmla="*/ 4475873 h 5756219"/>
              <a:gd name="connsiteX8779" fmla="*/ 4402503 w 6226010"/>
              <a:gd name="connsiteY8779" fmla="*/ 4448697 h 5756219"/>
              <a:gd name="connsiteX8780" fmla="*/ 4380763 w 6226010"/>
              <a:gd name="connsiteY8780" fmla="*/ 4440544 h 5756219"/>
              <a:gd name="connsiteX8781" fmla="*/ 4402503 w 6226010"/>
              <a:gd name="connsiteY8781" fmla="*/ 4440544 h 5756219"/>
              <a:gd name="connsiteX8782" fmla="*/ 4380763 w 6226010"/>
              <a:gd name="connsiteY8782" fmla="*/ 4424238 h 5756219"/>
              <a:gd name="connsiteX8783" fmla="*/ 4364457 w 6226010"/>
              <a:gd name="connsiteY8783" fmla="*/ 4416086 h 5756219"/>
              <a:gd name="connsiteX8784" fmla="*/ 4372609 w 6226010"/>
              <a:gd name="connsiteY8784" fmla="*/ 4402498 h 5756219"/>
              <a:gd name="connsiteX8785" fmla="*/ 4348151 w 6226010"/>
              <a:gd name="connsiteY8785" fmla="*/ 4402498 h 5756219"/>
              <a:gd name="connsiteX8786" fmla="*/ 4372609 w 6226010"/>
              <a:gd name="connsiteY8786" fmla="*/ 4372604 h 5756219"/>
              <a:gd name="connsiteX8787" fmla="*/ 4348151 w 6226010"/>
              <a:gd name="connsiteY8787" fmla="*/ 4364451 h 5756219"/>
              <a:gd name="connsiteX8788" fmla="*/ 4348151 w 6226010"/>
              <a:gd name="connsiteY8788" fmla="*/ 4386192 h 5756219"/>
              <a:gd name="connsiteX8789" fmla="*/ 4326411 w 6226010"/>
              <a:gd name="connsiteY8789" fmla="*/ 4394345 h 5756219"/>
              <a:gd name="connsiteX8790" fmla="*/ 4310105 w 6226010"/>
              <a:gd name="connsiteY8790" fmla="*/ 4416086 h 5756219"/>
              <a:gd name="connsiteX8791" fmla="*/ 4318257 w 6226010"/>
              <a:gd name="connsiteY8791" fmla="*/ 4378039 h 5756219"/>
              <a:gd name="connsiteX8792" fmla="*/ 4280211 w 6226010"/>
              <a:gd name="connsiteY8792" fmla="*/ 4378039 h 5756219"/>
              <a:gd name="connsiteX8793" fmla="*/ 4301953 w 6226010"/>
              <a:gd name="connsiteY8793" fmla="*/ 4356298 h 5756219"/>
              <a:gd name="connsiteX8794" fmla="*/ 4331845 w 6226010"/>
              <a:gd name="connsiteY8794" fmla="*/ 4372604 h 5756219"/>
              <a:gd name="connsiteX8795" fmla="*/ 4331845 w 6226010"/>
              <a:gd name="connsiteY8795" fmla="*/ 4353581 h 5756219"/>
              <a:gd name="connsiteX8796" fmla="*/ 4361739 w 6226010"/>
              <a:gd name="connsiteY8796" fmla="*/ 4350863 h 5756219"/>
              <a:gd name="connsiteX8797" fmla="*/ 4369893 w 6226010"/>
              <a:gd name="connsiteY8797" fmla="*/ 4345428 h 5756219"/>
              <a:gd name="connsiteX8798" fmla="*/ 4367175 w 6226010"/>
              <a:gd name="connsiteY8798" fmla="*/ 4337275 h 5756219"/>
              <a:gd name="connsiteX8799" fmla="*/ 4369893 w 6226010"/>
              <a:gd name="connsiteY8799" fmla="*/ 4312817 h 5756219"/>
              <a:gd name="connsiteX8800" fmla="*/ 4391633 w 6226010"/>
              <a:gd name="connsiteY8800" fmla="*/ 4312817 h 5756219"/>
              <a:gd name="connsiteX8801" fmla="*/ 4391633 w 6226010"/>
              <a:gd name="connsiteY8801" fmla="*/ 4307382 h 5756219"/>
              <a:gd name="connsiteX8802" fmla="*/ 4361739 w 6226010"/>
              <a:gd name="connsiteY8802" fmla="*/ 4299229 h 5756219"/>
              <a:gd name="connsiteX8803" fmla="*/ 4345433 w 6226010"/>
              <a:gd name="connsiteY8803" fmla="*/ 4312817 h 5756219"/>
              <a:gd name="connsiteX8804" fmla="*/ 4345433 w 6226010"/>
              <a:gd name="connsiteY8804" fmla="*/ 4337275 h 5756219"/>
              <a:gd name="connsiteX8805" fmla="*/ 4323693 w 6226010"/>
              <a:gd name="connsiteY8805" fmla="*/ 4320970 h 5756219"/>
              <a:gd name="connsiteX8806" fmla="*/ 4339999 w 6226010"/>
              <a:gd name="connsiteY8806" fmla="*/ 4304664 h 5756219"/>
              <a:gd name="connsiteX8807" fmla="*/ 4331845 w 6226010"/>
              <a:gd name="connsiteY8807" fmla="*/ 4274771 h 5756219"/>
              <a:gd name="connsiteX8808" fmla="*/ 4307387 w 6226010"/>
              <a:gd name="connsiteY8808" fmla="*/ 4282923 h 5756219"/>
              <a:gd name="connsiteX8809" fmla="*/ 4285647 w 6226010"/>
              <a:gd name="connsiteY8809" fmla="*/ 4266618 h 5756219"/>
              <a:gd name="connsiteX8810" fmla="*/ 4285647 w 6226010"/>
              <a:gd name="connsiteY8810" fmla="*/ 4300135 h 5756219"/>
              <a:gd name="connsiteX8811" fmla="*/ 4269341 w 6226010"/>
              <a:gd name="connsiteY8811" fmla="*/ 4301946 h 5756219"/>
              <a:gd name="connsiteX8812" fmla="*/ 4285647 w 6226010"/>
              <a:gd name="connsiteY8812" fmla="*/ 4318252 h 5756219"/>
              <a:gd name="connsiteX8813" fmla="*/ 4285647 w 6226010"/>
              <a:gd name="connsiteY8813" fmla="*/ 4320970 h 5756219"/>
              <a:gd name="connsiteX8814" fmla="*/ 4264246 w 6226010"/>
              <a:gd name="connsiteY8814" fmla="*/ 4312945 h 5756219"/>
              <a:gd name="connsiteX8815" fmla="*/ 4257378 w 6226010"/>
              <a:gd name="connsiteY8815" fmla="*/ 4319434 h 5756219"/>
              <a:gd name="connsiteX8816" fmla="*/ 4255753 w 6226010"/>
              <a:gd name="connsiteY8816" fmla="*/ 4318252 h 5756219"/>
              <a:gd name="connsiteX8817" fmla="*/ 4255753 w 6226010"/>
              <a:gd name="connsiteY8817" fmla="*/ 4320970 h 5756219"/>
              <a:gd name="connsiteX8818" fmla="*/ 4247601 w 6226010"/>
              <a:gd name="connsiteY8818" fmla="*/ 4296511 h 5756219"/>
              <a:gd name="connsiteX8819" fmla="*/ 4234013 w 6226010"/>
              <a:gd name="connsiteY8819" fmla="*/ 4312817 h 5756219"/>
              <a:gd name="connsiteX8820" fmla="*/ 4217707 w 6226010"/>
              <a:gd name="connsiteY8820" fmla="*/ 4312817 h 5756219"/>
              <a:gd name="connsiteX8821" fmla="*/ 4209553 w 6226010"/>
              <a:gd name="connsiteY8821" fmla="*/ 4367169 h 5756219"/>
              <a:gd name="connsiteX8822" fmla="*/ 4193249 w 6226010"/>
              <a:gd name="connsiteY8822" fmla="*/ 4361734 h 5756219"/>
              <a:gd name="connsiteX8823" fmla="*/ 4185095 w 6226010"/>
              <a:gd name="connsiteY8823" fmla="*/ 4359016 h 5756219"/>
              <a:gd name="connsiteX8824" fmla="*/ 4172227 w 6226010"/>
              <a:gd name="connsiteY8824" fmla="*/ 4367059 h 5756219"/>
              <a:gd name="connsiteX8825" fmla="*/ 4171508 w 6226010"/>
              <a:gd name="connsiteY8825" fmla="*/ 4369886 h 5756219"/>
              <a:gd name="connsiteX8826" fmla="*/ 4173200 w 6226010"/>
              <a:gd name="connsiteY8826" fmla="*/ 4382911 h 5756219"/>
              <a:gd name="connsiteX8827" fmla="*/ 4179661 w 6226010"/>
              <a:gd name="connsiteY8827" fmla="*/ 4380757 h 5756219"/>
              <a:gd name="connsiteX8828" fmla="*/ 4201401 w 6226010"/>
              <a:gd name="connsiteY8828" fmla="*/ 4397062 h 5756219"/>
              <a:gd name="connsiteX8829" fmla="*/ 4212101 w 6226010"/>
              <a:gd name="connsiteY8829" fmla="*/ 4382923 h 5756219"/>
              <a:gd name="connsiteX8830" fmla="*/ 4214006 w 6226010"/>
              <a:gd name="connsiteY8830" fmla="*/ 4382549 h 5756219"/>
              <a:gd name="connsiteX8831" fmla="*/ 4217707 w 6226010"/>
              <a:gd name="connsiteY8831" fmla="*/ 4383474 h 5756219"/>
              <a:gd name="connsiteX8832" fmla="*/ 4216185 w 6226010"/>
              <a:gd name="connsiteY8832" fmla="*/ 4382122 h 5756219"/>
              <a:gd name="connsiteX8833" fmla="*/ 4223141 w 6226010"/>
              <a:gd name="connsiteY8833" fmla="*/ 4380757 h 5756219"/>
              <a:gd name="connsiteX8834" fmla="*/ 4223141 w 6226010"/>
              <a:gd name="connsiteY8834" fmla="*/ 4350863 h 5756219"/>
              <a:gd name="connsiteX8835" fmla="*/ 4249230 w 6226010"/>
              <a:gd name="connsiteY8835" fmla="*/ 4355211 h 5756219"/>
              <a:gd name="connsiteX8836" fmla="*/ 4255753 w 6226010"/>
              <a:gd name="connsiteY8836" fmla="*/ 4361734 h 5756219"/>
              <a:gd name="connsiteX8837" fmla="*/ 4263905 w 6226010"/>
              <a:gd name="connsiteY8837" fmla="*/ 4342710 h 5756219"/>
              <a:gd name="connsiteX8838" fmla="*/ 4246973 w 6226010"/>
              <a:gd name="connsiteY8838" fmla="*/ 4344592 h 5756219"/>
              <a:gd name="connsiteX8839" fmla="*/ 4239447 w 6226010"/>
              <a:gd name="connsiteY8839" fmla="*/ 4334558 h 5756219"/>
              <a:gd name="connsiteX8840" fmla="*/ 4255753 w 6226010"/>
              <a:gd name="connsiteY8840" fmla="*/ 4334558 h 5756219"/>
              <a:gd name="connsiteX8841" fmla="*/ 4255753 w 6226010"/>
              <a:gd name="connsiteY8841" fmla="*/ 4320970 h 5756219"/>
              <a:gd name="connsiteX8842" fmla="*/ 4257378 w 6226010"/>
              <a:gd name="connsiteY8842" fmla="*/ 4319434 h 5756219"/>
              <a:gd name="connsiteX8843" fmla="*/ 4285647 w 6226010"/>
              <a:gd name="connsiteY8843" fmla="*/ 4339993 h 5756219"/>
              <a:gd name="connsiteX8844" fmla="*/ 4285647 w 6226010"/>
              <a:gd name="connsiteY8844" fmla="*/ 4356298 h 5756219"/>
              <a:gd name="connsiteX8845" fmla="*/ 4223141 w 6226010"/>
              <a:gd name="connsiteY8845" fmla="*/ 4410650 h 5756219"/>
              <a:gd name="connsiteX8846" fmla="*/ 4253035 w 6226010"/>
              <a:gd name="connsiteY8846" fmla="*/ 4410650 h 5756219"/>
              <a:gd name="connsiteX8847" fmla="*/ 4258471 w 6226010"/>
              <a:gd name="connsiteY8847" fmla="*/ 4405215 h 5756219"/>
              <a:gd name="connsiteX8848" fmla="*/ 4253035 w 6226010"/>
              <a:gd name="connsiteY8848" fmla="*/ 4397062 h 5756219"/>
              <a:gd name="connsiteX8849" fmla="*/ 4282929 w 6226010"/>
              <a:gd name="connsiteY8849" fmla="*/ 4388910 h 5756219"/>
              <a:gd name="connsiteX8850" fmla="*/ 4285647 w 6226010"/>
              <a:gd name="connsiteY8850" fmla="*/ 4410650 h 5756219"/>
              <a:gd name="connsiteX8851" fmla="*/ 4299235 w 6226010"/>
              <a:gd name="connsiteY8851" fmla="*/ 4426956 h 5756219"/>
              <a:gd name="connsiteX8852" fmla="*/ 4282929 w 6226010"/>
              <a:gd name="connsiteY8852" fmla="*/ 4435109 h 5756219"/>
              <a:gd name="connsiteX8853" fmla="*/ 4282929 w 6226010"/>
              <a:gd name="connsiteY8853" fmla="*/ 4418803 h 5756219"/>
              <a:gd name="connsiteX8854" fmla="*/ 4274777 w 6226010"/>
              <a:gd name="connsiteY8854" fmla="*/ 4435109 h 5756219"/>
              <a:gd name="connsiteX8855" fmla="*/ 4253035 w 6226010"/>
              <a:gd name="connsiteY8855" fmla="*/ 4437826 h 5756219"/>
              <a:gd name="connsiteX8856" fmla="*/ 4234013 w 6226010"/>
              <a:gd name="connsiteY8856" fmla="*/ 4451414 h 5756219"/>
              <a:gd name="connsiteX8857" fmla="*/ 4250317 w 6226010"/>
              <a:gd name="connsiteY8857" fmla="*/ 4473155 h 5756219"/>
              <a:gd name="connsiteX8858" fmla="*/ 4236729 w 6226010"/>
              <a:gd name="connsiteY8858" fmla="*/ 4481308 h 5756219"/>
              <a:gd name="connsiteX8859" fmla="*/ 4250317 w 6226010"/>
              <a:gd name="connsiteY8859" fmla="*/ 4497614 h 5756219"/>
              <a:gd name="connsiteX8860" fmla="*/ 4253035 w 6226010"/>
              <a:gd name="connsiteY8860" fmla="*/ 4473155 h 5756219"/>
              <a:gd name="connsiteX8861" fmla="*/ 4282929 w 6226010"/>
              <a:gd name="connsiteY8861" fmla="*/ 4494896 h 5756219"/>
              <a:gd name="connsiteX8862" fmla="*/ 4282929 w 6226010"/>
              <a:gd name="connsiteY8862" fmla="*/ 4473155 h 5756219"/>
              <a:gd name="connsiteX8863" fmla="*/ 4296517 w 6226010"/>
              <a:gd name="connsiteY8863" fmla="*/ 4473155 h 5756219"/>
              <a:gd name="connsiteX8864" fmla="*/ 4304669 w 6226010"/>
              <a:gd name="connsiteY8864" fmla="*/ 4489461 h 5756219"/>
              <a:gd name="connsiteX8865" fmla="*/ 4301953 w 6226010"/>
              <a:gd name="connsiteY8865" fmla="*/ 4511201 h 5756219"/>
              <a:gd name="connsiteX8866" fmla="*/ 4288365 w 6226010"/>
              <a:gd name="connsiteY8866" fmla="*/ 4527507 h 5756219"/>
              <a:gd name="connsiteX8867" fmla="*/ 4274777 w 6226010"/>
              <a:gd name="connsiteY8867" fmla="*/ 4519354 h 5756219"/>
              <a:gd name="connsiteX8868" fmla="*/ 4266623 w 6226010"/>
              <a:gd name="connsiteY8868" fmla="*/ 4541095 h 5756219"/>
              <a:gd name="connsiteX8869" fmla="*/ 4266623 w 6226010"/>
              <a:gd name="connsiteY8869" fmla="*/ 4519354 h 5756219"/>
              <a:gd name="connsiteX8870" fmla="*/ 4244883 w 6226010"/>
              <a:gd name="connsiteY8870" fmla="*/ 4503049 h 5756219"/>
              <a:gd name="connsiteX8871" fmla="*/ 4236729 w 6226010"/>
              <a:gd name="connsiteY8871" fmla="*/ 4535660 h 5756219"/>
              <a:gd name="connsiteX8872" fmla="*/ 4247601 w 6226010"/>
              <a:gd name="connsiteY8872" fmla="*/ 4541095 h 5756219"/>
              <a:gd name="connsiteX8873" fmla="*/ 4244883 w 6226010"/>
              <a:gd name="connsiteY8873" fmla="*/ 4560118 h 5756219"/>
              <a:gd name="connsiteX8874" fmla="*/ 4223141 w 6226010"/>
              <a:gd name="connsiteY8874" fmla="*/ 4538377 h 5756219"/>
              <a:gd name="connsiteX8875" fmla="*/ 4223141 w 6226010"/>
              <a:gd name="connsiteY8875" fmla="*/ 4554683 h 5756219"/>
              <a:gd name="connsiteX8876" fmla="*/ 4206837 w 6226010"/>
              <a:gd name="connsiteY8876" fmla="*/ 4541095 h 5756219"/>
              <a:gd name="connsiteX8877" fmla="*/ 4214989 w 6226010"/>
              <a:gd name="connsiteY8877" fmla="*/ 4570988 h 5756219"/>
              <a:gd name="connsiteX8878" fmla="*/ 4201401 w 6226010"/>
              <a:gd name="connsiteY8878" fmla="*/ 4570988 h 5756219"/>
              <a:gd name="connsiteX8879" fmla="*/ 4244883 w 6226010"/>
              <a:gd name="connsiteY8879" fmla="*/ 4587294 h 5756219"/>
              <a:gd name="connsiteX8880" fmla="*/ 4263905 w 6226010"/>
              <a:gd name="connsiteY8880" fmla="*/ 4614470 h 5756219"/>
              <a:gd name="connsiteX8881" fmla="*/ 4250317 w 6226010"/>
              <a:gd name="connsiteY8881" fmla="*/ 4614470 h 5756219"/>
              <a:gd name="connsiteX8882" fmla="*/ 4253035 w 6226010"/>
              <a:gd name="connsiteY8882" fmla="*/ 4606317 h 5756219"/>
              <a:gd name="connsiteX8883" fmla="*/ 4239447 w 6226010"/>
              <a:gd name="connsiteY8883" fmla="*/ 4614470 h 5756219"/>
              <a:gd name="connsiteX8884" fmla="*/ 4231295 w 6226010"/>
              <a:gd name="connsiteY8884" fmla="*/ 4622623 h 5756219"/>
              <a:gd name="connsiteX8885" fmla="*/ 4242165 w 6226010"/>
              <a:gd name="connsiteY8885" fmla="*/ 4619905 h 5756219"/>
              <a:gd name="connsiteX8886" fmla="*/ 4274777 w 6226010"/>
              <a:gd name="connsiteY8886" fmla="*/ 4649798 h 5756219"/>
              <a:gd name="connsiteX8887" fmla="*/ 4277493 w 6226010"/>
              <a:gd name="connsiteY8887" fmla="*/ 4647081 h 5756219"/>
              <a:gd name="connsiteX8888" fmla="*/ 4277493 w 6226010"/>
              <a:gd name="connsiteY8888" fmla="*/ 4660669 h 5756219"/>
              <a:gd name="connsiteX8889" fmla="*/ 4310105 w 6226010"/>
              <a:gd name="connsiteY8889" fmla="*/ 4704150 h 5756219"/>
              <a:gd name="connsiteX8890" fmla="*/ 4307387 w 6226010"/>
              <a:gd name="connsiteY8890" fmla="*/ 4709585 h 5756219"/>
              <a:gd name="connsiteX8891" fmla="*/ 4291081 w 6226010"/>
              <a:gd name="connsiteY8891" fmla="*/ 4709585 h 5756219"/>
              <a:gd name="connsiteX8892" fmla="*/ 4285647 w 6226010"/>
              <a:gd name="connsiteY8892" fmla="*/ 4701433 h 5756219"/>
              <a:gd name="connsiteX8893" fmla="*/ 4277493 w 6226010"/>
              <a:gd name="connsiteY8893" fmla="*/ 4695997 h 5756219"/>
              <a:gd name="connsiteX8894" fmla="*/ 4269341 w 6226010"/>
              <a:gd name="connsiteY8894" fmla="*/ 4682410 h 5756219"/>
              <a:gd name="connsiteX8895" fmla="*/ 4253035 w 6226010"/>
              <a:gd name="connsiteY8895" fmla="*/ 4695997 h 5756219"/>
              <a:gd name="connsiteX8896" fmla="*/ 4263905 w 6226010"/>
              <a:gd name="connsiteY8896" fmla="*/ 4704150 h 5756219"/>
              <a:gd name="connsiteX8897" fmla="*/ 4277493 w 6226010"/>
              <a:gd name="connsiteY8897" fmla="*/ 4698715 h 5756219"/>
              <a:gd name="connsiteX8898" fmla="*/ 4277493 w 6226010"/>
              <a:gd name="connsiteY8898" fmla="*/ 4723173 h 5756219"/>
              <a:gd name="connsiteX8899" fmla="*/ 4293799 w 6226010"/>
              <a:gd name="connsiteY8899" fmla="*/ 4715021 h 5756219"/>
              <a:gd name="connsiteX8900" fmla="*/ 4301953 w 6226010"/>
              <a:gd name="connsiteY8900" fmla="*/ 4731326 h 5756219"/>
              <a:gd name="connsiteX8901" fmla="*/ 4277493 w 6226010"/>
              <a:gd name="connsiteY8901" fmla="*/ 4731326 h 5756219"/>
              <a:gd name="connsiteX8902" fmla="*/ 4285647 w 6226010"/>
              <a:gd name="connsiteY8902" fmla="*/ 4744914 h 5756219"/>
              <a:gd name="connsiteX8903" fmla="*/ 4261189 w 6226010"/>
              <a:gd name="connsiteY8903" fmla="*/ 4744914 h 5756219"/>
              <a:gd name="connsiteX8904" fmla="*/ 4269341 w 6226010"/>
              <a:gd name="connsiteY8904" fmla="*/ 4731326 h 5756219"/>
              <a:gd name="connsiteX8905" fmla="*/ 4236729 w 6226010"/>
              <a:gd name="connsiteY8905" fmla="*/ 4723173 h 5756219"/>
              <a:gd name="connsiteX8906" fmla="*/ 4244883 w 6226010"/>
              <a:gd name="connsiteY8906" fmla="*/ 4744914 h 5756219"/>
              <a:gd name="connsiteX8907" fmla="*/ 4239447 w 6226010"/>
              <a:gd name="connsiteY8907" fmla="*/ 4774808 h 5756219"/>
              <a:gd name="connsiteX8908" fmla="*/ 4277493 w 6226010"/>
              <a:gd name="connsiteY8908" fmla="*/ 4758502 h 5756219"/>
              <a:gd name="connsiteX8909" fmla="*/ 4282929 w 6226010"/>
              <a:gd name="connsiteY8909" fmla="*/ 4772090 h 5756219"/>
              <a:gd name="connsiteX8910" fmla="*/ 4242165 w 6226010"/>
              <a:gd name="connsiteY8910" fmla="*/ 4777525 h 5756219"/>
              <a:gd name="connsiteX8911" fmla="*/ 4234013 w 6226010"/>
              <a:gd name="connsiteY8911" fmla="*/ 4791113 h 5756219"/>
              <a:gd name="connsiteX8912" fmla="*/ 4176943 w 6226010"/>
              <a:gd name="connsiteY8912" fmla="*/ 4791113 h 5756219"/>
              <a:gd name="connsiteX8913" fmla="*/ 4176943 w 6226010"/>
              <a:gd name="connsiteY8913" fmla="*/ 4807419 h 5756219"/>
              <a:gd name="connsiteX8914" fmla="*/ 4155203 w 6226010"/>
              <a:gd name="connsiteY8914" fmla="*/ 4823725 h 5756219"/>
              <a:gd name="connsiteX8915" fmla="*/ 4174225 w 6226010"/>
              <a:gd name="connsiteY8915" fmla="*/ 4826442 h 5756219"/>
              <a:gd name="connsiteX8916" fmla="*/ 4146370 w 6226010"/>
              <a:gd name="connsiteY8916" fmla="*/ 4846485 h 5756219"/>
              <a:gd name="connsiteX8917" fmla="*/ 4121048 w 6226010"/>
              <a:gd name="connsiteY8917" fmla="*/ 4854297 h 5756219"/>
              <a:gd name="connsiteX8918" fmla="*/ 4128027 w 6226010"/>
              <a:gd name="connsiteY8918" fmla="*/ 4859052 h 5756219"/>
              <a:gd name="connsiteX8919" fmla="*/ 4157921 w 6226010"/>
              <a:gd name="connsiteY8919" fmla="*/ 4891664 h 5756219"/>
              <a:gd name="connsiteX8920" fmla="*/ 4144333 w 6226010"/>
              <a:gd name="connsiteY8920" fmla="*/ 4891664 h 5756219"/>
              <a:gd name="connsiteX8921" fmla="*/ 4138897 w 6226010"/>
              <a:gd name="connsiteY8921" fmla="*/ 4897099 h 5756219"/>
              <a:gd name="connsiteX8922" fmla="*/ 4144333 w 6226010"/>
              <a:gd name="connsiteY8922" fmla="*/ 4905252 h 5756219"/>
              <a:gd name="connsiteX8923" fmla="*/ 4138897 w 6226010"/>
              <a:gd name="connsiteY8923" fmla="*/ 4913404 h 5756219"/>
              <a:gd name="connsiteX8924" fmla="*/ 4122592 w 6226010"/>
              <a:gd name="connsiteY8924" fmla="*/ 4897099 h 5756219"/>
              <a:gd name="connsiteX8925" fmla="*/ 4109004 w 6226010"/>
              <a:gd name="connsiteY8925" fmla="*/ 4905252 h 5756219"/>
              <a:gd name="connsiteX8926" fmla="*/ 4109004 w 6226010"/>
              <a:gd name="connsiteY8926" fmla="*/ 4883511 h 5756219"/>
              <a:gd name="connsiteX8927" fmla="*/ 4087263 w 6226010"/>
              <a:gd name="connsiteY8927" fmla="*/ 4886228 h 5756219"/>
              <a:gd name="connsiteX8928" fmla="*/ 4054652 w 6226010"/>
              <a:gd name="connsiteY8928" fmla="*/ 4916122 h 5756219"/>
              <a:gd name="connsiteX8929" fmla="*/ 4054652 w 6226010"/>
              <a:gd name="connsiteY8929" fmla="*/ 4937863 h 5756219"/>
              <a:gd name="connsiteX8930" fmla="*/ 4030194 w 6226010"/>
              <a:gd name="connsiteY8930" fmla="*/ 4954168 h 5756219"/>
              <a:gd name="connsiteX8931" fmla="*/ 4046499 w 6226010"/>
              <a:gd name="connsiteY8931" fmla="*/ 4975909 h 5756219"/>
              <a:gd name="connsiteX8932" fmla="*/ 4030194 w 6226010"/>
              <a:gd name="connsiteY8932" fmla="*/ 4984062 h 5756219"/>
              <a:gd name="connsiteX8933" fmla="*/ 4038347 w 6226010"/>
              <a:gd name="connsiteY8933" fmla="*/ 4997650 h 5756219"/>
              <a:gd name="connsiteX8934" fmla="*/ 4024759 w 6226010"/>
              <a:gd name="connsiteY8934" fmla="*/ 5003085 h 5756219"/>
              <a:gd name="connsiteX8935" fmla="*/ 4016606 w 6226010"/>
              <a:gd name="connsiteY8935" fmla="*/ 4997650 h 5756219"/>
              <a:gd name="connsiteX8936" fmla="*/ 4022041 w 6226010"/>
              <a:gd name="connsiteY8936" fmla="*/ 4967756 h 5756219"/>
              <a:gd name="connsiteX8937" fmla="*/ 4000300 w 6226010"/>
              <a:gd name="connsiteY8937" fmla="*/ 4967756 h 5756219"/>
              <a:gd name="connsiteX8938" fmla="*/ 3992147 w 6226010"/>
              <a:gd name="connsiteY8938" fmla="*/ 4989497 h 5756219"/>
              <a:gd name="connsiteX8939" fmla="*/ 3992147 w 6226010"/>
              <a:gd name="connsiteY8939" fmla="*/ 4967756 h 5756219"/>
              <a:gd name="connsiteX8940" fmla="*/ 3983995 w 6226010"/>
              <a:gd name="connsiteY8940" fmla="*/ 4965039 h 5756219"/>
              <a:gd name="connsiteX8941" fmla="*/ 3992147 w 6226010"/>
              <a:gd name="connsiteY8941" fmla="*/ 4943298 h 5756219"/>
              <a:gd name="connsiteX8942" fmla="*/ 3981277 w 6226010"/>
              <a:gd name="connsiteY8942" fmla="*/ 4932428 h 5756219"/>
              <a:gd name="connsiteX8943" fmla="*/ 4003018 w 6226010"/>
              <a:gd name="connsiteY8943" fmla="*/ 4913404 h 5756219"/>
              <a:gd name="connsiteX8944" fmla="*/ 3992147 w 6226010"/>
              <a:gd name="connsiteY8944" fmla="*/ 4905252 h 5756219"/>
              <a:gd name="connsiteX8945" fmla="*/ 3975842 w 6226010"/>
              <a:gd name="connsiteY8945" fmla="*/ 4916122 h 5756219"/>
              <a:gd name="connsiteX8946" fmla="*/ 3978559 w 6226010"/>
              <a:gd name="connsiteY8946" fmla="*/ 4880793 h 5756219"/>
              <a:gd name="connsiteX8947" fmla="*/ 3978559 w 6226010"/>
              <a:gd name="connsiteY8947" fmla="*/ 4878076 h 5756219"/>
              <a:gd name="connsiteX8948" fmla="*/ 3983995 w 6226010"/>
              <a:gd name="connsiteY8948" fmla="*/ 4815571 h 5756219"/>
              <a:gd name="connsiteX8949" fmla="*/ 3967689 w 6226010"/>
              <a:gd name="connsiteY8949" fmla="*/ 4818288 h 5756219"/>
              <a:gd name="connsiteX8950" fmla="*/ 3967689 w 6226010"/>
              <a:gd name="connsiteY8950" fmla="*/ 4861770 h 5756219"/>
              <a:gd name="connsiteX8951" fmla="*/ 3944972 w 6226010"/>
              <a:gd name="connsiteY8951" fmla="*/ 4819605 h 5756219"/>
              <a:gd name="connsiteX8952" fmla="*/ 3942341 w 6226010"/>
              <a:gd name="connsiteY8952" fmla="*/ 4796251 h 5756219"/>
              <a:gd name="connsiteX8953" fmla="*/ 3926924 w 6226010"/>
              <a:gd name="connsiteY8953" fmla="*/ 4771751 h 5756219"/>
              <a:gd name="connsiteX8954" fmla="*/ 3916054 w 6226010"/>
              <a:gd name="connsiteY8954" fmla="*/ 4739480 h 5756219"/>
              <a:gd name="connsiteX8955" fmla="*/ 3933719 w 6226010"/>
              <a:gd name="connsiteY8955" fmla="*/ 4740456 h 5756219"/>
              <a:gd name="connsiteX8956" fmla="*/ 3938687 w 6226010"/>
              <a:gd name="connsiteY8956" fmla="*/ 4751777 h 5756219"/>
              <a:gd name="connsiteX8957" fmla="*/ 3938263 w 6226010"/>
              <a:gd name="connsiteY8957" fmla="*/ 4707759 h 5756219"/>
              <a:gd name="connsiteX8958" fmla="*/ 3932360 w 6226010"/>
              <a:gd name="connsiteY8958" fmla="*/ 4657951 h 5756219"/>
              <a:gd name="connsiteX8959" fmla="*/ 3926925 w 6226010"/>
              <a:gd name="connsiteY8959" fmla="*/ 4734043 h 5756219"/>
              <a:gd name="connsiteX8960" fmla="*/ 3913337 w 6226010"/>
              <a:gd name="connsiteY8960" fmla="*/ 4682409 h 5756219"/>
              <a:gd name="connsiteX8961" fmla="*/ 3905184 w 6226010"/>
              <a:gd name="connsiteY8961" fmla="*/ 4704150 h 5756219"/>
              <a:gd name="connsiteX8962" fmla="*/ 3886161 w 6226010"/>
              <a:gd name="connsiteY8962" fmla="*/ 4674256 h 5756219"/>
              <a:gd name="connsiteX8963" fmla="*/ 3888879 w 6226010"/>
              <a:gd name="connsiteY8963" fmla="*/ 4695997 h 5756219"/>
              <a:gd name="connsiteX8964" fmla="*/ 3869854 w 6226010"/>
              <a:gd name="connsiteY8964" fmla="*/ 4695997 h 5756219"/>
              <a:gd name="connsiteX8965" fmla="*/ 3913337 w 6226010"/>
              <a:gd name="connsiteY8965" fmla="*/ 4728608 h 5756219"/>
              <a:gd name="connsiteX8966" fmla="*/ 3899749 w 6226010"/>
              <a:gd name="connsiteY8966" fmla="*/ 4731326 h 5756219"/>
              <a:gd name="connsiteX8967" fmla="*/ 3951383 w 6226010"/>
              <a:gd name="connsiteY8967" fmla="*/ 4872640 h 5756219"/>
              <a:gd name="connsiteX8968" fmla="*/ 3951383 w 6226010"/>
              <a:gd name="connsiteY8968" fmla="*/ 4878076 h 5756219"/>
              <a:gd name="connsiteX8969" fmla="*/ 3951383 w 6226010"/>
              <a:gd name="connsiteY8969" fmla="*/ 4883511 h 5756219"/>
              <a:gd name="connsiteX8970" fmla="*/ 3926925 w 6226010"/>
              <a:gd name="connsiteY8970" fmla="*/ 4869923 h 5756219"/>
              <a:gd name="connsiteX8971" fmla="*/ 3935078 w 6226010"/>
              <a:gd name="connsiteY8971" fmla="*/ 4907969 h 5756219"/>
              <a:gd name="connsiteX8972" fmla="*/ 3951383 w 6226010"/>
              <a:gd name="connsiteY8972" fmla="*/ 4902534 h 5756219"/>
              <a:gd name="connsiteX8973" fmla="*/ 3945948 w 6226010"/>
              <a:gd name="connsiteY8973" fmla="*/ 4935145 h 5756219"/>
              <a:gd name="connsiteX8974" fmla="*/ 3924207 w 6226010"/>
              <a:gd name="connsiteY8974" fmla="*/ 4921557 h 5756219"/>
              <a:gd name="connsiteX8975" fmla="*/ 3902467 w 6226010"/>
              <a:gd name="connsiteY8975" fmla="*/ 4907969 h 5756219"/>
              <a:gd name="connsiteX8976" fmla="*/ 3916055 w 6226010"/>
              <a:gd name="connsiteY8976" fmla="*/ 4951451 h 5756219"/>
              <a:gd name="connsiteX8977" fmla="*/ 3886161 w 6226010"/>
              <a:gd name="connsiteY8977" fmla="*/ 4959604 h 5756219"/>
              <a:gd name="connsiteX8978" fmla="*/ 3899749 w 6226010"/>
              <a:gd name="connsiteY8978" fmla="*/ 4940580 h 5756219"/>
              <a:gd name="connsiteX8979" fmla="*/ 3902467 w 6226010"/>
              <a:gd name="connsiteY8979" fmla="*/ 4918840 h 5756219"/>
              <a:gd name="connsiteX8980" fmla="*/ 3886161 w 6226010"/>
              <a:gd name="connsiteY8980" fmla="*/ 4897099 h 5756219"/>
              <a:gd name="connsiteX8981" fmla="*/ 3856266 w 6226010"/>
              <a:gd name="connsiteY8981" fmla="*/ 4913404 h 5756219"/>
              <a:gd name="connsiteX8982" fmla="*/ 3864419 w 6226010"/>
              <a:gd name="connsiteY8982" fmla="*/ 4929710 h 5756219"/>
              <a:gd name="connsiteX8983" fmla="*/ 3864419 w 6226010"/>
              <a:gd name="connsiteY8983" fmla="*/ 4959604 h 5756219"/>
              <a:gd name="connsiteX8984" fmla="*/ 3856266 w 6226010"/>
              <a:gd name="connsiteY8984" fmla="*/ 4984062 h 5756219"/>
              <a:gd name="connsiteX8985" fmla="*/ 3869854 w 6226010"/>
              <a:gd name="connsiteY8985" fmla="*/ 4984062 h 5756219"/>
              <a:gd name="connsiteX8986" fmla="*/ 3869854 w 6226010"/>
              <a:gd name="connsiteY8986" fmla="*/ 5003085 h 5756219"/>
              <a:gd name="connsiteX8987" fmla="*/ 3848114 w 6226010"/>
              <a:gd name="connsiteY8987" fmla="*/ 4994932 h 5756219"/>
              <a:gd name="connsiteX8988" fmla="*/ 3823655 w 6226010"/>
              <a:gd name="connsiteY8988" fmla="*/ 5016673 h 5756219"/>
              <a:gd name="connsiteX8989" fmla="*/ 3834526 w 6226010"/>
              <a:gd name="connsiteY8989" fmla="*/ 5024826 h 5756219"/>
              <a:gd name="connsiteX8990" fmla="*/ 3850831 w 6226010"/>
              <a:gd name="connsiteY8990" fmla="*/ 5011238 h 5756219"/>
              <a:gd name="connsiteX8991" fmla="*/ 3864419 w 6226010"/>
              <a:gd name="connsiteY8991" fmla="*/ 5019391 h 5756219"/>
              <a:gd name="connsiteX8992" fmla="*/ 3872572 w 6226010"/>
              <a:gd name="connsiteY8992" fmla="*/ 5003085 h 5756219"/>
              <a:gd name="connsiteX8993" fmla="*/ 3880725 w 6226010"/>
              <a:gd name="connsiteY8993" fmla="*/ 4997650 h 5756219"/>
              <a:gd name="connsiteX8994" fmla="*/ 3886161 w 6226010"/>
              <a:gd name="connsiteY8994" fmla="*/ 4989497 h 5756219"/>
              <a:gd name="connsiteX8995" fmla="*/ 3899749 w 6226010"/>
              <a:gd name="connsiteY8995" fmla="*/ 4989497 h 5756219"/>
              <a:gd name="connsiteX8996" fmla="*/ 3905184 w 6226010"/>
              <a:gd name="connsiteY8996" fmla="*/ 4989497 h 5756219"/>
              <a:gd name="connsiteX8997" fmla="*/ 3929643 w 6226010"/>
              <a:gd name="connsiteY8997" fmla="*/ 5005803 h 5756219"/>
              <a:gd name="connsiteX8998" fmla="*/ 3913337 w 6226010"/>
              <a:gd name="connsiteY8998" fmla="*/ 5013955 h 5756219"/>
              <a:gd name="connsiteX8999" fmla="*/ 3916055 w 6226010"/>
              <a:gd name="connsiteY8999" fmla="*/ 5016673 h 5756219"/>
              <a:gd name="connsiteX9000" fmla="*/ 3913337 w 6226010"/>
              <a:gd name="connsiteY9000" fmla="*/ 5019391 h 5756219"/>
              <a:gd name="connsiteX9001" fmla="*/ 3932360 w 6226010"/>
              <a:gd name="connsiteY9001" fmla="*/ 5032979 h 5756219"/>
              <a:gd name="connsiteX9002" fmla="*/ 3935078 w 6226010"/>
              <a:gd name="connsiteY9002" fmla="*/ 5035696 h 5756219"/>
              <a:gd name="connsiteX9003" fmla="*/ 3935078 w 6226010"/>
              <a:gd name="connsiteY9003" fmla="*/ 5032979 h 5756219"/>
              <a:gd name="connsiteX9004" fmla="*/ 3943231 w 6226010"/>
              <a:gd name="connsiteY9004" fmla="*/ 5035696 h 5756219"/>
              <a:gd name="connsiteX9005" fmla="*/ 3945948 w 6226010"/>
              <a:gd name="connsiteY9005" fmla="*/ 5054719 h 5756219"/>
              <a:gd name="connsiteX9006" fmla="*/ 3940513 w 6226010"/>
              <a:gd name="connsiteY9006" fmla="*/ 5052002 h 5756219"/>
              <a:gd name="connsiteX9007" fmla="*/ 3899749 w 6226010"/>
              <a:gd name="connsiteY9007" fmla="*/ 5087330 h 5756219"/>
              <a:gd name="connsiteX9008" fmla="*/ 3899749 w 6226010"/>
              <a:gd name="connsiteY9008" fmla="*/ 5065590 h 5756219"/>
              <a:gd name="connsiteX9009" fmla="*/ 3905184 w 6226010"/>
              <a:gd name="connsiteY9009" fmla="*/ 5065590 h 5756219"/>
              <a:gd name="connsiteX9010" fmla="*/ 3916055 w 6226010"/>
              <a:gd name="connsiteY9010" fmla="*/ 5065590 h 5756219"/>
              <a:gd name="connsiteX9011" fmla="*/ 3924207 w 6226010"/>
              <a:gd name="connsiteY9011" fmla="*/ 5041131 h 5756219"/>
              <a:gd name="connsiteX9012" fmla="*/ 3894313 w 6226010"/>
              <a:gd name="connsiteY9012" fmla="*/ 5041131 h 5756219"/>
              <a:gd name="connsiteX9013" fmla="*/ 3888879 w 6226010"/>
              <a:gd name="connsiteY9013" fmla="*/ 5024826 h 5756219"/>
              <a:gd name="connsiteX9014" fmla="*/ 3886161 w 6226010"/>
              <a:gd name="connsiteY9014" fmla="*/ 5049284 h 5756219"/>
              <a:gd name="connsiteX9015" fmla="*/ 3913337 w 6226010"/>
              <a:gd name="connsiteY9015" fmla="*/ 5049284 h 5756219"/>
              <a:gd name="connsiteX9016" fmla="*/ 3905184 w 6226010"/>
              <a:gd name="connsiteY9016" fmla="*/ 5065590 h 5756219"/>
              <a:gd name="connsiteX9017" fmla="*/ 3888879 w 6226010"/>
              <a:gd name="connsiteY9017" fmla="*/ 5057437 h 5756219"/>
              <a:gd name="connsiteX9018" fmla="*/ 3888879 w 6226010"/>
              <a:gd name="connsiteY9018" fmla="*/ 5073742 h 5756219"/>
              <a:gd name="connsiteX9019" fmla="*/ 3880725 w 6226010"/>
              <a:gd name="connsiteY9019" fmla="*/ 5057437 h 5756219"/>
              <a:gd name="connsiteX9020" fmla="*/ 3834526 w 6226010"/>
              <a:gd name="connsiteY9020" fmla="*/ 5057437 h 5756219"/>
              <a:gd name="connsiteX9021" fmla="*/ 3834526 w 6226010"/>
              <a:gd name="connsiteY9021" fmla="*/ 5073742 h 5756219"/>
              <a:gd name="connsiteX9022" fmla="*/ 3810067 w 6226010"/>
              <a:gd name="connsiteY9022" fmla="*/ 5073742 h 5756219"/>
              <a:gd name="connsiteX9023" fmla="*/ 3823655 w 6226010"/>
              <a:gd name="connsiteY9023" fmla="*/ 5052002 h 5756219"/>
              <a:gd name="connsiteX9024" fmla="*/ 3810067 w 6226010"/>
              <a:gd name="connsiteY9024" fmla="*/ 5035696 h 5756219"/>
              <a:gd name="connsiteX9025" fmla="*/ 3793762 w 6226010"/>
              <a:gd name="connsiteY9025" fmla="*/ 5043849 h 5756219"/>
              <a:gd name="connsiteX9026" fmla="*/ 3777456 w 6226010"/>
              <a:gd name="connsiteY9026" fmla="*/ 5027543 h 5756219"/>
              <a:gd name="connsiteX9027" fmla="*/ 3747563 w 6226010"/>
              <a:gd name="connsiteY9027" fmla="*/ 5043849 h 5756219"/>
              <a:gd name="connsiteX9028" fmla="*/ 3723104 w 6226010"/>
              <a:gd name="connsiteY9028" fmla="*/ 5019391 h 5756219"/>
              <a:gd name="connsiteX9029" fmla="*/ 3739410 w 6226010"/>
              <a:gd name="connsiteY9029" fmla="*/ 5005803 h 5756219"/>
              <a:gd name="connsiteX9030" fmla="*/ 3731257 w 6226010"/>
              <a:gd name="connsiteY9030" fmla="*/ 4992215 h 5756219"/>
              <a:gd name="connsiteX9031" fmla="*/ 3747563 w 6226010"/>
              <a:gd name="connsiteY9031" fmla="*/ 4970474 h 5756219"/>
              <a:gd name="connsiteX9032" fmla="*/ 3714952 w 6226010"/>
              <a:gd name="connsiteY9032" fmla="*/ 4954168 h 5756219"/>
              <a:gd name="connsiteX9033" fmla="*/ 3723104 w 6226010"/>
              <a:gd name="connsiteY9033" fmla="*/ 4937863 h 5756219"/>
              <a:gd name="connsiteX9034" fmla="*/ 3698646 w 6226010"/>
              <a:gd name="connsiteY9034" fmla="*/ 4937863 h 5756219"/>
              <a:gd name="connsiteX9035" fmla="*/ 3706799 w 6226010"/>
              <a:gd name="connsiteY9035" fmla="*/ 4962321 h 5756219"/>
              <a:gd name="connsiteX9036" fmla="*/ 3701364 w 6226010"/>
              <a:gd name="connsiteY9036" fmla="*/ 4975909 h 5756219"/>
              <a:gd name="connsiteX9037" fmla="*/ 3723104 w 6226010"/>
              <a:gd name="connsiteY9037" fmla="*/ 5000368 h 5756219"/>
              <a:gd name="connsiteX9038" fmla="*/ 3701364 w 6226010"/>
              <a:gd name="connsiteY9038" fmla="*/ 5000368 h 5756219"/>
              <a:gd name="connsiteX9039" fmla="*/ 3704081 w 6226010"/>
              <a:gd name="connsiteY9039" fmla="*/ 5022108 h 5756219"/>
              <a:gd name="connsiteX9040" fmla="*/ 3717669 w 6226010"/>
              <a:gd name="connsiteY9040" fmla="*/ 5038414 h 5756219"/>
              <a:gd name="connsiteX9041" fmla="*/ 3739410 w 6226010"/>
              <a:gd name="connsiteY9041" fmla="*/ 5038414 h 5756219"/>
              <a:gd name="connsiteX9042" fmla="*/ 3739410 w 6226010"/>
              <a:gd name="connsiteY9042" fmla="*/ 5046567 h 5756219"/>
              <a:gd name="connsiteX9043" fmla="*/ 3714952 w 6226010"/>
              <a:gd name="connsiteY9043" fmla="*/ 5046567 h 5756219"/>
              <a:gd name="connsiteX9044" fmla="*/ 3723104 w 6226010"/>
              <a:gd name="connsiteY9044" fmla="*/ 5062872 h 5756219"/>
              <a:gd name="connsiteX9045" fmla="*/ 3693211 w 6226010"/>
              <a:gd name="connsiteY9045" fmla="*/ 5057437 h 5756219"/>
              <a:gd name="connsiteX9046" fmla="*/ 3668753 w 6226010"/>
              <a:gd name="connsiteY9046" fmla="*/ 5060154 h 5756219"/>
              <a:gd name="connsiteX9047" fmla="*/ 3676905 w 6226010"/>
              <a:gd name="connsiteY9047" fmla="*/ 5046567 h 5756219"/>
              <a:gd name="connsiteX9048" fmla="*/ 3647012 w 6226010"/>
              <a:gd name="connsiteY9048" fmla="*/ 5038414 h 5756219"/>
              <a:gd name="connsiteX9049" fmla="*/ 3647012 w 6226010"/>
              <a:gd name="connsiteY9049" fmla="*/ 5060154 h 5756219"/>
              <a:gd name="connsiteX9050" fmla="*/ 3633424 w 6226010"/>
              <a:gd name="connsiteY9050" fmla="*/ 5060154 h 5756219"/>
              <a:gd name="connsiteX9051" fmla="*/ 3641577 w 6226010"/>
              <a:gd name="connsiteY9051" fmla="*/ 5000368 h 5756219"/>
              <a:gd name="connsiteX9052" fmla="*/ 3657882 w 6226010"/>
              <a:gd name="connsiteY9052" fmla="*/ 4978627 h 5756219"/>
              <a:gd name="connsiteX9053" fmla="*/ 3647012 w 6226010"/>
              <a:gd name="connsiteY9053" fmla="*/ 4973192 h 5756219"/>
              <a:gd name="connsiteX9054" fmla="*/ 3649729 w 6226010"/>
              <a:gd name="connsiteY9054" fmla="*/ 4943298 h 5756219"/>
              <a:gd name="connsiteX9055" fmla="*/ 3666035 w 6226010"/>
              <a:gd name="connsiteY9055" fmla="*/ 4943298 h 5756219"/>
              <a:gd name="connsiteX9056" fmla="*/ 3652447 w 6226010"/>
              <a:gd name="connsiteY9056" fmla="*/ 4913404 h 5756219"/>
              <a:gd name="connsiteX9057" fmla="*/ 3652447 w 6226010"/>
              <a:gd name="connsiteY9057" fmla="*/ 4910687 h 5756219"/>
              <a:gd name="connsiteX9058" fmla="*/ 3668753 w 6226010"/>
              <a:gd name="connsiteY9058" fmla="*/ 4897099 h 5756219"/>
              <a:gd name="connsiteX9059" fmla="*/ 3657882 w 6226010"/>
              <a:gd name="connsiteY9059" fmla="*/ 4888946 h 5756219"/>
              <a:gd name="connsiteX9060" fmla="*/ 3660600 w 6226010"/>
              <a:gd name="connsiteY9060" fmla="*/ 4872640 h 5756219"/>
              <a:gd name="connsiteX9061" fmla="*/ 3690493 w 6226010"/>
              <a:gd name="connsiteY9061" fmla="*/ 4869923 h 5756219"/>
              <a:gd name="connsiteX9062" fmla="*/ 3693211 w 6226010"/>
              <a:gd name="connsiteY9062" fmla="*/ 4872640 h 5756219"/>
              <a:gd name="connsiteX9063" fmla="*/ 3685058 w 6226010"/>
              <a:gd name="connsiteY9063" fmla="*/ 4894381 h 5756219"/>
              <a:gd name="connsiteX9064" fmla="*/ 3701364 w 6226010"/>
              <a:gd name="connsiteY9064" fmla="*/ 4886228 h 5756219"/>
              <a:gd name="connsiteX9065" fmla="*/ 3709516 w 6226010"/>
              <a:gd name="connsiteY9065" fmla="*/ 4902534 h 5756219"/>
              <a:gd name="connsiteX9066" fmla="*/ 3685058 w 6226010"/>
              <a:gd name="connsiteY9066" fmla="*/ 4924275 h 5756219"/>
              <a:gd name="connsiteX9067" fmla="*/ 3717669 w 6226010"/>
              <a:gd name="connsiteY9067" fmla="*/ 4918840 h 5756219"/>
              <a:gd name="connsiteX9068" fmla="*/ 3747563 w 6226010"/>
              <a:gd name="connsiteY9068" fmla="*/ 4910687 h 5756219"/>
              <a:gd name="connsiteX9069" fmla="*/ 3717669 w 6226010"/>
              <a:gd name="connsiteY9069" fmla="*/ 4918840 h 5756219"/>
              <a:gd name="connsiteX9070" fmla="*/ 3709516 w 6226010"/>
              <a:gd name="connsiteY9070" fmla="*/ 4902534 h 5756219"/>
              <a:gd name="connsiteX9071" fmla="*/ 3742128 w 6226010"/>
              <a:gd name="connsiteY9071" fmla="*/ 4872640 h 5756219"/>
              <a:gd name="connsiteX9072" fmla="*/ 3723104 w 6226010"/>
              <a:gd name="connsiteY9072" fmla="*/ 4856335 h 5756219"/>
              <a:gd name="connsiteX9073" fmla="*/ 3717669 w 6226010"/>
              <a:gd name="connsiteY9073" fmla="*/ 4853617 h 5756219"/>
              <a:gd name="connsiteX9074" fmla="*/ 3687776 w 6226010"/>
              <a:gd name="connsiteY9074" fmla="*/ 4826441 h 5756219"/>
              <a:gd name="connsiteX9075" fmla="*/ 3687776 w 6226010"/>
              <a:gd name="connsiteY9075" fmla="*/ 4807418 h 5756219"/>
              <a:gd name="connsiteX9076" fmla="*/ 3668753 w 6226010"/>
              <a:gd name="connsiteY9076" fmla="*/ 4807418 h 5756219"/>
              <a:gd name="connsiteX9077" fmla="*/ 3679623 w 6226010"/>
              <a:gd name="connsiteY9077" fmla="*/ 4600881 h 5756219"/>
              <a:gd name="connsiteX9078" fmla="*/ 3774739 w 6226010"/>
              <a:gd name="connsiteY9078" fmla="*/ 4600881 h 5756219"/>
              <a:gd name="connsiteX9079" fmla="*/ 3878007 w 6226010"/>
              <a:gd name="connsiteY9079" fmla="*/ 4600881 h 5756219"/>
              <a:gd name="connsiteX9080" fmla="*/ 3899536 w 6226010"/>
              <a:gd name="connsiteY9080" fmla="*/ 4597697 h 5756219"/>
              <a:gd name="connsiteX9081" fmla="*/ 3935078 w 6226010"/>
              <a:gd name="connsiteY9081" fmla="*/ 4617187 h 5756219"/>
              <a:gd name="connsiteX9082" fmla="*/ 4003018 w 6226010"/>
              <a:gd name="connsiteY9082" fmla="*/ 4668821 h 5756219"/>
              <a:gd name="connsiteX9083" fmla="*/ 4003018 w 6226010"/>
              <a:gd name="connsiteY9083" fmla="*/ 4676974 h 5756219"/>
              <a:gd name="connsiteX9084" fmla="*/ 4036648 w 6226010"/>
              <a:gd name="connsiteY9084" fmla="*/ 4706528 h 5756219"/>
              <a:gd name="connsiteX9085" fmla="*/ 4050621 w 6226010"/>
              <a:gd name="connsiteY9085" fmla="*/ 4721457 h 5756219"/>
              <a:gd name="connsiteX9086" fmla="*/ 4057225 w 6226010"/>
              <a:gd name="connsiteY9086" fmla="*/ 4700613 h 5756219"/>
              <a:gd name="connsiteX9087" fmla="*/ 4054313 w 6226010"/>
              <a:gd name="connsiteY9087" fmla="*/ 4697357 h 5756219"/>
              <a:gd name="connsiteX9088" fmla="*/ 4005735 w 6226010"/>
              <a:gd name="connsiteY9088" fmla="*/ 4628058 h 5756219"/>
              <a:gd name="connsiteX9089" fmla="*/ 4016606 w 6226010"/>
              <a:gd name="connsiteY9089" fmla="*/ 4611752 h 5756219"/>
              <a:gd name="connsiteX9090" fmla="*/ 3994865 w 6226010"/>
              <a:gd name="connsiteY9090" fmla="*/ 4617188 h 5756219"/>
              <a:gd name="connsiteX9091" fmla="*/ 3929642 w 6226010"/>
              <a:gd name="connsiteY9091" fmla="*/ 4492178 h 5756219"/>
              <a:gd name="connsiteX9092" fmla="*/ 3948665 w 6226010"/>
              <a:gd name="connsiteY9092" fmla="*/ 4497614 h 5756219"/>
              <a:gd name="connsiteX9093" fmla="*/ 3935077 w 6226010"/>
              <a:gd name="connsiteY9093" fmla="*/ 4484026 h 5756219"/>
              <a:gd name="connsiteX9094" fmla="*/ 3989429 w 6226010"/>
              <a:gd name="connsiteY9094" fmla="*/ 4473155 h 5756219"/>
              <a:gd name="connsiteX9095" fmla="*/ 3929642 w 6226010"/>
              <a:gd name="connsiteY9095" fmla="*/ 4473155 h 5756219"/>
              <a:gd name="connsiteX9096" fmla="*/ 3937794 w 6226010"/>
              <a:gd name="connsiteY9096" fmla="*/ 4432391 h 5756219"/>
              <a:gd name="connsiteX9097" fmla="*/ 3975841 w 6226010"/>
              <a:gd name="connsiteY9097" fmla="*/ 4416086 h 5756219"/>
              <a:gd name="connsiteX9098" fmla="*/ 3943230 w 6226010"/>
              <a:gd name="connsiteY9098" fmla="*/ 4416086 h 5756219"/>
              <a:gd name="connsiteX9099" fmla="*/ 3951382 w 6226010"/>
              <a:gd name="connsiteY9099" fmla="*/ 4369886 h 5756219"/>
              <a:gd name="connsiteX9100" fmla="*/ 3916054 w 6226010"/>
              <a:gd name="connsiteY9100" fmla="*/ 4416086 h 5756219"/>
              <a:gd name="connsiteX9101" fmla="*/ 3886160 w 6226010"/>
              <a:gd name="connsiteY9101" fmla="*/ 4391627 h 5756219"/>
              <a:gd name="connsiteX9102" fmla="*/ 3894313 w 6226010"/>
              <a:gd name="connsiteY9102" fmla="*/ 4416086 h 5756219"/>
              <a:gd name="connsiteX9103" fmla="*/ 3861702 w 6226010"/>
              <a:gd name="connsiteY9103" fmla="*/ 4402498 h 5756219"/>
              <a:gd name="connsiteX9104" fmla="*/ 3853549 w 6226010"/>
              <a:gd name="connsiteY9104" fmla="*/ 4369886 h 5756219"/>
              <a:gd name="connsiteX9105" fmla="*/ 3872572 w 6226010"/>
              <a:gd name="connsiteY9105" fmla="*/ 4345428 h 5756219"/>
              <a:gd name="connsiteX9106" fmla="*/ 3858984 w 6226010"/>
              <a:gd name="connsiteY9106" fmla="*/ 4359016 h 5756219"/>
              <a:gd name="connsiteX9107" fmla="*/ 3829090 w 6226010"/>
              <a:gd name="connsiteY9107" fmla="*/ 4244877 h 5756219"/>
              <a:gd name="connsiteX9108" fmla="*/ 3812785 w 6226010"/>
              <a:gd name="connsiteY9108" fmla="*/ 4253030 h 5756219"/>
              <a:gd name="connsiteX9109" fmla="*/ 3801914 w 6226010"/>
              <a:gd name="connsiteY9109" fmla="*/ 4209549 h 5756219"/>
              <a:gd name="connsiteX9110" fmla="*/ 3850831 w 6226010"/>
              <a:gd name="connsiteY9110" fmla="*/ 4171502 h 5756219"/>
              <a:gd name="connsiteX9111" fmla="*/ 3801914 w 6226010"/>
              <a:gd name="connsiteY9111" fmla="*/ 4204113 h 5756219"/>
              <a:gd name="connsiteX9112" fmla="*/ 3793762 w 6226010"/>
              <a:gd name="connsiteY9112" fmla="*/ 4119868 h 5756219"/>
              <a:gd name="connsiteX9113" fmla="*/ 3831808 w 6226010"/>
              <a:gd name="connsiteY9113" fmla="*/ 4106280 h 5756219"/>
              <a:gd name="connsiteX9114" fmla="*/ 3867137 w 6226010"/>
              <a:gd name="connsiteY9114" fmla="*/ 4193243 h 5756219"/>
              <a:gd name="connsiteX9115" fmla="*/ 3861702 w 6226010"/>
              <a:gd name="connsiteY9115" fmla="*/ 4079104 h 5756219"/>
              <a:gd name="connsiteX9116" fmla="*/ 3864419 w 6226010"/>
              <a:gd name="connsiteY9116" fmla="*/ 4032905 h 5756219"/>
              <a:gd name="connsiteX9117" fmla="*/ 3875290 w 6226010"/>
              <a:gd name="connsiteY9117" fmla="*/ 4016599 h 5756219"/>
              <a:gd name="connsiteX9118" fmla="*/ 3888878 w 6226010"/>
              <a:gd name="connsiteY9118" fmla="*/ 4027470 h 5756219"/>
              <a:gd name="connsiteX9119" fmla="*/ 3902466 w 6226010"/>
              <a:gd name="connsiteY9119" fmla="*/ 4008447 h 5756219"/>
              <a:gd name="connsiteX9120" fmla="*/ 3905183 w 6226010"/>
              <a:gd name="connsiteY9120" fmla="*/ 4027470 h 5756219"/>
              <a:gd name="connsiteX9121" fmla="*/ 3918771 w 6226010"/>
              <a:gd name="connsiteY9121" fmla="*/ 4024752 h 5756219"/>
              <a:gd name="connsiteX9122" fmla="*/ 3902466 w 6226010"/>
              <a:gd name="connsiteY9122" fmla="*/ 4098127 h 5756219"/>
              <a:gd name="connsiteX9123" fmla="*/ 3932359 w 6226010"/>
              <a:gd name="connsiteY9123" fmla="*/ 4073669 h 5756219"/>
              <a:gd name="connsiteX9124" fmla="*/ 4005735 w 6226010"/>
              <a:gd name="connsiteY9124" fmla="*/ 4176938 h 5756219"/>
              <a:gd name="connsiteX9125" fmla="*/ 3962253 w 6226010"/>
              <a:gd name="connsiteY9125" fmla="*/ 4060081 h 5756219"/>
              <a:gd name="connsiteX9126" fmla="*/ 3929642 w 6226010"/>
              <a:gd name="connsiteY9126" fmla="*/ 4027470 h 5756219"/>
              <a:gd name="connsiteX9127" fmla="*/ 3951382 w 6226010"/>
              <a:gd name="connsiteY9127" fmla="*/ 4027470 h 5756219"/>
              <a:gd name="connsiteX9128" fmla="*/ 4008453 w 6226010"/>
              <a:gd name="connsiteY9128" fmla="*/ 4081822 h 5756219"/>
              <a:gd name="connsiteX9129" fmla="*/ 3975841 w 6226010"/>
              <a:gd name="connsiteY9129" fmla="*/ 4032905 h 5756219"/>
              <a:gd name="connsiteX9130" fmla="*/ 4103569 w 6226010"/>
              <a:gd name="connsiteY9130" fmla="*/ 4013882 h 5756219"/>
              <a:gd name="connsiteX9131" fmla="*/ 4057370 w 6226010"/>
              <a:gd name="connsiteY9131" fmla="*/ 3989423 h 5756219"/>
              <a:gd name="connsiteX9132" fmla="*/ 4065522 w 6226010"/>
              <a:gd name="connsiteY9132" fmla="*/ 3975835 h 5756219"/>
              <a:gd name="connsiteX9133" fmla="*/ 3959535 w 6226010"/>
              <a:gd name="connsiteY9133" fmla="*/ 3989423 h 5756219"/>
              <a:gd name="connsiteX9134" fmla="*/ 3997583 w 6226010"/>
              <a:gd name="connsiteY9134" fmla="*/ 3848109 h 5756219"/>
              <a:gd name="connsiteX9135" fmla="*/ 3921489 w 6226010"/>
              <a:gd name="connsiteY9135" fmla="*/ 3924201 h 5756219"/>
              <a:gd name="connsiteX9136" fmla="*/ 3910618 w 6226010"/>
              <a:gd name="connsiteY9136" fmla="*/ 3973118 h 5756219"/>
              <a:gd name="connsiteX9137" fmla="*/ 3853549 w 6226010"/>
              <a:gd name="connsiteY9137" fmla="*/ 3932354 h 5756219"/>
              <a:gd name="connsiteX9138" fmla="*/ 3834526 w 6226010"/>
              <a:gd name="connsiteY9138" fmla="*/ 3956812 h 5756219"/>
              <a:gd name="connsiteX9139" fmla="*/ 3826373 w 6226010"/>
              <a:gd name="connsiteY9139" fmla="*/ 3829086 h 5756219"/>
              <a:gd name="connsiteX9140" fmla="*/ 3842678 w 6226010"/>
              <a:gd name="connsiteY9140" fmla="*/ 3834521 h 5756219"/>
              <a:gd name="connsiteX9141" fmla="*/ 3848114 w 6226010"/>
              <a:gd name="connsiteY9141" fmla="*/ 3723100 h 5756219"/>
              <a:gd name="connsiteX9142" fmla="*/ 3926924 w 6226010"/>
              <a:gd name="connsiteY9142" fmla="*/ 3769299 h 5756219"/>
              <a:gd name="connsiteX9143" fmla="*/ 3858984 w 6226010"/>
              <a:gd name="connsiteY9143" fmla="*/ 3682336 h 5756219"/>
              <a:gd name="connsiteX9144" fmla="*/ 3905183 w 6226010"/>
              <a:gd name="connsiteY9144" fmla="*/ 3568196 h 5756219"/>
              <a:gd name="connsiteX9145" fmla="*/ 3888878 w 6226010"/>
              <a:gd name="connsiteY9145" fmla="*/ 3557326 h 5756219"/>
              <a:gd name="connsiteX9146" fmla="*/ 3926924 w 6226010"/>
              <a:gd name="connsiteY9146" fmla="*/ 3456775 h 5756219"/>
              <a:gd name="connsiteX9147" fmla="*/ 3978558 w 6226010"/>
              <a:gd name="connsiteY9147" fmla="*/ 3451340 h 5756219"/>
              <a:gd name="connsiteX9148" fmla="*/ 4095416 w 6226010"/>
              <a:gd name="connsiteY9148" fmla="*/ 3483951 h 5756219"/>
              <a:gd name="connsiteX9149" fmla="*/ 4038346 w 6226010"/>
              <a:gd name="connsiteY9149" fmla="*/ 3421447 h 5756219"/>
              <a:gd name="connsiteX9150" fmla="*/ 4082847 w 6226010"/>
              <a:gd name="connsiteY9150" fmla="*/ 3427222 h 5756219"/>
              <a:gd name="connsiteX9151" fmla="*/ 4087296 w 6226010"/>
              <a:gd name="connsiteY9151" fmla="*/ 3427192 h 5756219"/>
              <a:gd name="connsiteX9152" fmla="*/ 4081827 w 6226010"/>
              <a:gd name="connsiteY9152" fmla="*/ 3402423 h 5756219"/>
              <a:gd name="connsiteX9153" fmla="*/ 4087263 w 6226010"/>
              <a:gd name="connsiteY9153" fmla="*/ 3391553 h 5756219"/>
              <a:gd name="connsiteX9154" fmla="*/ 4073675 w 6226010"/>
              <a:gd name="connsiteY9154" fmla="*/ 3304590 h 5756219"/>
              <a:gd name="connsiteX9155" fmla="*/ 4062804 w 6226010"/>
              <a:gd name="connsiteY9155" fmla="*/ 3310025 h 5756219"/>
              <a:gd name="connsiteX9156" fmla="*/ 4073675 w 6226010"/>
              <a:gd name="connsiteY9156" fmla="*/ 3214909 h 5756219"/>
              <a:gd name="connsiteX9157" fmla="*/ 4051934 w 6226010"/>
              <a:gd name="connsiteY9157" fmla="*/ 3209474 h 5756219"/>
              <a:gd name="connsiteX9158" fmla="*/ 4041064 w 6226010"/>
              <a:gd name="connsiteY9158" fmla="*/ 3060006 h 5756219"/>
              <a:gd name="connsiteX9159" fmla="*/ 4016605 w 6226010"/>
              <a:gd name="connsiteY9159" fmla="*/ 3062724 h 5756219"/>
              <a:gd name="connsiteX9160" fmla="*/ 4027476 w 6226010"/>
              <a:gd name="connsiteY9160" fmla="*/ 3073594 h 5756219"/>
              <a:gd name="connsiteX9161" fmla="*/ 4038346 w 6226010"/>
              <a:gd name="connsiteY9161" fmla="*/ 3282849 h 5756219"/>
              <a:gd name="connsiteX9162" fmla="*/ 4070957 w 6226010"/>
              <a:gd name="connsiteY9162" fmla="*/ 3369812 h 5756219"/>
              <a:gd name="connsiteX9163" fmla="*/ 4038346 w 6226010"/>
              <a:gd name="connsiteY9163" fmla="*/ 3369812 h 5756219"/>
              <a:gd name="connsiteX9164" fmla="*/ 4041064 w 6226010"/>
              <a:gd name="connsiteY9164" fmla="*/ 3358942 h 5756219"/>
              <a:gd name="connsiteX9165" fmla="*/ 3986712 w 6226010"/>
              <a:gd name="connsiteY9165" fmla="*/ 3377965 h 5756219"/>
              <a:gd name="connsiteX9166" fmla="*/ 4005735 w 6226010"/>
              <a:gd name="connsiteY9166" fmla="*/ 3301872 h 5756219"/>
              <a:gd name="connsiteX9167" fmla="*/ 3962253 w 6226010"/>
              <a:gd name="connsiteY9167" fmla="*/ 3377965 h 5756219"/>
              <a:gd name="connsiteX9168" fmla="*/ 3934738 w 6226010"/>
              <a:gd name="connsiteY9168" fmla="*/ 3375927 h 5756219"/>
              <a:gd name="connsiteX9169" fmla="*/ 3931320 w 6226010"/>
              <a:gd name="connsiteY9169" fmla="*/ 3378023 h 5756219"/>
              <a:gd name="connsiteX9170" fmla="*/ 3935417 w 6226010"/>
              <a:gd name="connsiteY9170" fmla="*/ 3384845 h 5756219"/>
              <a:gd name="connsiteX9171" fmla="*/ 3907901 w 6226010"/>
              <a:gd name="connsiteY9171" fmla="*/ 3451341 h 5756219"/>
              <a:gd name="connsiteX9172" fmla="*/ 3911638 w 6226010"/>
              <a:gd name="connsiteY9172" fmla="*/ 3406501 h 5756219"/>
              <a:gd name="connsiteX9173" fmla="*/ 3914814 w 6226010"/>
              <a:gd name="connsiteY9173" fmla="*/ 3392045 h 5756219"/>
              <a:gd name="connsiteX9174" fmla="*/ 3913337 w 6226010"/>
              <a:gd name="connsiteY9174" fmla="*/ 3391553 h 5756219"/>
              <a:gd name="connsiteX9175" fmla="*/ 3899749 w 6226010"/>
              <a:gd name="connsiteY9175" fmla="*/ 3421446 h 5756219"/>
              <a:gd name="connsiteX9176" fmla="*/ 3886161 w 6226010"/>
              <a:gd name="connsiteY9176" fmla="*/ 3410576 h 5756219"/>
              <a:gd name="connsiteX9177" fmla="*/ 3864419 w 6226010"/>
              <a:gd name="connsiteY9177" fmla="*/ 3334484 h 5756219"/>
              <a:gd name="connsiteX9178" fmla="*/ 3937795 w 6226010"/>
              <a:gd name="connsiteY9178" fmla="*/ 3133382 h 5756219"/>
              <a:gd name="connsiteX9179" fmla="*/ 3967689 w 6226010"/>
              <a:gd name="connsiteY9179" fmla="*/ 3152405 h 5756219"/>
              <a:gd name="connsiteX9180" fmla="*/ 3937795 w 6226010"/>
              <a:gd name="connsiteY9180" fmla="*/ 3114358 h 5756219"/>
              <a:gd name="connsiteX9181" fmla="*/ 3962253 w 6226010"/>
              <a:gd name="connsiteY9181" fmla="*/ 3043701 h 5756219"/>
              <a:gd name="connsiteX9182" fmla="*/ 3973124 w 6226010"/>
              <a:gd name="connsiteY9182" fmla="*/ 3046418 h 5756219"/>
              <a:gd name="connsiteX9183" fmla="*/ 3992147 w 6226010"/>
              <a:gd name="connsiteY9183" fmla="*/ 2986632 h 5756219"/>
              <a:gd name="connsiteX9184" fmla="*/ 4000300 w 6226010"/>
              <a:gd name="connsiteY9184" fmla="*/ 2994784 h 5756219"/>
              <a:gd name="connsiteX9185" fmla="*/ 4016605 w 6226010"/>
              <a:gd name="connsiteY9185" fmla="*/ 2937715 h 5756219"/>
              <a:gd name="connsiteX9186" fmla="*/ 4034227 w 6226010"/>
              <a:gd name="connsiteY9186" fmla="*/ 2908033 h 5756219"/>
              <a:gd name="connsiteX9187" fmla="*/ 4047504 w 6226010"/>
              <a:gd name="connsiteY9187" fmla="*/ 2891707 h 5756219"/>
              <a:gd name="connsiteX9188" fmla="*/ 4040044 w 6226010"/>
              <a:gd name="connsiteY9188" fmla="*/ 2892535 h 5756219"/>
              <a:gd name="connsiteX9189" fmla="*/ 4032910 w 6226010"/>
              <a:gd name="connsiteY9189" fmla="*/ 2891516 h 5756219"/>
              <a:gd name="connsiteX9190" fmla="*/ 4035628 w 6226010"/>
              <a:gd name="connsiteY9190" fmla="*/ 2872495 h 5756219"/>
              <a:gd name="connsiteX9191" fmla="*/ 4045479 w 6226010"/>
              <a:gd name="connsiteY9191" fmla="*/ 2877930 h 5756219"/>
              <a:gd name="connsiteX9192" fmla="*/ 4048822 w 6226010"/>
              <a:gd name="connsiteY9192" fmla="*/ 2890085 h 5756219"/>
              <a:gd name="connsiteX9193" fmla="*/ 4055670 w 6226010"/>
              <a:gd name="connsiteY9193" fmla="*/ 2881664 h 5756219"/>
              <a:gd name="connsiteX9194" fmla="*/ 4092698 w 6226010"/>
              <a:gd name="connsiteY9194" fmla="*/ 2823576 h 5756219"/>
              <a:gd name="connsiteX9195" fmla="*/ 4114438 w 6226010"/>
              <a:gd name="connsiteY9195" fmla="*/ 2809988 h 5756219"/>
              <a:gd name="connsiteX9196" fmla="*/ 4103568 w 6226010"/>
              <a:gd name="connsiteY9196" fmla="*/ 2801835 h 5756219"/>
              <a:gd name="connsiteX9197" fmla="*/ 4174225 w 6226010"/>
              <a:gd name="connsiteY9197" fmla="*/ 2704002 h 5756219"/>
              <a:gd name="connsiteX9198" fmla="*/ 4212271 w 6226010"/>
              <a:gd name="connsiteY9198" fmla="*/ 2600734 h 5756219"/>
              <a:gd name="connsiteX9199" fmla="*/ 4234013 w 6226010"/>
              <a:gd name="connsiteY9199" fmla="*/ 2497465 h 5756219"/>
              <a:gd name="connsiteX9200" fmla="*/ 4258471 w 6226010"/>
              <a:gd name="connsiteY9200" fmla="*/ 2489312 h 5756219"/>
              <a:gd name="connsiteX9201" fmla="*/ 4253035 w 6226010"/>
              <a:gd name="connsiteY9201" fmla="*/ 2559970 h 5756219"/>
              <a:gd name="connsiteX9202" fmla="*/ 4301953 w 6226010"/>
              <a:gd name="connsiteY9202" fmla="*/ 2456701 h 5756219"/>
              <a:gd name="connsiteX9203" fmla="*/ 4312823 w 6226010"/>
              <a:gd name="connsiteY9203" fmla="*/ 2464854 h 5756219"/>
              <a:gd name="connsiteX9204" fmla="*/ 4312823 w 6226010"/>
              <a:gd name="connsiteY9204" fmla="*/ 2448549 h 5756219"/>
              <a:gd name="connsiteX9205" fmla="*/ 4329129 w 6226010"/>
              <a:gd name="connsiteY9205" fmla="*/ 2445830 h 5756219"/>
              <a:gd name="connsiteX9206" fmla="*/ 4331845 w 6226010"/>
              <a:gd name="connsiteY9206" fmla="*/ 2462136 h 5756219"/>
              <a:gd name="connsiteX9207" fmla="*/ 4350869 w 6226010"/>
              <a:gd name="connsiteY9207" fmla="*/ 2459418 h 5756219"/>
              <a:gd name="connsiteX9208" fmla="*/ 4353451 w 6226010"/>
              <a:gd name="connsiteY9208" fmla="*/ 2466886 h 5756219"/>
              <a:gd name="connsiteX9209" fmla="*/ 4364457 w 6226010"/>
              <a:gd name="connsiteY9209" fmla="*/ 2467574 h 5756219"/>
              <a:gd name="connsiteX9210" fmla="*/ 4358767 w 6226010"/>
              <a:gd name="connsiteY9210" fmla="*/ 2476151 h 5756219"/>
              <a:gd name="connsiteX9211" fmla="*/ 4356705 w 6226010"/>
              <a:gd name="connsiteY9211" fmla="*/ 2476296 h 5756219"/>
              <a:gd name="connsiteX9212" fmla="*/ 4357153 w 6226010"/>
              <a:gd name="connsiteY9212" fmla="*/ 2477593 h 5756219"/>
              <a:gd name="connsiteX9213" fmla="*/ 4386197 w 6226010"/>
              <a:gd name="connsiteY9213" fmla="*/ 2521923 h 5756219"/>
              <a:gd name="connsiteX9214" fmla="*/ 4448703 w 6226010"/>
              <a:gd name="connsiteY9214" fmla="*/ 2578993 h 5756219"/>
              <a:gd name="connsiteX9215" fmla="*/ 4462291 w 6226010"/>
              <a:gd name="connsiteY9215" fmla="*/ 2568122 h 5756219"/>
              <a:gd name="connsiteX9216" fmla="*/ 4378045 w 6226010"/>
              <a:gd name="connsiteY9216" fmla="*/ 2459418 h 5756219"/>
              <a:gd name="connsiteX9217" fmla="*/ 4397069 w 6226010"/>
              <a:gd name="connsiteY9217" fmla="*/ 2451266 h 5756219"/>
              <a:gd name="connsiteX9218" fmla="*/ 4470443 w 6226010"/>
              <a:gd name="connsiteY9218" fmla="*/ 2500182 h 5756219"/>
              <a:gd name="connsiteX9219" fmla="*/ 4451420 w 6226010"/>
              <a:gd name="connsiteY9219" fmla="*/ 2467572 h 5756219"/>
              <a:gd name="connsiteX9220" fmla="*/ 4445899 w 6226010"/>
              <a:gd name="connsiteY9220" fmla="*/ 2465023 h 5756219"/>
              <a:gd name="connsiteX9221" fmla="*/ 4441569 w 6226010"/>
              <a:gd name="connsiteY9221" fmla="*/ 2473350 h 5756219"/>
              <a:gd name="connsiteX9222" fmla="*/ 4435114 w 6226010"/>
              <a:gd name="connsiteY9222" fmla="*/ 2475727 h 5756219"/>
              <a:gd name="connsiteX9223" fmla="*/ 4437493 w 6226010"/>
              <a:gd name="connsiteY9223" fmla="*/ 2463158 h 5756219"/>
              <a:gd name="connsiteX9224" fmla="*/ 4445197 w 6226010"/>
              <a:gd name="connsiteY9224" fmla="*/ 2464700 h 5756219"/>
              <a:gd name="connsiteX9225" fmla="*/ 4416091 w 6226010"/>
              <a:gd name="connsiteY9225" fmla="*/ 2451266 h 5756219"/>
              <a:gd name="connsiteX9226" fmla="*/ 4448703 w 6226010"/>
              <a:gd name="connsiteY9226" fmla="*/ 2429526 h 5756219"/>
              <a:gd name="connsiteX9227" fmla="*/ 4522077 w 6226010"/>
              <a:gd name="connsiteY9227" fmla="*/ 2391479 h 5756219"/>
              <a:gd name="connsiteX9228" fmla="*/ 4391633 w 6226010"/>
              <a:gd name="connsiteY9228" fmla="*/ 2424090 h 5756219"/>
              <a:gd name="connsiteX9229" fmla="*/ 4413373 w 6226010"/>
              <a:gd name="connsiteY9229" fmla="*/ 2347997 h 5756219"/>
              <a:gd name="connsiteX9230" fmla="*/ 4383481 w 6226010"/>
              <a:gd name="connsiteY9230" fmla="*/ 2421372 h 5756219"/>
              <a:gd name="connsiteX9231" fmla="*/ 4380763 w 6226010"/>
              <a:gd name="connsiteY9231" fmla="*/ 2410502 h 5756219"/>
              <a:gd name="connsiteX9232" fmla="*/ 4320975 w 6226010"/>
              <a:gd name="connsiteY9232" fmla="*/ 2415937 h 5756219"/>
              <a:gd name="connsiteX9233" fmla="*/ 4345433 w 6226010"/>
              <a:gd name="connsiteY9233" fmla="*/ 2345280 h 5756219"/>
              <a:gd name="connsiteX9234" fmla="*/ 4312823 w 6226010"/>
              <a:gd name="connsiteY9234" fmla="*/ 2405067 h 5756219"/>
              <a:gd name="connsiteX9235" fmla="*/ 4263905 w 6226010"/>
              <a:gd name="connsiteY9235" fmla="*/ 2437679 h 5756219"/>
              <a:gd name="connsiteX9236" fmla="*/ 4239447 w 6226010"/>
              <a:gd name="connsiteY9236" fmla="*/ 2437679 h 5756219"/>
              <a:gd name="connsiteX9237" fmla="*/ 4282929 w 6226010"/>
              <a:gd name="connsiteY9237" fmla="*/ 2271904 h 5756219"/>
              <a:gd name="connsiteX9238" fmla="*/ 4272059 w 6226010"/>
              <a:gd name="connsiteY9238" fmla="*/ 2269187 h 5756219"/>
              <a:gd name="connsiteX9239" fmla="*/ 4280211 w 6226010"/>
              <a:gd name="connsiteY9239" fmla="*/ 2228423 h 5756219"/>
              <a:gd name="connsiteX9240" fmla="*/ 4266623 w 6226010"/>
              <a:gd name="connsiteY9240" fmla="*/ 2225705 h 5756219"/>
              <a:gd name="connsiteX9241" fmla="*/ 4255753 w 6226010"/>
              <a:gd name="connsiteY9241" fmla="*/ 2228423 h 5756219"/>
              <a:gd name="connsiteX9242" fmla="*/ 4239447 w 6226010"/>
              <a:gd name="connsiteY9242" fmla="*/ 2375173 h 5756219"/>
              <a:gd name="connsiteX9243" fmla="*/ 4225859 w 6226010"/>
              <a:gd name="connsiteY9243" fmla="*/ 2377891 h 5756219"/>
              <a:gd name="connsiteX9244" fmla="*/ 4187813 w 6226010"/>
              <a:gd name="connsiteY9244" fmla="*/ 2502900 h 5756219"/>
              <a:gd name="connsiteX9245" fmla="*/ 4168791 w 6226010"/>
              <a:gd name="connsiteY9245" fmla="*/ 2492030 h 5756219"/>
              <a:gd name="connsiteX9246" fmla="*/ 4182293 w 6226010"/>
              <a:gd name="connsiteY9246" fmla="*/ 2481627 h 5756219"/>
              <a:gd name="connsiteX9247" fmla="*/ 4189041 w 6226010"/>
              <a:gd name="connsiteY9247" fmla="*/ 2476385 h 5756219"/>
              <a:gd name="connsiteX9248" fmla="*/ 4187814 w 6226010"/>
              <a:gd name="connsiteY9248" fmla="*/ 2473009 h 5756219"/>
              <a:gd name="connsiteX9249" fmla="*/ 4191040 w 6226010"/>
              <a:gd name="connsiteY9249" fmla="*/ 2474832 h 5756219"/>
              <a:gd name="connsiteX9250" fmla="*/ 4197325 w 6226010"/>
              <a:gd name="connsiteY9250" fmla="*/ 2469950 h 5756219"/>
              <a:gd name="connsiteX9251" fmla="*/ 4201401 w 6226010"/>
              <a:gd name="connsiteY9251" fmla="*/ 2437679 h 5756219"/>
              <a:gd name="connsiteX9252" fmla="*/ 4176943 w 6226010"/>
              <a:gd name="connsiteY9252" fmla="*/ 2443113 h 5756219"/>
              <a:gd name="connsiteX9253" fmla="*/ 4171507 w 6226010"/>
              <a:gd name="connsiteY9253" fmla="*/ 2328975 h 5756219"/>
              <a:gd name="connsiteX9254" fmla="*/ 4155203 w 6226010"/>
              <a:gd name="connsiteY9254" fmla="*/ 2483877 h 5756219"/>
              <a:gd name="connsiteX9255" fmla="*/ 4136179 w 6226010"/>
              <a:gd name="connsiteY9255" fmla="*/ 2473007 h 5756219"/>
              <a:gd name="connsiteX9256" fmla="*/ 4119874 w 6226010"/>
              <a:gd name="connsiteY9256" fmla="*/ 2402349 h 5756219"/>
              <a:gd name="connsiteX9257" fmla="*/ 4111721 w 6226010"/>
              <a:gd name="connsiteY9257" fmla="*/ 2453983 h 5756219"/>
              <a:gd name="connsiteX9258" fmla="*/ 4011170 w 6226010"/>
              <a:gd name="connsiteY9258" fmla="*/ 2432244 h 5756219"/>
              <a:gd name="connsiteX9259" fmla="*/ 4081827 w 6226010"/>
              <a:gd name="connsiteY9259" fmla="*/ 2489312 h 5756219"/>
              <a:gd name="connsiteX9260" fmla="*/ 4087263 w 6226010"/>
              <a:gd name="connsiteY9260" fmla="*/ 2500182 h 5756219"/>
              <a:gd name="connsiteX9261" fmla="*/ 4046499 w 6226010"/>
              <a:gd name="connsiteY9261" fmla="*/ 2540946 h 5756219"/>
              <a:gd name="connsiteX9262" fmla="*/ 4125309 w 6226010"/>
              <a:gd name="connsiteY9262" fmla="*/ 2508335 h 5756219"/>
              <a:gd name="connsiteX9263" fmla="*/ 4141615 w 6226010"/>
              <a:gd name="connsiteY9263" fmla="*/ 2527358 h 5756219"/>
              <a:gd name="connsiteX9264" fmla="*/ 4092698 w 6226010"/>
              <a:gd name="connsiteY9264" fmla="*/ 2627910 h 5756219"/>
              <a:gd name="connsiteX9265" fmla="*/ 4138897 w 6226010"/>
              <a:gd name="connsiteY9265" fmla="*/ 2532794 h 5756219"/>
              <a:gd name="connsiteX9266" fmla="*/ 4147049 w 6226010"/>
              <a:gd name="connsiteY9266" fmla="*/ 2592581 h 5756219"/>
              <a:gd name="connsiteX9267" fmla="*/ 4185095 w 6226010"/>
              <a:gd name="connsiteY9267" fmla="*/ 2535511 h 5756219"/>
              <a:gd name="connsiteX9268" fmla="*/ 4119874 w 6226010"/>
              <a:gd name="connsiteY9268" fmla="*/ 2731179 h 5756219"/>
              <a:gd name="connsiteX9269" fmla="*/ 4109003 w 6226010"/>
              <a:gd name="connsiteY9269" fmla="*/ 2723026 h 5756219"/>
              <a:gd name="connsiteX9270" fmla="*/ 4100851 w 6226010"/>
              <a:gd name="connsiteY9270" fmla="*/ 2728461 h 5756219"/>
              <a:gd name="connsiteX9271" fmla="*/ 4008452 w 6226010"/>
              <a:gd name="connsiteY9271" fmla="*/ 2896951 h 5756219"/>
              <a:gd name="connsiteX9272" fmla="*/ 4019323 w 6226010"/>
              <a:gd name="connsiteY9272" fmla="*/ 2853469 h 5756219"/>
              <a:gd name="connsiteX9273" fmla="*/ 4013888 w 6226010"/>
              <a:gd name="connsiteY9273" fmla="*/ 2845317 h 5756219"/>
              <a:gd name="connsiteX9274" fmla="*/ 3978559 w 6226010"/>
              <a:gd name="connsiteY9274" fmla="*/ 2864340 h 5756219"/>
              <a:gd name="connsiteX9275" fmla="*/ 3945948 w 6226010"/>
              <a:gd name="connsiteY9275" fmla="*/ 2763789 h 5756219"/>
              <a:gd name="connsiteX9276" fmla="*/ 3935078 w 6226010"/>
              <a:gd name="connsiteY9276" fmla="*/ 2869775 h 5756219"/>
              <a:gd name="connsiteX9277" fmla="*/ 3823655 w 6226010"/>
              <a:gd name="connsiteY9277" fmla="*/ 2861623 h 5756219"/>
              <a:gd name="connsiteX9278" fmla="*/ 3937795 w 6226010"/>
              <a:gd name="connsiteY9278" fmla="*/ 2902386 h 5756219"/>
              <a:gd name="connsiteX9279" fmla="*/ 3943230 w 6226010"/>
              <a:gd name="connsiteY9279" fmla="*/ 2913257 h 5756219"/>
              <a:gd name="connsiteX9280" fmla="*/ 3888877 w 6226010"/>
              <a:gd name="connsiteY9280" fmla="*/ 2956738 h 5756219"/>
              <a:gd name="connsiteX9281" fmla="*/ 3951383 w 6226010"/>
              <a:gd name="connsiteY9281" fmla="*/ 2915974 h 5756219"/>
              <a:gd name="connsiteX9282" fmla="*/ 3962253 w 6226010"/>
              <a:gd name="connsiteY9282" fmla="*/ 2926845 h 5756219"/>
              <a:gd name="connsiteX9283" fmla="*/ 3937795 w 6226010"/>
              <a:gd name="connsiteY9283" fmla="*/ 3024678 h 5756219"/>
              <a:gd name="connsiteX9284" fmla="*/ 3842679 w 6226010"/>
              <a:gd name="connsiteY9284" fmla="*/ 3271979 h 5756219"/>
              <a:gd name="connsiteX9285" fmla="*/ 3818221 w 6226010"/>
              <a:gd name="connsiteY9285" fmla="*/ 3266544 h 5756219"/>
              <a:gd name="connsiteX9286" fmla="*/ 3819597 w 6226010"/>
              <a:gd name="connsiteY9286" fmla="*/ 3261384 h 5756219"/>
              <a:gd name="connsiteX9287" fmla="*/ 3818221 w 6226010"/>
              <a:gd name="connsiteY9287" fmla="*/ 3261108 h 5756219"/>
              <a:gd name="connsiteX9288" fmla="*/ 3820197 w 6226010"/>
              <a:gd name="connsiteY9288" fmla="*/ 3259132 h 5756219"/>
              <a:gd name="connsiteX9289" fmla="*/ 3823656 w 6226010"/>
              <a:gd name="connsiteY9289" fmla="*/ 3246161 h 5756219"/>
              <a:gd name="connsiteX9290" fmla="*/ 3829091 w 6226010"/>
              <a:gd name="connsiteY9290" fmla="*/ 3225780 h 5756219"/>
              <a:gd name="connsiteX9291" fmla="*/ 3807351 w 6226010"/>
              <a:gd name="connsiteY9291" fmla="*/ 3250238 h 5756219"/>
              <a:gd name="connsiteX9292" fmla="*/ 3769303 w 6226010"/>
              <a:gd name="connsiteY9292" fmla="*/ 3228497 h 5756219"/>
              <a:gd name="connsiteX9293" fmla="*/ 3739411 w 6226010"/>
              <a:gd name="connsiteY9293" fmla="*/ 3108923 h 5756219"/>
              <a:gd name="connsiteX9294" fmla="*/ 3714951 w 6226010"/>
              <a:gd name="connsiteY9294" fmla="*/ 3239368 h 5756219"/>
              <a:gd name="connsiteX9295" fmla="*/ 3712235 w 6226010"/>
              <a:gd name="connsiteY9295" fmla="*/ 3195886 h 5756219"/>
              <a:gd name="connsiteX9296" fmla="*/ 3687775 w 6226010"/>
              <a:gd name="connsiteY9296" fmla="*/ 3125229 h 5756219"/>
              <a:gd name="connsiteX9297" fmla="*/ 3695929 w 6226010"/>
              <a:gd name="connsiteY9297" fmla="*/ 3220344 h 5756219"/>
              <a:gd name="connsiteX9298" fmla="*/ 3568201 w 6226010"/>
              <a:gd name="connsiteY9298" fmla="*/ 3187733 h 5756219"/>
              <a:gd name="connsiteX9299" fmla="*/ 3690493 w 6226010"/>
              <a:gd name="connsiteY9299" fmla="*/ 3252956 h 5756219"/>
              <a:gd name="connsiteX9300" fmla="*/ 3674187 w 6226010"/>
              <a:gd name="connsiteY9300" fmla="*/ 3252956 h 5756219"/>
              <a:gd name="connsiteX9301" fmla="*/ 3589943 w 6226010"/>
              <a:gd name="connsiteY9301" fmla="*/ 3288284 h 5756219"/>
              <a:gd name="connsiteX9302" fmla="*/ 3682341 w 6226010"/>
              <a:gd name="connsiteY9302" fmla="*/ 3271979 h 5756219"/>
              <a:gd name="connsiteX9303" fmla="*/ 3690493 w 6226010"/>
              <a:gd name="connsiteY9303" fmla="*/ 3304590 h 5756219"/>
              <a:gd name="connsiteX9304" fmla="*/ 3712235 w 6226010"/>
              <a:gd name="connsiteY9304" fmla="*/ 3266544 h 5756219"/>
              <a:gd name="connsiteX9305" fmla="*/ 3736693 w 6226010"/>
              <a:gd name="connsiteY9305" fmla="*/ 3261108 h 5756219"/>
              <a:gd name="connsiteX9306" fmla="*/ 3728539 w 6226010"/>
              <a:gd name="connsiteY9306" fmla="*/ 3277414 h 5756219"/>
              <a:gd name="connsiteX9307" fmla="*/ 3739411 w 6226010"/>
              <a:gd name="connsiteY9307" fmla="*/ 3285567 h 5756219"/>
              <a:gd name="connsiteX9308" fmla="*/ 3685059 w 6226010"/>
              <a:gd name="connsiteY9308" fmla="*/ 3391553 h 5756219"/>
              <a:gd name="connsiteX9309" fmla="*/ 3725823 w 6226010"/>
              <a:gd name="connsiteY9309" fmla="*/ 3345354 h 5756219"/>
              <a:gd name="connsiteX9310" fmla="*/ 3750281 w 6226010"/>
              <a:gd name="connsiteY9310" fmla="*/ 3364377 h 5756219"/>
              <a:gd name="connsiteX9311" fmla="*/ 3755715 w 6226010"/>
              <a:gd name="connsiteY9311" fmla="*/ 3291002 h 5756219"/>
              <a:gd name="connsiteX9312" fmla="*/ 3791045 w 6226010"/>
              <a:gd name="connsiteY9312" fmla="*/ 3274696 h 5756219"/>
              <a:gd name="connsiteX9313" fmla="*/ 3812106 w 6226010"/>
              <a:gd name="connsiteY9313" fmla="*/ 3282170 h 5756219"/>
              <a:gd name="connsiteX9314" fmla="*/ 3828036 w 6226010"/>
              <a:gd name="connsiteY9314" fmla="*/ 3293002 h 5756219"/>
              <a:gd name="connsiteX9315" fmla="*/ 3831469 w 6226010"/>
              <a:gd name="connsiteY9315" fmla="*/ 3285907 h 5756219"/>
              <a:gd name="connsiteX9316" fmla="*/ 3842679 w 6226010"/>
              <a:gd name="connsiteY9316" fmla="*/ 3285567 h 5756219"/>
              <a:gd name="connsiteX9317" fmla="*/ 3834526 w 6226010"/>
              <a:gd name="connsiteY9317" fmla="*/ 3294059 h 5756219"/>
              <a:gd name="connsiteX9318" fmla="*/ 3828727 w 6226010"/>
              <a:gd name="connsiteY9318" fmla="*/ 3295751 h 5756219"/>
              <a:gd name="connsiteX9319" fmla="*/ 3804632 w 6226010"/>
              <a:gd name="connsiteY9319" fmla="*/ 3430279 h 5756219"/>
              <a:gd name="connsiteX9320" fmla="*/ 3780175 w 6226010"/>
              <a:gd name="connsiteY9320" fmla="*/ 3562761 h 5756219"/>
              <a:gd name="connsiteX9321" fmla="*/ 3709517 w 6226010"/>
              <a:gd name="connsiteY9321" fmla="*/ 3603525 h 5756219"/>
              <a:gd name="connsiteX9322" fmla="*/ 3742127 w 6226010"/>
              <a:gd name="connsiteY9322" fmla="*/ 3470363 h 5756219"/>
              <a:gd name="connsiteX9323" fmla="*/ 3690493 w 6226010"/>
              <a:gd name="connsiteY9323" fmla="*/ 3541020 h 5756219"/>
              <a:gd name="connsiteX9324" fmla="*/ 3674187 w 6226010"/>
              <a:gd name="connsiteY9324" fmla="*/ 3527432 h 5756219"/>
              <a:gd name="connsiteX9325" fmla="*/ 3676905 w 6226010"/>
              <a:gd name="connsiteY9325" fmla="*/ 3494821 h 5756219"/>
              <a:gd name="connsiteX9326" fmla="*/ 3660599 w 6226010"/>
              <a:gd name="connsiteY9326" fmla="*/ 3516562 h 5756219"/>
              <a:gd name="connsiteX9327" fmla="*/ 3630707 w 6226010"/>
              <a:gd name="connsiteY9327" fmla="*/ 3508409 h 5756219"/>
              <a:gd name="connsiteX9328" fmla="*/ 3625271 w 6226010"/>
              <a:gd name="connsiteY9328" fmla="*/ 3521997 h 5756219"/>
              <a:gd name="connsiteX9329" fmla="*/ 3581789 w 6226010"/>
              <a:gd name="connsiteY9329" fmla="*/ 3486669 h 5756219"/>
              <a:gd name="connsiteX9330" fmla="*/ 3595377 w 6226010"/>
              <a:gd name="connsiteY9330" fmla="*/ 3475798 h 5756219"/>
              <a:gd name="connsiteX9331" fmla="*/ 3570919 w 6226010"/>
              <a:gd name="connsiteY9331" fmla="*/ 3454057 h 5756219"/>
              <a:gd name="connsiteX9332" fmla="*/ 3583828 w 6226010"/>
              <a:gd name="connsiteY9332" fmla="*/ 3444886 h 5756219"/>
              <a:gd name="connsiteX9333" fmla="*/ 3594674 w 6226010"/>
              <a:gd name="connsiteY9333" fmla="*/ 3445537 h 5756219"/>
              <a:gd name="connsiteX9334" fmla="*/ 3596057 w 6226010"/>
              <a:gd name="connsiteY9334" fmla="*/ 3446584 h 5756219"/>
              <a:gd name="connsiteX9335" fmla="*/ 3622553 w 6226010"/>
              <a:gd name="connsiteY9335" fmla="*/ 3443187 h 5756219"/>
              <a:gd name="connsiteX9336" fmla="*/ 3598095 w 6226010"/>
              <a:gd name="connsiteY9336" fmla="*/ 3435374 h 5756219"/>
              <a:gd name="connsiteX9337" fmla="*/ 3591828 w 6226010"/>
              <a:gd name="connsiteY9337" fmla="*/ 3433894 h 5756219"/>
              <a:gd name="connsiteX9338" fmla="*/ 3592659 w 6226010"/>
              <a:gd name="connsiteY9338" fmla="*/ 3432317 h 5756219"/>
              <a:gd name="connsiteX9339" fmla="*/ 3589485 w 6226010"/>
              <a:gd name="connsiteY9339" fmla="*/ 3433341 h 5756219"/>
              <a:gd name="connsiteX9340" fmla="*/ 3580789 w 6226010"/>
              <a:gd name="connsiteY9340" fmla="*/ 3431288 h 5756219"/>
              <a:gd name="connsiteX9341" fmla="*/ 3595037 w 6226010"/>
              <a:gd name="connsiteY9341" fmla="*/ 3423824 h 5756219"/>
              <a:gd name="connsiteX9342" fmla="*/ 3614401 w 6226010"/>
              <a:gd name="connsiteY9342" fmla="*/ 3410576 h 5756219"/>
              <a:gd name="connsiteX9343" fmla="*/ 3565485 w 6226010"/>
              <a:gd name="connsiteY9343" fmla="*/ 3432317 h 5756219"/>
              <a:gd name="connsiteX9344" fmla="*/ 3543743 w 6226010"/>
              <a:gd name="connsiteY9344" fmla="*/ 3372530 h 5756219"/>
              <a:gd name="connsiteX9345" fmla="*/ 3554613 w 6226010"/>
              <a:gd name="connsiteY9345" fmla="*/ 3445905 h 5756219"/>
              <a:gd name="connsiteX9346" fmla="*/ 3541025 w 6226010"/>
              <a:gd name="connsiteY9346" fmla="*/ 3448622 h 5756219"/>
              <a:gd name="connsiteX9347" fmla="*/ 3541025 w 6226010"/>
              <a:gd name="connsiteY9347" fmla="*/ 3478516 h 5756219"/>
              <a:gd name="connsiteX9348" fmla="*/ 3546461 w 6226010"/>
              <a:gd name="connsiteY9348" fmla="*/ 3486669 h 5756219"/>
              <a:gd name="connsiteX9349" fmla="*/ 3560049 w 6226010"/>
              <a:gd name="connsiteY9349" fmla="*/ 3464928 h 5756219"/>
              <a:gd name="connsiteX9350" fmla="*/ 3614401 w 6226010"/>
              <a:gd name="connsiteY9350" fmla="*/ 3570914 h 5756219"/>
              <a:gd name="connsiteX9351" fmla="*/ 3562767 w 6226010"/>
              <a:gd name="connsiteY9351" fmla="*/ 3568196 h 5756219"/>
              <a:gd name="connsiteX9352" fmla="*/ 3641577 w 6226010"/>
              <a:gd name="connsiteY9352" fmla="*/ 3611678 h 5756219"/>
              <a:gd name="connsiteX9353" fmla="*/ 3630707 w 6226010"/>
              <a:gd name="connsiteY9353" fmla="*/ 3633419 h 5756219"/>
              <a:gd name="connsiteX9354" fmla="*/ 3497545 w 6226010"/>
              <a:gd name="connsiteY9354" fmla="*/ 3636136 h 5756219"/>
              <a:gd name="connsiteX9355" fmla="*/ 3511133 w 6226010"/>
              <a:gd name="connsiteY9355" fmla="*/ 3652442 h 5756219"/>
              <a:gd name="connsiteX9356" fmla="*/ 3502979 w 6226010"/>
              <a:gd name="connsiteY9356" fmla="*/ 3660595 h 5756219"/>
              <a:gd name="connsiteX9357" fmla="*/ 3655165 w 6226010"/>
              <a:gd name="connsiteY9357" fmla="*/ 3676900 h 5756219"/>
              <a:gd name="connsiteX9358" fmla="*/ 3649729 w 6226010"/>
              <a:gd name="connsiteY9358" fmla="*/ 3785604 h 5756219"/>
              <a:gd name="connsiteX9359" fmla="*/ 3671471 w 6226010"/>
              <a:gd name="connsiteY9359" fmla="*/ 3772016 h 5756219"/>
              <a:gd name="connsiteX9360" fmla="*/ 3693211 w 6226010"/>
              <a:gd name="connsiteY9360" fmla="*/ 3910613 h 5756219"/>
              <a:gd name="connsiteX9361" fmla="*/ 3676905 w 6226010"/>
              <a:gd name="connsiteY9361" fmla="*/ 3907895 h 5756219"/>
              <a:gd name="connsiteX9362" fmla="*/ 3660599 w 6226010"/>
              <a:gd name="connsiteY9362" fmla="*/ 3940507 h 5756219"/>
              <a:gd name="connsiteX9363" fmla="*/ 3690493 w 6226010"/>
              <a:gd name="connsiteY9363" fmla="*/ 3959530 h 5756219"/>
              <a:gd name="connsiteX9364" fmla="*/ 3641577 w 6226010"/>
              <a:gd name="connsiteY9364" fmla="*/ 4060081 h 5756219"/>
              <a:gd name="connsiteX9365" fmla="*/ 3611683 w 6226010"/>
              <a:gd name="connsiteY9365" fmla="*/ 4049211 h 5756219"/>
              <a:gd name="connsiteX9366" fmla="*/ 3372535 w 6226010"/>
              <a:gd name="connsiteY9366" fmla="*/ 3755710 h 5756219"/>
              <a:gd name="connsiteX9367" fmla="*/ 3369817 w 6226010"/>
              <a:gd name="connsiteY9367" fmla="*/ 3736687 h 5756219"/>
              <a:gd name="connsiteX9368" fmla="*/ 3358947 w 6226010"/>
              <a:gd name="connsiteY9368" fmla="*/ 3742122 h 5756219"/>
              <a:gd name="connsiteX9369" fmla="*/ 3263831 w 6226010"/>
              <a:gd name="connsiteY9369" fmla="*/ 3627984 h 5756219"/>
              <a:gd name="connsiteX9370" fmla="*/ 3209479 w 6226010"/>
              <a:gd name="connsiteY9370" fmla="*/ 3568196 h 5756219"/>
              <a:gd name="connsiteX9371" fmla="*/ 3106211 w 6226010"/>
              <a:gd name="connsiteY9371" fmla="*/ 3454057 h 5756219"/>
              <a:gd name="connsiteX9372" fmla="*/ 3103493 w 6226010"/>
              <a:gd name="connsiteY9372" fmla="*/ 3429599 h 5756219"/>
              <a:gd name="connsiteX9373" fmla="*/ 3087187 w 6226010"/>
              <a:gd name="connsiteY9373" fmla="*/ 3435034 h 5756219"/>
              <a:gd name="connsiteX9374" fmla="*/ 3070881 w 6226010"/>
              <a:gd name="connsiteY9374" fmla="*/ 3416011 h 5756219"/>
              <a:gd name="connsiteX9375" fmla="*/ 3051859 w 6226010"/>
              <a:gd name="connsiteY9375" fmla="*/ 3391553 h 5756219"/>
              <a:gd name="connsiteX9376" fmla="*/ 3046423 w 6226010"/>
              <a:gd name="connsiteY9376" fmla="*/ 3375247 h 5756219"/>
              <a:gd name="connsiteX9377" fmla="*/ 3038202 w 6226010"/>
              <a:gd name="connsiteY9377" fmla="*/ 3377826 h 5756219"/>
              <a:gd name="connsiteX9378" fmla="*/ 3038272 w 6226010"/>
              <a:gd name="connsiteY9378" fmla="*/ 3377966 h 5756219"/>
              <a:gd name="connsiteX9379" fmla="*/ 3029780 w 6226010"/>
              <a:gd name="connsiteY9379" fmla="*/ 3381023 h 5756219"/>
              <a:gd name="connsiteX9380" fmla="*/ 3028861 w 6226010"/>
              <a:gd name="connsiteY9380" fmla="*/ 3380756 h 5756219"/>
              <a:gd name="connsiteX9381" fmla="*/ 3028419 w 6226010"/>
              <a:gd name="connsiteY9381" fmla="*/ 3380895 h 5756219"/>
              <a:gd name="connsiteX9382" fmla="*/ 3025480 w 6226010"/>
              <a:gd name="connsiteY9382" fmla="*/ 3379775 h 5756219"/>
              <a:gd name="connsiteX9383" fmla="*/ 3019249 w 6226010"/>
              <a:gd name="connsiteY9383" fmla="*/ 3377966 h 5756219"/>
              <a:gd name="connsiteX9384" fmla="*/ 3019874 w 6226010"/>
              <a:gd name="connsiteY9384" fmla="*/ 3377638 h 5756219"/>
              <a:gd name="connsiteX9385" fmla="*/ 3014491 w 6226010"/>
              <a:gd name="connsiteY9385" fmla="*/ 3375587 h 5756219"/>
              <a:gd name="connsiteX9386" fmla="*/ 2994789 w 6226010"/>
              <a:gd name="connsiteY9386" fmla="*/ 3345354 h 5756219"/>
              <a:gd name="connsiteX9387" fmla="*/ 2997507 w 6226010"/>
              <a:gd name="connsiteY9387" fmla="*/ 3356224 h 5756219"/>
              <a:gd name="connsiteX9388" fmla="*/ 2975767 w 6226010"/>
              <a:gd name="connsiteY9388" fmla="*/ 3331766 h 5756219"/>
              <a:gd name="connsiteX9389" fmla="*/ 2956743 w 6226010"/>
              <a:gd name="connsiteY9389" fmla="*/ 3364377 h 5756219"/>
              <a:gd name="connsiteX9390" fmla="*/ 2880651 w 6226010"/>
              <a:gd name="connsiteY9390" fmla="*/ 3326331 h 5756219"/>
              <a:gd name="connsiteX9391" fmla="*/ 2877933 w 6226010"/>
              <a:gd name="connsiteY9391" fmla="*/ 3320896 h 5756219"/>
              <a:gd name="connsiteX9392" fmla="*/ 2913261 w 6226010"/>
              <a:gd name="connsiteY9392" fmla="*/ 3358942 h 5756219"/>
              <a:gd name="connsiteX9393" fmla="*/ 2891521 w 6226010"/>
              <a:gd name="connsiteY9393" fmla="*/ 3364377 h 5756219"/>
              <a:gd name="connsiteX9394" fmla="*/ 2921415 w 6226010"/>
              <a:gd name="connsiteY9394" fmla="*/ 3375247 h 5756219"/>
              <a:gd name="connsiteX9395" fmla="*/ 2905109 w 6226010"/>
              <a:gd name="connsiteY9395" fmla="*/ 3391553 h 5756219"/>
              <a:gd name="connsiteX9396" fmla="*/ 2994789 w 6226010"/>
              <a:gd name="connsiteY9396" fmla="*/ 3386118 h 5756219"/>
              <a:gd name="connsiteX9397" fmla="*/ 3000225 w 6226010"/>
              <a:gd name="connsiteY9397" fmla="*/ 3399706 h 5756219"/>
              <a:gd name="connsiteX9398" fmla="*/ 3016531 w 6226010"/>
              <a:gd name="connsiteY9398" fmla="*/ 3388835 h 5756219"/>
              <a:gd name="connsiteX9399" fmla="*/ 3133387 w 6226010"/>
              <a:gd name="connsiteY9399" fmla="*/ 3505692 h 5756219"/>
              <a:gd name="connsiteX9400" fmla="*/ 3130669 w 6226010"/>
              <a:gd name="connsiteY9400" fmla="*/ 3519280 h 5756219"/>
              <a:gd name="connsiteX9401" fmla="*/ 3301877 w 6226010"/>
              <a:gd name="connsiteY9401" fmla="*/ 3695923 h 5756219"/>
              <a:gd name="connsiteX9402" fmla="*/ 3293725 w 6226010"/>
              <a:gd name="connsiteY9402" fmla="*/ 3706794 h 5756219"/>
              <a:gd name="connsiteX9403" fmla="*/ 3405147 w 6226010"/>
              <a:gd name="connsiteY9403" fmla="*/ 3820932 h 5756219"/>
              <a:gd name="connsiteX9404" fmla="*/ 3619835 w 6226010"/>
              <a:gd name="connsiteY9404" fmla="*/ 4073669 h 5756219"/>
              <a:gd name="connsiteX9405" fmla="*/ 3584507 w 6226010"/>
              <a:gd name="connsiteY9405" fmla="*/ 4214984 h 5756219"/>
              <a:gd name="connsiteX9406" fmla="*/ 3402429 w 6226010"/>
              <a:gd name="connsiteY9406" fmla="*/ 4019317 h 5756219"/>
              <a:gd name="connsiteX9407" fmla="*/ 3407863 w 6226010"/>
              <a:gd name="connsiteY9407" fmla="*/ 4008447 h 5756219"/>
              <a:gd name="connsiteX9408" fmla="*/ 3394275 w 6226010"/>
              <a:gd name="connsiteY9408" fmla="*/ 4005729 h 5756219"/>
              <a:gd name="connsiteX9409" fmla="*/ 3388841 w 6226010"/>
              <a:gd name="connsiteY9409" fmla="*/ 3954095 h 5756219"/>
              <a:gd name="connsiteX9410" fmla="*/ 3372535 w 6226010"/>
              <a:gd name="connsiteY9410" fmla="*/ 3951377 h 5756219"/>
              <a:gd name="connsiteX9411" fmla="*/ 3372535 w 6226010"/>
              <a:gd name="connsiteY9411" fmla="*/ 3970400 h 5756219"/>
              <a:gd name="connsiteX9412" fmla="*/ 3288289 w 6226010"/>
              <a:gd name="connsiteY9412" fmla="*/ 3880719 h 5756219"/>
              <a:gd name="connsiteX9413" fmla="*/ 3228503 w 6226010"/>
              <a:gd name="connsiteY9413" fmla="*/ 3818215 h 5756219"/>
              <a:gd name="connsiteX9414" fmla="*/ 3239373 w 6226010"/>
              <a:gd name="connsiteY9414" fmla="*/ 3799192 h 5756219"/>
              <a:gd name="connsiteX9415" fmla="*/ 3225785 w 6226010"/>
              <a:gd name="connsiteY9415" fmla="*/ 3793757 h 5756219"/>
              <a:gd name="connsiteX9416" fmla="*/ 3212197 w 6226010"/>
              <a:gd name="connsiteY9416" fmla="*/ 3796474 h 5756219"/>
              <a:gd name="connsiteX9417" fmla="*/ 3209479 w 6226010"/>
              <a:gd name="connsiteY9417" fmla="*/ 3810062 h 5756219"/>
              <a:gd name="connsiteX9418" fmla="*/ 3369817 w 6226010"/>
              <a:gd name="connsiteY9418" fmla="*/ 3986706 h 5756219"/>
              <a:gd name="connsiteX9419" fmla="*/ 3364383 w 6226010"/>
              <a:gd name="connsiteY9419" fmla="*/ 4000294 h 5756219"/>
              <a:gd name="connsiteX9420" fmla="*/ 3383405 w 6226010"/>
              <a:gd name="connsiteY9420" fmla="*/ 4011164 h 5756219"/>
              <a:gd name="connsiteX9421" fmla="*/ 3380687 w 6226010"/>
              <a:gd name="connsiteY9421" fmla="*/ 4022035 h 5756219"/>
              <a:gd name="connsiteX9422" fmla="*/ 3399711 w 6226010"/>
              <a:gd name="connsiteY9422" fmla="*/ 4019317 h 5756219"/>
              <a:gd name="connsiteX9423" fmla="*/ 3581789 w 6226010"/>
              <a:gd name="connsiteY9423" fmla="*/ 4220419 h 5756219"/>
              <a:gd name="connsiteX9424" fmla="*/ 3478521 w 6226010"/>
              <a:gd name="connsiteY9424" fmla="*/ 4432391 h 5756219"/>
              <a:gd name="connsiteX9425" fmla="*/ 3399711 w 6226010"/>
              <a:gd name="connsiteY9425" fmla="*/ 4530225 h 5756219"/>
              <a:gd name="connsiteX9426" fmla="*/ 3391559 w 6226010"/>
              <a:gd name="connsiteY9426" fmla="*/ 4513919 h 5756219"/>
              <a:gd name="connsiteX9427" fmla="*/ 3388841 w 6226010"/>
              <a:gd name="connsiteY9427" fmla="*/ 4530225 h 5756219"/>
              <a:gd name="connsiteX9428" fmla="*/ 3388841 w 6226010"/>
              <a:gd name="connsiteY9428" fmla="*/ 4465002 h 5756219"/>
              <a:gd name="connsiteX9429" fmla="*/ 3383405 w 6226010"/>
              <a:gd name="connsiteY9429" fmla="*/ 4451414 h 5756219"/>
              <a:gd name="connsiteX9430" fmla="*/ 3445911 w 6226010"/>
              <a:gd name="connsiteY9430" fmla="*/ 4318252 h 5756219"/>
              <a:gd name="connsiteX9431" fmla="*/ 3435039 w 6226010"/>
              <a:gd name="connsiteY9431" fmla="*/ 4312817 h 5756219"/>
              <a:gd name="connsiteX9432" fmla="*/ 3440475 w 6226010"/>
              <a:gd name="connsiteY9432" fmla="*/ 4296511 h 5756219"/>
              <a:gd name="connsiteX9433" fmla="*/ 3367099 w 6226010"/>
              <a:gd name="connsiteY9433" fmla="*/ 4372604 h 5756219"/>
              <a:gd name="connsiteX9434" fmla="*/ 3358947 w 6226010"/>
              <a:gd name="connsiteY9434" fmla="*/ 4405215 h 5756219"/>
              <a:gd name="connsiteX9435" fmla="*/ 3353511 w 6226010"/>
              <a:gd name="connsiteY9435" fmla="*/ 4375322 h 5756219"/>
              <a:gd name="connsiteX9436" fmla="*/ 3375253 w 6226010"/>
              <a:gd name="connsiteY9436" fmla="*/ 4356298 h 5756219"/>
              <a:gd name="connsiteX9437" fmla="*/ 3345359 w 6226010"/>
              <a:gd name="connsiteY9437" fmla="*/ 4367169 h 5756219"/>
              <a:gd name="connsiteX9438" fmla="*/ 3337207 w 6226010"/>
              <a:gd name="connsiteY9438" fmla="*/ 4293794 h 5756219"/>
              <a:gd name="connsiteX9439" fmla="*/ 3318183 w 6226010"/>
              <a:gd name="connsiteY9439" fmla="*/ 4301946 h 5756219"/>
              <a:gd name="connsiteX9440" fmla="*/ 3315465 w 6226010"/>
              <a:gd name="connsiteY9440" fmla="*/ 4356298 h 5756219"/>
              <a:gd name="connsiteX9441" fmla="*/ 3266549 w 6226010"/>
              <a:gd name="connsiteY9441" fmla="*/ 4320970 h 5756219"/>
              <a:gd name="connsiteX9442" fmla="*/ 3326335 w 6226010"/>
              <a:gd name="connsiteY9442" fmla="*/ 4397062 h 5756219"/>
              <a:gd name="connsiteX9443" fmla="*/ 3228503 w 6226010"/>
              <a:gd name="connsiteY9443" fmla="*/ 4334558 h 5756219"/>
              <a:gd name="connsiteX9444" fmla="*/ 3315465 w 6226010"/>
              <a:gd name="connsiteY9444" fmla="*/ 4413368 h 5756219"/>
              <a:gd name="connsiteX9445" fmla="*/ 3331771 w 6226010"/>
              <a:gd name="connsiteY9445" fmla="*/ 4437826 h 5756219"/>
              <a:gd name="connsiteX9446" fmla="*/ 3307313 w 6226010"/>
              <a:gd name="connsiteY9446" fmla="*/ 4435109 h 5756219"/>
              <a:gd name="connsiteX9447" fmla="*/ 3339923 w 6226010"/>
              <a:gd name="connsiteY9447" fmla="*/ 4459567 h 5756219"/>
              <a:gd name="connsiteX9448" fmla="*/ 3348077 w 6226010"/>
              <a:gd name="connsiteY9448" fmla="*/ 4500331 h 5756219"/>
              <a:gd name="connsiteX9449" fmla="*/ 3261113 w 6226010"/>
              <a:gd name="connsiteY9449" fmla="*/ 4503049 h 5756219"/>
              <a:gd name="connsiteX9450" fmla="*/ 3348077 w 6226010"/>
              <a:gd name="connsiteY9450" fmla="*/ 4505766 h 5756219"/>
              <a:gd name="connsiteX9451" fmla="*/ 3345359 w 6226010"/>
              <a:gd name="connsiteY9451" fmla="*/ 4557400 h 5756219"/>
              <a:gd name="connsiteX9452" fmla="*/ 3309690 w 6226010"/>
              <a:gd name="connsiteY9452" fmla="*/ 4561477 h 5756219"/>
              <a:gd name="connsiteX9453" fmla="*/ 3302129 w 6226010"/>
              <a:gd name="connsiteY9453" fmla="*/ 4564606 h 5756219"/>
              <a:gd name="connsiteX9454" fmla="*/ 3280137 w 6226010"/>
              <a:gd name="connsiteY9454" fmla="*/ 4568271 h 5756219"/>
              <a:gd name="connsiteX9455" fmla="*/ 3282388 w 6226010"/>
              <a:gd name="connsiteY9455" fmla="*/ 4572775 h 5756219"/>
              <a:gd name="connsiteX9456" fmla="*/ 3280137 w 6226010"/>
              <a:gd name="connsiteY9456" fmla="*/ 4573706 h 5756219"/>
              <a:gd name="connsiteX9457" fmla="*/ 3283574 w 6226010"/>
              <a:gd name="connsiteY9457" fmla="*/ 4575146 h 5756219"/>
              <a:gd name="connsiteX9458" fmla="*/ 3285571 w 6226010"/>
              <a:gd name="connsiteY9458" fmla="*/ 4579141 h 5756219"/>
              <a:gd name="connsiteX9459" fmla="*/ 3293725 w 6226010"/>
              <a:gd name="connsiteY9459" fmla="*/ 4581859 h 5756219"/>
              <a:gd name="connsiteX9460" fmla="*/ 3296086 w 6226010"/>
              <a:gd name="connsiteY9460" fmla="*/ 4579498 h 5756219"/>
              <a:gd name="connsiteX9461" fmla="*/ 3311729 w 6226010"/>
              <a:gd name="connsiteY9461" fmla="*/ 4577104 h 5756219"/>
              <a:gd name="connsiteX9462" fmla="*/ 3345359 w 6226010"/>
              <a:gd name="connsiteY9462" fmla="*/ 4568271 h 5756219"/>
              <a:gd name="connsiteX9463" fmla="*/ 3356229 w 6226010"/>
              <a:gd name="connsiteY9463" fmla="*/ 4611752 h 5756219"/>
              <a:gd name="connsiteX9464" fmla="*/ 3342641 w 6226010"/>
              <a:gd name="connsiteY9464" fmla="*/ 4611752 h 5756219"/>
              <a:gd name="connsiteX9465" fmla="*/ 3345359 w 6226010"/>
              <a:gd name="connsiteY9465" fmla="*/ 4625340 h 5756219"/>
              <a:gd name="connsiteX9466" fmla="*/ 3329053 w 6226010"/>
              <a:gd name="connsiteY9466" fmla="*/ 4644363 h 5756219"/>
              <a:gd name="connsiteX9467" fmla="*/ 3323619 w 6226010"/>
              <a:gd name="connsiteY9467" fmla="*/ 4644363 h 5756219"/>
              <a:gd name="connsiteX9468" fmla="*/ 3337207 w 6226010"/>
              <a:gd name="connsiteY9468" fmla="*/ 4657951 h 5756219"/>
              <a:gd name="connsiteX9469" fmla="*/ 3342641 w 6226010"/>
              <a:gd name="connsiteY9469" fmla="*/ 4660669 h 5756219"/>
              <a:gd name="connsiteX9470" fmla="*/ 3342641 w 6226010"/>
              <a:gd name="connsiteY9470" fmla="*/ 4663386 h 5756219"/>
              <a:gd name="connsiteX9471" fmla="*/ 3350795 w 6226010"/>
              <a:gd name="connsiteY9471" fmla="*/ 4668822 h 5756219"/>
              <a:gd name="connsiteX9472" fmla="*/ 3358947 w 6226010"/>
              <a:gd name="connsiteY9472" fmla="*/ 4666104 h 5756219"/>
              <a:gd name="connsiteX9473" fmla="*/ 3367099 w 6226010"/>
              <a:gd name="connsiteY9473" fmla="*/ 4674257 h 5756219"/>
              <a:gd name="connsiteX9474" fmla="*/ 3364383 w 6226010"/>
              <a:gd name="connsiteY9474" fmla="*/ 4682410 h 5756219"/>
              <a:gd name="connsiteX9475" fmla="*/ 3386123 w 6226010"/>
              <a:gd name="connsiteY9475" fmla="*/ 4701433 h 5756219"/>
              <a:gd name="connsiteX9476" fmla="*/ 3348077 w 6226010"/>
              <a:gd name="connsiteY9476" fmla="*/ 4723173 h 5756219"/>
              <a:gd name="connsiteX9477" fmla="*/ 3315078 w 6226010"/>
              <a:gd name="connsiteY9477" fmla="*/ 4786399 h 5756219"/>
              <a:gd name="connsiteX9478" fmla="*/ 3296443 w 6226010"/>
              <a:gd name="connsiteY9478" fmla="*/ 4799266 h 5756219"/>
              <a:gd name="connsiteX9479" fmla="*/ 3307995 w 6226010"/>
              <a:gd name="connsiteY9479" fmla="*/ 4799970 h 5756219"/>
              <a:gd name="connsiteX9480" fmla="*/ 3307653 w 6226010"/>
              <a:gd name="connsiteY9480" fmla="*/ 4800625 h 5756219"/>
              <a:gd name="connsiteX9481" fmla="*/ 3273827 w 6226010"/>
              <a:gd name="connsiteY9481" fmla="*/ 4850992 h 5756219"/>
              <a:gd name="connsiteX9482" fmla="*/ 3277420 w 6226010"/>
              <a:gd name="connsiteY9482" fmla="*/ 4861771 h 5756219"/>
              <a:gd name="connsiteX9483" fmla="*/ 3274702 w 6226010"/>
              <a:gd name="connsiteY9483" fmla="*/ 4878077 h 5756219"/>
              <a:gd name="connsiteX9484" fmla="*/ 3272324 w 6226010"/>
              <a:gd name="connsiteY9484" fmla="*/ 4865847 h 5756219"/>
              <a:gd name="connsiteX9485" fmla="*/ 3272119 w 6226010"/>
              <a:gd name="connsiteY9485" fmla="*/ 4853535 h 5756219"/>
              <a:gd name="connsiteX9486" fmla="*/ 3261113 w 6226010"/>
              <a:gd name="connsiteY9486" fmla="*/ 4869924 h 5756219"/>
              <a:gd name="connsiteX9487" fmla="*/ 3239373 w 6226010"/>
              <a:gd name="connsiteY9487" fmla="*/ 4801984 h 5756219"/>
              <a:gd name="connsiteX9488" fmla="*/ 3217633 w 6226010"/>
              <a:gd name="connsiteY9488" fmla="*/ 4823725 h 5756219"/>
              <a:gd name="connsiteX9489" fmla="*/ 3220349 w 6226010"/>
              <a:gd name="connsiteY9489" fmla="*/ 4804701 h 5756219"/>
              <a:gd name="connsiteX9490" fmla="*/ 3206761 w 6226010"/>
              <a:gd name="connsiteY9490" fmla="*/ 4818289 h 5756219"/>
              <a:gd name="connsiteX9491" fmla="*/ 3206761 w 6226010"/>
              <a:gd name="connsiteY9491" fmla="*/ 4834595 h 5756219"/>
              <a:gd name="connsiteX9492" fmla="*/ 3193173 w 6226010"/>
              <a:gd name="connsiteY9492" fmla="*/ 4837313 h 5756219"/>
              <a:gd name="connsiteX9493" fmla="*/ 3190457 w 6226010"/>
              <a:gd name="connsiteY9493" fmla="*/ 4831877 h 5756219"/>
              <a:gd name="connsiteX9494" fmla="*/ 3182303 w 6226010"/>
              <a:gd name="connsiteY9494" fmla="*/ 4840030 h 5756219"/>
              <a:gd name="connsiteX9495" fmla="*/ 3179586 w 6226010"/>
              <a:gd name="connsiteY9495" fmla="*/ 4847164 h 5756219"/>
              <a:gd name="connsiteX9496" fmla="*/ 3172148 w 6226010"/>
              <a:gd name="connsiteY9496" fmla="*/ 4853439 h 5756219"/>
              <a:gd name="connsiteX9497" fmla="*/ 3171433 w 6226010"/>
              <a:gd name="connsiteY9497" fmla="*/ 4853618 h 5756219"/>
              <a:gd name="connsiteX9498" fmla="*/ 3168715 w 6226010"/>
              <a:gd name="connsiteY9498" fmla="*/ 4856336 h 5756219"/>
              <a:gd name="connsiteX9499" fmla="*/ 3172148 w 6226010"/>
              <a:gd name="connsiteY9499" fmla="*/ 4853439 h 5756219"/>
              <a:gd name="connsiteX9500" fmla="*/ 3175510 w 6226010"/>
              <a:gd name="connsiteY9500" fmla="*/ 4852599 h 5756219"/>
              <a:gd name="connsiteX9501" fmla="*/ 3179585 w 6226010"/>
              <a:gd name="connsiteY9501" fmla="*/ 4853618 h 5756219"/>
              <a:gd name="connsiteX9502" fmla="*/ 3179585 w 6226010"/>
              <a:gd name="connsiteY9502" fmla="*/ 4878077 h 5756219"/>
              <a:gd name="connsiteX9503" fmla="*/ 3157845 w 6226010"/>
              <a:gd name="connsiteY9503" fmla="*/ 4886229 h 5756219"/>
              <a:gd name="connsiteX9504" fmla="*/ 3157845 w 6226010"/>
              <a:gd name="connsiteY9504" fmla="*/ 4883512 h 5756219"/>
              <a:gd name="connsiteX9505" fmla="*/ 3155127 w 6226010"/>
              <a:gd name="connsiteY9505" fmla="*/ 4886229 h 5756219"/>
              <a:gd name="connsiteX9506" fmla="*/ 3157845 w 6226010"/>
              <a:gd name="connsiteY9506" fmla="*/ 4886229 h 5756219"/>
              <a:gd name="connsiteX9507" fmla="*/ 3136105 w 6226010"/>
              <a:gd name="connsiteY9507" fmla="*/ 4894382 h 5756219"/>
              <a:gd name="connsiteX9508" fmla="*/ 2834451 w 6226010"/>
              <a:gd name="connsiteY9508" fmla="*/ 5030261 h 5756219"/>
              <a:gd name="connsiteX9509" fmla="*/ 2701290 w 6226010"/>
              <a:gd name="connsiteY9509" fmla="*/ 5114507 h 5756219"/>
              <a:gd name="connsiteX9510" fmla="*/ 2391484 w 6226010"/>
              <a:gd name="connsiteY9510" fmla="*/ 5201470 h 5756219"/>
              <a:gd name="connsiteX9511" fmla="*/ 2062654 w 6226010"/>
              <a:gd name="connsiteY9511" fmla="*/ 5242234 h 5756219"/>
              <a:gd name="connsiteX9512" fmla="*/ 1369667 w 6226010"/>
              <a:gd name="connsiteY9512" fmla="*/ 5138965 h 5756219"/>
              <a:gd name="connsiteX9513" fmla="*/ 1282704 w 6226010"/>
              <a:gd name="connsiteY9513" fmla="*/ 5100919 h 5756219"/>
              <a:gd name="connsiteX9514" fmla="*/ 1198459 w 6226010"/>
              <a:gd name="connsiteY9514" fmla="*/ 5057437 h 5756219"/>
              <a:gd name="connsiteX9515" fmla="*/ 1116931 w 6226010"/>
              <a:gd name="connsiteY9515" fmla="*/ 5008521 h 5756219"/>
              <a:gd name="connsiteX9516" fmla="*/ 1043556 w 6226010"/>
              <a:gd name="connsiteY9516" fmla="*/ 4959604 h 5756219"/>
              <a:gd name="connsiteX9517" fmla="*/ 1540876 w 6226010"/>
              <a:gd name="connsiteY9517" fmla="*/ 5147118 h 5756219"/>
              <a:gd name="connsiteX9518" fmla="*/ 2030043 w 6226010"/>
              <a:gd name="connsiteY9518" fmla="*/ 5204188 h 5756219"/>
              <a:gd name="connsiteX9519" fmla="*/ 2125159 w 6226010"/>
              <a:gd name="connsiteY9519" fmla="*/ 5185164 h 5756219"/>
              <a:gd name="connsiteX9520" fmla="*/ 1540876 w 6226010"/>
              <a:gd name="connsiteY9520" fmla="*/ 5147118 h 5756219"/>
              <a:gd name="connsiteX9521" fmla="*/ 1390049 w 6226010"/>
              <a:gd name="connsiteY9521" fmla="*/ 5084614 h 5756219"/>
              <a:gd name="connsiteX9522" fmla="*/ 1252983 w 6226010"/>
              <a:gd name="connsiteY9522" fmla="*/ 5016733 h 5756219"/>
              <a:gd name="connsiteX9523" fmla="*/ 1368988 w 6226010"/>
              <a:gd name="connsiteY9523" fmla="*/ 5056418 h 5756219"/>
              <a:gd name="connsiteX9524" fmla="*/ 1481498 w 6226010"/>
              <a:gd name="connsiteY9524" fmla="*/ 5087883 h 5756219"/>
              <a:gd name="connsiteX9525" fmla="*/ 1486524 w 6226010"/>
              <a:gd name="connsiteY9525" fmla="*/ 5090048 h 5756219"/>
              <a:gd name="connsiteX9526" fmla="*/ 1493904 w 6226010"/>
              <a:gd name="connsiteY9526" fmla="*/ 5091709 h 5756219"/>
              <a:gd name="connsiteX9527" fmla="*/ 1599898 w 6226010"/>
              <a:gd name="connsiteY9527" fmla="*/ 5129454 h 5756219"/>
              <a:gd name="connsiteX9528" fmla="*/ 1918621 w 6226010"/>
              <a:gd name="connsiteY9528" fmla="*/ 5166141 h 5756219"/>
              <a:gd name="connsiteX9529" fmla="*/ 1964821 w 6226010"/>
              <a:gd name="connsiteY9529" fmla="*/ 5157988 h 5756219"/>
              <a:gd name="connsiteX9530" fmla="*/ 2059936 w 6226010"/>
              <a:gd name="connsiteY9530" fmla="*/ 5141683 h 5756219"/>
              <a:gd name="connsiteX9531" fmla="*/ 1703931 w 6226010"/>
              <a:gd name="connsiteY9531" fmla="*/ 5130812 h 5756219"/>
              <a:gd name="connsiteX9532" fmla="*/ 1649580 w 6226010"/>
              <a:gd name="connsiteY9532" fmla="*/ 5122660 h 5756219"/>
              <a:gd name="connsiteX9533" fmla="*/ 1595228 w 6226010"/>
              <a:gd name="connsiteY9533" fmla="*/ 5114507 h 5756219"/>
              <a:gd name="connsiteX9534" fmla="*/ 1493904 w 6226010"/>
              <a:gd name="connsiteY9534" fmla="*/ 5091709 h 5756219"/>
              <a:gd name="connsiteX9535" fmla="*/ 1489241 w 6226010"/>
              <a:gd name="connsiteY9535" fmla="*/ 5090048 h 5756219"/>
              <a:gd name="connsiteX9536" fmla="*/ 1481498 w 6226010"/>
              <a:gd name="connsiteY9536" fmla="*/ 5087883 h 5756219"/>
              <a:gd name="connsiteX9537" fmla="*/ 1422660 w 6226010"/>
              <a:gd name="connsiteY9537" fmla="*/ 5062533 h 5756219"/>
              <a:gd name="connsiteX9538" fmla="*/ 1358797 w 6226010"/>
              <a:gd name="connsiteY9538" fmla="*/ 5032979 h 5756219"/>
              <a:gd name="connsiteX9539" fmla="*/ 1372385 w 6226010"/>
              <a:gd name="connsiteY9539" fmla="*/ 5032979 h 5756219"/>
              <a:gd name="connsiteX9540" fmla="*/ 1462066 w 6226010"/>
              <a:gd name="connsiteY9540" fmla="*/ 5013956 h 5756219"/>
              <a:gd name="connsiteX9541" fmla="*/ 1483806 w 6226010"/>
              <a:gd name="connsiteY9541" fmla="*/ 4954169 h 5756219"/>
              <a:gd name="connsiteX9542" fmla="*/ 1375102 w 6226010"/>
              <a:gd name="connsiteY9542" fmla="*/ 4916123 h 5756219"/>
              <a:gd name="connsiteX9543" fmla="*/ 1266399 w 6226010"/>
              <a:gd name="connsiteY9543" fmla="*/ 4872641 h 5756219"/>
              <a:gd name="connsiteX9544" fmla="*/ 1070732 w 6226010"/>
              <a:gd name="connsiteY9544" fmla="*/ 4774808 h 5756219"/>
              <a:gd name="connsiteX9545" fmla="*/ 991922 w 6226010"/>
              <a:gd name="connsiteY9545" fmla="*/ 4728609 h 5756219"/>
              <a:gd name="connsiteX9546" fmla="*/ 932135 w 6226010"/>
              <a:gd name="connsiteY9546" fmla="*/ 4690562 h 5756219"/>
              <a:gd name="connsiteX9547" fmla="*/ 894088 w 6226010"/>
              <a:gd name="connsiteY9547" fmla="*/ 4666104 h 5756219"/>
              <a:gd name="connsiteX9548" fmla="*/ 880500 w 6226010"/>
              <a:gd name="connsiteY9548" fmla="*/ 4655234 h 5756219"/>
              <a:gd name="connsiteX9549" fmla="*/ 1073450 w 6226010"/>
              <a:gd name="connsiteY9549" fmla="*/ 4742197 h 5756219"/>
              <a:gd name="connsiteX9550" fmla="*/ 1214764 w 6226010"/>
              <a:gd name="connsiteY9550" fmla="*/ 4801984 h 5756219"/>
              <a:gd name="connsiteX9551" fmla="*/ 1277269 w 6226010"/>
              <a:gd name="connsiteY9551" fmla="*/ 4821007 h 5756219"/>
              <a:gd name="connsiteX9552" fmla="*/ 1206612 w 6226010"/>
              <a:gd name="connsiteY9552" fmla="*/ 4780243 h 5756219"/>
              <a:gd name="connsiteX9553" fmla="*/ 1277269 w 6226010"/>
              <a:gd name="connsiteY9553" fmla="*/ 4796549 h 5756219"/>
              <a:gd name="connsiteX9554" fmla="*/ 1358797 w 6226010"/>
              <a:gd name="connsiteY9554" fmla="*/ 4826442 h 5756219"/>
              <a:gd name="connsiteX9555" fmla="*/ 1432172 w 6226010"/>
              <a:gd name="connsiteY9555" fmla="*/ 4842748 h 5756219"/>
              <a:gd name="connsiteX9556" fmla="*/ 1532723 w 6226010"/>
              <a:gd name="connsiteY9556" fmla="*/ 4848183 h 5756219"/>
              <a:gd name="connsiteX9557" fmla="*/ 1633274 w 6226010"/>
              <a:gd name="connsiteY9557" fmla="*/ 4861771 h 5756219"/>
              <a:gd name="connsiteX9558" fmla="*/ 1684908 w 6226010"/>
              <a:gd name="connsiteY9558" fmla="*/ 4867206 h 5756219"/>
              <a:gd name="connsiteX9559" fmla="*/ 1736543 w 6226010"/>
              <a:gd name="connsiteY9559" fmla="*/ 4869924 h 5756219"/>
              <a:gd name="connsiteX9560" fmla="*/ 1842529 w 6226010"/>
              <a:gd name="connsiteY9560" fmla="*/ 4864489 h 5756219"/>
              <a:gd name="connsiteX9561" fmla="*/ 2133311 w 6226010"/>
              <a:gd name="connsiteY9561" fmla="*/ 4769373 h 5756219"/>
              <a:gd name="connsiteX9562" fmla="*/ 2163205 w 6226010"/>
              <a:gd name="connsiteY9562" fmla="*/ 4739479 h 5756219"/>
              <a:gd name="connsiteX9563" fmla="*/ 2301802 w 6226010"/>
              <a:gd name="connsiteY9563" fmla="*/ 4712303 h 5756219"/>
              <a:gd name="connsiteX9564" fmla="*/ 2357854 w 6226010"/>
              <a:gd name="connsiteY9564" fmla="*/ 4684448 h 5756219"/>
              <a:gd name="connsiteX9565" fmla="*/ 2386398 w 6226010"/>
              <a:gd name="connsiteY9565" fmla="*/ 4650425 h 5756219"/>
              <a:gd name="connsiteX9566" fmla="*/ 2394201 w 6226010"/>
              <a:gd name="connsiteY9566" fmla="*/ 4647081 h 5756219"/>
              <a:gd name="connsiteX9567" fmla="*/ 2395107 w 6226010"/>
              <a:gd name="connsiteY9567" fmla="*/ 4642552 h 5756219"/>
              <a:gd name="connsiteX9568" fmla="*/ 2396919 w 6226010"/>
              <a:gd name="connsiteY9568" fmla="*/ 4641646 h 5756219"/>
              <a:gd name="connsiteX9569" fmla="*/ 2417161 w 6226010"/>
              <a:gd name="connsiteY9569" fmla="*/ 4628995 h 5756219"/>
              <a:gd name="connsiteX9570" fmla="*/ 2421377 w 6226010"/>
              <a:gd name="connsiteY9570" fmla="*/ 4628058 h 5756219"/>
              <a:gd name="connsiteX9571" fmla="*/ 2422692 w 6226010"/>
              <a:gd name="connsiteY9571" fmla="*/ 4626852 h 5756219"/>
              <a:gd name="connsiteX9572" fmla="*/ 2524306 w 6226010"/>
              <a:gd name="connsiteY9572" fmla="*/ 4596466 h 5756219"/>
              <a:gd name="connsiteX9573" fmla="*/ 2611609 w 6226010"/>
              <a:gd name="connsiteY9573" fmla="*/ 4546530 h 5756219"/>
              <a:gd name="connsiteX9574" fmla="*/ 2608891 w 6226010"/>
              <a:gd name="connsiteY9574" fmla="*/ 4546530 h 5756219"/>
              <a:gd name="connsiteX9575" fmla="*/ 2617044 w 6226010"/>
              <a:gd name="connsiteY9575" fmla="*/ 4522072 h 5756219"/>
              <a:gd name="connsiteX9576" fmla="*/ 2611609 w 6226010"/>
              <a:gd name="connsiteY9576" fmla="*/ 4513919 h 5756219"/>
              <a:gd name="connsiteX9577" fmla="*/ 2570845 w 6226010"/>
              <a:gd name="connsiteY9577" fmla="*/ 4538377 h 5756219"/>
              <a:gd name="connsiteX9578" fmla="*/ 2568127 w 6226010"/>
              <a:gd name="connsiteY9578" fmla="*/ 4546530 h 5756219"/>
              <a:gd name="connsiteX9579" fmla="*/ 2565410 w 6226010"/>
              <a:gd name="connsiteY9579" fmla="*/ 4538377 h 5756219"/>
              <a:gd name="connsiteX9580" fmla="*/ 2453989 w 6226010"/>
              <a:gd name="connsiteY9580" fmla="*/ 4598164 h 5756219"/>
              <a:gd name="connsiteX9581" fmla="*/ 2422692 w 6226010"/>
              <a:gd name="connsiteY9581" fmla="*/ 4626852 h 5756219"/>
              <a:gd name="connsiteX9582" fmla="*/ 2418660 w 6226010"/>
              <a:gd name="connsiteY9582" fmla="*/ 4628058 h 5756219"/>
              <a:gd name="connsiteX9583" fmla="*/ 2417161 w 6226010"/>
              <a:gd name="connsiteY9583" fmla="*/ 4628995 h 5756219"/>
              <a:gd name="connsiteX9584" fmla="*/ 2396919 w 6226010"/>
              <a:gd name="connsiteY9584" fmla="*/ 4633493 h 5756219"/>
              <a:gd name="connsiteX9585" fmla="*/ 2395107 w 6226010"/>
              <a:gd name="connsiteY9585" fmla="*/ 4642552 h 5756219"/>
              <a:gd name="connsiteX9586" fmla="*/ 2391484 w 6226010"/>
              <a:gd name="connsiteY9586" fmla="*/ 4644363 h 5756219"/>
              <a:gd name="connsiteX9587" fmla="*/ 2386398 w 6226010"/>
              <a:gd name="connsiteY9587" fmla="*/ 4650425 h 5756219"/>
              <a:gd name="connsiteX9588" fmla="*/ 2313437 w 6226010"/>
              <a:gd name="connsiteY9588" fmla="*/ 4681688 h 5756219"/>
              <a:gd name="connsiteX9589" fmla="*/ 2068089 w 6226010"/>
              <a:gd name="connsiteY9589" fmla="*/ 4758502 h 5756219"/>
              <a:gd name="connsiteX9590" fmla="*/ 1782742 w 6226010"/>
              <a:gd name="connsiteY9590" fmla="*/ 4772090 h 5756219"/>
              <a:gd name="connsiteX9591" fmla="*/ 1497394 w 6226010"/>
              <a:gd name="connsiteY9591" fmla="*/ 4715021 h 5756219"/>
              <a:gd name="connsiteX9592" fmla="*/ 1777307 w 6226010"/>
              <a:gd name="connsiteY9592" fmla="*/ 4720456 h 5756219"/>
              <a:gd name="connsiteX9593" fmla="*/ 1451195 w 6226010"/>
              <a:gd name="connsiteY9593" fmla="*/ 4701433 h 5756219"/>
              <a:gd name="connsiteX9594" fmla="*/ 1404996 w 6226010"/>
              <a:gd name="connsiteY9594" fmla="*/ 4687845 h 5756219"/>
              <a:gd name="connsiteX9595" fmla="*/ 1309880 w 6226010"/>
              <a:gd name="connsiteY9595" fmla="*/ 4655234 h 5756219"/>
              <a:gd name="connsiteX9596" fmla="*/ 1396843 w 6226010"/>
              <a:gd name="connsiteY9596" fmla="*/ 4693280 h 5756219"/>
              <a:gd name="connsiteX9597" fmla="*/ 1350644 w 6226010"/>
              <a:gd name="connsiteY9597" fmla="*/ 4685127 h 5756219"/>
              <a:gd name="connsiteX9598" fmla="*/ 1304445 w 6226010"/>
              <a:gd name="connsiteY9598" fmla="*/ 4674257 h 5756219"/>
              <a:gd name="connsiteX9599" fmla="*/ 1214764 w 6226010"/>
              <a:gd name="connsiteY9599" fmla="*/ 4649798 h 5756219"/>
              <a:gd name="connsiteX9600" fmla="*/ 750056 w 6226010"/>
              <a:gd name="connsiteY9600" fmla="*/ 4432391 h 5756219"/>
              <a:gd name="connsiteX9601" fmla="*/ 298935 w 6226010"/>
              <a:gd name="connsiteY9601" fmla="*/ 4193243 h 5756219"/>
              <a:gd name="connsiteX9602" fmla="*/ 320676 w 6226010"/>
              <a:gd name="connsiteY9602" fmla="*/ 4198678 h 5756219"/>
              <a:gd name="connsiteX9603" fmla="*/ 739185 w 6226010"/>
              <a:gd name="connsiteY9603" fmla="*/ 4386192 h 5756219"/>
              <a:gd name="connsiteX9604" fmla="*/ 513625 w 6226010"/>
              <a:gd name="connsiteY9604" fmla="*/ 4277488 h 5756219"/>
              <a:gd name="connsiteX9605" fmla="*/ 521778 w 6226010"/>
              <a:gd name="connsiteY9605" fmla="*/ 4277488 h 5756219"/>
              <a:gd name="connsiteX9606" fmla="*/ 345134 w 6226010"/>
              <a:gd name="connsiteY9606" fmla="*/ 4204113 h 5756219"/>
              <a:gd name="connsiteX9607" fmla="*/ 413074 w 6226010"/>
              <a:gd name="connsiteY9607" fmla="*/ 4217701 h 5756219"/>
              <a:gd name="connsiteX9608" fmla="*/ 540801 w 6226010"/>
              <a:gd name="connsiteY9608" fmla="*/ 4261183 h 5756219"/>
              <a:gd name="connsiteX9609" fmla="*/ 834301 w 6226010"/>
              <a:gd name="connsiteY9609" fmla="*/ 4388910 h 5756219"/>
              <a:gd name="connsiteX9610" fmla="*/ 1125084 w 6226010"/>
              <a:gd name="connsiteY9610" fmla="*/ 4508484 h 5756219"/>
              <a:gd name="connsiteX9611" fmla="*/ 1385973 w 6226010"/>
              <a:gd name="connsiteY9611" fmla="*/ 4606317 h 5756219"/>
              <a:gd name="connsiteX9612" fmla="*/ 1652297 w 6226010"/>
              <a:gd name="connsiteY9612" fmla="*/ 4663386 h 5756219"/>
              <a:gd name="connsiteX9613" fmla="*/ 1144107 w 6226010"/>
              <a:gd name="connsiteY9613" fmla="*/ 4576424 h 5756219"/>
              <a:gd name="connsiteX9614" fmla="*/ 1404996 w 6226010"/>
              <a:gd name="connsiteY9614" fmla="*/ 4647081 h 5756219"/>
              <a:gd name="connsiteX9615" fmla="*/ 1535441 w 6226010"/>
              <a:gd name="connsiteY9615" fmla="*/ 4663386 h 5756219"/>
              <a:gd name="connsiteX9616" fmla="*/ 1663168 w 6226010"/>
              <a:gd name="connsiteY9616" fmla="*/ 4666104 h 5756219"/>
              <a:gd name="connsiteX9617" fmla="*/ 2225710 w 6226010"/>
              <a:gd name="connsiteY9617" fmla="*/ 4622623 h 5756219"/>
              <a:gd name="connsiteX9618" fmla="*/ 2242015 w 6226010"/>
              <a:gd name="connsiteY9618" fmla="*/ 4611752 h 5756219"/>
              <a:gd name="connsiteX9619" fmla="*/ 2245848 w 6226010"/>
              <a:gd name="connsiteY9619" fmla="*/ 4605044 h 5756219"/>
              <a:gd name="connsiteX9620" fmla="*/ 2244139 w 6226010"/>
              <a:gd name="connsiteY9620" fmla="*/ 4601434 h 5756219"/>
              <a:gd name="connsiteX9621" fmla="*/ 2231145 w 6226010"/>
              <a:gd name="connsiteY9621" fmla="*/ 4538378 h 5756219"/>
              <a:gd name="connsiteX9622" fmla="*/ 2220275 w 6226010"/>
              <a:gd name="connsiteY9622" fmla="*/ 4543813 h 5756219"/>
              <a:gd name="connsiteX9623" fmla="*/ 2225710 w 6226010"/>
              <a:gd name="connsiteY9623" fmla="*/ 4524790 h 5756219"/>
              <a:gd name="connsiteX9624" fmla="*/ 2242016 w 6226010"/>
              <a:gd name="connsiteY9624" fmla="*/ 4524790 h 5756219"/>
              <a:gd name="connsiteX9625" fmla="*/ 2247451 w 6226010"/>
              <a:gd name="connsiteY9625" fmla="*/ 4530225 h 5756219"/>
              <a:gd name="connsiteX9626" fmla="*/ 2266474 w 6226010"/>
              <a:gd name="connsiteY9626" fmla="*/ 4530225 h 5756219"/>
              <a:gd name="connsiteX9627" fmla="*/ 2293650 w 6226010"/>
              <a:gd name="connsiteY9627" fmla="*/ 4530225 h 5756219"/>
              <a:gd name="connsiteX9628" fmla="*/ 2328980 w 6226010"/>
              <a:gd name="connsiteY9628" fmla="*/ 4524790 h 5756219"/>
              <a:gd name="connsiteX9629" fmla="*/ 2323884 w 6226010"/>
              <a:gd name="connsiteY9629" fmla="*/ 4552305 h 5756219"/>
              <a:gd name="connsiteX9630" fmla="*/ 2321561 w 6226010"/>
              <a:gd name="connsiteY9630" fmla="*/ 4556740 h 5756219"/>
              <a:gd name="connsiteX9631" fmla="*/ 2350720 w 6226010"/>
              <a:gd name="connsiteY9631" fmla="*/ 4524789 h 5756219"/>
              <a:gd name="connsiteX9632" fmla="*/ 2352312 w 6226010"/>
              <a:gd name="connsiteY9632" fmla="*/ 4524513 h 5756219"/>
              <a:gd name="connsiteX9633" fmla="*/ 2353436 w 6226010"/>
              <a:gd name="connsiteY9633" fmla="*/ 4516637 h 5756219"/>
              <a:gd name="connsiteX9634" fmla="*/ 2383330 w 6226010"/>
              <a:gd name="connsiteY9634" fmla="*/ 4492178 h 5756219"/>
              <a:gd name="connsiteX9635" fmla="*/ 2396918 w 6226010"/>
              <a:gd name="connsiteY9635" fmla="*/ 4478590 h 5756219"/>
              <a:gd name="connsiteX9636" fmla="*/ 2402353 w 6226010"/>
              <a:gd name="connsiteY9636" fmla="*/ 4478590 h 5756219"/>
              <a:gd name="connsiteX9637" fmla="*/ 2413223 w 6226010"/>
              <a:gd name="connsiteY9637" fmla="*/ 4462285 h 5756219"/>
              <a:gd name="connsiteX9638" fmla="*/ 2421376 w 6226010"/>
              <a:gd name="connsiteY9638" fmla="*/ 4459567 h 5756219"/>
              <a:gd name="connsiteX9639" fmla="*/ 2426811 w 6226010"/>
              <a:gd name="connsiteY9639" fmla="*/ 4454132 h 5756219"/>
              <a:gd name="connsiteX9640" fmla="*/ 2434964 w 6226010"/>
              <a:gd name="connsiteY9640" fmla="*/ 4451414 h 5756219"/>
              <a:gd name="connsiteX9641" fmla="*/ 2434964 w 6226010"/>
              <a:gd name="connsiteY9641" fmla="*/ 4445979 h 5756219"/>
              <a:gd name="connsiteX9642" fmla="*/ 2445834 w 6226010"/>
              <a:gd name="connsiteY9642" fmla="*/ 4443262 h 5756219"/>
              <a:gd name="connsiteX9643" fmla="*/ 2451270 w 6226010"/>
              <a:gd name="connsiteY9643" fmla="*/ 4437826 h 5756219"/>
              <a:gd name="connsiteX9644" fmla="*/ 2459422 w 6226010"/>
              <a:gd name="connsiteY9644" fmla="*/ 4435109 h 5756219"/>
              <a:gd name="connsiteX9645" fmla="*/ 2459422 w 6226010"/>
              <a:gd name="connsiteY9645" fmla="*/ 4432391 h 5756219"/>
              <a:gd name="connsiteX9646" fmla="*/ 2492033 w 6226010"/>
              <a:gd name="connsiteY9646" fmla="*/ 4432391 h 5756219"/>
              <a:gd name="connsiteX9647" fmla="*/ 2494751 w 6226010"/>
              <a:gd name="connsiteY9647" fmla="*/ 4426956 h 5756219"/>
              <a:gd name="connsiteX9648" fmla="*/ 2497469 w 6226010"/>
              <a:gd name="connsiteY9648" fmla="*/ 4429674 h 5756219"/>
              <a:gd name="connsiteX9649" fmla="*/ 2513435 w 6226010"/>
              <a:gd name="connsiteY9649" fmla="*/ 4424918 h 5756219"/>
              <a:gd name="connsiteX9650" fmla="*/ 2525556 w 6226010"/>
              <a:gd name="connsiteY9650" fmla="*/ 4424326 h 5756219"/>
              <a:gd name="connsiteX9651" fmla="*/ 2519211 w 6226010"/>
              <a:gd name="connsiteY9651" fmla="*/ 4416086 h 5756219"/>
              <a:gd name="connsiteX9652" fmla="*/ 2521928 w 6226010"/>
              <a:gd name="connsiteY9652" fmla="*/ 4410650 h 5756219"/>
              <a:gd name="connsiteX9653" fmla="*/ 2524646 w 6226010"/>
              <a:gd name="connsiteY9653" fmla="*/ 4410650 h 5756219"/>
              <a:gd name="connsiteX9654" fmla="*/ 2538234 w 6226010"/>
              <a:gd name="connsiteY9654" fmla="*/ 4418803 h 5756219"/>
              <a:gd name="connsiteX9655" fmla="*/ 2542252 w 6226010"/>
              <a:gd name="connsiteY9655" fmla="*/ 4422821 h 5756219"/>
              <a:gd name="connsiteX9656" fmla="*/ 2549103 w 6226010"/>
              <a:gd name="connsiteY9656" fmla="*/ 4424238 h 5756219"/>
              <a:gd name="connsiteX9657" fmla="*/ 2557256 w 6226010"/>
              <a:gd name="connsiteY9657" fmla="*/ 4416086 h 5756219"/>
              <a:gd name="connsiteX9658" fmla="*/ 2557257 w 6226010"/>
              <a:gd name="connsiteY9658" fmla="*/ 4416086 h 5756219"/>
              <a:gd name="connsiteX9659" fmla="*/ 2578997 w 6226010"/>
              <a:gd name="connsiteY9659" fmla="*/ 4416086 h 5756219"/>
              <a:gd name="connsiteX9660" fmla="*/ 2581714 w 6226010"/>
              <a:gd name="connsiteY9660" fmla="*/ 4421521 h 5756219"/>
              <a:gd name="connsiteX9661" fmla="*/ 2584432 w 6226010"/>
              <a:gd name="connsiteY9661" fmla="*/ 4437826 h 5756219"/>
              <a:gd name="connsiteX9662" fmla="*/ 2582035 w 6226010"/>
              <a:gd name="connsiteY9662" fmla="*/ 4439425 h 5756219"/>
              <a:gd name="connsiteX9663" fmla="*/ 2584433 w 6226010"/>
              <a:gd name="connsiteY9663" fmla="*/ 4451414 h 5756219"/>
              <a:gd name="connsiteX9664" fmla="*/ 2611609 w 6226010"/>
              <a:gd name="connsiteY9664" fmla="*/ 4432391 h 5756219"/>
              <a:gd name="connsiteX9665" fmla="*/ 2608891 w 6226010"/>
              <a:gd name="connsiteY9665" fmla="*/ 4418803 h 5756219"/>
              <a:gd name="connsiteX9666" fmla="*/ 2617044 w 6226010"/>
              <a:gd name="connsiteY9666" fmla="*/ 4402498 h 5756219"/>
              <a:gd name="connsiteX9667" fmla="*/ 2633350 w 6226010"/>
              <a:gd name="connsiteY9667" fmla="*/ 4405215 h 5756219"/>
              <a:gd name="connsiteX9668" fmla="*/ 2635406 w 6226010"/>
              <a:gd name="connsiteY9668" fmla="*/ 4407566 h 5756219"/>
              <a:gd name="connsiteX9669" fmla="*/ 2638785 w 6226010"/>
              <a:gd name="connsiteY9669" fmla="*/ 4402499 h 5756219"/>
              <a:gd name="connsiteX9670" fmla="*/ 2649655 w 6226010"/>
              <a:gd name="connsiteY9670" fmla="*/ 4405216 h 5756219"/>
              <a:gd name="connsiteX9671" fmla="*/ 2654844 w 6226010"/>
              <a:gd name="connsiteY9671" fmla="*/ 4404475 h 5756219"/>
              <a:gd name="connsiteX9672" fmla="*/ 2646938 w 6226010"/>
              <a:gd name="connsiteY9672" fmla="*/ 4402498 h 5756219"/>
              <a:gd name="connsiteX9673" fmla="*/ 2644220 w 6226010"/>
              <a:gd name="connsiteY9673" fmla="*/ 4397062 h 5756219"/>
              <a:gd name="connsiteX9674" fmla="*/ 2630632 w 6226010"/>
              <a:gd name="connsiteY9674" fmla="*/ 4394345 h 5756219"/>
              <a:gd name="connsiteX9675" fmla="*/ 2627914 w 6226010"/>
              <a:gd name="connsiteY9675" fmla="*/ 4388910 h 5756219"/>
              <a:gd name="connsiteX9676" fmla="*/ 2636067 w 6226010"/>
              <a:gd name="connsiteY9676" fmla="*/ 4378039 h 5756219"/>
              <a:gd name="connsiteX9677" fmla="*/ 2636067 w 6226010"/>
              <a:gd name="connsiteY9677" fmla="*/ 4372604 h 5756219"/>
              <a:gd name="connsiteX9678" fmla="*/ 2641502 w 6226010"/>
              <a:gd name="connsiteY9678" fmla="*/ 4369886 h 5756219"/>
              <a:gd name="connsiteX9679" fmla="*/ 2660526 w 6226010"/>
              <a:gd name="connsiteY9679" fmla="*/ 4345428 h 5756219"/>
              <a:gd name="connsiteX9680" fmla="*/ 2644220 w 6226010"/>
              <a:gd name="connsiteY9680" fmla="*/ 4353581 h 5756219"/>
              <a:gd name="connsiteX9681" fmla="*/ 2636067 w 6226010"/>
              <a:gd name="connsiteY9681" fmla="*/ 4364451 h 5756219"/>
              <a:gd name="connsiteX9682" fmla="*/ 2611609 w 6226010"/>
              <a:gd name="connsiteY9682" fmla="*/ 4388910 h 5756219"/>
              <a:gd name="connsiteX9683" fmla="*/ 2592586 w 6226010"/>
              <a:gd name="connsiteY9683" fmla="*/ 4383474 h 5756219"/>
              <a:gd name="connsiteX9684" fmla="*/ 2611609 w 6226010"/>
              <a:gd name="connsiteY9684" fmla="*/ 4359016 h 5756219"/>
              <a:gd name="connsiteX9685" fmla="*/ 2611609 w 6226010"/>
              <a:gd name="connsiteY9685" fmla="*/ 4351883 h 5756219"/>
              <a:gd name="connsiteX9686" fmla="*/ 2611609 w 6226010"/>
              <a:gd name="connsiteY9686" fmla="*/ 4350863 h 5756219"/>
              <a:gd name="connsiteX9687" fmla="*/ 2603456 w 6226010"/>
              <a:gd name="connsiteY9687" fmla="*/ 4350863 h 5756219"/>
              <a:gd name="connsiteX9688" fmla="*/ 2595303 w 6226010"/>
              <a:gd name="connsiteY9688" fmla="*/ 4364451 h 5756219"/>
              <a:gd name="connsiteX9689" fmla="*/ 2578998 w 6226010"/>
              <a:gd name="connsiteY9689" fmla="*/ 4378039 h 5756219"/>
              <a:gd name="connsiteX9690" fmla="*/ 2578998 w 6226010"/>
              <a:gd name="connsiteY9690" fmla="*/ 4380757 h 5756219"/>
              <a:gd name="connsiteX9691" fmla="*/ 2570845 w 6226010"/>
              <a:gd name="connsiteY9691" fmla="*/ 4380757 h 5756219"/>
              <a:gd name="connsiteX9692" fmla="*/ 2568127 w 6226010"/>
              <a:gd name="connsiteY9692" fmla="*/ 4388910 h 5756219"/>
              <a:gd name="connsiteX9693" fmla="*/ 2562692 w 6226010"/>
              <a:gd name="connsiteY9693" fmla="*/ 4388910 h 5756219"/>
              <a:gd name="connsiteX9694" fmla="*/ 2562692 w 6226010"/>
              <a:gd name="connsiteY9694" fmla="*/ 4397062 h 5756219"/>
              <a:gd name="connsiteX9695" fmla="*/ 2565410 w 6226010"/>
              <a:gd name="connsiteY9695" fmla="*/ 4397062 h 5756219"/>
              <a:gd name="connsiteX9696" fmla="*/ 2549104 w 6226010"/>
              <a:gd name="connsiteY9696" fmla="*/ 4413368 h 5756219"/>
              <a:gd name="connsiteX9697" fmla="*/ 2532799 w 6226010"/>
              <a:gd name="connsiteY9697" fmla="*/ 4413368 h 5756219"/>
              <a:gd name="connsiteX9698" fmla="*/ 2532799 w 6226010"/>
              <a:gd name="connsiteY9698" fmla="*/ 4410650 h 5756219"/>
              <a:gd name="connsiteX9699" fmla="*/ 2527364 w 6226010"/>
              <a:gd name="connsiteY9699" fmla="*/ 4407933 h 5756219"/>
              <a:gd name="connsiteX9700" fmla="*/ 2519211 w 6226010"/>
              <a:gd name="connsiteY9700" fmla="*/ 4407933 h 5756219"/>
              <a:gd name="connsiteX9701" fmla="*/ 2511058 w 6226010"/>
              <a:gd name="connsiteY9701" fmla="*/ 4402498 h 5756219"/>
              <a:gd name="connsiteX9702" fmla="*/ 2508341 w 6226010"/>
              <a:gd name="connsiteY9702" fmla="*/ 4402498 h 5756219"/>
              <a:gd name="connsiteX9703" fmla="*/ 2519211 w 6226010"/>
              <a:gd name="connsiteY9703" fmla="*/ 4394345 h 5756219"/>
              <a:gd name="connsiteX9704" fmla="*/ 2543669 w 6226010"/>
              <a:gd name="connsiteY9704" fmla="*/ 4402498 h 5756219"/>
              <a:gd name="connsiteX9705" fmla="*/ 2535516 w 6226010"/>
              <a:gd name="connsiteY9705" fmla="*/ 4378039 h 5756219"/>
              <a:gd name="connsiteX9706" fmla="*/ 2540952 w 6226010"/>
              <a:gd name="connsiteY9706" fmla="*/ 4378039 h 5756219"/>
              <a:gd name="connsiteX9707" fmla="*/ 2549104 w 6226010"/>
              <a:gd name="connsiteY9707" fmla="*/ 4369886 h 5756219"/>
              <a:gd name="connsiteX9708" fmla="*/ 2549104 w 6226010"/>
              <a:gd name="connsiteY9708" fmla="*/ 4367169 h 5756219"/>
              <a:gd name="connsiteX9709" fmla="*/ 2546387 w 6226010"/>
              <a:gd name="connsiteY9709" fmla="*/ 4361734 h 5756219"/>
              <a:gd name="connsiteX9710" fmla="*/ 2530081 w 6226010"/>
              <a:gd name="connsiteY9710" fmla="*/ 4367169 h 5756219"/>
              <a:gd name="connsiteX9711" fmla="*/ 2527364 w 6226010"/>
              <a:gd name="connsiteY9711" fmla="*/ 4364451 h 5756219"/>
              <a:gd name="connsiteX9712" fmla="*/ 2519211 w 6226010"/>
              <a:gd name="connsiteY9712" fmla="*/ 4373623 h 5756219"/>
              <a:gd name="connsiteX9713" fmla="*/ 2519211 w 6226010"/>
              <a:gd name="connsiteY9713" fmla="*/ 4372604 h 5756219"/>
              <a:gd name="connsiteX9714" fmla="*/ 2513776 w 6226010"/>
              <a:gd name="connsiteY9714" fmla="*/ 4378039 h 5756219"/>
              <a:gd name="connsiteX9715" fmla="*/ 2515588 w 6226010"/>
              <a:gd name="connsiteY9715" fmla="*/ 4380757 h 5756219"/>
              <a:gd name="connsiteX9716" fmla="*/ 2513776 w 6226010"/>
              <a:gd name="connsiteY9716" fmla="*/ 4388910 h 5756219"/>
              <a:gd name="connsiteX9717" fmla="*/ 2508341 w 6226010"/>
              <a:gd name="connsiteY9717" fmla="*/ 4394345 h 5756219"/>
              <a:gd name="connsiteX9718" fmla="*/ 2492035 w 6226010"/>
              <a:gd name="connsiteY9718" fmla="*/ 4405215 h 5756219"/>
              <a:gd name="connsiteX9719" fmla="*/ 2489317 w 6226010"/>
              <a:gd name="connsiteY9719" fmla="*/ 4413368 h 5756219"/>
              <a:gd name="connsiteX9720" fmla="*/ 2475729 w 6226010"/>
              <a:gd name="connsiteY9720" fmla="*/ 4416086 h 5756219"/>
              <a:gd name="connsiteX9721" fmla="*/ 2473012 w 6226010"/>
              <a:gd name="connsiteY9721" fmla="*/ 4421521 h 5756219"/>
              <a:gd name="connsiteX9722" fmla="*/ 2451271 w 6226010"/>
              <a:gd name="connsiteY9722" fmla="*/ 4424238 h 5756219"/>
              <a:gd name="connsiteX9723" fmla="*/ 2437683 w 6226010"/>
              <a:gd name="connsiteY9723" fmla="*/ 4424238 h 5756219"/>
              <a:gd name="connsiteX9724" fmla="*/ 2432248 w 6226010"/>
              <a:gd name="connsiteY9724" fmla="*/ 4429674 h 5756219"/>
              <a:gd name="connsiteX9725" fmla="*/ 2413225 w 6226010"/>
              <a:gd name="connsiteY9725" fmla="*/ 4429674 h 5756219"/>
              <a:gd name="connsiteX9726" fmla="*/ 2410507 w 6226010"/>
              <a:gd name="connsiteY9726" fmla="*/ 4429674 h 5756219"/>
              <a:gd name="connsiteX9727" fmla="*/ 2421377 w 6226010"/>
              <a:gd name="connsiteY9727" fmla="*/ 4413368 h 5756219"/>
              <a:gd name="connsiteX9728" fmla="*/ 2421377 w 6226010"/>
              <a:gd name="connsiteY9728" fmla="*/ 4407933 h 5756219"/>
              <a:gd name="connsiteX9729" fmla="*/ 2437683 w 6226010"/>
              <a:gd name="connsiteY9729" fmla="*/ 4388910 h 5756219"/>
              <a:gd name="connsiteX9730" fmla="*/ 2443118 w 6226010"/>
              <a:gd name="connsiteY9730" fmla="*/ 4375322 h 5756219"/>
              <a:gd name="connsiteX9731" fmla="*/ 2451271 w 6226010"/>
              <a:gd name="connsiteY9731" fmla="*/ 4367169 h 5756219"/>
              <a:gd name="connsiteX9732" fmla="*/ 2451271 w 6226010"/>
              <a:gd name="connsiteY9732" fmla="*/ 4361734 h 5756219"/>
              <a:gd name="connsiteX9733" fmla="*/ 2440401 w 6226010"/>
              <a:gd name="connsiteY9733" fmla="*/ 4359016 h 5756219"/>
              <a:gd name="connsiteX9734" fmla="*/ 2429530 w 6226010"/>
              <a:gd name="connsiteY9734" fmla="*/ 4386192 h 5756219"/>
              <a:gd name="connsiteX9735" fmla="*/ 2424095 w 6226010"/>
              <a:gd name="connsiteY9735" fmla="*/ 4388910 h 5756219"/>
              <a:gd name="connsiteX9736" fmla="*/ 2424095 w 6226010"/>
              <a:gd name="connsiteY9736" fmla="*/ 4397062 h 5756219"/>
              <a:gd name="connsiteX9737" fmla="*/ 2407789 w 6226010"/>
              <a:gd name="connsiteY9737" fmla="*/ 4416086 h 5756219"/>
              <a:gd name="connsiteX9738" fmla="*/ 2407789 w 6226010"/>
              <a:gd name="connsiteY9738" fmla="*/ 4418803 h 5756219"/>
              <a:gd name="connsiteX9739" fmla="*/ 2399637 w 6226010"/>
              <a:gd name="connsiteY9739" fmla="*/ 4421521 h 5756219"/>
              <a:gd name="connsiteX9740" fmla="*/ 2377896 w 6226010"/>
              <a:gd name="connsiteY9740" fmla="*/ 4440544 h 5756219"/>
              <a:gd name="connsiteX9741" fmla="*/ 2364308 w 6226010"/>
              <a:gd name="connsiteY9741" fmla="*/ 4448697 h 5756219"/>
              <a:gd name="connsiteX9742" fmla="*/ 2353437 w 6226010"/>
              <a:gd name="connsiteY9742" fmla="*/ 4451414 h 5756219"/>
              <a:gd name="connsiteX9743" fmla="*/ 2353437 w 6226010"/>
              <a:gd name="connsiteY9743" fmla="*/ 4456850 h 5756219"/>
              <a:gd name="connsiteX9744" fmla="*/ 2345285 w 6226010"/>
              <a:gd name="connsiteY9744" fmla="*/ 4459567 h 5756219"/>
              <a:gd name="connsiteX9745" fmla="*/ 2345285 w 6226010"/>
              <a:gd name="connsiteY9745" fmla="*/ 4465002 h 5756219"/>
              <a:gd name="connsiteX9746" fmla="*/ 2337132 w 6226010"/>
              <a:gd name="connsiteY9746" fmla="*/ 4467720 h 5756219"/>
              <a:gd name="connsiteX9747" fmla="*/ 2334414 w 6226010"/>
              <a:gd name="connsiteY9747" fmla="*/ 4473155 h 5756219"/>
              <a:gd name="connsiteX9748" fmla="*/ 2309955 w 6226010"/>
              <a:gd name="connsiteY9748" fmla="*/ 4489461 h 5756219"/>
              <a:gd name="connsiteX9749" fmla="*/ 2304520 w 6226010"/>
              <a:gd name="connsiteY9749" fmla="*/ 4489461 h 5756219"/>
              <a:gd name="connsiteX9750" fmla="*/ 2328979 w 6226010"/>
              <a:gd name="connsiteY9750" fmla="*/ 4456850 h 5756219"/>
              <a:gd name="connsiteX9751" fmla="*/ 2326262 w 6226010"/>
              <a:gd name="connsiteY9751" fmla="*/ 4448697 h 5756219"/>
              <a:gd name="connsiteX9752" fmla="*/ 2309955 w 6226010"/>
              <a:gd name="connsiteY9752" fmla="*/ 4465002 h 5756219"/>
              <a:gd name="connsiteX9753" fmla="*/ 2288214 w 6226010"/>
              <a:gd name="connsiteY9753" fmla="*/ 4489461 h 5756219"/>
              <a:gd name="connsiteX9754" fmla="*/ 2288214 w 6226010"/>
              <a:gd name="connsiteY9754" fmla="*/ 4500331 h 5756219"/>
              <a:gd name="connsiteX9755" fmla="*/ 2282779 w 6226010"/>
              <a:gd name="connsiteY9755" fmla="*/ 4511201 h 5756219"/>
              <a:gd name="connsiteX9756" fmla="*/ 2255603 w 6226010"/>
              <a:gd name="connsiteY9756" fmla="*/ 4513919 h 5756219"/>
              <a:gd name="connsiteX9757" fmla="*/ 2244733 w 6226010"/>
              <a:gd name="connsiteY9757" fmla="*/ 4519354 h 5756219"/>
              <a:gd name="connsiteX9758" fmla="*/ 2231145 w 6226010"/>
              <a:gd name="connsiteY9758" fmla="*/ 4519354 h 5756219"/>
              <a:gd name="connsiteX9759" fmla="*/ 2203969 w 6226010"/>
              <a:gd name="connsiteY9759" fmla="*/ 4519354 h 5756219"/>
              <a:gd name="connsiteX9760" fmla="*/ 2201251 w 6226010"/>
              <a:gd name="connsiteY9760" fmla="*/ 4516637 h 5756219"/>
              <a:gd name="connsiteX9761" fmla="*/ 2187663 w 6226010"/>
              <a:gd name="connsiteY9761" fmla="*/ 4513919 h 5756219"/>
              <a:gd name="connsiteX9762" fmla="*/ 2201251 w 6226010"/>
              <a:gd name="connsiteY9762" fmla="*/ 4481308 h 5756219"/>
              <a:gd name="connsiteX9763" fmla="*/ 2206686 w 6226010"/>
              <a:gd name="connsiteY9763" fmla="*/ 4456850 h 5756219"/>
              <a:gd name="connsiteX9764" fmla="*/ 2201251 w 6226010"/>
              <a:gd name="connsiteY9764" fmla="*/ 4437826 h 5756219"/>
              <a:gd name="connsiteX9765" fmla="*/ 2193098 w 6226010"/>
              <a:gd name="connsiteY9765" fmla="*/ 4443262 h 5756219"/>
              <a:gd name="connsiteX9766" fmla="*/ 2176793 w 6226010"/>
              <a:gd name="connsiteY9766" fmla="*/ 4508484 h 5756219"/>
              <a:gd name="connsiteX9767" fmla="*/ 2176793 w 6226010"/>
              <a:gd name="connsiteY9767" fmla="*/ 4513919 h 5756219"/>
              <a:gd name="connsiteX9768" fmla="*/ 2165922 w 6226010"/>
              <a:gd name="connsiteY9768" fmla="*/ 4522072 h 5756219"/>
              <a:gd name="connsiteX9769" fmla="*/ 2163205 w 6226010"/>
              <a:gd name="connsiteY9769" fmla="*/ 4541095 h 5756219"/>
              <a:gd name="connsiteX9770" fmla="*/ 2157770 w 6226010"/>
              <a:gd name="connsiteY9770" fmla="*/ 4549248 h 5756219"/>
              <a:gd name="connsiteX9771" fmla="*/ 2157770 w 6226010"/>
              <a:gd name="connsiteY9771" fmla="*/ 4557400 h 5756219"/>
              <a:gd name="connsiteX9772" fmla="*/ 2155052 w 6226010"/>
              <a:gd name="connsiteY9772" fmla="*/ 4557400 h 5756219"/>
              <a:gd name="connsiteX9773" fmla="*/ 2155052 w 6226010"/>
              <a:gd name="connsiteY9773" fmla="*/ 4573706 h 5756219"/>
              <a:gd name="connsiteX9774" fmla="*/ 2152334 w 6226010"/>
              <a:gd name="connsiteY9774" fmla="*/ 4576424 h 5756219"/>
              <a:gd name="connsiteX9775" fmla="*/ 2152334 w 6226010"/>
              <a:gd name="connsiteY9775" fmla="*/ 4584576 h 5756219"/>
              <a:gd name="connsiteX9776" fmla="*/ 2138747 w 6226010"/>
              <a:gd name="connsiteY9776" fmla="*/ 4606317 h 5756219"/>
              <a:gd name="connsiteX9777" fmla="*/ 2108853 w 6226010"/>
              <a:gd name="connsiteY9777" fmla="*/ 4570988 h 5756219"/>
              <a:gd name="connsiteX9778" fmla="*/ 2081677 w 6226010"/>
              <a:gd name="connsiteY9778" fmla="*/ 4590012 h 5756219"/>
              <a:gd name="connsiteX9779" fmla="*/ 2024608 w 6226010"/>
              <a:gd name="connsiteY9779" fmla="*/ 4617187 h 5756219"/>
              <a:gd name="connsiteX9780" fmla="*/ 1951233 w 6226010"/>
              <a:gd name="connsiteY9780" fmla="*/ 4663386 h 5756219"/>
              <a:gd name="connsiteX9781" fmla="*/ 1934927 w 6226010"/>
              <a:gd name="connsiteY9781" fmla="*/ 4660669 h 5756219"/>
              <a:gd name="connsiteX9782" fmla="*/ 1921339 w 6226010"/>
              <a:gd name="connsiteY9782" fmla="*/ 4600882 h 5756219"/>
              <a:gd name="connsiteX9783" fmla="*/ 1924057 w 6226010"/>
              <a:gd name="connsiteY9783" fmla="*/ 4576424 h 5756219"/>
              <a:gd name="connsiteX9784" fmla="*/ 1897901 w 6226010"/>
              <a:gd name="connsiteY9784" fmla="*/ 4583897 h 5756219"/>
              <a:gd name="connsiteX9785" fmla="*/ 1869705 w 6226010"/>
              <a:gd name="connsiteY9785" fmla="*/ 4587295 h 5756219"/>
              <a:gd name="connsiteX9786" fmla="*/ 1869705 w 6226010"/>
              <a:gd name="connsiteY9786" fmla="*/ 4579142 h 5756219"/>
              <a:gd name="connsiteX9787" fmla="*/ 1869705 w 6226010"/>
              <a:gd name="connsiteY9787" fmla="*/ 4546531 h 5756219"/>
              <a:gd name="connsiteX9788" fmla="*/ 1913187 w 6226010"/>
              <a:gd name="connsiteY9788" fmla="*/ 4527508 h 5756219"/>
              <a:gd name="connsiteX9789" fmla="*/ 1916190 w 6226010"/>
              <a:gd name="connsiteY9789" fmla="*/ 4527508 h 5756219"/>
              <a:gd name="connsiteX9790" fmla="*/ 1915904 w 6226010"/>
              <a:gd name="connsiteY9790" fmla="*/ 4522072 h 5756219"/>
              <a:gd name="connsiteX9791" fmla="*/ 1932209 w 6226010"/>
              <a:gd name="connsiteY9791" fmla="*/ 4513919 h 5756219"/>
              <a:gd name="connsiteX9792" fmla="*/ 1953950 w 6226010"/>
              <a:gd name="connsiteY9792" fmla="*/ 4511201 h 5756219"/>
              <a:gd name="connsiteX9793" fmla="*/ 1956668 w 6226010"/>
              <a:gd name="connsiteY9793" fmla="*/ 4505766 h 5756219"/>
              <a:gd name="connsiteX9794" fmla="*/ 1970256 w 6226010"/>
              <a:gd name="connsiteY9794" fmla="*/ 4503049 h 5756219"/>
              <a:gd name="connsiteX9795" fmla="*/ 1972973 w 6226010"/>
              <a:gd name="connsiteY9795" fmla="*/ 4497614 h 5756219"/>
              <a:gd name="connsiteX9796" fmla="*/ 1983844 w 6226010"/>
              <a:gd name="connsiteY9796" fmla="*/ 4494896 h 5756219"/>
              <a:gd name="connsiteX9797" fmla="*/ 1989279 w 6226010"/>
              <a:gd name="connsiteY9797" fmla="*/ 4489461 h 5756219"/>
              <a:gd name="connsiteX9798" fmla="*/ 1997432 w 6226010"/>
              <a:gd name="connsiteY9798" fmla="*/ 4489461 h 5756219"/>
              <a:gd name="connsiteX9799" fmla="*/ 1997432 w 6226010"/>
              <a:gd name="connsiteY9799" fmla="*/ 4484026 h 5756219"/>
              <a:gd name="connsiteX9800" fmla="*/ 2002867 w 6226010"/>
              <a:gd name="connsiteY9800" fmla="*/ 4484026 h 5756219"/>
              <a:gd name="connsiteX9801" fmla="*/ 2005584 w 6226010"/>
              <a:gd name="connsiteY9801" fmla="*/ 4475873 h 5756219"/>
              <a:gd name="connsiteX9802" fmla="*/ 2008303 w 6226010"/>
              <a:gd name="connsiteY9802" fmla="*/ 4475873 h 5756219"/>
              <a:gd name="connsiteX9803" fmla="*/ 2013738 w 6226010"/>
              <a:gd name="connsiteY9803" fmla="*/ 4470438 h 5756219"/>
              <a:gd name="connsiteX9804" fmla="*/ 2016455 w 6226010"/>
              <a:gd name="connsiteY9804" fmla="*/ 4465002 h 5756219"/>
              <a:gd name="connsiteX9805" fmla="*/ 2016455 w 6226010"/>
              <a:gd name="connsiteY9805" fmla="*/ 4462285 h 5756219"/>
              <a:gd name="connsiteX9806" fmla="*/ 2011020 w 6226010"/>
              <a:gd name="connsiteY9806" fmla="*/ 4454132 h 5756219"/>
              <a:gd name="connsiteX9807" fmla="*/ 2019173 w 6226010"/>
              <a:gd name="connsiteY9807" fmla="*/ 4440544 h 5756219"/>
              <a:gd name="connsiteX9808" fmla="*/ 2024608 w 6226010"/>
              <a:gd name="connsiteY9808" fmla="*/ 4440544 h 5756219"/>
              <a:gd name="connsiteX9809" fmla="*/ 2043631 w 6226010"/>
              <a:gd name="connsiteY9809" fmla="*/ 4416086 h 5756219"/>
              <a:gd name="connsiteX9810" fmla="*/ 2049066 w 6226010"/>
              <a:gd name="connsiteY9810" fmla="*/ 4388910 h 5756219"/>
              <a:gd name="connsiteX9811" fmla="*/ 2046349 w 6226010"/>
              <a:gd name="connsiteY9811" fmla="*/ 4378039 h 5756219"/>
              <a:gd name="connsiteX9812" fmla="*/ 2035478 w 6226010"/>
              <a:gd name="connsiteY9812" fmla="*/ 4383474 h 5756219"/>
              <a:gd name="connsiteX9813" fmla="*/ 2032761 w 6226010"/>
              <a:gd name="connsiteY9813" fmla="*/ 4405215 h 5756219"/>
              <a:gd name="connsiteX9814" fmla="*/ 2000150 w 6226010"/>
              <a:gd name="connsiteY9814" fmla="*/ 4435109 h 5756219"/>
              <a:gd name="connsiteX9815" fmla="*/ 1994715 w 6226010"/>
              <a:gd name="connsiteY9815" fmla="*/ 4429674 h 5756219"/>
              <a:gd name="connsiteX9816" fmla="*/ 2000150 w 6226010"/>
              <a:gd name="connsiteY9816" fmla="*/ 4367169 h 5756219"/>
              <a:gd name="connsiteX9817" fmla="*/ 2011020 w 6226010"/>
              <a:gd name="connsiteY9817" fmla="*/ 4367169 h 5756219"/>
              <a:gd name="connsiteX9818" fmla="*/ 2040914 w 6226010"/>
              <a:gd name="connsiteY9818" fmla="*/ 4350863 h 5756219"/>
              <a:gd name="connsiteX9819" fmla="*/ 2046349 w 6226010"/>
              <a:gd name="connsiteY9819" fmla="*/ 4342711 h 5756219"/>
              <a:gd name="connsiteX9820" fmla="*/ 2046349 w 6226010"/>
              <a:gd name="connsiteY9820" fmla="*/ 4334558 h 5756219"/>
              <a:gd name="connsiteX9821" fmla="*/ 2016455 w 6226010"/>
              <a:gd name="connsiteY9821" fmla="*/ 4345428 h 5756219"/>
              <a:gd name="connsiteX9822" fmla="*/ 2005585 w 6226010"/>
              <a:gd name="connsiteY9822" fmla="*/ 4342711 h 5756219"/>
              <a:gd name="connsiteX9823" fmla="*/ 2008303 w 6226010"/>
              <a:gd name="connsiteY9823" fmla="*/ 4334558 h 5756219"/>
              <a:gd name="connsiteX9824" fmla="*/ 2008303 w 6226010"/>
              <a:gd name="connsiteY9824" fmla="*/ 4320970 h 5756219"/>
              <a:gd name="connsiteX9825" fmla="*/ 1989279 w 6226010"/>
              <a:gd name="connsiteY9825" fmla="*/ 4364451 h 5756219"/>
              <a:gd name="connsiteX9826" fmla="*/ 1978409 w 6226010"/>
              <a:gd name="connsiteY9826" fmla="*/ 4405215 h 5756219"/>
              <a:gd name="connsiteX9827" fmla="*/ 1981127 w 6226010"/>
              <a:gd name="connsiteY9827" fmla="*/ 4426956 h 5756219"/>
              <a:gd name="connsiteX9828" fmla="*/ 1981127 w 6226010"/>
              <a:gd name="connsiteY9828" fmla="*/ 4432391 h 5756219"/>
              <a:gd name="connsiteX9829" fmla="*/ 1997432 w 6226010"/>
              <a:gd name="connsiteY9829" fmla="*/ 4465002 h 5756219"/>
              <a:gd name="connsiteX9830" fmla="*/ 1981127 w 6226010"/>
              <a:gd name="connsiteY9830" fmla="*/ 4486743 h 5756219"/>
              <a:gd name="connsiteX9831" fmla="*/ 1962103 w 6226010"/>
              <a:gd name="connsiteY9831" fmla="*/ 4486743 h 5756219"/>
              <a:gd name="connsiteX9832" fmla="*/ 1962103 w 6226010"/>
              <a:gd name="connsiteY9832" fmla="*/ 4432391 h 5756219"/>
              <a:gd name="connsiteX9833" fmla="*/ 1959386 w 6226010"/>
              <a:gd name="connsiteY9833" fmla="*/ 4418803 h 5756219"/>
              <a:gd name="connsiteX9834" fmla="*/ 1967539 w 6226010"/>
              <a:gd name="connsiteY9834" fmla="*/ 4312817 h 5756219"/>
              <a:gd name="connsiteX9835" fmla="*/ 2002867 w 6226010"/>
              <a:gd name="connsiteY9835" fmla="*/ 4285641 h 5756219"/>
              <a:gd name="connsiteX9836" fmla="*/ 2011020 w 6226010"/>
              <a:gd name="connsiteY9836" fmla="*/ 4274771 h 5756219"/>
              <a:gd name="connsiteX9837" fmla="*/ 2011020 w 6226010"/>
              <a:gd name="connsiteY9837" fmla="*/ 4277488 h 5756219"/>
              <a:gd name="connsiteX9838" fmla="*/ 2027326 w 6226010"/>
              <a:gd name="connsiteY9838" fmla="*/ 4277488 h 5756219"/>
              <a:gd name="connsiteX9839" fmla="*/ 2078960 w 6226010"/>
              <a:gd name="connsiteY9839" fmla="*/ 4280206 h 5756219"/>
              <a:gd name="connsiteX9840" fmla="*/ 2084395 w 6226010"/>
              <a:gd name="connsiteY9840" fmla="*/ 4282924 h 5756219"/>
              <a:gd name="connsiteX9841" fmla="*/ 2076242 w 6226010"/>
              <a:gd name="connsiteY9841" fmla="*/ 4310099 h 5756219"/>
              <a:gd name="connsiteX9842" fmla="*/ 2076242 w 6226010"/>
              <a:gd name="connsiteY9842" fmla="*/ 4342711 h 5756219"/>
              <a:gd name="connsiteX9843" fmla="*/ 2073525 w 6226010"/>
              <a:gd name="connsiteY9843" fmla="*/ 4364451 h 5756219"/>
              <a:gd name="connsiteX9844" fmla="*/ 2084395 w 6226010"/>
              <a:gd name="connsiteY9844" fmla="*/ 4380757 h 5756219"/>
              <a:gd name="connsiteX9845" fmla="*/ 2089830 w 6226010"/>
              <a:gd name="connsiteY9845" fmla="*/ 4397062 h 5756219"/>
              <a:gd name="connsiteX9846" fmla="*/ 2062654 w 6226010"/>
              <a:gd name="connsiteY9846" fmla="*/ 4429674 h 5756219"/>
              <a:gd name="connsiteX9847" fmla="*/ 2050765 w 6226010"/>
              <a:gd name="connsiteY9847" fmla="*/ 4443602 h 5756219"/>
              <a:gd name="connsiteX9848" fmla="*/ 2048348 w 6226010"/>
              <a:gd name="connsiteY9848" fmla="*/ 4447518 h 5756219"/>
              <a:gd name="connsiteX9849" fmla="*/ 2049066 w 6226010"/>
              <a:gd name="connsiteY9849" fmla="*/ 4447338 h 5756219"/>
              <a:gd name="connsiteX9850" fmla="*/ 2054501 w 6226010"/>
              <a:gd name="connsiteY9850" fmla="*/ 4445979 h 5756219"/>
              <a:gd name="connsiteX9851" fmla="*/ 2065372 w 6226010"/>
              <a:gd name="connsiteY9851" fmla="*/ 4432391 h 5756219"/>
              <a:gd name="connsiteX9852" fmla="*/ 2081677 w 6226010"/>
              <a:gd name="connsiteY9852" fmla="*/ 4421521 h 5756219"/>
              <a:gd name="connsiteX9853" fmla="*/ 2114288 w 6226010"/>
              <a:gd name="connsiteY9853" fmla="*/ 4380757 h 5756219"/>
              <a:gd name="connsiteX9854" fmla="*/ 2121422 w 6226010"/>
              <a:gd name="connsiteY9854" fmla="*/ 4364791 h 5756219"/>
              <a:gd name="connsiteX9855" fmla="*/ 2130422 w 6226010"/>
              <a:gd name="connsiteY9855" fmla="*/ 4351125 h 5756219"/>
              <a:gd name="connsiteX9856" fmla="*/ 2136029 w 6226010"/>
              <a:gd name="connsiteY9856" fmla="*/ 4341012 h 5756219"/>
              <a:gd name="connsiteX9857" fmla="*/ 2163205 w 6226010"/>
              <a:gd name="connsiteY9857" fmla="*/ 4304664 h 5756219"/>
              <a:gd name="connsiteX9858" fmla="*/ 2163205 w 6226010"/>
              <a:gd name="connsiteY9858" fmla="*/ 4296511 h 5756219"/>
              <a:gd name="connsiteX9859" fmla="*/ 2155052 w 6226010"/>
              <a:gd name="connsiteY9859" fmla="*/ 4296511 h 5756219"/>
              <a:gd name="connsiteX9860" fmla="*/ 2106135 w 6226010"/>
              <a:gd name="connsiteY9860" fmla="*/ 4364451 h 5756219"/>
              <a:gd name="connsiteX9861" fmla="*/ 2095265 w 6226010"/>
              <a:gd name="connsiteY9861" fmla="*/ 4361733 h 5756219"/>
              <a:gd name="connsiteX9862" fmla="*/ 2100700 w 6226010"/>
              <a:gd name="connsiteY9862" fmla="*/ 4304664 h 5756219"/>
              <a:gd name="connsiteX9863" fmla="*/ 2106135 w 6226010"/>
              <a:gd name="connsiteY9863" fmla="*/ 4299229 h 5756219"/>
              <a:gd name="connsiteX9864" fmla="*/ 2111570 w 6226010"/>
              <a:gd name="connsiteY9864" fmla="*/ 4277488 h 5756219"/>
              <a:gd name="connsiteX9865" fmla="*/ 2138746 w 6226010"/>
              <a:gd name="connsiteY9865" fmla="*/ 4277488 h 5756219"/>
              <a:gd name="connsiteX9866" fmla="*/ 2144182 w 6226010"/>
              <a:gd name="connsiteY9866" fmla="*/ 4272053 h 5756219"/>
              <a:gd name="connsiteX9867" fmla="*/ 2168640 w 6226010"/>
              <a:gd name="connsiteY9867" fmla="*/ 4269335 h 5756219"/>
              <a:gd name="connsiteX9868" fmla="*/ 2174075 w 6226010"/>
              <a:gd name="connsiteY9868" fmla="*/ 4263900 h 5756219"/>
              <a:gd name="connsiteX9869" fmla="*/ 2203969 w 6226010"/>
              <a:gd name="connsiteY9869" fmla="*/ 4263900 h 5756219"/>
              <a:gd name="connsiteX9870" fmla="*/ 2233862 w 6226010"/>
              <a:gd name="connsiteY9870" fmla="*/ 4253030 h 5756219"/>
              <a:gd name="connsiteX9871" fmla="*/ 2239297 w 6226010"/>
              <a:gd name="connsiteY9871" fmla="*/ 4253030 h 5756219"/>
              <a:gd name="connsiteX9872" fmla="*/ 2234176 w 6226010"/>
              <a:gd name="connsiteY9872" fmla="*/ 4266349 h 5756219"/>
              <a:gd name="connsiteX9873" fmla="*/ 2246431 w 6226010"/>
              <a:gd name="connsiteY9873" fmla="*/ 4265259 h 5756219"/>
              <a:gd name="connsiteX9874" fmla="*/ 2255603 w 6226010"/>
              <a:gd name="connsiteY9874" fmla="*/ 4272053 h 5756219"/>
              <a:gd name="connsiteX9875" fmla="*/ 2299085 w 6226010"/>
              <a:gd name="connsiteY9875" fmla="*/ 4272053 h 5756219"/>
              <a:gd name="connsiteX9876" fmla="*/ 2320826 w 6226010"/>
              <a:gd name="connsiteY9876" fmla="*/ 4280206 h 5756219"/>
              <a:gd name="connsiteX9877" fmla="*/ 2334414 w 6226010"/>
              <a:gd name="connsiteY9877" fmla="*/ 4272053 h 5756219"/>
              <a:gd name="connsiteX9878" fmla="*/ 2348002 w 6226010"/>
              <a:gd name="connsiteY9878" fmla="*/ 4272053 h 5756219"/>
              <a:gd name="connsiteX9879" fmla="*/ 2358873 w 6226010"/>
              <a:gd name="connsiteY9879" fmla="*/ 4263900 h 5756219"/>
              <a:gd name="connsiteX9880" fmla="*/ 2388766 w 6226010"/>
              <a:gd name="connsiteY9880" fmla="*/ 4263900 h 5756219"/>
              <a:gd name="connsiteX9881" fmla="*/ 2402354 w 6226010"/>
              <a:gd name="connsiteY9881" fmla="*/ 4266618 h 5756219"/>
              <a:gd name="connsiteX9882" fmla="*/ 2407789 w 6226010"/>
              <a:gd name="connsiteY9882" fmla="*/ 4274771 h 5756219"/>
              <a:gd name="connsiteX9883" fmla="*/ 2415942 w 6226010"/>
              <a:gd name="connsiteY9883" fmla="*/ 4274771 h 5756219"/>
              <a:gd name="connsiteX9884" fmla="*/ 2418660 w 6226010"/>
              <a:gd name="connsiteY9884" fmla="*/ 4280206 h 5756219"/>
              <a:gd name="connsiteX9885" fmla="*/ 2462141 w 6226010"/>
              <a:gd name="connsiteY9885" fmla="*/ 4280206 h 5756219"/>
              <a:gd name="connsiteX9886" fmla="*/ 2494753 w 6226010"/>
              <a:gd name="connsiteY9886" fmla="*/ 4280206 h 5756219"/>
              <a:gd name="connsiteX9887" fmla="*/ 2500188 w 6226010"/>
              <a:gd name="connsiteY9887" fmla="*/ 4266618 h 5756219"/>
              <a:gd name="connsiteX9888" fmla="*/ 2516493 w 6226010"/>
              <a:gd name="connsiteY9888" fmla="*/ 4247595 h 5756219"/>
              <a:gd name="connsiteX9889" fmla="*/ 2551822 w 6226010"/>
              <a:gd name="connsiteY9889" fmla="*/ 4250312 h 5756219"/>
              <a:gd name="connsiteX9890" fmla="*/ 2557257 w 6226010"/>
              <a:gd name="connsiteY9890" fmla="*/ 4255747 h 5756219"/>
              <a:gd name="connsiteX9891" fmla="*/ 2565037 w 6226010"/>
              <a:gd name="connsiteY9891" fmla="*/ 4257807 h 5756219"/>
              <a:gd name="connsiteX9892" fmla="*/ 2551822 w 6226010"/>
              <a:gd name="connsiteY9892" fmla="*/ 4266618 h 5756219"/>
              <a:gd name="connsiteX9893" fmla="*/ 2551822 w 6226010"/>
              <a:gd name="connsiteY9893" fmla="*/ 4280206 h 5756219"/>
              <a:gd name="connsiteX9894" fmla="*/ 2559975 w 6226010"/>
              <a:gd name="connsiteY9894" fmla="*/ 4320970 h 5756219"/>
              <a:gd name="connsiteX9895" fmla="*/ 2573563 w 6226010"/>
              <a:gd name="connsiteY9895" fmla="*/ 4320970 h 5756219"/>
              <a:gd name="connsiteX9896" fmla="*/ 2565410 w 6226010"/>
              <a:gd name="connsiteY9896" fmla="*/ 4337275 h 5756219"/>
              <a:gd name="connsiteX9897" fmla="*/ 2557257 w 6226010"/>
              <a:gd name="connsiteY9897" fmla="*/ 4339993 h 5756219"/>
              <a:gd name="connsiteX9898" fmla="*/ 2557257 w 6226010"/>
              <a:gd name="connsiteY9898" fmla="*/ 4345428 h 5756219"/>
              <a:gd name="connsiteX9899" fmla="*/ 2554540 w 6226010"/>
              <a:gd name="connsiteY9899" fmla="*/ 4348146 h 5756219"/>
              <a:gd name="connsiteX9900" fmla="*/ 2565410 w 6226010"/>
              <a:gd name="connsiteY9900" fmla="*/ 4359016 h 5756219"/>
              <a:gd name="connsiteX9901" fmla="*/ 2565410 w 6226010"/>
              <a:gd name="connsiteY9901" fmla="*/ 4337275 h 5756219"/>
              <a:gd name="connsiteX9902" fmla="*/ 2581715 w 6226010"/>
              <a:gd name="connsiteY9902" fmla="*/ 4345428 h 5756219"/>
              <a:gd name="connsiteX9903" fmla="*/ 2573563 w 6226010"/>
              <a:gd name="connsiteY9903" fmla="*/ 4323687 h 5756219"/>
              <a:gd name="connsiteX9904" fmla="*/ 2581715 w 6226010"/>
              <a:gd name="connsiteY9904" fmla="*/ 4307382 h 5756219"/>
              <a:gd name="connsiteX9905" fmla="*/ 2606174 w 6226010"/>
              <a:gd name="connsiteY9905" fmla="*/ 4304664 h 5756219"/>
              <a:gd name="connsiteX9906" fmla="*/ 2589868 w 6226010"/>
              <a:gd name="connsiteY9906" fmla="*/ 4291076 h 5756219"/>
              <a:gd name="connsiteX9907" fmla="*/ 2581715 w 6226010"/>
              <a:gd name="connsiteY9907" fmla="*/ 4307382 h 5756219"/>
              <a:gd name="connsiteX9908" fmla="*/ 2557257 w 6226010"/>
              <a:gd name="connsiteY9908" fmla="*/ 4291076 h 5756219"/>
              <a:gd name="connsiteX9909" fmla="*/ 2573563 w 6226010"/>
              <a:gd name="connsiteY9909" fmla="*/ 4269335 h 5756219"/>
              <a:gd name="connsiteX9910" fmla="*/ 2611609 w 6226010"/>
              <a:gd name="connsiteY9910" fmla="*/ 4282923 h 5756219"/>
              <a:gd name="connsiteX9911" fmla="*/ 2625197 w 6226010"/>
              <a:gd name="connsiteY9911" fmla="*/ 4272053 h 5756219"/>
              <a:gd name="connsiteX9912" fmla="*/ 2608891 w 6226010"/>
              <a:gd name="connsiteY9912" fmla="*/ 4253030 h 5756219"/>
              <a:gd name="connsiteX9913" fmla="*/ 2587490 w 6226010"/>
              <a:gd name="connsiteY9913" fmla="*/ 4253370 h 5756219"/>
              <a:gd name="connsiteX9914" fmla="*/ 2584433 w 6226010"/>
              <a:gd name="connsiteY9914" fmla="*/ 4253745 h 5756219"/>
              <a:gd name="connsiteX9915" fmla="*/ 2584433 w 6226010"/>
              <a:gd name="connsiteY9915" fmla="*/ 4250312 h 5756219"/>
              <a:gd name="connsiteX9916" fmla="*/ 2532799 w 6226010"/>
              <a:gd name="connsiteY9916" fmla="*/ 4234007 h 5756219"/>
              <a:gd name="connsiteX9917" fmla="*/ 2530081 w 6226010"/>
              <a:gd name="connsiteY9917" fmla="*/ 4234007 h 5756219"/>
              <a:gd name="connsiteX9918" fmla="*/ 2573563 w 6226010"/>
              <a:gd name="connsiteY9918" fmla="*/ 4209548 h 5756219"/>
              <a:gd name="connsiteX9919" fmla="*/ 2576280 w 6226010"/>
              <a:gd name="connsiteY9919" fmla="*/ 4204113 h 5756219"/>
              <a:gd name="connsiteX9920" fmla="*/ 2576280 w 6226010"/>
              <a:gd name="connsiteY9920" fmla="*/ 4195961 h 5756219"/>
              <a:gd name="connsiteX9921" fmla="*/ 2565410 w 6226010"/>
              <a:gd name="connsiteY9921" fmla="*/ 4199018 h 5756219"/>
              <a:gd name="connsiteX9922" fmla="*/ 2563413 w 6226010"/>
              <a:gd name="connsiteY9922" fmla="*/ 4199955 h 5756219"/>
              <a:gd name="connsiteX9923" fmla="*/ 2562691 w 6226010"/>
              <a:gd name="connsiteY9923" fmla="*/ 4201397 h 5756219"/>
              <a:gd name="connsiteX9924" fmla="*/ 2561155 w 6226010"/>
              <a:gd name="connsiteY9924" fmla="*/ 4201013 h 5756219"/>
              <a:gd name="connsiteX9925" fmla="*/ 2554540 w 6226010"/>
              <a:gd name="connsiteY9925" fmla="*/ 4204113 h 5756219"/>
              <a:gd name="connsiteX9926" fmla="*/ 2554540 w 6226010"/>
              <a:gd name="connsiteY9926" fmla="*/ 4209548 h 5756219"/>
              <a:gd name="connsiteX9927" fmla="*/ 2543669 w 6226010"/>
              <a:gd name="connsiteY9927" fmla="*/ 4212266 h 5756219"/>
              <a:gd name="connsiteX9928" fmla="*/ 2538234 w 6226010"/>
              <a:gd name="connsiteY9928" fmla="*/ 4220419 h 5756219"/>
              <a:gd name="connsiteX9929" fmla="*/ 2532799 w 6226010"/>
              <a:gd name="connsiteY9929" fmla="*/ 4220419 h 5756219"/>
              <a:gd name="connsiteX9930" fmla="*/ 2532799 w 6226010"/>
              <a:gd name="connsiteY9930" fmla="*/ 4225854 h 5756219"/>
              <a:gd name="connsiteX9931" fmla="*/ 2524646 w 6226010"/>
              <a:gd name="connsiteY9931" fmla="*/ 4228572 h 5756219"/>
              <a:gd name="connsiteX9932" fmla="*/ 2521928 w 6226010"/>
              <a:gd name="connsiteY9932" fmla="*/ 4234007 h 5756219"/>
              <a:gd name="connsiteX9933" fmla="*/ 2511058 w 6226010"/>
              <a:gd name="connsiteY9933" fmla="*/ 4236724 h 5756219"/>
              <a:gd name="connsiteX9934" fmla="*/ 2511058 w 6226010"/>
              <a:gd name="connsiteY9934" fmla="*/ 4242160 h 5756219"/>
              <a:gd name="connsiteX9935" fmla="*/ 2489317 w 6226010"/>
              <a:gd name="connsiteY9935" fmla="*/ 4266618 h 5756219"/>
              <a:gd name="connsiteX9936" fmla="*/ 2473012 w 6226010"/>
              <a:gd name="connsiteY9936" fmla="*/ 4272053 h 5756219"/>
              <a:gd name="connsiteX9937" fmla="*/ 2467577 w 6226010"/>
              <a:gd name="connsiteY9937" fmla="*/ 4269335 h 5756219"/>
              <a:gd name="connsiteX9938" fmla="*/ 2459424 w 6226010"/>
              <a:gd name="connsiteY9938" fmla="*/ 4269335 h 5756219"/>
              <a:gd name="connsiteX9939" fmla="*/ 2432248 w 6226010"/>
              <a:gd name="connsiteY9939" fmla="*/ 4261183 h 5756219"/>
              <a:gd name="connsiteX9940" fmla="*/ 2432248 w 6226010"/>
              <a:gd name="connsiteY9940" fmla="*/ 4255747 h 5756219"/>
              <a:gd name="connsiteX9941" fmla="*/ 2458745 w 6226010"/>
              <a:gd name="connsiteY9941" fmla="*/ 4248274 h 5756219"/>
              <a:gd name="connsiteX9942" fmla="*/ 2477263 w 6226010"/>
              <a:gd name="connsiteY9942" fmla="*/ 4238734 h 5756219"/>
              <a:gd name="connsiteX9943" fmla="*/ 2473012 w 6226010"/>
              <a:gd name="connsiteY9943" fmla="*/ 4239443 h 5756219"/>
              <a:gd name="connsiteX9944" fmla="*/ 2464859 w 6226010"/>
              <a:gd name="connsiteY9944" fmla="*/ 4244878 h 5756219"/>
              <a:gd name="connsiteX9945" fmla="*/ 2445836 w 6226010"/>
              <a:gd name="connsiteY9945" fmla="*/ 4239443 h 5756219"/>
              <a:gd name="connsiteX9946" fmla="*/ 2415943 w 6226010"/>
              <a:gd name="connsiteY9946" fmla="*/ 4239443 h 5756219"/>
              <a:gd name="connsiteX9947" fmla="*/ 2443119 w 6226010"/>
              <a:gd name="connsiteY9947" fmla="*/ 4214984 h 5756219"/>
              <a:gd name="connsiteX9948" fmla="*/ 2445836 w 6226010"/>
              <a:gd name="connsiteY9948" fmla="*/ 4209549 h 5756219"/>
              <a:gd name="connsiteX9949" fmla="*/ 2453989 w 6226010"/>
              <a:gd name="connsiteY9949" fmla="*/ 4206831 h 5756219"/>
              <a:gd name="connsiteX9950" fmla="*/ 2470295 w 6226010"/>
              <a:gd name="connsiteY9950" fmla="*/ 4198679 h 5756219"/>
              <a:gd name="connsiteX9951" fmla="*/ 2475730 w 6226010"/>
              <a:gd name="connsiteY9951" fmla="*/ 4206831 h 5756219"/>
              <a:gd name="connsiteX9952" fmla="*/ 2492035 w 6226010"/>
              <a:gd name="connsiteY9952" fmla="*/ 4212267 h 5756219"/>
              <a:gd name="connsiteX9953" fmla="*/ 2492035 w 6226010"/>
              <a:gd name="connsiteY9953" fmla="*/ 4214984 h 5756219"/>
              <a:gd name="connsiteX9954" fmla="*/ 2502906 w 6226010"/>
              <a:gd name="connsiteY9954" fmla="*/ 4217702 h 5756219"/>
              <a:gd name="connsiteX9955" fmla="*/ 2502906 w 6226010"/>
              <a:gd name="connsiteY9955" fmla="*/ 4223136 h 5756219"/>
              <a:gd name="connsiteX9956" fmla="*/ 2505623 w 6226010"/>
              <a:gd name="connsiteY9956" fmla="*/ 4223136 h 5756219"/>
              <a:gd name="connsiteX9957" fmla="*/ 2508341 w 6226010"/>
              <a:gd name="connsiteY9957" fmla="*/ 4217701 h 5756219"/>
              <a:gd name="connsiteX9958" fmla="*/ 2516493 w 6226010"/>
              <a:gd name="connsiteY9958" fmla="*/ 4214984 h 5756219"/>
              <a:gd name="connsiteX9959" fmla="*/ 2516493 w 6226010"/>
              <a:gd name="connsiteY9959" fmla="*/ 4213044 h 5756219"/>
              <a:gd name="connsiteX9960" fmla="*/ 2505622 w 6226010"/>
              <a:gd name="connsiteY9960" fmla="*/ 4206832 h 5756219"/>
              <a:gd name="connsiteX9961" fmla="*/ 2505622 w 6226010"/>
              <a:gd name="connsiteY9961" fmla="*/ 4204114 h 5756219"/>
              <a:gd name="connsiteX9962" fmla="*/ 2492034 w 6226010"/>
              <a:gd name="connsiteY9962" fmla="*/ 4201397 h 5756219"/>
              <a:gd name="connsiteX9963" fmla="*/ 2492034 w 6226010"/>
              <a:gd name="connsiteY9963" fmla="*/ 4195962 h 5756219"/>
              <a:gd name="connsiteX9964" fmla="*/ 2483881 w 6226010"/>
              <a:gd name="connsiteY9964" fmla="*/ 4193244 h 5756219"/>
              <a:gd name="connsiteX9965" fmla="*/ 2481163 w 6226010"/>
              <a:gd name="connsiteY9965" fmla="*/ 4187809 h 5756219"/>
              <a:gd name="connsiteX9966" fmla="*/ 2497469 w 6226010"/>
              <a:gd name="connsiteY9966" fmla="*/ 4185091 h 5756219"/>
              <a:gd name="connsiteX9967" fmla="*/ 2500186 w 6226010"/>
              <a:gd name="connsiteY9967" fmla="*/ 4182374 h 5756219"/>
              <a:gd name="connsiteX9968" fmla="*/ 2532797 w 6226010"/>
              <a:gd name="connsiteY9968" fmla="*/ 4182374 h 5756219"/>
              <a:gd name="connsiteX9969" fmla="*/ 2535515 w 6226010"/>
              <a:gd name="connsiteY9969" fmla="*/ 4182374 h 5756219"/>
              <a:gd name="connsiteX9970" fmla="*/ 2530590 w 6226010"/>
              <a:gd name="connsiteY9970" fmla="*/ 4175806 h 5756219"/>
              <a:gd name="connsiteX9971" fmla="*/ 2538233 w 6226010"/>
              <a:gd name="connsiteY9971" fmla="*/ 4176939 h 5756219"/>
              <a:gd name="connsiteX9972" fmla="*/ 2540950 w 6226010"/>
              <a:gd name="connsiteY9972" fmla="*/ 4182374 h 5756219"/>
              <a:gd name="connsiteX9973" fmla="*/ 2546385 w 6226010"/>
              <a:gd name="connsiteY9973" fmla="*/ 4182374 h 5756219"/>
              <a:gd name="connsiteX9974" fmla="*/ 2554106 w 6226010"/>
              <a:gd name="connsiteY9974" fmla="*/ 4182856 h 5756219"/>
              <a:gd name="connsiteX9975" fmla="*/ 2554540 w 6226010"/>
              <a:gd name="connsiteY9975" fmla="*/ 4182373 h 5756219"/>
              <a:gd name="connsiteX9976" fmla="*/ 2554540 w 6226010"/>
              <a:gd name="connsiteY9976" fmla="*/ 4176937 h 5756219"/>
              <a:gd name="connsiteX9977" fmla="*/ 2565410 w 6226010"/>
              <a:gd name="connsiteY9977" fmla="*/ 4176937 h 5756219"/>
              <a:gd name="connsiteX9978" fmla="*/ 2570845 w 6226010"/>
              <a:gd name="connsiteY9978" fmla="*/ 4171502 h 5756219"/>
              <a:gd name="connsiteX9979" fmla="*/ 2587151 w 6226010"/>
              <a:gd name="connsiteY9979" fmla="*/ 4168785 h 5756219"/>
              <a:gd name="connsiteX9980" fmla="*/ 2589868 w 6226010"/>
              <a:gd name="connsiteY9980" fmla="*/ 4163349 h 5756219"/>
              <a:gd name="connsiteX9981" fmla="*/ 2598021 w 6226010"/>
              <a:gd name="connsiteY9981" fmla="*/ 4163349 h 5756219"/>
              <a:gd name="connsiteX9982" fmla="*/ 2617044 w 6226010"/>
              <a:gd name="connsiteY9982" fmla="*/ 4157914 h 5756219"/>
              <a:gd name="connsiteX9983" fmla="*/ 2603456 w 6226010"/>
              <a:gd name="connsiteY9983" fmla="*/ 4149762 h 5756219"/>
              <a:gd name="connsiteX9984" fmla="*/ 2595303 w 6226010"/>
              <a:gd name="connsiteY9984" fmla="*/ 4144326 h 5756219"/>
              <a:gd name="connsiteX9985" fmla="*/ 2587151 w 6226010"/>
              <a:gd name="connsiteY9985" fmla="*/ 4144326 h 5756219"/>
              <a:gd name="connsiteX9986" fmla="*/ 2578998 w 6226010"/>
              <a:gd name="connsiteY9986" fmla="*/ 4149762 h 5756219"/>
              <a:gd name="connsiteX9987" fmla="*/ 2584433 w 6226010"/>
              <a:gd name="connsiteY9987" fmla="*/ 4138891 h 5756219"/>
              <a:gd name="connsiteX9988" fmla="*/ 2576280 w 6226010"/>
              <a:gd name="connsiteY9988" fmla="*/ 4133456 h 5756219"/>
              <a:gd name="connsiteX9989" fmla="*/ 2543669 w 6226010"/>
              <a:gd name="connsiteY9989" fmla="*/ 4168785 h 5756219"/>
              <a:gd name="connsiteX9990" fmla="*/ 2531652 w 6226010"/>
              <a:gd name="connsiteY9990" fmla="*/ 4170696 h 5756219"/>
              <a:gd name="connsiteX9991" fmla="*/ 2525473 w 6226010"/>
              <a:gd name="connsiteY9991" fmla="*/ 4171116 h 5756219"/>
              <a:gd name="connsiteX9992" fmla="*/ 2527362 w 6226010"/>
              <a:gd name="connsiteY9992" fmla="*/ 4171503 h 5756219"/>
              <a:gd name="connsiteX9993" fmla="*/ 2530590 w 6226010"/>
              <a:gd name="connsiteY9993" fmla="*/ 4175806 h 5756219"/>
              <a:gd name="connsiteX9994" fmla="*/ 2529061 w 6226010"/>
              <a:gd name="connsiteY9994" fmla="*/ 4175580 h 5756219"/>
              <a:gd name="connsiteX9995" fmla="*/ 2521927 w 6226010"/>
              <a:gd name="connsiteY9995" fmla="*/ 4174221 h 5756219"/>
              <a:gd name="connsiteX9996" fmla="*/ 2520542 w 6226010"/>
              <a:gd name="connsiteY9996" fmla="*/ 4171451 h 5756219"/>
              <a:gd name="connsiteX9997" fmla="*/ 2516266 w 6226010"/>
              <a:gd name="connsiteY9997" fmla="*/ 4171742 h 5756219"/>
              <a:gd name="connsiteX9998" fmla="*/ 2515473 w 6226010"/>
              <a:gd name="connsiteY9998" fmla="*/ 4171843 h 5756219"/>
              <a:gd name="connsiteX9999" fmla="*/ 2497469 w 6226010"/>
              <a:gd name="connsiteY9999" fmla="*/ 4174221 h 5756219"/>
              <a:gd name="connsiteX10000" fmla="*/ 2488297 w 6226010"/>
              <a:gd name="connsiteY10000" fmla="*/ 4173201 h 5756219"/>
              <a:gd name="connsiteX10001" fmla="*/ 2484969 w 6226010"/>
              <a:gd name="connsiteY10001" fmla="*/ 4173677 h 5756219"/>
              <a:gd name="connsiteX10002" fmla="*/ 2491675 w 6226010"/>
              <a:gd name="connsiteY10002" fmla="*/ 4170324 h 5756219"/>
              <a:gd name="connsiteX10003" fmla="*/ 2483882 w 6226010"/>
              <a:gd name="connsiteY10003" fmla="*/ 4168785 h 5756219"/>
              <a:gd name="connsiteX10004" fmla="*/ 2481165 w 6226010"/>
              <a:gd name="connsiteY10004" fmla="*/ 4163349 h 5756219"/>
              <a:gd name="connsiteX10005" fmla="*/ 2451271 w 6226010"/>
              <a:gd name="connsiteY10005" fmla="*/ 4155197 h 5756219"/>
              <a:gd name="connsiteX10006" fmla="*/ 2429530 w 6226010"/>
              <a:gd name="connsiteY10006" fmla="*/ 4160632 h 5756219"/>
              <a:gd name="connsiteX10007" fmla="*/ 2407789 w 6226010"/>
              <a:gd name="connsiteY10007" fmla="*/ 4160632 h 5756219"/>
              <a:gd name="connsiteX10008" fmla="*/ 2402354 w 6226010"/>
              <a:gd name="connsiteY10008" fmla="*/ 4166067 h 5756219"/>
              <a:gd name="connsiteX10009" fmla="*/ 2388766 w 6226010"/>
              <a:gd name="connsiteY10009" fmla="*/ 4166067 h 5756219"/>
              <a:gd name="connsiteX10010" fmla="*/ 2383331 w 6226010"/>
              <a:gd name="connsiteY10010" fmla="*/ 4174220 h 5756219"/>
              <a:gd name="connsiteX10011" fmla="*/ 2356155 w 6226010"/>
              <a:gd name="connsiteY10011" fmla="*/ 4174220 h 5756219"/>
              <a:gd name="connsiteX10012" fmla="*/ 2391484 w 6226010"/>
              <a:gd name="connsiteY10012" fmla="*/ 4108998 h 5756219"/>
              <a:gd name="connsiteX10013" fmla="*/ 2410507 w 6226010"/>
              <a:gd name="connsiteY10013" fmla="*/ 4106280 h 5756219"/>
              <a:gd name="connsiteX10014" fmla="*/ 2413225 w 6226010"/>
              <a:gd name="connsiteY10014" fmla="*/ 4100845 h 5756219"/>
              <a:gd name="connsiteX10015" fmla="*/ 2434965 w 6226010"/>
              <a:gd name="connsiteY10015" fmla="*/ 4098127 h 5756219"/>
              <a:gd name="connsiteX10016" fmla="*/ 2440401 w 6226010"/>
              <a:gd name="connsiteY10016" fmla="*/ 4095410 h 5756219"/>
              <a:gd name="connsiteX10017" fmla="*/ 2445836 w 6226010"/>
              <a:gd name="connsiteY10017" fmla="*/ 4098127 h 5756219"/>
              <a:gd name="connsiteX10018" fmla="*/ 2464859 w 6226010"/>
              <a:gd name="connsiteY10018" fmla="*/ 4092692 h 5756219"/>
              <a:gd name="connsiteX10019" fmla="*/ 2481165 w 6226010"/>
              <a:gd name="connsiteY10019" fmla="*/ 4073669 h 5756219"/>
              <a:gd name="connsiteX10020" fmla="*/ 2489317 w 6226010"/>
              <a:gd name="connsiteY10020" fmla="*/ 4065516 h 5756219"/>
              <a:gd name="connsiteX10021" fmla="*/ 2470294 w 6226010"/>
              <a:gd name="connsiteY10021" fmla="*/ 4051928 h 5756219"/>
              <a:gd name="connsiteX10022" fmla="*/ 2443118 w 6226010"/>
              <a:gd name="connsiteY10022" fmla="*/ 4076386 h 5756219"/>
              <a:gd name="connsiteX10023" fmla="*/ 2383331 w 6226010"/>
              <a:gd name="connsiteY10023" fmla="*/ 4081822 h 5756219"/>
              <a:gd name="connsiteX10024" fmla="*/ 2375178 w 6226010"/>
              <a:gd name="connsiteY10024" fmla="*/ 4079104 h 5756219"/>
              <a:gd name="connsiteX10025" fmla="*/ 2388766 w 6226010"/>
              <a:gd name="connsiteY10025" fmla="*/ 4008447 h 5756219"/>
              <a:gd name="connsiteX10026" fmla="*/ 2388766 w 6226010"/>
              <a:gd name="connsiteY10026" fmla="*/ 3989423 h 5756219"/>
              <a:gd name="connsiteX10027" fmla="*/ 2372461 w 6226010"/>
              <a:gd name="connsiteY10027" fmla="*/ 3975835 h 5756219"/>
              <a:gd name="connsiteX10028" fmla="*/ 2372461 w 6226010"/>
              <a:gd name="connsiteY10028" fmla="*/ 3983988 h 5756219"/>
              <a:gd name="connsiteX10029" fmla="*/ 2356155 w 6226010"/>
              <a:gd name="connsiteY10029" fmla="*/ 4057363 h 5756219"/>
              <a:gd name="connsiteX10030" fmla="*/ 2356155 w 6226010"/>
              <a:gd name="connsiteY10030" fmla="*/ 4095410 h 5756219"/>
              <a:gd name="connsiteX10031" fmla="*/ 2331697 w 6226010"/>
              <a:gd name="connsiteY10031" fmla="*/ 4133456 h 5756219"/>
              <a:gd name="connsiteX10032" fmla="*/ 2320826 w 6226010"/>
              <a:gd name="connsiteY10032" fmla="*/ 4160632 h 5756219"/>
              <a:gd name="connsiteX10033" fmla="*/ 2309955 w 6226010"/>
              <a:gd name="connsiteY10033" fmla="*/ 4176937 h 5756219"/>
              <a:gd name="connsiteX10034" fmla="*/ 2290932 w 6226010"/>
              <a:gd name="connsiteY10034" fmla="*/ 4179655 h 5756219"/>
              <a:gd name="connsiteX10035" fmla="*/ 2282779 w 6226010"/>
              <a:gd name="connsiteY10035" fmla="*/ 4185090 h 5756219"/>
              <a:gd name="connsiteX10036" fmla="*/ 2250168 w 6226010"/>
              <a:gd name="connsiteY10036" fmla="*/ 4185090 h 5756219"/>
              <a:gd name="connsiteX10037" fmla="*/ 2266474 w 6226010"/>
              <a:gd name="connsiteY10037" fmla="*/ 4147044 h 5756219"/>
              <a:gd name="connsiteX10038" fmla="*/ 2266474 w 6226010"/>
              <a:gd name="connsiteY10038" fmla="*/ 4136173 h 5756219"/>
              <a:gd name="connsiteX10039" fmla="*/ 2274626 w 6226010"/>
              <a:gd name="connsiteY10039" fmla="*/ 4125303 h 5756219"/>
              <a:gd name="connsiteX10040" fmla="*/ 2290932 w 6226010"/>
              <a:gd name="connsiteY10040" fmla="*/ 4092692 h 5756219"/>
              <a:gd name="connsiteX10041" fmla="*/ 2307237 w 6226010"/>
              <a:gd name="connsiteY10041" fmla="*/ 4062799 h 5756219"/>
              <a:gd name="connsiteX10042" fmla="*/ 2290932 w 6226010"/>
              <a:gd name="connsiteY10042" fmla="*/ 4062799 h 5756219"/>
              <a:gd name="connsiteX10043" fmla="*/ 2285497 w 6226010"/>
              <a:gd name="connsiteY10043" fmla="*/ 4081822 h 5756219"/>
              <a:gd name="connsiteX10044" fmla="*/ 2266474 w 6226010"/>
              <a:gd name="connsiteY10044" fmla="*/ 4111715 h 5756219"/>
              <a:gd name="connsiteX10045" fmla="*/ 2263756 w 6226010"/>
              <a:gd name="connsiteY10045" fmla="*/ 4111715 h 5756219"/>
              <a:gd name="connsiteX10046" fmla="*/ 2261038 w 6226010"/>
              <a:gd name="connsiteY10046" fmla="*/ 4111715 h 5756219"/>
              <a:gd name="connsiteX10047" fmla="*/ 2261038 w 6226010"/>
              <a:gd name="connsiteY10047" fmla="*/ 4087257 h 5756219"/>
              <a:gd name="connsiteX10048" fmla="*/ 2266474 w 6226010"/>
              <a:gd name="connsiteY10048" fmla="*/ 4070951 h 5756219"/>
              <a:gd name="connsiteX10049" fmla="*/ 2266474 w 6226010"/>
              <a:gd name="connsiteY10049" fmla="*/ 4057363 h 5756219"/>
              <a:gd name="connsiteX10050" fmla="*/ 2255603 w 6226010"/>
              <a:gd name="connsiteY10050" fmla="*/ 4057363 h 5756219"/>
              <a:gd name="connsiteX10051" fmla="*/ 2247450 w 6226010"/>
              <a:gd name="connsiteY10051" fmla="*/ 4122585 h 5756219"/>
              <a:gd name="connsiteX10052" fmla="*/ 2250168 w 6226010"/>
              <a:gd name="connsiteY10052" fmla="*/ 4141609 h 5756219"/>
              <a:gd name="connsiteX10053" fmla="*/ 2236580 w 6226010"/>
              <a:gd name="connsiteY10053" fmla="*/ 4174220 h 5756219"/>
              <a:gd name="connsiteX10054" fmla="*/ 2195816 w 6226010"/>
              <a:gd name="connsiteY10054" fmla="*/ 4163349 h 5756219"/>
              <a:gd name="connsiteX10055" fmla="*/ 2195816 w 6226010"/>
              <a:gd name="connsiteY10055" fmla="*/ 4160632 h 5756219"/>
              <a:gd name="connsiteX10056" fmla="*/ 2168640 w 6226010"/>
              <a:gd name="connsiteY10056" fmla="*/ 4157914 h 5756219"/>
              <a:gd name="connsiteX10057" fmla="*/ 2136029 w 6226010"/>
              <a:gd name="connsiteY10057" fmla="*/ 4157914 h 5756219"/>
              <a:gd name="connsiteX10058" fmla="*/ 2111571 w 6226010"/>
              <a:gd name="connsiteY10058" fmla="*/ 4149762 h 5756219"/>
              <a:gd name="connsiteX10059" fmla="*/ 2111571 w 6226010"/>
              <a:gd name="connsiteY10059" fmla="*/ 4147044 h 5756219"/>
              <a:gd name="connsiteX10060" fmla="*/ 2040913 w 6226010"/>
              <a:gd name="connsiteY10060" fmla="*/ 4144326 h 5756219"/>
              <a:gd name="connsiteX10061" fmla="*/ 2030043 w 6226010"/>
              <a:gd name="connsiteY10061" fmla="*/ 4147044 h 5756219"/>
              <a:gd name="connsiteX10062" fmla="*/ 2027325 w 6226010"/>
              <a:gd name="connsiteY10062" fmla="*/ 4149762 h 5756219"/>
              <a:gd name="connsiteX10063" fmla="*/ 2008302 w 6226010"/>
              <a:gd name="connsiteY10063" fmla="*/ 4149762 h 5756219"/>
              <a:gd name="connsiteX10064" fmla="*/ 2000149 w 6226010"/>
              <a:gd name="connsiteY10064" fmla="*/ 4157914 h 5756219"/>
              <a:gd name="connsiteX10065" fmla="*/ 1989279 w 6226010"/>
              <a:gd name="connsiteY10065" fmla="*/ 4157914 h 5756219"/>
              <a:gd name="connsiteX10066" fmla="*/ 1972973 w 6226010"/>
              <a:gd name="connsiteY10066" fmla="*/ 4166067 h 5756219"/>
              <a:gd name="connsiteX10067" fmla="*/ 1940362 w 6226010"/>
              <a:gd name="connsiteY10067" fmla="*/ 4195961 h 5756219"/>
              <a:gd name="connsiteX10068" fmla="*/ 1929492 w 6226010"/>
              <a:gd name="connsiteY10068" fmla="*/ 4195961 h 5756219"/>
              <a:gd name="connsiteX10069" fmla="*/ 1924057 w 6226010"/>
              <a:gd name="connsiteY10069" fmla="*/ 4201396 h 5756219"/>
              <a:gd name="connsiteX10070" fmla="*/ 1913186 w 6226010"/>
              <a:gd name="connsiteY10070" fmla="*/ 4204113 h 5756219"/>
              <a:gd name="connsiteX10071" fmla="*/ 1896881 w 6226010"/>
              <a:gd name="connsiteY10071" fmla="*/ 4220419 h 5756219"/>
              <a:gd name="connsiteX10072" fmla="*/ 1896881 w 6226010"/>
              <a:gd name="connsiteY10072" fmla="*/ 4209548 h 5756219"/>
              <a:gd name="connsiteX10073" fmla="*/ 1926774 w 6226010"/>
              <a:gd name="connsiteY10073" fmla="*/ 4179655 h 5756219"/>
              <a:gd name="connsiteX10074" fmla="*/ 1934927 w 6226010"/>
              <a:gd name="connsiteY10074" fmla="*/ 4166067 h 5756219"/>
              <a:gd name="connsiteX10075" fmla="*/ 1945797 w 6226010"/>
              <a:gd name="connsiteY10075" fmla="*/ 4160632 h 5756219"/>
              <a:gd name="connsiteX10076" fmla="*/ 1953617 w 6226010"/>
              <a:gd name="connsiteY10076" fmla="*/ 4150206 h 5756219"/>
              <a:gd name="connsiteX10077" fmla="*/ 1950214 w 6226010"/>
              <a:gd name="connsiteY10077" fmla="*/ 4127002 h 5756219"/>
              <a:gd name="connsiteX10078" fmla="*/ 1948515 w 6226010"/>
              <a:gd name="connsiteY10078" fmla="*/ 4095410 h 5756219"/>
              <a:gd name="connsiteX10079" fmla="*/ 1948515 w 6226010"/>
              <a:gd name="connsiteY10079" fmla="*/ 4073669 h 5756219"/>
              <a:gd name="connsiteX10080" fmla="*/ 1943547 w 6226010"/>
              <a:gd name="connsiteY10080" fmla="*/ 4026281 h 5756219"/>
              <a:gd name="connsiteX10081" fmla="*/ 1944207 w 6226010"/>
              <a:gd name="connsiteY10081" fmla="*/ 4022643 h 5756219"/>
              <a:gd name="connsiteX10082" fmla="*/ 1937645 w 6226010"/>
              <a:gd name="connsiteY10082" fmla="*/ 4016599 h 5756219"/>
              <a:gd name="connsiteX10083" fmla="*/ 1891445 w 6226010"/>
              <a:gd name="connsiteY10083" fmla="*/ 4005729 h 5756219"/>
              <a:gd name="connsiteX10084" fmla="*/ 1891445 w 6226010"/>
              <a:gd name="connsiteY10084" fmla="*/ 4000294 h 5756219"/>
              <a:gd name="connsiteX10085" fmla="*/ 1940362 w 6226010"/>
              <a:gd name="connsiteY10085" fmla="*/ 3970400 h 5756219"/>
              <a:gd name="connsiteX10086" fmla="*/ 1943080 w 6226010"/>
              <a:gd name="connsiteY10086" fmla="*/ 3948659 h 5756219"/>
              <a:gd name="connsiteX10087" fmla="*/ 1934927 w 6226010"/>
              <a:gd name="connsiteY10087" fmla="*/ 3880719 h 5756219"/>
              <a:gd name="connsiteX10088" fmla="*/ 1924057 w 6226010"/>
              <a:gd name="connsiteY10088" fmla="*/ 3883437 h 5756219"/>
              <a:gd name="connsiteX10089" fmla="*/ 1929492 w 6226010"/>
              <a:gd name="connsiteY10089" fmla="*/ 3907895 h 5756219"/>
              <a:gd name="connsiteX10090" fmla="*/ 1921339 w 6226010"/>
              <a:gd name="connsiteY10090" fmla="*/ 3964965 h 5756219"/>
              <a:gd name="connsiteX10091" fmla="*/ 1913186 w 6226010"/>
              <a:gd name="connsiteY10091" fmla="*/ 3967683 h 5756219"/>
              <a:gd name="connsiteX10092" fmla="*/ 1907400 w 6226010"/>
              <a:gd name="connsiteY10092" fmla="*/ 3972504 h 5756219"/>
              <a:gd name="connsiteX10093" fmla="*/ 1905034 w 6226010"/>
              <a:gd name="connsiteY10093" fmla="*/ 3986705 h 5756219"/>
              <a:gd name="connsiteX10094" fmla="*/ 1896541 w 6226010"/>
              <a:gd name="connsiteY10094" fmla="*/ 3987639 h 5756219"/>
              <a:gd name="connsiteX10095" fmla="*/ 1880890 w 6226010"/>
              <a:gd name="connsiteY10095" fmla="*/ 3989955 h 5756219"/>
              <a:gd name="connsiteX10096" fmla="*/ 1872422 w 6226010"/>
              <a:gd name="connsiteY10096" fmla="*/ 3997576 h 5756219"/>
              <a:gd name="connsiteX10097" fmla="*/ 1866987 w 6226010"/>
              <a:gd name="connsiteY10097" fmla="*/ 3997576 h 5756219"/>
              <a:gd name="connsiteX10098" fmla="*/ 1865607 w 6226010"/>
              <a:gd name="connsiteY10098" fmla="*/ 3992919 h 5756219"/>
              <a:gd name="connsiteX10099" fmla="*/ 1862232 w 6226010"/>
              <a:gd name="connsiteY10099" fmla="*/ 3993584 h 5756219"/>
              <a:gd name="connsiteX10100" fmla="*/ 1850682 w 6226010"/>
              <a:gd name="connsiteY10100" fmla="*/ 3997576 h 5756219"/>
              <a:gd name="connsiteX10101" fmla="*/ 1831659 w 6226010"/>
              <a:gd name="connsiteY10101" fmla="*/ 3997576 h 5756219"/>
              <a:gd name="connsiteX10102" fmla="*/ 1845247 w 6226010"/>
              <a:gd name="connsiteY10102" fmla="*/ 3973117 h 5756219"/>
              <a:gd name="connsiteX10103" fmla="*/ 1837094 w 6226010"/>
              <a:gd name="connsiteY10103" fmla="*/ 3921483 h 5756219"/>
              <a:gd name="connsiteX10104" fmla="*/ 1834376 w 6226010"/>
              <a:gd name="connsiteY10104" fmla="*/ 3918765 h 5756219"/>
              <a:gd name="connsiteX10105" fmla="*/ 1826223 w 6226010"/>
              <a:gd name="connsiteY10105" fmla="*/ 3921483 h 5756219"/>
              <a:gd name="connsiteX10106" fmla="*/ 1831659 w 6226010"/>
              <a:gd name="connsiteY10106" fmla="*/ 3935071 h 5756219"/>
              <a:gd name="connsiteX10107" fmla="*/ 1831659 w 6226010"/>
              <a:gd name="connsiteY10107" fmla="*/ 3967682 h 5756219"/>
              <a:gd name="connsiteX10108" fmla="*/ 1828941 w 6226010"/>
              <a:gd name="connsiteY10108" fmla="*/ 3973117 h 5756219"/>
              <a:gd name="connsiteX10109" fmla="*/ 1818071 w 6226010"/>
              <a:gd name="connsiteY10109" fmla="*/ 3981270 h 5756219"/>
              <a:gd name="connsiteX10110" fmla="*/ 1807200 w 6226010"/>
              <a:gd name="connsiteY10110" fmla="*/ 4013881 h 5756219"/>
              <a:gd name="connsiteX10111" fmla="*/ 1785459 w 6226010"/>
              <a:gd name="connsiteY10111" fmla="*/ 4022034 h 5756219"/>
              <a:gd name="connsiteX10112" fmla="*/ 1753867 w 6226010"/>
              <a:gd name="connsiteY10112" fmla="*/ 4040718 h 5756219"/>
              <a:gd name="connsiteX10113" fmla="*/ 1745141 w 6226010"/>
              <a:gd name="connsiteY10113" fmla="*/ 4049211 h 5756219"/>
              <a:gd name="connsiteX10114" fmla="*/ 1752849 w 6226010"/>
              <a:gd name="connsiteY10114" fmla="*/ 4049211 h 5756219"/>
              <a:gd name="connsiteX10115" fmla="*/ 1761001 w 6226010"/>
              <a:gd name="connsiteY10115" fmla="*/ 4041058 h 5756219"/>
              <a:gd name="connsiteX10116" fmla="*/ 1771872 w 6226010"/>
              <a:gd name="connsiteY10116" fmla="*/ 4041058 h 5756219"/>
              <a:gd name="connsiteX10117" fmla="*/ 1777307 w 6226010"/>
              <a:gd name="connsiteY10117" fmla="*/ 4035623 h 5756219"/>
              <a:gd name="connsiteX10118" fmla="*/ 1788177 w 6226010"/>
              <a:gd name="connsiteY10118" fmla="*/ 4035623 h 5756219"/>
              <a:gd name="connsiteX10119" fmla="*/ 1790895 w 6226010"/>
              <a:gd name="connsiteY10119" fmla="*/ 4030187 h 5756219"/>
              <a:gd name="connsiteX10120" fmla="*/ 1809918 w 6226010"/>
              <a:gd name="connsiteY10120" fmla="*/ 4030187 h 5756219"/>
              <a:gd name="connsiteX10121" fmla="*/ 1823506 w 6226010"/>
              <a:gd name="connsiteY10121" fmla="*/ 4016599 h 5756219"/>
              <a:gd name="connsiteX10122" fmla="*/ 1845247 w 6226010"/>
              <a:gd name="connsiteY10122" fmla="*/ 4013882 h 5756219"/>
              <a:gd name="connsiteX10123" fmla="*/ 1856117 w 6226010"/>
              <a:gd name="connsiteY10123" fmla="*/ 4008447 h 5756219"/>
              <a:gd name="connsiteX10124" fmla="*/ 1880575 w 6226010"/>
              <a:gd name="connsiteY10124" fmla="*/ 4008447 h 5756219"/>
              <a:gd name="connsiteX10125" fmla="*/ 1891446 w 6226010"/>
              <a:gd name="connsiteY10125" fmla="*/ 4011164 h 5756219"/>
              <a:gd name="connsiteX10126" fmla="*/ 1899599 w 6226010"/>
              <a:gd name="connsiteY10126" fmla="*/ 4051928 h 5756219"/>
              <a:gd name="connsiteX10127" fmla="*/ 1913187 w 6226010"/>
              <a:gd name="connsiteY10127" fmla="*/ 4152480 h 5756219"/>
              <a:gd name="connsiteX10128" fmla="*/ 1913187 w 6226010"/>
              <a:gd name="connsiteY10128" fmla="*/ 4176938 h 5756219"/>
              <a:gd name="connsiteX10129" fmla="*/ 1913187 w 6226010"/>
              <a:gd name="connsiteY10129" fmla="*/ 4187809 h 5756219"/>
              <a:gd name="connsiteX10130" fmla="*/ 1910469 w 6226010"/>
              <a:gd name="connsiteY10130" fmla="*/ 4187809 h 5756219"/>
              <a:gd name="connsiteX10131" fmla="*/ 1902316 w 6226010"/>
              <a:gd name="connsiteY10131" fmla="*/ 4195961 h 5756219"/>
              <a:gd name="connsiteX10132" fmla="*/ 1896881 w 6226010"/>
              <a:gd name="connsiteY10132" fmla="*/ 4195961 h 5756219"/>
              <a:gd name="connsiteX10133" fmla="*/ 1894163 w 6226010"/>
              <a:gd name="connsiteY10133" fmla="*/ 4201397 h 5756219"/>
              <a:gd name="connsiteX10134" fmla="*/ 1886011 w 6226010"/>
              <a:gd name="connsiteY10134" fmla="*/ 4204114 h 5756219"/>
              <a:gd name="connsiteX10135" fmla="*/ 1883293 w 6226010"/>
              <a:gd name="connsiteY10135" fmla="*/ 4209549 h 5756219"/>
              <a:gd name="connsiteX10136" fmla="*/ 1872423 w 6226010"/>
              <a:gd name="connsiteY10136" fmla="*/ 4212267 h 5756219"/>
              <a:gd name="connsiteX10137" fmla="*/ 1869705 w 6226010"/>
              <a:gd name="connsiteY10137" fmla="*/ 4217702 h 5756219"/>
              <a:gd name="connsiteX10138" fmla="*/ 1856117 w 6226010"/>
              <a:gd name="connsiteY10138" fmla="*/ 4220420 h 5756219"/>
              <a:gd name="connsiteX10139" fmla="*/ 1842529 w 6226010"/>
              <a:gd name="connsiteY10139" fmla="*/ 4239443 h 5756219"/>
              <a:gd name="connsiteX10140" fmla="*/ 1818071 w 6226010"/>
              <a:gd name="connsiteY10140" fmla="*/ 4280207 h 5756219"/>
              <a:gd name="connsiteX10141" fmla="*/ 1812636 w 6226010"/>
              <a:gd name="connsiteY10141" fmla="*/ 4318253 h 5756219"/>
              <a:gd name="connsiteX10142" fmla="*/ 1807200 w 6226010"/>
              <a:gd name="connsiteY10142" fmla="*/ 4334559 h 5756219"/>
              <a:gd name="connsiteX10143" fmla="*/ 1766437 w 6226010"/>
              <a:gd name="connsiteY10143" fmla="*/ 4318253 h 5756219"/>
              <a:gd name="connsiteX10144" fmla="*/ 1763719 w 6226010"/>
              <a:gd name="connsiteY10144" fmla="*/ 4312818 h 5756219"/>
              <a:gd name="connsiteX10145" fmla="*/ 1736543 w 6226010"/>
              <a:gd name="connsiteY10145" fmla="*/ 4280207 h 5756219"/>
              <a:gd name="connsiteX10146" fmla="*/ 1733825 w 6226010"/>
              <a:gd name="connsiteY10146" fmla="*/ 4263901 h 5756219"/>
              <a:gd name="connsiteX10147" fmla="*/ 1725673 w 6226010"/>
              <a:gd name="connsiteY10147" fmla="*/ 4253031 h 5756219"/>
              <a:gd name="connsiteX10148" fmla="*/ 1725673 w 6226010"/>
              <a:gd name="connsiteY10148" fmla="*/ 4247596 h 5756219"/>
              <a:gd name="connsiteX10149" fmla="*/ 1720237 w 6226010"/>
              <a:gd name="connsiteY10149" fmla="*/ 4244878 h 5756219"/>
              <a:gd name="connsiteX10150" fmla="*/ 1720237 w 6226010"/>
              <a:gd name="connsiteY10150" fmla="*/ 4239443 h 5756219"/>
              <a:gd name="connsiteX10151" fmla="*/ 1714802 w 6226010"/>
              <a:gd name="connsiteY10151" fmla="*/ 4236725 h 5756219"/>
              <a:gd name="connsiteX10152" fmla="*/ 1709367 w 6226010"/>
              <a:gd name="connsiteY10152" fmla="*/ 4225855 h 5756219"/>
              <a:gd name="connsiteX10153" fmla="*/ 1698497 w 6226010"/>
              <a:gd name="connsiteY10153" fmla="*/ 4214985 h 5756219"/>
              <a:gd name="connsiteX10154" fmla="*/ 1698497 w 6226010"/>
              <a:gd name="connsiteY10154" fmla="*/ 4198679 h 5756219"/>
              <a:gd name="connsiteX10155" fmla="*/ 1693061 w 6226010"/>
              <a:gd name="connsiteY10155" fmla="*/ 4190526 h 5756219"/>
              <a:gd name="connsiteX10156" fmla="*/ 1690344 w 6226010"/>
              <a:gd name="connsiteY10156" fmla="*/ 4168786 h 5756219"/>
              <a:gd name="connsiteX10157" fmla="*/ 1676756 w 6226010"/>
              <a:gd name="connsiteY10157" fmla="*/ 4128022 h 5756219"/>
              <a:gd name="connsiteX10158" fmla="*/ 1671321 w 6226010"/>
              <a:gd name="connsiteY10158" fmla="*/ 4106281 h 5756219"/>
              <a:gd name="connsiteX10159" fmla="*/ 1679473 w 6226010"/>
              <a:gd name="connsiteY10159" fmla="*/ 4084540 h 5756219"/>
              <a:gd name="connsiteX10160" fmla="*/ 1687626 w 6226010"/>
              <a:gd name="connsiteY10160" fmla="*/ 4081823 h 5756219"/>
              <a:gd name="connsiteX10161" fmla="*/ 1687626 w 6226010"/>
              <a:gd name="connsiteY10161" fmla="*/ 4079105 h 5756219"/>
              <a:gd name="connsiteX10162" fmla="*/ 1722955 w 6226010"/>
              <a:gd name="connsiteY10162" fmla="*/ 4076388 h 5756219"/>
              <a:gd name="connsiteX10163" fmla="*/ 1733825 w 6226010"/>
              <a:gd name="connsiteY10163" fmla="*/ 4062799 h 5756219"/>
              <a:gd name="connsiteX10164" fmla="*/ 1743131 w 6226010"/>
              <a:gd name="connsiteY10164" fmla="*/ 4051167 h 5756219"/>
              <a:gd name="connsiteX10165" fmla="*/ 1728390 w 6226010"/>
              <a:gd name="connsiteY10165" fmla="*/ 4065515 h 5756219"/>
              <a:gd name="connsiteX10166" fmla="*/ 1714802 w 6226010"/>
              <a:gd name="connsiteY10166" fmla="*/ 4065515 h 5756219"/>
              <a:gd name="connsiteX10167" fmla="*/ 1731108 w 6226010"/>
              <a:gd name="connsiteY10167" fmla="*/ 4038339 h 5756219"/>
              <a:gd name="connsiteX10168" fmla="*/ 1747413 w 6226010"/>
              <a:gd name="connsiteY10168" fmla="*/ 4035622 h 5756219"/>
              <a:gd name="connsiteX10169" fmla="*/ 1766436 w 6226010"/>
              <a:gd name="connsiteY10169" fmla="*/ 3997576 h 5756219"/>
              <a:gd name="connsiteX10170" fmla="*/ 1761001 w 6226010"/>
              <a:gd name="connsiteY10170" fmla="*/ 3973117 h 5756219"/>
              <a:gd name="connsiteX10171" fmla="*/ 1750131 w 6226010"/>
              <a:gd name="connsiteY10171" fmla="*/ 3943224 h 5756219"/>
              <a:gd name="connsiteX10172" fmla="*/ 1747413 w 6226010"/>
              <a:gd name="connsiteY10172" fmla="*/ 3929636 h 5756219"/>
              <a:gd name="connsiteX10173" fmla="*/ 1741978 w 6226010"/>
              <a:gd name="connsiteY10173" fmla="*/ 3929636 h 5756219"/>
              <a:gd name="connsiteX10174" fmla="*/ 1741978 w 6226010"/>
              <a:gd name="connsiteY10174" fmla="*/ 3924201 h 5756219"/>
              <a:gd name="connsiteX10175" fmla="*/ 1736543 w 6226010"/>
              <a:gd name="connsiteY10175" fmla="*/ 3921483 h 5756219"/>
              <a:gd name="connsiteX10176" fmla="*/ 1736543 w 6226010"/>
              <a:gd name="connsiteY10176" fmla="*/ 3918765 h 5756219"/>
              <a:gd name="connsiteX10177" fmla="*/ 1728390 w 6226010"/>
              <a:gd name="connsiteY10177" fmla="*/ 3913330 h 5756219"/>
              <a:gd name="connsiteX10178" fmla="*/ 1720237 w 6226010"/>
              <a:gd name="connsiteY10178" fmla="*/ 3897025 h 5756219"/>
              <a:gd name="connsiteX10179" fmla="*/ 1712084 w 6226010"/>
              <a:gd name="connsiteY10179" fmla="*/ 3886154 h 5756219"/>
              <a:gd name="connsiteX10180" fmla="*/ 1709367 w 6226010"/>
              <a:gd name="connsiteY10180" fmla="*/ 3886154 h 5756219"/>
              <a:gd name="connsiteX10181" fmla="*/ 1709367 w 6226010"/>
              <a:gd name="connsiteY10181" fmla="*/ 3880719 h 5756219"/>
              <a:gd name="connsiteX10182" fmla="*/ 1703932 w 6226010"/>
              <a:gd name="connsiteY10182" fmla="*/ 3878002 h 5756219"/>
              <a:gd name="connsiteX10183" fmla="*/ 1703932 w 6226010"/>
              <a:gd name="connsiteY10183" fmla="*/ 3872566 h 5756219"/>
              <a:gd name="connsiteX10184" fmla="*/ 1693061 w 6226010"/>
              <a:gd name="connsiteY10184" fmla="*/ 3856261 h 5756219"/>
              <a:gd name="connsiteX10185" fmla="*/ 1693061 w 6226010"/>
              <a:gd name="connsiteY10185" fmla="*/ 3842673 h 5756219"/>
              <a:gd name="connsiteX10186" fmla="*/ 1679473 w 6226010"/>
              <a:gd name="connsiteY10186" fmla="*/ 3826367 h 5756219"/>
              <a:gd name="connsiteX10187" fmla="*/ 1674038 w 6226010"/>
              <a:gd name="connsiteY10187" fmla="*/ 3826367 h 5756219"/>
              <a:gd name="connsiteX10188" fmla="*/ 1674038 w 6226010"/>
              <a:gd name="connsiteY10188" fmla="*/ 3820932 h 5756219"/>
              <a:gd name="connsiteX10189" fmla="*/ 1668603 w 6226010"/>
              <a:gd name="connsiteY10189" fmla="*/ 3820932 h 5756219"/>
              <a:gd name="connsiteX10190" fmla="*/ 1668603 w 6226010"/>
              <a:gd name="connsiteY10190" fmla="*/ 3815497 h 5756219"/>
              <a:gd name="connsiteX10191" fmla="*/ 1649580 w 6226010"/>
              <a:gd name="connsiteY10191" fmla="*/ 3804627 h 5756219"/>
              <a:gd name="connsiteX10192" fmla="*/ 1649580 w 6226010"/>
              <a:gd name="connsiteY10192" fmla="*/ 3799191 h 5756219"/>
              <a:gd name="connsiteX10193" fmla="*/ 1663168 w 6226010"/>
              <a:gd name="connsiteY10193" fmla="*/ 3791039 h 5756219"/>
              <a:gd name="connsiteX10194" fmla="*/ 1682191 w 6226010"/>
              <a:gd name="connsiteY10194" fmla="*/ 3788321 h 5756219"/>
              <a:gd name="connsiteX10195" fmla="*/ 1698496 w 6226010"/>
              <a:gd name="connsiteY10195" fmla="*/ 3780168 h 5756219"/>
              <a:gd name="connsiteX10196" fmla="*/ 1736543 w 6226010"/>
              <a:gd name="connsiteY10196" fmla="*/ 3777451 h 5756219"/>
              <a:gd name="connsiteX10197" fmla="*/ 1755566 w 6226010"/>
              <a:gd name="connsiteY10197" fmla="*/ 3793756 h 5756219"/>
              <a:gd name="connsiteX10198" fmla="*/ 1774589 w 6226010"/>
              <a:gd name="connsiteY10198" fmla="*/ 3793756 h 5756219"/>
              <a:gd name="connsiteX10199" fmla="*/ 1826223 w 6226010"/>
              <a:gd name="connsiteY10199" fmla="*/ 3799191 h 5756219"/>
              <a:gd name="connsiteX10200" fmla="*/ 1826223 w 6226010"/>
              <a:gd name="connsiteY10200" fmla="*/ 3801909 h 5756219"/>
              <a:gd name="connsiteX10201" fmla="*/ 1842529 w 6226010"/>
              <a:gd name="connsiteY10201" fmla="*/ 3804627 h 5756219"/>
              <a:gd name="connsiteX10202" fmla="*/ 1850682 w 6226010"/>
              <a:gd name="connsiteY10202" fmla="*/ 3820932 h 5756219"/>
              <a:gd name="connsiteX10203" fmla="*/ 1851832 w 6226010"/>
              <a:gd name="connsiteY10203" fmla="*/ 3821286 h 5756219"/>
              <a:gd name="connsiteX10204" fmla="*/ 1851658 w 6226010"/>
              <a:gd name="connsiteY10204" fmla="*/ 3817111 h 5756219"/>
              <a:gd name="connsiteX10205" fmla="*/ 1855421 w 6226010"/>
              <a:gd name="connsiteY10205" fmla="*/ 3795780 h 5756219"/>
              <a:gd name="connsiteX10206" fmla="*/ 1853399 w 6226010"/>
              <a:gd name="connsiteY10206" fmla="*/ 3793758 h 5756219"/>
              <a:gd name="connsiteX10207" fmla="*/ 1847965 w 6226010"/>
              <a:gd name="connsiteY10207" fmla="*/ 3788323 h 5756219"/>
              <a:gd name="connsiteX10208" fmla="*/ 1826224 w 6226010"/>
              <a:gd name="connsiteY10208" fmla="*/ 3739406 h 5756219"/>
              <a:gd name="connsiteX10209" fmla="*/ 1818071 w 6226010"/>
              <a:gd name="connsiteY10209" fmla="*/ 3736689 h 5756219"/>
              <a:gd name="connsiteX10210" fmla="*/ 1801766 w 6226010"/>
              <a:gd name="connsiteY10210" fmla="*/ 3720383 h 5756219"/>
              <a:gd name="connsiteX10211" fmla="*/ 1796330 w 6226010"/>
              <a:gd name="connsiteY10211" fmla="*/ 3701360 h 5756219"/>
              <a:gd name="connsiteX10212" fmla="*/ 1780025 w 6226010"/>
              <a:gd name="connsiteY10212" fmla="*/ 3657878 h 5756219"/>
              <a:gd name="connsiteX10213" fmla="*/ 1782742 w 6226010"/>
              <a:gd name="connsiteY10213" fmla="*/ 3641573 h 5756219"/>
              <a:gd name="connsiteX10214" fmla="*/ 1782742 w 6226010"/>
              <a:gd name="connsiteY10214" fmla="*/ 3600809 h 5756219"/>
              <a:gd name="connsiteX10215" fmla="*/ 1788178 w 6226010"/>
              <a:gd name="connsiteY10215" fmla="*/ 3570914 h 5756219"/>
              <a:gd name="connsiteX10216" fmla="*/ 1782742 w 6226010"/>
              <a:gd name="connsiteY10216" fmla="*/ 3562761 h 5756219"/>
              <a:gd name="connsiteX10217" fmla="*/ 1780025 w 6226010"/>
              <a:gd name="connsiteY10217" fmla="*/ 3543738 h 5756219"/>
              <a:gd name="connsiteX10218" fmla="*/ 1766437 w 6226010"/>
              <a:gd name="connsiteY10218" fmla="*/ 3508410 h 5756219"/>
              <a:gd name="connsiteX10219" fmla="*/ 1763719 w 6226010"/>
              <a:gd name="connsiteY10219" fmla="*/ 3508410 h 5756219"/>
              <a:gd name="connsiteX10220" fmla="*/ 1758284 w 6226010"/>
              <a:gd name="connsiteY10220" fmla="*/ 3508410 h 5756219"/>
              <a:gd name="connsiteX10221" fmla="*/ 1769154 w 6226010"/>
              <a:gd name="connsiteY10221" fmla="*/ 3543738 h 5756219"/>
              <a:gd name="connsiteX10222" fmla="*/ 1774590 w 6226010"/>
              <a:gd name="connsiteY10222" fmla="*/ 3570914 h 5756219"/>
              <a:gd name="connsiteX10223" fmla="*/ 1780025 w 6226010"/>
              <a:gd name="connsiteY10223" fmla="*/ 3579068 h 5756219"/>
              <a:gd name="connsiteX10224" fmla="*/ 1777307 w 6226010"/>
              <a:gd name="connsiteY10224" fmla="*/ 3598091 h 5756219"/>
              <a:gd name="connsiteX10225" fmla="*/ 1774590 w 6226010"/>
              <a:gd name="connsiteY10225" fmla="*/ 3644290 h 5756219"/>
              <a:gd name="connsiteX10226" fmla="*/ 1771872 w 6226010"/>
              <a:gd name="connsiteY10226" fmla="*/ 3644290 h 5756219"/>
              <a:gd name="connsiteX10227" fmla="*/ 1750131 w 6226010"/>
              <a:gd name="connsiteY10227" fmla="*/ 3619832 h 5756219"/>
              <a:gd name="connsiteX10228" fmla="*/ 1741978 w 6226010"/>
              <a:gd name="connsiteY10228" fmla="*/ 3617114 h 5756219"/>
              <a:gd name="connsiteX10229" fmla="*/ 1725673 w 6226010"/>
              <a:gd name="connsiteY10229" fmla="*/ 3608961 h 5756219"/>
              <a:gd name="connsiteX10230" fmla="*/ 1717520 w 6226010"/>
              <a:gd name="connsiteY10230" fmla="*/ 3592656 h 5756219"/>
              <a:gd name="connsiteX10231" fmla="*/ 1717520 w 6226010"/>
              <a:gd name="connsiteY10231" fmla="*/ 3587221 h 5756219"/>
              <a:gd name="connsiteX10232" fmla="*/ 1712085 w 6226010"/>
              <a:gd name="connsiteY10232" fmla="*/ 3581785 h 5756219"/>
              <a:gd name="connsiteX10233" fmla="*/ 1712085 w 6226010"/>
              <a:gd name="connsiteY10233" fmla="*/ 3546456 h 5756219"/>
              <a:gd name="connsiteX10234" fmla="*/ 1712085 w 6226010"/>
              <a:gd name="connsiteY10234" fmla="*/ 3541021 h 5756219"/>
              <a:gd name="connsiteX10235" fmla="*/ 1709367 w 6226010"/>
              <a:gd name="connsiteY10235" fmla="*/ 3541021 h 5756219"/>
              <a:gd name="connsiteX10236" fmla="*/ 1701214 w 6226010"/>
              <a:gd name="connsiteY10236" fmla="*/ 3541021 h 5756219"/>
              <a:gd name="connsiteX10237" fmla="*/ 1701214 w 6226010"/>
              <a:gd name="connsiteY10237" fmla="*/ 3592656 h 5756219"/>
              <a:gd name="connsiteX10238" fmla="*/ 1709367 w 6226010"/>
              <a:gd name="connsiteY10238" fmla="*/ 3595373 h 5756219"/>
              <a:gd name="connsiteX10239" fmla="*/ 1712085 w 6226010"/>
              <a:gd name="connsiteY10239" fmla="*/ 3608961 h 5756219"/>
              <a:gd name="connsiteX10240" fmla="*/ 1717520 w 6226010"/>
              <a:gd name="connsiteY10240" fmla="*/ 3611679 h 5756219"/>
              <a:gd name="connsiteX10241" fmla="*/ 1717520 w 6226010"/>
              <a:gd name="connsiteY10241" fmla="*/ 3617114 h 5756219"/>
              <a:gd name="connsiteX10242" fmla="*/ 1720238 w 6226010"/>
              <a:gd name="connsiteY10242" fmla="*/ 3617114 h 5756219"/>
              <a:gd name="connsiteX10243" fmla="*/ 1725673 w 6226010"/>
              <a:gd name="connsiteY10243" fmla="*/ 3625267 h 5756219"/>
              <a:gd name="connsiteX10244" fmla="*/ 1739261 w 6226010"/>
              <a:gd name="connsiteY10244" fmla="*/ 3625267 h 5756219"/>
              <a:gd name="connsiteX10245" fmla="*/ 1769154 w 6226010"/>
              <a:gd name="connsiteY10245" fmla="*/ 3660596 h 5756219"/>
              <a:gd name="connsiteX10246" fmla="*/ 1769154 w 6226010"/>
              <a:gd name="connsiteY10246" fmla="*/ 3668749 h 5756219"/>
              <a:gd name="connsiteX10247" fmla="*/ 1777307 w 6226010"/>
              <a:gd name="connsiteY10247" fmla="*/ 3676901 h 5756219"/>
              <a:gd name="connsiteX10248" fmla="*/ 1780025 w 6226010"/>
              <a:gd name="connsiteY10248" fmla="*/ 3690489 h 5756219"/>
              <a:gd name="connsiteX10249" fmla="*/ 1790895 w 6226010"/>
              <a:gd name="connsiteY10249" fmla="*/ 3706795 h 5756219"/>
              <a:gd name="connsiteX10250" fmla="*/ 1790895 w 6226010"/>
              <a:gd name="connsiteY10250" fmla="*/ 3720383 h 5756219"/>
              <a:gd name="connsiteX10251" fmla="*/ 1807201 w 6226010"/>
              <a:gd name="connsiteY10251" fmla="*/ 3736689 h 5756219"/>
              <a:gd name="connsiteX10252" fmla="*/ 1807201 w 6226010"/>
              <a:gd name="connsiteY10252" fmla="*/ 3739406 h 5756219"/>
              <a:gd name="connsiteX10253" fmla="*/ 1812636 w 6226010"/>
              <a:gd name="connsiteY10253" fmla="*/ 3742124 h 5756219"/>
              <a:gd name="connsiteX10254" fmla="*/ 1823506 w 6226010"/>
              <a:gd name="connsiteY10254" fmla="*/ 3758429 h 5756219"/>
              <a:gd name="connsiteX10255" fmla="*/ 1823506 w 6226010"/>
              <a:gd name="connsiteY10255" fmla="*/ 3763865 h 5756219"/>
              <a:gd name="connsiteX10256" fmla="*/ 1823506 w 6226010"/>
              <a:gd name="connsiteY10256" fmla="*/ 3769300 h 5756219"/>
              <a:gd name="connsiteX10257" fmla="*/ 1752849 w 6226010"/>
              <a:gd name="connsiteY10257" fmla="*/ 3752994 h 5756219"/>
              <a:gd name="connsiteX10258" fmla="*/ 1706650 w 6226010"/>
              <a:gd name="connsiteY10258" fmla="*/ 3752994 h 5756219"/>
              <a:gd name="connsiteX10259" fmla="*/ 1703932 w 6226010"/>
              <a:gd name="connsiteY10259" fmla="*/ 3747559 h 5756219"/>
              <a:gd name="connsiteX10260" fmla="*/ 1690344 w 6226010"/>
              <a:gd name="connsiteY10260" fmla="*/ 3742124 h 5756219"/>
              <a:gd name="connsiteX10261" fmla="*/ 1676756 w 6226010"/>
              <a:gd name="connsiteY10261" fmla="*/ 3723101 h 5756219"/>
              <a:gd name="connsiteX10262" fmla="*/ 1684909 w 6226010"/>
              <a:gd name="connsiteY10262" fmla="*/ 3701360 h 5756219"/>
              <a:gd name="connsiteX10263" fmla="*/ 1684909 w 6226010"/>
              <a:gd name="connsiteY10263" fmla="*/ 3655161 h 5756219"/>
              <a:gd name="connsiteX10264" fmla="*/ 1684909 w 6226010"/>
              <a:gd name="connsiteY10264" fmla="*/ 3636137 h 5756219"/>
              <a:gd name="connsiteX10265" fmla="*/ 1684909 w 6226010"/>
              <a:gd name="connsiteY10265" fmla="*/ 3627985 h 5756219"/>
              <a:gd name="connsiteX10266" fmla="*/ 1679474 w 6226010"/>
              <a:gd name="connsiteY10266" fmla="*/ 3627985 h 5756219"/>
              <a:gd name="connsiteX10267" fmla="*/ 1674039 w 6226010"/>
              <a:gd name="connsiteY10267" fmla="*/ 3698642 h 5756219"/>
              <a:gd name="connsiteX10268" fmla="*/ 1665886 w 6226010"/>
              <a:gd name="connsiteY10268" fmla="*/ 3698642 h 5756219"/>
              <a:gd name="connsiteX10269" fmla="*/ 1655015 w 6226010"/>
              <a:gd name="connsiteY10269" fmla="*/ 3676901 h 5756219"/>
              <a:gd name="connsiteX10270" fmla="*/ 1655015 w 6226010"/>
              <a:gd name="connsiteY10270" fmla="*/ 3636137 h 5756219"/>
              <a:gd name="connsiteX10271" fmla="*/ 1655015 w 6226010"/>
              <a:gd name="connsiteY10271" fmla="*/ 3617114 h 5756219"/>
              <a:gd name="connsiteX10272" fmla="*/ 1652298 w 6226010"/>
              <a:gd name="connsiteY10272" fmla="*/ 3608961 h 5756219"/>
              <a:gd name="connsiteX10273" fmla="*/ 1649580 w 6226010"/>
              <a:gd name="connsiteY10273" fmla="*/ 3608961 h 5756219"/>
              <a:gd name="connsiteX10274" fmla="*/ 1646863 w 6226010"/>
              <a:gd name="connsiteY10274" fmla="*/ 3608961 h 5756219"/>
              <a:gd name="connsiteX10275" fmla="*/ 1646863 w 6226010"/>
              <a:gd name="connsiteY10275" fmla="*/ 3663313 h 5756219"/>
              <a:gd name="connsiteX10276" fmla="*/ 1646863 w 6226010"/>
              <a:gd name="connsiteY10276" fmla="*/ 3682337 h 5756219"/>
              <a:gd name="connsiteX10277" fmla="*/ 1655015 w 6226010"/>
              <a:gd name="connsiteY10277" fmla="*/ 3693207 h 5756219"/>
              <a:gd name="connsiteX10278" fmla="*/ 1660451 w 6226010"/>
              <a:gd name="connsiteY10278" fmla="*/ 3706795 h 5756219"/>
              <a:gd name="connsiteX10279" fmla="*/ 1641427 w 6226010"/>
              <a:gd name="connsiteY10279" fmla="*/ 3668749 h 5756219"/>
              <a:gd name="connsiteX10280" fmla="*/ 1630557 w 6226010"/>
              <a:gd name="connsiteY10280" fmla="*/ 3687772 h 5756219"/>
              <a:gd name="connsiteX10281" fmla="*/ 1606099 w 6226010"/>
              <a:gd name="connsiteY10281" fmla="*/ 3679619 h 5756219"/>
              <a:gd name="connsiteX10282" fmla="*/ 1597946 w 6226010"/>
              <a:gd name="connsiteY10282" fmla="*/ 3663313 h 5756219"/>
              <a:gd name="connsiteX10283" fmla="*/ 1587076 w 6226010"/>
              <a:gd name="connsiteY10283" fmla="*/ 3655161 h 5756219"/>
              <a:gd name="connsiteX10284" fmla="*/ 1587076 w 6226010"/>
              <a:gd name="connsiteY10284" fmla="*/ 3625267 h 5756219"/>
              <a:gd name="connsiteX10285" fmla="*/ 1587076 w 6226010"/>
              <a:gd name="connsiteY10285" fmla="*/ 3608961 h 5756219"/>
              <a:gd name="connsiteX10286" fmla="*/ 1619687 w 6226010"/>
              <a:gd name="connsiteY10286" fmla="*/ 3587221 h 5756219"/>
              <a:gd name="connsiteX10287" fmla="*/ 1630557 w 6226010"/>
              <a:gd name="connsiteY10287" fmla="*/ 3568196 h 5756219"/>
              <a:gd name="connsiteX10288" fmla="*/ 1635992 w 6226010"/>
              <a:gd name="connsiteY10288" fmla="*/ 3562761 h 5756219"/>
              <a:gd name="connsiteX10289" fmla="*/ 1638710 w 6226010"/>
              <a:gd name="connsiteY10289" fmla="*/ 3549173 h 5756219"/>
              <a:gd name="connsiteX10290" fmla="*/ 1644145 w 6226010"/>
              <a:gd name="connsiteY10290" fmla="*/ 3543738 h 5756219"/>
              <a:gd name="connsiteX10291" fmla="*/ 1652298 w 6226010"/>
              <a:gd name="connsiteY10291" fmla="*/ 3494822 h 5756219"/>
              <a:gd name="connsiteX10292" fmla="*/ 1674039 w 6226010"/>
              <a:gd name="connsiteY10292" fmla="*/ 3486669 h 5756219"/>
              <a:gd name="connsiteX10293" fmla="*/ 1690344 w 6226010"/>
              <a:gd name="connsiteY10293" fmla="*/ 3492104 h 5756219"/>
              <a:gd name="connsiteX10294" fmla="*/ 1706650 w 6226010"/>
              <a:gd name="connsiteY10294" fmla="*/ 3486669 h 5756219"/>
              <a:gd name="connsiteX10295" fmla="*/ 1741978 w 6226010"/>
              <a:gd name="connsiteY10295" fmla="*/ 3483951 h 5756219"/>
              <a:gd name="connsiteX10296" fmla="*/ 1766437 w 6226010"/>
              <a:gd name="connsiteY10296" fmla="*/ 3481234 h 5756219"/>
              <a:gd name="connsiteX10297" fmla="*/ 1780025 w 6226010"/>
              <a:gd name="connsiteY10297" fmla="*/ 3486669 h 5756219"/>
              <a:gd name="connsiteX10298" fmla="*/ 1804483 w 6226010"/>
              <a:gd name="connsiteY10298" fmla="*/ 3486669 h 5756219"/>
              <a:gd name="connsiteX10299" fmla="*/ 1820789 w 6226010"/>
              <a:gd name="connsiteY10299" fmla="*/ 3505692 h 5756219"/>
              <a:gd name="connsiteX10300" fmla="*/ 1828942 w 6226010"/>
              <a:gd name="connsiteY10300" fmla="*/ 3516562 h 5756219"/>
              <a:gd name="connsiteX10301" fmla="*/ 1828942 w 6226010"/>
              <a:gd name="connsiteY10301" fmla="*/ 3530150 h 5756219"/>
              <a:gd name="connsiteX10302" fmla="*/ 1839812 w 6226010"/>
              <a:gd name="connsiteY10302" fmla="*/ 3546456 h 5756219"/>
              <a:gd name="connsiteX10303" fmla="*/ 1839812 w 6226010"/>
              <a:gd name="connsiteY10303" fmla="*/ 3560044 h 5756219"/>
              <a:gd name="connsiteX10304" fmla="*/ 1847965 w 6226010"/>
              <a:gd name="connsiteY10304" fmla="*/ 3589938 h 5756219"/>
              <a:gd name="connsiteX10305" fmla="*/ 1872423 w 6226010"/>
              <a:gd name="connsiteY10305" fmla="*/ 3598091 h 5756219"/>
              <a:gd name="connsiteX10306" fmla="*/ 1886011 w 6226010"/>
              <a:gd name="connsiteY10306" fmla="*/ 3619832 h 5756219"/>
              <a:gd name="connsiteX10307" fmla="*/ 1894164 w 6226010"/>
              <a:gd name="connsiteY10307" fmla="*/ 3622549 h 5756219"/>
              <a:gd name="connsiteX10308" fmla="*/ 1894164 w 6226010"/>
              <a:gd name="connsiteY10308" fmla="*/ 3627985 h 5756219"/>
              <a:gd name="connsiteX10309" fmla="*/ 1902316 w 6226010"/>
              <a:gd name="connsiteY10309" fmla="*/ 3630702 h 5756219"/>
              <a:gd name="connsiteX10310" fmla="*/ 1905034 w 6226010"/>
              <a:gd name="connsiteY10310" fmla="*/ 3636137 h 5756219"/>
              <a:gd name="connsiteX10311" fmla="*/ 1913187 w 6226010"/>
              <a:gd name="connsiteY10311" fmla="*/ 3636137 h 5756219"/>
              <a:gd name="connsiteX10312" fmla="*/ 1913187 w 6226010"/>
              <a:gd name="connsiteY10312" fmla="*/ 3641573 h 5756219"/>
              <a:gd name="connsiteX10313" fmla="*/ 1921340 w 6226010"/>
              <a:gd name="connsiteY10313" fmla="*/ 3644290 h 5756219"/>
              <a:gd name="connsiteX10314" fmla="*/ 1921340 w 6226010"/>
              <a:gd name="connsiteY10314" fmla="*/ 3649725 h 5756219"/>
              <a:gd name="connsiteX10315" fmla="*/ 1937645 w 6226010"/>
              <a:gd name="connsiteY10315" fmla="*/ 3649725 h 5756219"/>
              <a:gd name="connsiteX10316" fmla="*/ 1940363 w 6226010"/>
              <a:gd name="connsiteY10316" fmla="*/ 3655161 h 5756219"/>
              <a:gd name="connsiteX10317" fmla="*/ 1945798 w 6226010"/>
              <a:gd name="connsiteY10317" fmla="*/ 3657878 h 5756219"/>
              <a:gd name="connsiteX10318" fmla="*/ 1947368 w 6226010"/>
              <a:gd name="connsiteY10318" fmla="*/ 3661804 h 5756219"/>
              <a:gd name="connsiteX10319" fmla="*/ 1956668 w 6226010"/>
              <a:gd name="connsiteY10319" fmla="*/ 3657877 h 5756219"/>
              <a:gd name="connsiteX10320" fmla="*/ 1943080 w 6226010"/>
              <a:gd name="connsiteY10320" fmla="*/ 3636136 h 5756219"/>
              <a:gd name="connsiteX10321" fmla="*/ 1926774 w 6226010"/>
              <a:gd name="connsiteY10321" fmla="*/ 3627984 h 5756219"/>
              <a:gd name="connsiteX10322" fmla="*/ 1915904 w 6226010"/>
              <a:gd name="connsiteY10322" fmla="*/ 3627984 h 5756219"/>
              <a:gd name="connsiteX10323" fmla="*/ 1910468 w 6226010"/>
              <a:gd name="connsiteY10323" fmla="*/ 3622548 h 5756219"/>
              <a:gd name="connsiteX10324" fmla="*/ 1905033 w 6226010"/>
              <a:gd name="connsiteY10324" fmla="*/ 3622548 h 5756219"/>
              <a:gd name="connsiteX10325" fmla="*/ 1905033 w 6226010"/>
              <a:gd name="connsiteY10325" fmla="*/ 3617113 h 5756219"/>
              <a:gd name="connsiteX10326" fmla="*/ 1896881 w 6226010"/>
              <a:gd name="connsiteY10326" fmla="*/ 3614396 h 5756219"/>
              <a:gd name="connsiteX10327" fmla="*/ 1896881 w 6226010"/>
              <a:gd name="connsiteY10327" fmla="*/ 3608960 h 5756219"/>
              <a:gd name="connsiteX10328" fmla="*/ 1888728 w 6226010"/>
              <a:gd name="connsiteY10328" fmla="*/ 3606243 h 5756219"/>
              <a:gd name="connsiteX10329" fmla="*/ 1872422 w 6226010"/>
              <a:gd name="connsiteY10329" fmla="*/ 3581784 h 5756219"/>
              <a:gd name="connsiteX10330" fmla="*/ 1853399 w 6226010"/>
              <a:gd name="connsiteY10330" fmla="*/ 3570914 h 5756219"/>
              <a:gd name="connsiteX10331" fmla="*/ 1847964 w 6226010"/>
              <a:gd name="connsiteY10331" fmla="*/ 3543738 h 5756219"/>
              <a:gd name="connsiteX10332" fmla="*/ 1837093 w 6226010"/>
              <a:gd name="connsiteY10332" fmla="*/ 3527432 h 5756219"/>
              <a:gd name="connsiteX10333" fmla="*/ 1828941 w 6226010"/>
              <a:gd name="connsiteY10333" fmla="*/ 3500256 h 5756219"/>
              <a:gd name="connsiteX10334" fmla="*/ 1820788 w 6226010"/>
              <a:gd name="connsiteY10334" fmla="*/ 3489386 h 5756219"/>
              <a:gd name="connsiteX10335" fmla="*/ 1818070 w 6226010"/>
              <a:gd name="connsiteY10335" fmla="*/ 3475798 h 5756219"/>
              <a:gd name="connsiteX10336" fmla="*/ 1796329 w 6226010"/>
              <a:gd name="connsiteY10336" fmla="*/ 3459493 h 5756219"/>
              <a:gd name="connsiteX10337" fmla="*/ 1780024 w 6226010"/>
              <a:gd name="connsiteY10337" fmla="*/ 3459493 h 5756219"/>
              <a:gd name="connsiteX10338" fmla="*/ 1777306 w 6226010"/>
              <a:gd name="connsiteY10338" fmla="*/ 3454057 h 5756219"/>
              <a:gd name="connsiteX10339" fmla="*/ 1761001 w 6226010"/>
              <a:gd name="connsiteY10339" fmla="*/ 3445905 h 5756219"/>
              <a:gd name="connsiteX10340" fmla="*/ 1761001 w 6226010"/>
              <a:gd name="connsiteY10340" fmla="*/ 3443187 h 5756219"/>
              <a:gd name="connsiteX10341" fmla="*/ 1752848 w 6226010"/>
              <a:gd name="connsiteY10341" fmla="*/ 3440469 h 5756219"/>
              <a:gd name="connsiteX10342" fmla="*/ 1747413 w 6226010"/>
              <a:gd name="connsiteY10342" fmla="*/ 3432317 h 5756219"/>
              <a:gd name="connsiteX10343" fmla="*/ 1733825 w 6226010"/>
              <a:gd name="connsiteY10343" fmla="*/ 3380683 h 5756219"/>
              <a:gd name="connsiteX10344" fmla="*/ 1744695 w 6226010"/>
              <a:gd name="connsiteY10344" fmla="*/ 3356224 h 5756219"/>
              <a:gd name="connsiteX10345" fmla="*/ 1755565 w 6226010"/>
              <a:gd name="connsiteY10345" fmla="*/ 3331766 h 5756219"/>
              <a:gd name="connsiteX10346" fmla="*/ 1771871 w 6226010"/>
              <a:gd name="connsiteY10346" fmla="*/ 3304590 h 5756219"/>
              <a:gd name="connsiteX10347" fmla="*/ 1771871 w 6226010"/>
              <a:gd name="connsiteY10347" fmla="*/ 3282849 h 5756219"/>
              <a:gd name="connsiteX10348" fmla="*/ 1809917 w 6226010"/>
              <a:gd name="connsiteY10348" fmla="*/ 3201321 h 5756219"/>
              <a:gd name="connsiteX10349" fmla="*/ 1856117 w 6226010"/>
              <a:gd name="connsiteY10349" fmla="*/ 3176863 h 5756219"/>
              <a:gd name="connsiteX10350" fmla="*/ 1861552 w 6226010"/>
              <a:gd name="connsiteY10350" fmla="*/ 3168710 h 5756219"/>
              <a:gd name="connsiteX10351" fmla="*/ 1869705 w 6226010"/>
              <a:gd name="connsiteY10351" fmla="*/ 3168710 h 5756219"/>
              <a:gd name="connsiteX10352" fmla="*/ 1872422 w 6226010"/>
              <a:gd name="connsiteY10352" fmla="*/ 3163275 h 5756219"/>
              <a:gd name="connsiteX10353" fmla="*/ 1886010 w 6226010"/>
              <a:gd name="connsiteY10353" fmla="*/ 3160558 h 5756219"/>
              <a:gd name="connsiteX10354" fmla="*/ 1899598 w 6226010"/>
              <a:gd name="connsiteY10354" fmla="*/ 3138817 h 5756219"/>
              <a:gd name="connsiteX10355" fmla="*/ 1905033 w 6226010"/>
              <a:gd name="connsiteY10355" fmla="*/ 3193169 h 5756219"/>
              <a:gd name="connsiteX10356" fmla="*/ 1924056 w 6226010"/>
              <a:gd name="connsiteY10356" fmla="*/ 3206757 h 5756219"/>
              <a:gd name="connsiteX10357" fmla="*/ 1929492 w 6226010"/>
              <a:gd name="connsiteY10357" fmla="*/ 3220345 h 5756219"/>
              <a:gd name="connsiteX10358" fmla="*/ 1937644 w 6226010"/>
              <a:gd name="connsiteY10358" fmla="*/ 3220345 h 5756219"/>
              <a:gd name="connsiteX10359" fmla="*/ 1943080 w 6226010"/>
              <a:gd name="connsiteY10359" fmla="*/ 3225780 h 5756219"/>
              <a:gd name="connsiteX10360" fmla="*/ 1951232 w 6226010"/>
              <a:gd name="connsiteY10360" fmla="*/ 3228497 h 5756219"/>
              <a:gd name="connsiteX10361" fmla="*/ 1951232 w 6226010"/>
              <a:gd name="connsiteY10361" fmla="*/ 3233932 h 5756219"/>
              <a:gd name="connsiteX10362" fmla="*/ 1953950 w 6226010"/>
              <a:gd name="connsiteY10362" fmla="*/ 3233932 h 5756219"/>
              <a:gd name="connsiteX10363" fmla="*/ 1956668 w 6226010"/>
              <a:gd name="connsiteY10363" fmla="*/ 3258391 h 5756219"/>
              <a:gd name="connsiteX10364" fmla="*/ 1962103 w 6226010"/>
              <a:gd name="connsiteY10364" fmla="*/ 3266544 h 5756219"/>
              <a:gd name="connsiteX10365" fmla="*/ 1962103 w 6226010"/>
              <a:gd name="connsiteY10365" fmla="*/ 3271979 h 5756219"/>
              <a:gd name="connsiteX10366" fmla="*/ 1967538 w 6226010"/>
              <a:gd name="connsiteY10366" fmla="*/ 3274696 h 5756219"/>
              <a:gd name="connsiteX10367" fmla="*/ 1967538 w 6226010"/>
              <a:gd name="connsiteY10367" fmla="*/ 3280132 h 5756219"/>
              <a:gd name="connsiteX10368" fmla="*/ 1970255 w 6226010"/>
              <a:gd name="connsiteY10368" fmla="*/ 3291002 h 5756219"/>
              <a:gd name="connsiteX10369" fmla="*/ 1978408 w 6226010"/>
              <a:gd name="connsiteY10369" fmla="*/ 3299155 h 5756219"/>
              <a:gd name="connsiteX10370" fmla="*/ 1978408 w 6226010"/>
              <a:gd name="connsiteY10370" fmla="*/ 3304590 h 5756219"/>
              <a:gd name="connsiteX10371" fmla="*/ 1981126 w 6226010"/>
              <a:gd name="connsiteY10371" fmla="*/ 3304590 h 5756219"/>
              <a:gd name="connsiteX10372" fmla="*/ 1983843 w 6226010"/>
              <a:gd name="connsiteY10372" fmla="*/ 3318178 h 5756219"/>
              <a:gd name="connsiteX10373" fmla="*/ 2016454 w 6226010"/>
              <a:gd name="connsiteY10373" fmla="*/ 3329048 h 5756219"/>
              <a:gd name="connsiteX10374" fmla="*/ 2030042 w 6226010"/>
              <a:gd name="connsiteY10374" fmla="*/ 3329048 h 5756219"/>
              <a:gd name="connsiteX10375" fmla="*/ 2073524 w 6226010"/>
              <a:gd name="connsiteY10375" fmla="*/ 3350789 h 5756219"/>
              <a:gd name="connsiteX10376" fmla="*/ 2078959 w 6226010"/>
              <a:gd name="connsiteY10376" fmla="*/ 3358942 h 5756219"/>
              <a:gd name="connsiteX10377" fmla="*/ 2078027 w 6226010"/>
              <a:gd name="connsiteY10377" fmla="*/ 3367328 h 5756219"/>
              <a:gd name="connsiteX10378" fmla="*/ 2078960 w 6226010"/>
              <a:gd name="connsiteY10378" fmla="*/ 3367095 h 5756219"/>
              <a:gd name="connsiteX10379" fmla="*/ 2081677 w 6226010"/>
              <a:gd name="connsiteY10379" fmla="*/ 3361659 h 5756219"/>
              <a:gd name="connsiteX10380" fmla="*/ 2089830 w 6226010"/>
              <a:gd name="connsiteY10380" fmla="*/ 3357583 h 5756219"/>
              <a:gd name="connsiteX10381" fmla="*/ 2096064 w 6226010"/>
              <a:gd name="connsiteY10381" fmla="*/ 3354466 h 5756219"/>
              <a:gd name="connsiteX10382" fmla="*/ 2096284 w 6226010"/>
              <a:gd name="connsiteY10382" fmla="*/ 3352487 h 5756219"/>
              <a:gd name="connsiteX10383" fmla="*/ 2095265 w 6226010"/>
              <a:gd name="connsiteY10383" fmla="*/ 3345353 h 5756219"/>
              <a:gd name="connsiteX10384" fmla="*/ 2097982 w 6226010"/>
              <a:gd name="connsiteY10384" fmla="*/ 3320895 h 5756219"/>
              <a:gd name="connsiteX10385" fmla="*/ 2103418 w 6226010"/>
              <a:gd name="connsiteY10385" fmla="*/ 3274696 h 5756219"/>
              <a:gd name="connsiteX10386" fmla="*/ 2095265 w 6226010"/>
              <a:gd name="connsiteY10386" fmla="*/ 3244802 h 5756219"/>
              <a:gd name="connsiteX10387" fmla="*/ 2097982 w 6226010"/>
              <a:gd name="connsiteY10387" fmla="*/ 3179580 h 5756219"/>
              <a:gd name="connsiteX10388" fmla="*/ 2097982 w 6226010"/>
              <a:gd name="connsiteY10388" fmla="*/ 3163275 h 5756219"/>
              <a:gd name="connsiteX10389" fmla="*/ 2100700 w 6226010"/>
              <a:gd name="connsiteY10389" fmla="*/ 3146969 h 5756219"/>
              <a:gd name="connsiteX10390" fmla="*/ 2097982 w 6226010"/>
              <a:gd name="connsiteY10390" fmla="*/ 3141534 h 5756219"/>
              <a:gd name="connsiteX10391" fmla="*/ 2100700 w 6226010"/>
              <a:gd name="connsiteY10391" fmla="*/ 3122511 h 5756219"/>
              <a:gd name="connsiteX10392" fmla="*/ 2103418 w 6226010"/>
              <a:gd name="connsiteY10392" fmla="*/ 3122511 h 5756219"/>
              <a:gd name="connsiteX10393" fmla="*/ 2119723 w 6226010"/>
              <a:gd name="connsiteY10393" fmla="*/ 3149687 h 5756219"/>
              <a:gd name="connsiteX10394" fmla="*/ 2119723 w 6226010"/>
              <a:gd name="connsiteY10394" fmla="*/ 3152404 h 5756219"/>
              <a:gd name="connsiteX10395" fmla="*/ 2136029 w 6226010"/>
              <a:gd name="connsiteY10395" fmla="*/ 3155122 h 5756219"/>
              <a:gd name="connsiteX10396" fmla="*/ 2146899 w 6226010"/>
              <a:gd name="connsiteY10396" fmla="*/ 3163275 h 5756219"/>
              <a:gd name="connsiteX10397" fmla="*/ 2141464 w 6226010"/>
              <a:gd name="connsiteY10397" fmla="*/ 3204039 h 5756219"/>
              <a:gd name="connsiteX10398" fmla="*/ 2146899 w 6226010"/>
              <a:gd name="connsiteY10398" fmla="*/ 3242085 h 5756219"/>
              <a:gd name="connsiteX10399" fmla="*/ 2130594 w 6226010"/>
              <a:gd name="connsiteY10399" fmla="*/ 3285566 h 5756219"/>
              <a:gd name="connsiteX10400" fmla="*/ 2135689 w 6226010"/>
              <a:gd name="connsiteY10400" fmla="*/ 3291001 h 5756219"/>
              <a:gd name="connsiteX10401" fmla="*/ 2137409 w 6226010"/>
              <a:gd name="connsiteY10401" fmla="*/ 3294059 h 5756219"/>
              <a:gd name="connsiteX10402" fmla="*/ 2137727 w 6226010"/>
              <a:gd name="connsiteY10402" fmla="*/ 3291002 h 5756219"/>
              <a:gd name="connsiteX10403" fmla="*/ 2141464 w 6226010"/>
              <a:gd name="connsiteY10403" fmla="*/ 3274696 h 5756219"/>
              <a:gd name="connsiteX10404" fmla="*/ 2159808 w 6226010"/>
              <a:gd name="connsiteY10404" fmla="*/ 3235631 h 5756219"/>
              <a:gd name="connsiteX10405" fmla="*/ 2165745 w 6226010"/>
              <a:gd name="connsiteY10405" fmla="*/ 3216828 h 5756219"/>
              <a:gd name="connsiteX10406" fmla="*/ 2162823 w 6226010"/>
              <a:gd name="connsiteY10406" fmla="*/ 3210535 h 5756219"/>
              <a:gd name="connsiteX10407" fmla="*/ 2163205 w 6226010"/>
              <a:gd name="connsiteY10407" fmla="*/ 3179581 h 5756219"/>
              <a:gd name="connsiteX10408" fmla="*/ 2168640 w 6226010"/>
              <a:gd name="connsiteY10408" fmla="*/ 3179581 h 5756219"/>
              <a:gd name="connsiteX10409" fmla="*/ 2168640 w 6226010"/>
              <a:gd name="connsiteY10409" fmla="*/ 3160557 h 5756219"/>
              <a:gd name="connsiteX10410" fmla="*/ 2179510 w 6226010"/>
              <a:gd name="connsiteY10410" fmla="*/ 3125229 h 5756219"/>
              <a:gd name="connsiteX10411" fmla="*/ 2190381 w 6226010"/>
              <a:gd name="connsiteY10411" fmla="*/ 3127946 h 5756219"/>
              <a:gd name="connsiteX10412" fmla="*/ 2198534 w 6226010"/>
              <a:gd name="connsiteY10412" fmla="*/ 3141534 h 5756219"/>
              <a:gd name="connsiteX10413" fmla="*/ 2206686 w 6226010"/>
              <a:gd name="connsiteY10413" fmla="*/ 3141534 h 5756219"/>
              <a:gd name="connsiteX10414" fmla="*/ 2209404 w 6226010"/>
              <a:gd name="connsiteY10414" fmla="*/ 3146970 h 5756219"/>
              <a:gd name="connsiteX10415" fmla="*/ 2217557 w 6226010"/>
              <a:gd name="connsiteY10415" fmla="*/ 3149687 h 5756219"/>
              <a:gd name="connsiteX10416" fmla="*/ 2217557 w 6226010"/>
              <a:gd name="connsiteY10416" fmla="*/ 3152405 h 5756219"/>
              <a:gd name="connsiteX10417" fmla="*/ 2225710 w 6226010"/>
              <a:gd name="connsiteY10417" fmla="*/ 3155122 h 5756219"/>
              <a:gd name="connsiteX10418" fmla="*/ 2226758 w 6226010"/>
              <a:gd name="connsiteY10418" fmla="*/ 3158267 h 5756219"/>
              <a:gd name="connsiteX10419" fmla="*/ 2228427 w 6226010"/>
              <a:gd name="connsiteY10419" fmla="*/ 3150027 h 5756219"/>
              <a:gd name="connsiteX10420" fmla="*/ 2231222 w 6226010"/>
              <a:gd name="connsiteY10420" fmla="*/ 3137272 h 5756219"/>
              <a:gd name="connsiteX10421" fmla="*/ 2221166 w 6226010"/>
              <a:gd name="connsiteY10421" fmla="*/ 3128031 h 5756219"/>
              <a:gd name="connsiteX10422" fmla="*/ 2209404 w 6226010"/>
              <a:gd name="connsiteY10422" fmla="*/ 3122511 h 5756219"/>
              <a:gd name="connsiteX10423" fmla="*/ 2187663 w 6226010"/>
              <a:gd name="connsiteY10423" fmla="*/ 3106206 h 5756219"/>
              <a:gd name="connsiteX10424" fmla="*/ 2198534 w 6226010"/>
              <a:gd name="connsiteY10424" fmla="*/ 3068159 h 5756219"/>
              <a:gd name="connsiteX10425" fmla="*/ 2206686 w 6226010"/>
              <a:gd name="connsiteY10425" fmla="*/ 3065442 h 5756219"/>
              <a:gd name="connsiteX10426" fmla="*/ 2222992 w 6226010"/>
              <a:gd name="connsiteY10426" fmla="*/ 3049136 h 5756219"/>
              <a:gd name="connsiteX10427" fmla="*/ 2222992 w 6226010"/>
              <a:gd name="connsiteY10427" fmla="*/ 3043701 h 5756219"/>
              <a:gd name="connsiteX10428" fmla="*/ 2220274 w 6226010"/>
              <a:gd name="connsiteY10428" fmla="*/ 3038266 h 5756219"/>
              <a:gd name="connsiteX10429" fmla="*/ 2193098 w 6226010"/>
              <a:gd name="connsiteY10429" fmla="*/ 3065442 h 5756219"/>
              <a:gd name="connsiteX10430" fmla="*/ 2184946 w 6226010"/>
              <a:gd name="connsiteY10430" fmla="*/ 3013808 h 5756219"/>
              <a:gd name="connsiteX10431" fmla="*/ 2179510 w 6226010"/>
              <a:gd name="connsiteY10431" fmla="*/ 3005655 h 5756219"/>
              <a:gd name="connsiteX10432" fmla="*/ 2174075 w 6226010"/>
              <a:gd name="connsiteY10432" fmla="*/ 3011090 h 5756219"/>
              <a:gd name="connsiteX10433" fmla="*/ 2176793 w 6226010"/>
              <a:gd name="connsiteY10433" fmla="*/ 3100770 h 5756219"/>
              <a:gd name="connsiteX10434" fmla="*/ 2168640 w 6226010"/>
              <a:gd name="connsiteY10434" fmla="*/ 3095335 h 5756219"/>
              <a:gd name="connsiteX10435" fmla="*/ 2155052 w 6226010"/>
              <a:gd name="connsiteY10435" fmla="*/ 3092618 h 5756219"/>
              <a:gd name="connsiteX10436" fmla="*/ 2149617 w 6226010"/>
              <a:gd name="connsiteY10436" fmla="*/ 3087182 h 5756219"/>
              <a:gd name="connsiteX10437" fmla="*/ 2141464 w 6226010"/>
              <a:gd name="connsiteY10437" fmla="*/ 3084465 h 5756219"/>
              <a:gd name="connsiteX10438" fmla="*/ 2138746 w 6226010"/>
              <a:gd name="connsiteY10438" fmla="*/ 3079030 h 5756219"/>
              <a:gd name="connsiteX10439" fmla="*/ 2130594 w 6226010"/>
              <a:gd name="connsiteY10439" fmla="*/ 3076312 h 5756219"/>
              <a:gd name="connsiteX10440" fmla="*/ 2130594 w 6226010"/>
              <a:gd name="connsiteY10440" fmla="*/ 3073595 h 5756219"/>
              <a:gd name="connsiteX10441" fmla="*/ 2122441 w 6226010"/>
              <a:gd name="connsiteY10441" fmla="*/ 3070877 h 5756219"/>
              <a:gd name="connsiteX10442" fmla="*/ 2122441 w 6226010"/>
              <a:gd name="connsiteY10442" fmla="*/ 3065442 h 5756219"/>
              <a:gd name="connsiteX10443" fmla="*/ 2117006 w 6226010"/>
              <a:gd name="connsiteY10443" fmla="*/ 3062724 h 5756219"/>
              <a:gd name="connsiteX10444" fmla="*/ 2117006 w 6226010"/>
              <a:gd name="connsiteY10444" fmla="*/ 3057289 h 5756219"/>
              <a:gd name="connsiteX10445" fmla="*/ 2111571 w 6226010"/>
              <a:gd name="connsiteY10445" fmla="*/ 3054571 h 5756219"/>
              <a:gd name="connsiteX10446" fmla="*/ 2111571 w 6226010"/>
              <a:gd name="connsiteY10446" fmla="*/ 3040983 h 5756219"/>
              <a:gd name="connsiteX10447" fmla="*/ 2130594 w 6226010"/>
              <a:gd name="connsiteY10447" fmla="*/ 3032831 h 5756219"/>
              <a:gd name="connsiteX10448" fmla="*/ 2149617 w 6226010"/>
              <a:gd name="connsiteY10448" fmla="*/ 3011090 h 5756219"/>
              <a:gd name="connsiteX10449" fmla="*/ 2152334 w 6226010"/>
              <a:gd name="connsiteY10449" fmla="*/ 2973044 h 5756219"/>
              <a:gd name="connsiteX10450" fmla="*/ 2149617 w 6226010"/>
              <a:gd name="connsiteY10450" fmla="*/ 2964891 h 5756219"/>
              <a:gd name="connsiteX10451" fmla="*/ 2146899 w 6226010"/>
              <a:gd name="connsiteY10451" fmla="*/ 2964891 h 5756219"/>
              <a:gd name="connsiteX10452" fmla="*/ 2141464 w 6226010"/>
              <a:gd name="connsiteY10452" fmla="*/ 2948585 h 5756219"/>
              <a:gd name="connsiteX10453" fmla="*/ 2141464 w 6226010"/>
              <a:gd name="connsiteY10453" fmla="*/ 2924127 h 5756219"/>
              <a:gd name="connsiteX10454" fmla="*/ 2141464 w 6226010"/>
              <a:gd name="connsiteY10454" fmla="*/ 2915974 h 5756219"/>
              <a:gd name="connsiteX10455" fmla="*/ 2141464 w 6226010"/>
              <a:gd name="connsiteY10455" fmla="*/ 2913257 h 5756219"/>
              <a:gd name="connsiteX10456" fmla="*/ 2160827 w 6226010"/>
              <a:gd name="connsiteY10456" fmla="*/ 2913257 h 5756219"/>
              <a:gd name="connsiteX10457" fmla="*/ 2164416 w 6226010"/>
              <a:gd name="connsiteY10457" fmla="*/ 2913257 h 5756219"/>
              <a:gd name="connsiteX10458" fmla="*/ 2162525 w 6226010"/>
              <a:gd name="connsiteY10458" fmla="*/ 2912917 h 5756219"/>
              <a:gd name="connsiteX10459" fmla="*/ 2149617 w 6226010"/>
              <a:gd name="connsiteY10459" fmla="*/ 2907821 h 5756219"/>
              <a:gd name="connsiteX10460" fmla="*/ 2152334 w 6226010"/>
              <a:gd name="connsiteY10460" fmla="*/ 2894233 h 5756219"/>
              <a:gd name="connsiteX10461" fmla="*/ 2149617 w 6226010"/>
              <a:gd name="connsiteY10461" fmla="*/ 2894233 h 5756219"/>
              <a:gd name="connsiteX10462" fmla="*/ 2155052 w 6226010"/>
              <a:gd name="connsiteY10462" fmla="*/ 2867058 h 5756219"/>
              <a:gd name="connsiteX10463" fmla="*/ 2155052 w 6226010"/>
              <a:gd name="connsiteY10463" fmla="*/ 2861623 h 5756219"/>
              <a:gd name="connsiteX10464" fmla="*/ 2152334 w 6226010"/>
              <a:gd name="connsiteY10464" fmla="*/ 2861623 h 5756219"/>
              <a:gd name="connsiteX10465" fmla="*/ 2136029 w 6226010"/>
              <a:gd name="connsiteY10465" fmla="*/ 2894233 h 5756219"/>
              <a:gd name="connsiteX10466" fmla="*/ 2133311 w 6226010"/>
              <a:gd name="connsiteY10466" fmla="*/ 2894233 h 5756219"/>
              <a:gd name="connsiteX10467" fmla="*/ 2117006 w 6226010"/>
              <a:gd name="connsiteY10467" fmla="*/ 2894233 h 5756219"/>
              <a:gd name="connsiteX10468" fmla="*/ 2127876 w 6226010"/>
              <a:gd name="connsiteY10468" fmla="*/ 2848035 h 5756219"/>
              <a:gd name="connsiteX10469" fmla="*/ 2133311 w 6226010"/>
              <a:gd name="connsiteY10469" fmla="*/ 2848035 h 5756219"/>
              <a:gd name="connsiteX10470" fmla="*/ 2149617 w 6226010"/>
              <a:gd name="connsiteY10470" fmla="*/ 2839881 h 5756219"/>
              <a:gd name="connsiteX10471" fmla="*/ 2165922 w 6226010"/>
              <a:gd name="connsiteY10471" fmla="*/ 2823576 h 5756219"/>
              <a:gd name="connsiteX10472" fmla="*/ 2168640 w 6226010"/>
              <a:gd name="connsiteY10472" fmla="*/ 2812706 h 5756219"/>
              <a:gd name="connsiteX10473" fmla="*/ 2165922 w 6226010"/>
              <a:gd name="connsiteY10473" fmla="*/ 2809988 h 5756219"/>
              <a:gd name="connsiteX10474" fmla="*/ 2160487 w 6226010"/>
              <a:gd name="connsiteY10474" fmla="*/ 2809988 h 5756219"/>
              <a:gd name="connsiteX10475" fmla="*/ 2152334 w 6226010"/>
              <a:gd name="connsiteY10475" fmla="*/ 2823576 h 5756219"/>
              <a:gd name="connsiteX10476" fmla="*/ 2144182 w 6226010"/>
              <a:gd name="connsiteY10476" fmla="*/ 2826293 h 5756219"/>
              <a:gd name="connsiteX10477" fmla="*/ 2144182 w 6226010"/>
              <a:gd name="connsiteY10477" fmla="*/ 2831729 h 5756219"/>
              <a:gd name="connsiteX10478" fmla="*/ 2133311 w 6226010"/>
              <a:gd name="connsiteY10478" fmla="*/ 2837165 h 5756219"/>
              <a:gd name="connsiteX10479" fmla="*/ 2130594 w 6226010"/>
              <a:gd name="connsiteY10479" fmla="*/ 2785530 h 5756219"/>
              <a:gd name="connsiteX10480" fmla="*/ 2127876 w 6226010"/>
              <a:gd name="connsiteY10480" fmla="*/ 2782812 h 5756219"/>
              <a:gd name="connsiteX10481" fmla="*/ 2125159 w 6226010"/>
              <a:gd name="connsiteY10481" fmla="*/ 2782812 h 5756219"/>
              <a:gd name="connsiteX10482" fmla="*/ 2125159 w 6226010"/>
              <a:gd name="connsiteY10482" fmla="*/ 2820858 h 5756219"/>
              <a:gd name="connsiteX10483" fmla="*/ 2127876 w 6226010"/>
              <a:gd name="connsiteY10483" fmla="*/ 2829011 h 5756219"/>
              <a:gd name="connsiteX10484" fmla="*/ 2108853 w 6226010"/>
              <a:gd name="connsiteY10484" fmla="*/ 2880645 h 5756219"/>
              <a:gd name="connsiteX10485" fmla="*/ 2092547 w 6226010"/>
              <a:gd name="connsiteY10485" fmla="*/ 2845317 h 5756219"/>
              <a:gd name="connsiteX10486" fmla="*/ 2078960 w 6226010"/>
              <a:gd name="connsiteY10486" fmla="*/ 2820858 h 5756219"/>
              <a:gd name="connsiteX10487" fmla="*/ 2070807 w 6226010"/>
              <a:gd name="connsiteY10487" fmla="*/ 2820858 h 5756219"/>
              <a:gd name="connsiteX10488" fmla="*/ 2068089 w 6226010"/>
              <a:gd name="connsiteY10488" fmla="*/ 2823576 h 5756219"/>
              <a:gd name="connsiteX10489" fmla="*/ 2073524 w 6226010"/>
              <a:gd name="connsiteY10489" fmla="*/ 2834447 h 5756219"/>
              <a:gd name="connsiteX10490" fmla="*/ 2078960 w 6226010"/>
              <a:gd name="connsiteY10490" fmla="*/ 2837165 h 5756219"/>
              <a:gd name="connsiteX10491" fmla="*/ 2084395 w 6226010"/>
              <a:gd name="connsiteY10491" fmla="*/ 2856187 h 5756219"/>
              <a:gd name="connsiteX10492" fmla="*/ 2087112 w 6226010"/>
              <a:gd name="connsiteY10492" fmla="*/ 2858905 h 5756219"/>
              <a:gd name="connsiteX10493" fmla="*/ 2087112 w 6226010"/>
              <a:gd name="connsiteY10493" fmla="*/ 2875211 h 5756219"/>
              <a:gd name="connsiteX10494" fmla="*/ 2097983 w 6226010"/>
              <a:gd name="connsiteY10494" fmla="*/ 2894233 h 5756219"/>
              <a:gd name="connsiteX10495" fmla="*/ 2095265 w 6226010"/>
              <a:gd name="connsiteY10495" fmla="*/ 2896951 h 5756219"/>
              <a:gd name="connsiteX10496" fmla="*/ 2081677 w 6226010"/>
              <a:gd name="connsiteY10496" fmla="*/ 2899669 h 5756219"/>
              <a:gd name="connsiteX10497" fmla="*/ 2076242 w 6226010"/>
              <a:gd name="connsiteY10497" fmla="*/ 2905104 h 5756219"/>
              <a:gd name="connsiteX10498" fmla="*/ 2057219 w 6226010"/>
              <a:gd name="connsiteY10498" fmla="*/ 2907821 h 5756219"/>
              <a:gd name="connsiteX10499" fmla="*/ 2059936 w 6226010"/>
              <a:gd name="connsiteY10499" fmla="*/ 2872493 h 5756219"/>
              <a:gd name="connsiteX10500" fmla="*/ 2059936 w 6226010"/>
              <a:gd name="connsiteY10500" fmla="*/ 2864340 h 5756219"/>
              <a:gd name="connsiteX10501" fmla="*/ 2051784 w 6226010"/>
              <a:gd name="connsiteY10501" fmla="*/ 2864340 h 5756219"/>
              <a:gd name="connsiteX10502" fmla="*/ 2049066 w 6226010"/>
              <a:gd name="connsiteY10502" fmla="*/ 2875211 h 5756219"/>
              <a:gd name="connsiteX10503" fmla="*/ 2046348 w 6226010"/>
              <a:gd name="connsiteY10503" fmla="*/ 2902386 h 5756219"/>
              <a:gd name="connsiteX10504" fmla="*/ 2011020 w 6226010"/>
              <a:gd name="connsiteY10504" fmla="*/ 2945868 h 5756219"/>
              <a:gd name="connsiteX10505" fmla="*/ 2002867 w 6226010"/>
              <a:gd name="connsiteY10505" fmla="*/ 2913257 h 5756219"/>
              <a:gd name="connsiteX10506" fmla="*/ 1997432 w 6226010"/>
              <a:gd name="connsiteY10506" fmla="*/ 2913257 h 5756219"/>
              <a:gd name="connsiteX10507" fmla="*/ 1994714 w 6226010"/>
              <a:gd name="connsiteY10507" fmla="*/ 2913257 h 5756219"/>
              <a:gd name="connsiteX10508" fmla="*/ 2000149 w 6226010"/>
              <a:gd name="connsiteY10508" fmla="*/ 2945868 h 5756219"/>
              <a:gd name="connsiteX10509" fmla="*/ 1989279 w 6226010"/>
              <a:gd name="connsiteY10509" fmla="*/ 2954020 h 5756219"/>
              <a:gd name="connsiteX10510" fmla="*/ 1989279 w 6226010"/>
              <a:gd name="connsiteY10510" fmla="*/ 2956738 h 5756219"/>
              <a:gd name="connsiteX10511" fmla="*/ 1983844 w 6226010"/>
              <a:gd name="connsiteY10511" fmla="*/ 2959456 h 5756219"/>
              <a:gd name="connsiteX10512" fmla="*/ 1981126 w 6226010"/>
              <a:gd name="connsiteY10512" fmla="*/ 2926845 h 5756219"/>
              <a:gd name="connsiteX10513" fmla="*/ 2016455 w 6226010"/>
              <a:gd name="connsiteY10513" fmla="*/ 2894233 h 5756219"/>
              <a:gd name="connsiteX10514" fmla="*/ 2016455 w 6226010"/>
              <a:gd name="connsiteY10514" fmla="*/ 2872493 h 5756219"/>
              <a:gd name="connsiteX10515" fmla="*/ 2043631 w 6226010"/>
              <a:gd name="connsiteY10515" fmla="*/ 2801835 h 5756219"/>
              <a:gd name="connsiteX10516" fmla="*/ 2038196 w 6226010"/>
              <a:gd name="connsiteY10516" fmla="*/ 2801835 h 5756219"/>
              <a:gd name="connsiteX10517" fmla="*/ 2032760 w 6226010"/>
              <a:gd name="connsiteY10517" fmla="*/ 2823576 h 5756219"/>
              <a:gd name="connsiteX10518" fmla="*/ 2016455 w 6226010"/>
              <a:gd name="connsiteY10518" fmla="*/ 2856187 h 5756219"/>
              <a:gd name="connsiteX10519" fmla="*/ 2008302 w 6226010"/>
              <a:gd name="connsiteY10519" fmla="*/ 2883363 h 5756219"/>
              <a:gd name="connsiteX10520" fmla="*/ 2008302 w 6226010"/>
              <a:gd name="connsiteY10520" fmla="*/ 2891516 h 5756219"/>
              <a:gd name="connsiteX10521" fmla="*/ 1981126 w 6226010"/>
              <a:gd name="connsiteY10521" fmla="*/ 2910539 h 5756219"/>
              <a:gd name="connsiteX10522" fmla="*/ 1978409 w 6226010"/>
              <a:gd name="connsiteY10522" fmla="*/ 2910539 h 5756219"/>
              <a:gd name="connsiteX10523" fmla="*/ 1978409 w 6226010"/>
              <a:gd name="connsiteY10523" fmla="*/ 2807271 h 5756219"/>
              <a:gd name="connsiteX10524" fmla="*/ 1997432 w 6226010"/>
              <a:gd name="connsiteY10524" fmla="*/ 2790965 h 5756219"/>
              <a:gd name="connsiteX10525" fmla="*/ 1997432 w 6226010"/>
              <a:gd name="connsiteY10525" fmla="*/ 2785530 h 5756219"/>
              <a:gd name="connsiteX10526" fmla="*/ 1981126 w 6226010"/>
              <a:gd name="connsiteY10526" fmla="*/ 2796400 h 5756219"/>
              <a:gd name="connsiteX10527" fmla="*/ 1972973 w 6226010"/>
              <a:gd name="connsiteY10527" fmla="*/ 2774659 h 5756219"/>
              <a:gd name="connsiteX10528" fmla="*/ 1972973 w 6226010"/>
              <a:gd name="connsiteY10528" fmla="*/ 2763789 h 5756219"/>
              <a:gd name="connsiteX10529" fmla="*/ 1967538 w 6226010"/>
              <a:gd name="connsiteY10529" fmla="*/ 2752919 h 5756219"/>
              <a:gd name="connsiteX10530" fmla="*/ 1959385 w 6226010"/>
              <a:gd name="connsiteY10530" fmla="*/ 2755636 h 5756219"/>
              <a:gd name="connsiteX10531" fmla="*/ 1959385 w 6226010"/>
              <a:gd name="connsiteY10531" fmla="*/ 2766507 h 5756219"/>
              <a:gd name="connsiteX10532" fmla="*/ 1964821 w 6226010"/>
              <a:gd name="connsiteY10532" fmla="*/ 2769224 h 5756219"/>
              <a:gd name="connsiteX10533" fmla="*/ 1964821 w 6226010"/>
              <a:gd name="connsiteY10533" fmla="*/ 2782812 h 5756219"/>
              <a:gd name="connsiteX10534" fmla="*/ 1970256 w 6226010"/>
              <a:gd name="connsiteY10534" fmla="*/ 2796400 h 5756219"/>
              <a:gd name="connsiteX10535" fmla="*/ 1967538 w 6226010"/>
              <a:gd name="connsiteY10535" fmla="*/ 2804554 h 5756219"/>
              <a:gd name="connsiteX10536" fmla="*/ 1970256 w 6226010"/>
              <a:gd name="connsiteY10536" fmla="*/ 2818141 h 5756219"/>
              <a:gd name="connsiteX10537" fmla="*/ 1967538 w 6226010"/>
              <a:gd name="connsiteY10537" fmla="*/ 2848035 h 5756219"/>
              <a:gd name="connsiteX10538" fmla="*/ 1956668 w 6226010"/>
              <a:gd name="connsiteY10538" fmla="*/ 2831729 h 5756219"/>
              <a:gd name="connsiteX10539" fmla="*/ 1948515 w 6226010"/>
              <a:gd name="connsiteY10539" fmla="*/ 2829011 h 5756219"/>
              <a:gd name="connsiteX10540" fmla="*/ 1945797 w 6226010"/>
              <a:gd name="connsiteY10540" fmla="*/ 2815423 h 5756219"/>
              <a:gd name="connsiteX10541" fmla="*/ 1943080 w 6226010"/>
              <a:gd name="connsiteY10541" fmla="*/ 2815423 h 5756219"/>
              <a:gd name="connsiteX10542" fmla="*/ 1940362 w 6226010"/>
              <a:gd name="connsiteY10542" fmla="*/ 2801835 h 5756219"/>
              <a:gd name="connsiteX10543" fmla="*/ 1932209 w 6226010"/>
              <a:gd name="connsiteY10543" fmla="*/ 2780094 h 5756219"/>
              <a:gd name="connsiteX10544" fmla="*/ 1929492 w 6226010"/>
              <a:gd name="connsiteY10544" fmla="*/ 2780094 h 5756219"/>
              <a:gd name="connsiteX10545" fmla="*/ 1924057 w 6226010"/>
              <a:gd name="connsiteY10545" fmla="*/ 2780094 h 5756219"/>
              <a:gd name="connsiteX10546" fmla="*/ 1926774 w 6226010"/>
              <a:gd name="connsiteY10546" fmla="*/ 2796400 h 5756219"/>
              <a:gd name="connsiteX10547" fmla="*/ 1926774 w 6226010"/>
              <a:gd name="connsiteY10547" fmla="*/ 2807271 h 5756219"/>
              <a:gd name="connsiteX10548" fmla="*/ 1934927 w 6226010"/>
              <a:gd name="connsiteY10548" fmla="*/ 2820858 h 5756219"/>
              <a:gd name="connsiteX10549" fmla="*/ 1934927 w 6226010"/>
              <a:gd name="connsiteY10549" fmla="*/ 2834447 h 5756219"/>
              <a:gd name="connsiteX10550" fmla="*/ 1940362 w 6226010"/>
              <a:gd name="connsiteY10550" fmla="*/ 2842599 h 5756219"/>
              <a:gd name="connsiteX10551" fmla="*/ 1951233 w 6226010"/>
              <a:gd name="connsiteY10551" fmla="*/ 2845317 h 5756219"/>
              <a:gd name="connsiteX10552" fmla="*/ 1964821 w 6226010"/>
              <a:gd name="connsiteY10552" fmla="*/ 2867058 h 5756219"/>
              <a:gd name="connsiteX10553" fmla="*/ 1964821 w 6226010"/>
              <a:gd name="connsiteY10553" fmla="*/ 2880645 h 5756219"/>
              <a:gd name="connsiteX10554" fmla="*/ 1970256 w 6226010"/>
              <a:gd name="connsiteY10554" fmla="*/ 2913257 h 5756219"/>
              <a:gd name="connsiteX10555" fmla="*/ 1970256 w 6226010"/>
              <a:gd name="connsiteY10555" fmla="*/ 2924127 h 5756219"/>
              <a:gd name="connsiteX10556" fmla="*/ 1975691 w 6226010"/>
              <a:gd name="connsiteY10556" fmla="*/ 2932280 h 5756219"/>
              <a:gd name="connsiteX10557" fmla="*/ 1975691 w 6226010"/>
              <a:gd name="connsiteY10557" fmla="*/ 2940433 h 5756219"/>
              <a:gd name="connsiteX10558" fmla="*/ 1953950 w 6226010"/>
              <a:gd name="connsiteY10558" fmla="*/ 2924127 h 5756219"/>
              <a:gd name="connsiteX10559" fmla="*/ 1953950 w 6226010"/>
              <a:gd name="connsiteY10559" fmla="*/ 2918692 h 5756219"/>
              <a:gd name="connsiteX10560" fmla="*/ 1948515 w 6226010"/>
              <a:gd name="connsiteY10560" fmla="*/ 2915974 h 5756219"/>
              <a:gd name="connsiteX10561" fmla="*/ 1948515 w 6226010"/>
              <a:gd name="connsiteY10561" fmla="*/ 2910539 h 5756219"/>
              <a:gd name="connsiteX10562" fmla="*/ 1932209 w 6226010"/>
              <a:gd name="connsiteY10562" fmla="*/ 2886081 h 5756219"/>
              <a:gd name="connsiteX10563" fmla="*/ 1924057 w 6226010"/>
              <a:gd name="connsiteY10563" fmla="*/ 2886081 h 5756219"/>
              <a:gd name="connsiteX10564" fmla="*/ 1924057 w 6226010"/>
              <a:gd name="connsiteY10564" fmla="*/ 2899669 h 5756219"/>
              <a:gd name="connsiteX10565" fmla="*/ 1937645 w 6226010"/>
              <a:gd name="connsiteY10565" fmla="*/ 2910539 h 5756219"/>
              <a:gd name="connsiteX10566" fmla="*/ 1937645 w 6226010"/>
              <a:gd name="connsiteY10566" fmla="*/ 2915974 h 5756219"/>
              <a:gd name="connsiteX10567" fmla="*/ 1943080 w 6226010"/>
              <a:gd name="connsiteY10567" fmla="*/ 2918692 h 5756219"/>
              <a:gd name="connsiteX10568" fmla="*/ 1943080 w 6226010"/>
              <a:gd name="connsiteY10568" fmla="*/ 2924127 h 5756219"/>
              <a:gd name="connsiteX10569" fmla="*/ 1951233 w 6226010"/>
              <a:gd name="connsiteY10569" fmla="*/ 2926845 h 5756219"/>
              <a:gd name="connsiteX10570" fmla="*/ 1951233 w 6226010"/>
              <a:gd name="connsiteY10570" fmla="*/ 2932280 h 5756219"/>
              <a:gd name="connsiteX10571" fmla="*/ 1956668 w 6226010"/>
              <a:gd name="connsiteY10571" fmla="*/ 2934997 h 5756219"/>
              <a:gd name="connsiteX10572" fmla="*/ 1956668 w 6226010"/>
              <a:gd name="connsiteY10572" fmla="*/ 2940433 h 5756219"/>
              <a:gd name="connsiteX10573" fmla="*/ 1964821 w 6226010"/>
              <a:gd name="connsiteY10573" fmla="*/ 2943150 h 5756219"/>
              <a:gd name="connsiteX10574" fmla="*/ 1978409 w 6226010"/>
              <a:gd name="connsiteY10574" fmla="*/ 2959456 h 5756219"/>
              <a:gd name="connsiteX10575" fmla="*/ 1978409 w 6226010"/>
              <a:gd name="connsiteY10575" fmla="*/ 2981196 h 5756219"/>
              <a:gd name="connsiteX10576" fmla="*/ 1967538 w 6226010"/>
              <a:gd name="connsiteY10576" fmla="*/ 2994784 h 5756219"/>
              <a:gd name="connsiteX10577" fmla="*/ 1959385 w 6226010"/>
              <a:gd name="connsiteY10577" fmla="*/ 2997502 h 5756219"/>
              <a:gd name="connsiteX10578" fmla="*/ 1959385 w 6226010"/>
              <a:gd name="connsiteY10578" fmla="*/ 3002937 h 5756219"/>
              <a:gd name="connsiteX10579" fmla="*/ 1953950 w 6226010"/>
              <a:gd name="connsiteY10579" fmla="*/ 3002937 h 5756219"/>
              <a:gd name="connsiteX10580" fmla="*/ 1953950 w 6226010"/>
              <a:gd name="connsiteY10580" fmla="*/ 3008372 h 5756219"/>
              <a:gd name="connsiteX10581" fmla="*/ 1945797 w 6226010"/>
              <a:gd name="connsiteY10581" fmla="*/ 3013807 h 5756219"/>
              <a:gd name="connsiteX10582" fmla="*/ 1945797 w 6226010"/>
              <a:gd name="connsiteY10582" fmla="*/ 3016525 h 5756219"/>
              <a:gd name="connsiteX10583" fmla="*/ 1934927 w 6226010"/>
              <a:gd name="connsiteY10583" fmla="*/ 3027395 h 5756219"/>
              <a:gd name="connsiteX10584" fmla="*/ 1934927 w 6226010"/>
              <a:gd name="connsiteY10584" fmla="*/ 3032831 h 5756219"/>
              <a:gd name="connsiteX10585" fmla="*/ 1924057 w 6226010"/>
              <a:gd name="connsiteY10585" fmla="*/ 3040983 h 5756219"/>
              <a:gd name="connsiteX10586" fmla="*/ 1913186 w 6226010"/>
              <a:gd name="connsiteY10586" fmla="*/ 3065442 h 5756219"/>
              <a:gd name="connsiteX10587" fmla="*/ 1913186 w 6226010"/>
              <a:gd name="connsiteY10587" fmla="*/ 3070877 h 5756219"/>
              <a:gd name="connsiteX10588" fmla="*/ 1886010 w 6226010"/>
              <a:gd name="connsiteY10588" fmla="*/ 3103488 h 5756219"/>
              <a:gd name="connsiteX10589" fmla="*/ 1883293 w 6226010"/>
              <a:gd name="connsiteY10589" fmla="*/ 3103488 h 5756219"/>
              <a:gd name="connsiteX10590" fmla="*/ 1872422 w 6226010"/>
              <a:gd name="connsiteY10590" fmla="*/ 3095335 h 5756219"/>
              <a:gd name="connsiteX10591" fmla="*/ 1877857 w 6226010"/>
              <a:gd name="connsiteY10591" fmla="*/ 3021960 h 5756219"/>
              <a:gd name="connsiteX10592" fmla="*/ 1880575 w 6226010"/>
              <a:gd name="connsiteY10592" fmla="*/ 2989349 h 5756219"/>
              <a:gd name="connsiteX10593" fmla="*/ 1872422 w 6226010"/>
              <a:gd name="connsiteY10593" fmla="*/ 2934997 h 5756219"/>
              <a:gd name="connsiteX10594" fmla="*/ 1864269 w 6226010"/>
              <a:gd name="connsiteY10594" fmla="*/ 2934997 h 5756219"/>
              <a:gd name="connsiteX10595" fmla="*/ 1872422 w 6226010"/>
              <a:gd name="connsiteY10595" fmla="*/ 3011090 h 5756219"/>
              <a:gd name="connsiteX10596" fmla="*/ 1872422 w 6226010"/>
              <a:gd name="connsiteY10596" fmla="*/ 3111641 h 5756219"/>
              <a:gd name="connsiteX10597" fmla="*/ 1837094 w 6226010"/>
              <a:gd name="connsiteY10597" fmla="*/ 3157840 h 5756219"/>
              <a:gd name="connsiteX10598" fmla="*/ 1826223 w 6226010"/>
              <a:gd name="connsiteY10598" fmla="*/ 3160558 h 5756219"/>
              <a:gd name="connsiteX10599" fmla="*/ 1820788 w 6226010"/>
              <a:gd name="connsiteY10599" fmla="*/ 3165993 h 5756219"/>
              <a:gd name="connsiteX10600" fmla="*/ 1808898 w 6226010"/>
              <a:gd name="connsiteY10600" fmla="*/ 3169050 h 5756219"/>
              <a:gd name="connsiteX10601" fmla="*/ 1804890 w 6226010"/>
              <a:gd name="connsiteY10601" fmla="*/ 3171123 h 5756219"/>
              <a:gd name="connsiteX10602" fmla="*/ 1805163 w 6226010"/>
              <a:gd name="connsiteY10602" fmla="*/ 3178222 h 5756219"/>
              <a:gd name="connsiteX10603" fmla="*/ 1801765 w 6226010"/>
              <a:gd name="connsiteY10603" fmla="*/ 3195886 h 5756219"/>
              <a:gd name="connsiteX10604" fmla="*/ 1771871 w 6226010"/>
              <a:gd name="connsiteY10604" fmla="*/ 3242086 h 5756219"/>
              <a:gd name="connsiteX10605" fmla="*/ 1752848 w 6226010"/>
              <a:gd name="connsiteY10605" fmla="*/ 3315460 h 5756219"/>
              <a:gd name="connsiteX10606" fmla="*/ 1725672 w 6226010"/>
              <a:gd name="connsiteY10606" fmla="*/ 3361660 h 5756219"/>
              <a:gd name="connsiteX10607" fmla="*/ 1722955 w 6226010"/>
              <a:gd name="connsiteY10607" fmla="*/ 3361660 h 5756219"/>
              <a:gd name="connsiteX10608" fmla="*/ 1703932 w 6226010"/>
              <a:gd name="connsiteY10608" fmla="*/ 3339919 h 5756219"/>
              <a:gd name="connsiteX10609" fmla="*/ 1720237 w 6226010"/>
              <a:gd name="connsiteY10609" fmla="*/ 3310025 h 5756219"/>
              <a:gd name="connsiteX10610" fmla="*/ 1728390 w 6226010"/>
              <a:gd name="connsiteY10610" fmla="*/ 3288284 h 5756219"/>
              <a:gd name="connsiteX10611" fmla="*/ 1739260 w 6226010"/>
              <a:gd name="connsiteY10611" fmla="*/ 3280132 h 5756219"/>
              <a:gd name="connsiteX10612" fmla="*/ 1741978 w 6226010"/>
              <a:gd name="connsiteY10612" fmla="*/ 3271979 h 5756219"/>
              <a:gd name="connsiteX10613" fmla="*/ 1747413 w 6226010"/>
              <a:gd name="connsiteY10613" fmla="*/ 3271979 h 5756219"/>
              <a:gd name="connsiteX10614" fmla="*/ 1761001 w 6226010"/>
              <a:gd name="connsiteY10614" fmla="*/ 3255673 h 5756219"/>
              <a:gd name="connsiteX10615" fmla="*/ 1761001 w 6226010"/>
              <a:gd name="connsiteY10615" fmla="*/ 3247521 h 5756219"/>
              <a:gd name="connsiteX10616" fmla="*/ 1763719 w 6226010"/>
              <a:gd name="connsiteY10616" fmla="*/ 3247521 h 5756219"/>
              <a:gd name="connsiteX10617" fmla="*/ 1763719 w 6226010"/>
              <a:gd name="connsiteY10617" fmla="*/ 3242086 h 5756219"/>
              <a:gd name="connsiteX10618" fmla="*/ 1771871 w 6226010"/>
              <a:gd name="connsiteY10618" fmla="*/ 3239368 h 5756219"/>
              <a:gd name="connsiteX10619" fmla="*/ 1777307 w 6226010"/>
              <a:gd name="connsiteY10619" fmla="*/ 3193169 h 5756219"/>
              <a:gd name="connsiteX10620" fmla="*/ 1788517 w 6226010"/>
              <a:gd name="connsiteY10620" fmla="*/ 3175844 h 5756219"/>
              <a:gd name="connsiteX10621" fmla="*/ 1790978 w 6226010"/>
              <a:gd name="connsiteY10621" fmla="*/ 3173005 h 5756219"/>
              <a:gd name="connsiteX10622" fmla="*/ 1793272 w 6226010"/>
              <a:gd name="connsiteY10622" fmla="*/ 3141874 h 5756219"/>
              <a:gd name="connsiteX10623" fmla="*/ 1795854 w 6226010"/>
              <a:gd name="connsiteY10623" fmla="*/ 3132681 h 5756219"/>
              <a:gd name="connsiteX10624" fmla="*/ 1790895 w 6226010"/>
              <a:gd name="connsiteY10624" fmla="*/ 3144252 h 5756219"/>
              <a:gd name="connsiteX10625" fmla="*/ 1777307 w 6226010"/>
              <a:gd name="connsiteY10625" fmla="*/ 3163275 h 5756219"/>
              <a:gd name="connsiteX10626" fmla="*/ 1766437 w 6226010"/>
              <a:gd name="connsiteY10626" fmla="*/ 3163275 h 5756219"/>
              <a:gd name="connsiteX10627" fmla="*/ 1766437 w 6226010"/>
              <a:gd name="connsiteY10627" fmla="*/ 3149687 h 5756219"/>
              <a:gd name="connsiteX10628" fmla="*/ 1769154 w 6226010"/>
              <a:gd name="connsiteY10628" fmla="*/ 3092618 h 5756219"/>
              <a:gd name="connsiteX10629" fmla="*/ 1766437 w 6226010"/>
              <a:gd name="connsiteY10629" fmla="*/ 3089900 h 5756219"/>
              <a:gd name="connsiteX10630" fmla="*/ 1761002 w 6226010"/>
              <a:gd name="connsiteY10630" fmla="*/ 3089900 h 5756219"/>
              <a:gd name="connsiteX10631" fmla="*/ 1755566 w 6226010"/>
              <a:gd name="connsiteY10631" fmla="*/ 3114358 h 5756219"/>
              <a:gd name="connsiteX10632" fmla="*/ 1766437 w 6226010"/>
              <a:gd name="connsiteY10632" fmla="*/ 3179581 h 5756219"/>
              <a:gd name="connsiteX10633" fmla="*/ 1750131 w 6226010"/>
              <a:gd name="connsiteY10633" fmla="*/ 3195886 h 5756219"/>
              <a:gd name="connsiteX10634" fmla="*/ 1741978 w 6226010"/>
              <a:gd name="connsiteY10634" fmla="*/ 3195886 h 5756219"/>
              <a:gd name="connsiteX10635" fmla="*/ 1722955 w 6226010"/>
              <a:gd name="connsiteY10635" fmla="*/ 3204039 h 5756219"/>
              <a:gd name="connsiteX10636" fmla="*/ 1725673 w 6226010"/>
              <a:gd name="connsiteY10636" fmla="*/ 3127946 h 5756219"/>
              <a:gd name="connsiteX10637" fmla="*/ 1725673 w 6226010"/>
              <a:gd name="connsiteY10637" fmla="*/ 3103488 h 5756219"/>
              <a:gd name="connsiteX10638" fmla="*/ 1741978 w 6226010"/>
              <a:gd name="connsiteY10638" fmla="*/ 3089900 h 5756219"/>
              <a:gd name="connsiteX10639" fmla="*/ 1741978 w 6226010"/>
              <a:gd name="connsiteY10639" fmla="*/ 3084465 h 5756219"/>
              <a:gd name="connsiteX10640" fmla="*/ 1747414 w 6226010"/>
              <a:gd name="connsiteY10640" fmla="*/ 3081747 h 5756219"/>
              <a:gd name="connsiteX10641" fmla="*/ 1750131 w 6226010"/>
              <a:gd name="connsiteY10641" fmla="*/ 3076312 h 5756219"/>
              <a:gd name="connsiteX10642" fmla="*/ 1763719 w 6226010"/>
              <a:gd name="connsiteY10642" fmla="*/ 3065442 h 5756219"/>
              <a:gd name="connsiteX10643" fmla="*/ 1774589 w 6226010"/>
              <a:gd name="connsiteY10643" fmla="*/ 3049136 h 5756219"/>
              <a:gd name="connsiteX10644" fmla="*/ 1780025 w 6226010"/>
              <a:gd name="connsiteY10644" fmla="*/ 3049136 h 5756219"/>
              <a:gd name="connsiteX10645" fmla="*/ 1785460 w 6226010"/>
              <a:gd name="connsiteY10645" fmla="*/ 3032831 h 5756219"/>
              <a:gd name="connsiteX10646" fmla="*/ 1793613 w 6226010"/>
              <a:gd name="connsiteY10646" fmla="*/ 3024678 h 5756219"/>
              <a:gd name="connsiteX10647" fmla="*/ 1800870 w 6226010"/>
              <a:gd name="connsiteY10647" fmla="*/ 3012237 h 5756219"/>
              <a:gd name="connsiteX10648" fmla="*/ 1799727 w 6226010"/>
              <a:gd name="connsiteY10648" fmla="*/ 3003276 h 5756219"/>
              <a:gd name="connsiteX10649" fmla="*/ 1801765 w 6226010"/>
              <a:gd name="connsiteY10649" fmla="*/ 2981196 h 5756219"/>
              <a:gd name="connsiteX10650" fmla="*/ 1815353 w 6226010"/>
              <a:gd name="connsiteY10650" fmla="*/ 2948585 h 5756219"/>
              <a:gd name="connsiteX10651" fmla="*/ 1828941 w 6226010"/>
              <a:gd name="connsiteY10651" fmla="*/ 2910539 h 5756219"/>
              <a:gd name="connsiteX10652" fmla="*/ 1826223 w 6226010"/>
              <a:gd name="connsiteY10652" fmla="*/ 2902386 h 5756219"/>
              <a:gd name="connsiteX10653" fmla="*/ 1823506 w 6226010"/>
              <a:gd name="connsiteY10653" fmla="*/ 2902386 h 5756219"/>
              <a:gd name="connsiteX10654" fmla="*/ 1820788 w 6226010"/>
              <a:gd name="connsiteY10654" fmla="*/ 2905104 h 5756219"/>
              <a:gd name="connsiteX10655" fmla="*/ 1801765 w 6226010"/>
              <a:gd name="connsiteY10655" fmla="*/ 2959456 h 5756219"/>
              <a:gd name="connsiteX10656" fmla="*/ 1801765 w 6226010"/>
              <a:gd name="connsiteY10656" fmla="*/ 2937715 h 5756219"/>
              <a:gd name="connsiteX10657" fmla="*/ 1815353 w 6226010"/>
              <a:gd name="connsiteY10657" fmla="*/ 2888798 h 5756219"/>
              <a:gd name="connsiteX10658" fmla="*/ 1812635 w 6226010"/>
              <a:gd name="connsiteY10658" fmla="*/ 2880645 h 5756219"/>
              <a:gd name="connsiteX10659" fmla="*/ 1799047 w 6226010"/>
              <a:gd name="connsiteY10659" fmla="*/ 2905104 h 5756219"/>
              <a:gd name="connsiteX10660" fmla="*/ 1790894 w 6226010"/>
              <a:gd name="connsiteY10660" fmla="*/ 2967608 h 5756219"/>
              <a:gd name="connsiteX10661" fmla="*/ 1774589 w 6226010"/>
              <a:gd name="connsiteY10661" fmla="*/ 2994784 h 5756219"/>
              <a:gd name="connsiteX10662" fmla="*/ 1771871 w 6226010"/>
              <a:gd name="connsiteY10662" fmla="*/ 3002937 h 5756219"/>
              <a:gd name="connsiteX10663" fmla="*/ 1752848 w 6226010"/>
              <a:gd name="connsiteY10663" fmla="*/ 3027395 h 5756219"/>
              <a:gd name="connsiteX10664" fmla="*/ 1752848 w 6226010"/>
              <a:gd name="connsiteY10664" fmla="*/ 3032831 h 5756219"/>
              <a:gd name="connsiteX10665" fmla="*/ 1744695 w 6226010"/>
              <a:gd name="connsiteY10665" fmla="*/ 3038266 h 5756219"/>
              <a:gd name="connsiteX10666" fmla="*/ 1736543 w 6226010"/>
              <a:gd name="connsiteY10666" fmla="*/ 3049136 h 5756219"/>
              <a:gd name="connsiteX10667" fmla="*/ 1731107 w 6226010"/>
              <a:gd name="connsiteY10667" fmla="*/ 3051854 h 5756219"/>
              <a:gd name="connsiteX10668" fmla="*/ 1728390 w 6226010"/>
              <a:gd name="connsiteY10668" fmla="*/ 3057289 h 5756219"/>
              <a:gd name="connsiteX10669" fmla="*/ 1712084 w 6226010"/>
              <a:gd name="connsiteY10669" fmla="*/ 3068159 h 5756219"/>
              <a:gd name="connsiteX10670" fmla="*/ 1709367 w 6226010"/>
              <a:gd name="connsiteY10670" fmla="*/ 3057289 h 5756219"/>
              <a:gd name="connsiteX10671" fmla="*/ 1714802 w 6226010"/>
              <a:gd name="connsiteY10671" fmla="*/ 3051854 h 5756219"/>
              <a:gd name="connsiteX10672" fmla="*/ 1731107 w 6226010"/>
              <a:gd name="connsiteY10672" fmla="*/ 3011090 h 5756219"/>
              <a:gd name="connsiteX10673" fmla="*/ 1731107 w 6226010"/>
              <a:gd name="connsiteY10673" fmla="*/ 3000219 h 5756219"/>
              <a:gd name="connsiteX10674" fmla="*/ 1736543 w 6226010"/>
              <a:gd name="connsiteY10674" fmla="*/ 2981196 h 5756219"/>
              <a:gd name="connsiteX10675" fmla="*/ 1731107 w 6226010"/>
              <a:gd name="connsiteY10675" fmla="*/ 2948585 h 5756219"/>
              <a:gd name="connsiteX10676" fmla="*/ 1731107 w 6226010"/>
              <a:gd name="connsiteY10676" fmla="*/ 2943150 h 5756219"/>
              <a:gd name="connsiteX10677" fmla="*/ 1728390 w 6226010"/>
              <a:gd name="connsiteY10677" fmla="*/ 2921409 h 5756219"/>
              <a:gd name="connsiteX10678" fmla="*/ 1741978 w 6226010"/>
              <a:gd name="connsiteY10678" fmla="*/ 2891516 h 5756219"/>
              <a:gd name="connsiteX10679" fmla="*/ 1736543 w 6226010"/>
              <a:gd name="connsiteY10679" fmla="*/ 2823576 h 5756219"/>
              <a:gd name="connsiteX10680" fmla="*/ 1736543 w 6226010"/>
              <a:gd name="connsiteY10680" fmla="*/ 2820858 h 5756219"/>
              <a:gd name="connsiteX10681" fmla="*/ 1728390 w 6226010"/>
              <a:gd name="connsiteY10681" fmla="*/ 2826293 h 5756219"/>
              <a:gd name="connsiteX10682" fmla="*/ 1733825 w 6226010"/>
              <a:gd name="connsiteY10682" fmla="*/ 2853469 h 5756219"/>
              <a:gd name="connsiteX10683" fmla="*/ 1733825 w 6226010"/>
              <a:gd name="connsiteY10683" fmla="*/ 2864340 h 5756219"/>
              <a:gd name="connsiteX10684" fmla="*/ 1733825 w 6226010"/>
              <a:gd name="connsiteY10684" fmla="*/ 2880645 h 5756219"/>
              <a:gd name="connsiteX10685" fmla="*/ 1725672 w 6226010"/>
              <a:gd name="connsiteY10685" fmla="*/ 2902386 h 5756219"/>
              <a:gd name="connsiteX10686" fmla="*/ 1722955 w 6226010"/>
              <a:gd name="connsiteY10686" fmla="*/ 2899669 h 5756219"/>
              <a:gd name="connsiteX10687" fmla="*/ 1722955 w 6226010"/>
              <a:gd name="connsiteY10687" fmla="*/ 2875211 h 5756219"/>
              <a:gd name="connsiteX10688" fmla="*/ 1720237 w 6226010"/>
              <a:gd name="connsiteY10688" fmla="*/ 2872493 h 5756219"/>
              <a:gd name="connsiteX10689" fmla="*/ 1712084 w 6226010"/>
              <a:gd name="connsiteY10689" fmla="*/ 2872493 h 5756219"/>
              <a:gd name="connsiteX10690" fmla="*/ 1722955 w 6226010"/>
              <a:gd name="connsiteY10690" fmla="*/ 2924127 h 5756219"/>
              <a:gd name="connsiteX10691" fmla="*/ 1722955 w 6226010"/>
              <a:gd name="connsiteY10691" fmla="*/ 2951303 h 5756219"/>
              <a:gd name="connsiteX10692" fmla="*/ 1728390 w 6226010"/>
              <a:gd name="connsiteY10692" fmla="*/ 2978479 h 5756219"/>
              <a:gd name="connsiteX10693" fmla="*/ 1722955 w 6226010"/>
              <a:gd name="connsiteY10693" fmla="*/ 2992067 h 5756219"/>
              <a:gd name="connsiteX10694" fmla="*/ 1717519 w 6226010"/>
              <a:gd name="connsiteY10694" fmla="*/ 3024678 h 5756219"/>
              <a:gd name="connsiteX10695" fmla="*/ 1703931 w 6226010"/>
              <a:gd name="connsiteY10695" fmla="*/ 3049136 h 5756219"/>
              <a:gd name="connsiteX10696" fmla="*/ 1701214 w 6226010"/>
              <a:gd name="connsiteY10696" fmla="*/ 3049136 h 5756219"/>
              <a:gd name="connsiteX10697" fmla="*/ 1693061 w 6226010"/>
              <a:gd name="connsiteY10697" fmla="*/ 3049136 h 5756219"/>
              <a:gd name="connsiteX10698" fmla="*/ 1698496 w 6226010"/>
              <a:gd name="connsiteY10698" fmla="*/ 2973044 h 5756219"/>
              <a:gd name="connsiteX10699" fmla="*/ 1695779 w 6226010"/>
              <a:gd name="connsiteY10699" fmla="*/ 2962173 h 5756219"/>
              <a:gd name="connsiteX10700" fmla="*/ 1693061 w 6226010"/>
              <a:gd name="connsiteY10700" fmla="*/ 2962173 h 5756219"/>
              <a:gd name="connsiteX10701" fmla="*/ 1684908 w 6226010"/>
              <a:gd name="connsiteY10701" fmla="*/ 3051854 h 5756219"/>
              <a:gd name="connsiteX10702" fmla="*/ 1698496 w 6226010"/>
              <a:gd name="connsiteY10702" fmla="*/ 3079030 h 5756219"/>
              <a:gd name="connsiteX10703" fmla="*/ 1698496 w 6226010"/>
              <a:gd name="connsiteY10703" fmla="*/ 3111641 h 5756219"/>
              <a:gd name="connsiteX10704" fmla="*/ 1695779 w 6226010"/>
              <a:gd name="connsiteY10704" fmla="*/ 3130664 h 5756219"/>
              <a:gd name="connsiteX10705" fmla="*/ 1695779 w 6226010"/>
              <a:gd name="connsiteY10705" fmla="*/ 3136099 h 5756219"/>
              <a:gd name="connsiteX10706" fmla="*/ 1695779 w 6226010"/>
              <a:gd name="connsiteY10706" fmla="*/ 3152405 h 5756219"/>
              <a:gd name="connsiteX10707" fmla="*/ 1695779 w 6226010"/>
              <a:gd name="connsiteY10707" fmla="*/ 3204039 h 5756219"/>
              <a:gd name="connsiteX10708" fmla="*/ 1682191 w 6226010"/>
              <a:gd name="connsiteY10708" fmla="*/ 3236650 h 5756219"/>
              <a:gd name="connsiteX10709" fmla="*/ 1676756 w 6226010"/>
              <a:gd name="connsiteY10709" fmla="*/ 3239368 h 5756219"/>
              <a:gd name="connsiteX10710" fmla="*/ 1668603 w 6226010"/>
              <a:gd name="connsiteY10710" fmla="*/ 3271979 h 5756219"/>
              <a:gd name="connsiteX10711" fmla="*/ 1649580 w 6226010"/>
              <a:gd name="connsiteY10711" fmla="*/ 3312743 h 5756219"/>
              <a:gd name="connsiteX10712" fmla="*/ 1646862 w 6226010"/>
              <a:gd name="connsiteY10712" fmla="*/ 3345354 h 5756219"/>
              <a:gd name="connsiteX10713" fmla="*/ 1638709 w 6226010"/>
              <a:gd name="connsiteY10713" fmla="*/ 3353507 h 5756219"/>
              <a:gd name="connsiteX10714" fmla="*/ 1630556 w 6226010"/>
              <a:gd name="connsiteY10714" fmla="*/ 3353507 h 5756219"/>
              <a:gd name="connsiteX10715" fmla="*/ 1635992 w 6226010"/>
              <a:gd name="connsiteY10715" fmla="*/ 3323613 h 5756219"/>
              <a:gd name="connsiteX10716" fmla="*/ 1635992 w 6226010"/>
              <a:gd name="connsiteY10716" fmla="*/ 3307308 h 5756219"/>
              <a:gd name="connsiteX10717" fmla="*/ 1638709 w 6226010"/>
              <a:gd name="connsiteY10717" fmla="*/ 3282849 h 5756219"/>
              <a:gd name="connsiteX10718" fmla="*/ 1638709 w 6226010"/>
              <a:gd name="connsiteY10718" fmla="*/ 3233932 h 5756219"/>
              <a:gd name="connsiteX10719" fmla="*/ 1644144 w 6226010"/>
              <a:gd name="connsiteY10719" fmla="*/ 3217627 h 5756219"/>
              <a:gd name="connsiteX10720" fmla="*/ 1641427 w 6226010"/>
              <a:gd name="connsiteY10720" fmla="*/ 3168710 h 5756219"/>
              <a:gd name="connsiteX10721" fmla="*/ 1649580 w 6226010"/>
              <a:gd name="connsiteY10721" fmla="*/ 3122511 h 5756219"/>
              <a:gd name="connsiteX10722" fmla="*/ 1649580 w 6226010"/>
              <a:gd name="connsiteY10722" fmla="*/ 3111641 h 5756219"/>
              <a:gd name="connsiteX10723" fmla="*/ 1652297 w 6226010"/>
              <a:gd name="connsiteY10723" fmla="*/ 3095335 h 5756219"/>
              <a:gd name="connsiteX10724" fmla="*/ 1652297 w 6226010"/>
              <a:gd name="connsiteY10724" fmla="*/ 3079030 h 5756219"/>
              <a:gd name="connsiteX10725" fmla="*/ 1660450 w 6226010"/>
              <a:gd name="connsiteY10725" fmla="*/ 3057289 h 5756219"/>
              <a:gd name="connsiteX10726" fmla="*/ 1665885 w 6226010"/>
              <a:gd name="connsiteY10726" fmla="*/ 3032831 h 5756219"/>
              <a:gd name="connsiteX10727" fmla="*/ 1674038 w 6226010"/>
              <a:gd name="connsiteY10727" fmla="*/ 3021960 h 5756219"/>
              <a:gd name="connsiteX10728" fmla="*/ 1674038 w 6226010"/>
              <a:gd name="connsiteY10728" fmla="*/ 2945868 h 5756219"/>
              <a:gd name="connsiteX10729" fmla="*/ 1671320 w 6226010"/>
              <a:gd name="connsiteY10729" fmla="*/ 2924127 h 5756219"/>
              <a:gd name="connsiteX10730" fmla="*/ 1665885 w 6226010"/>
              <a:gd name="connsiteY10730" fmla="*/ 2913257 h 5756219"/>
              <a:gd name="connsiteX10731" fmla="*/ 1663168 w 6226010"/>
              <a:gd name="connsiteY10731" fmla="*/ 2915974 h 5756219"/>
              <a:gd name="connsiteX10732" fmla="*/ 1668603 w 6226010"/>
              <a:gd name="connsiteY10732" fmla="*/ 2983914 h 5756219"/>
              <a:gd name="connsiteX10733" fmla="*/ 1668603 w 6226010"/>
              <a:gd name="connsiteY10733" fmla="*/ 3011090 h 5756219"/>
              <a:gd name="connsiteX10734" fmla="*/ 1668603 w 6226010"/>
              <a:gd name="connsiteY10734" fmla="*/ 3013807 h 5756219"/>
              <a:gd name="connsiteX10735" fmla="*/ 1657732 w 6226010"/>
              <a:gd name="connsiteY10735" fmla="*/ 3011090 h 5756219"/>
              <a:gd name="connsiteX10736" fmla="*/ 1625121 w 6226010"/>
              <a:gd name="connsiteY10736" fmla="*/ 2951303 h 5756219"/>
              <a:gd name="connsiteX10737" fmla="*/ 1619686 w 6226010"/>
              <a:gd name="connsiteY10737" fmla="*/ 2954020 h 5756219"/>
              <a:gd name="connsiteX10738" fmla="*/ 1660450 w 6226010"/>
              <a:gd name="connsiteY10738" fmla="*/ 3027395 h 5756219"/>
              <a:gd name="connsiteX10739" fmla="*/ 1646862 w 6226010"/>
              <a:gd name="connsiteY10739" fmla="*/ 3079030 h 5756219"/>
              <a:gd name="connsiteX10740" fmla="*/ 1646862 w 6226010"/>
              <a:gd name="connsiteY10740" fmla="*/ 3108923 h 5756219"/>
              <a:gd name="connsiteX10741" fmla="*/ 1638709 w 6226010"/>
              <a:gd name="connsiteY10741" fmla="*/ 3157840 h 5756219"/>
              <a:gd name="connsiteX10742" fmla="*/ 1638709 w 6226010"/>
              <a:gd name="connsiteY10742" fmla="*/ 3198604 h 5756219"/>
              <a:gd name="connsiteX10743" fmla="*/ 1633274 w 6226010"/>
              <a:gd name="connsiteY10743" fmla="*/ 3231215 h 5756219"/>
              <a:gd name="connsiteX10744" fmla="*/ 1633274 w 6226010"/>
              <a:gd name="connsiteY10744" fmla="*/ 3296437 h 5756219"/>
              <a:gd name="connsiteX10745" fmla="*/ 1633274 w 6226010"/>
              <a:gd name="connsiteY10745" fmla="*/ 3326331 h 5756219"/>
              <a:gd name="connsiteX10746" fmla="*/ 1627839 w 6226010"/>
              <a:gd name="connsiteY10746" fmla="*/ 3342636 h 5756219"/>
              <a:gd name="connsiteX10747" fmla="*/ 1627839 w 6226010"/>
              <a:gd name="connsiteY10747" fmla="*/ 3358942 h 5756219"/>
              <a:gd name="connsiteX10748" fmla="*/ 1611533 w 6226010"/>
              <a:gd name="connsiteY10748" fmla="*/ 3375247 h 5756219"/>
              <a:gd name="connsiteX10749" fmla="*/ 1584357 w 6226010"/>
              <a:gd name="connsiteY10749" fmla="*/ 3377965 h 5756219"/>
              <a:gd name="connsiteX10750" fmla="*/ 1578922 w 6226010"/>
              <a:gd name="connsiteY10750" fmla="*/ 3383400 h 5756219"/>
              <a:gd name="connsiteX10751" fmla="*/ 1554464 w 6226010"/>
              <a:gd name="connsiteY10751" fmla="*/ 3386118 h 5756219"/>
              <a:gd name="connsiteX10752" fmla="*/ 1532723 w 6226010"/>
              <a:gd name="connsiteY10752" fmla="*/ 3391553 h 5756219"/>
              <a:gd name="connsiteX10753" fmla="*/ 1524570 w 6226010"/>
              <a:gd name="connsiteY10753" fmla="*/ 3380683 h 5756219"/>
              <a:gd name="connsiteX10754" fmla="*/ 1524570 w 6226010"/>
              <a:gd name="connsiteY10754" fmla="*/ 3377965 h 5756219"/>
              <a:gd name="connsiteX10755" fmla="*/ 1519135 w 6226010"/>
              <a:gd name="connsiteY10755" fmla="*/ 3375247 h 5756219"/>
              <a:gd name="connsiteX10756" fmla="*/ 1519135 w 6226010"/>
              <a:gd name="connsiteY10756" fmla="*/ 3369812 h 5756219"/>
              <a:gd name="connsiteX10757" fmla="*/ 1500112 w 6226010"/>
              <a:gd name="connsiteY10757" fmla="*/ 3329048 h 5756219"/>
              <a:gd name="connsiteX10758" fmla="*/ 1510982 w 6226010"/>
              <a:gd name="connsiteY10758" fmla="*/ 3315460 h 5756219"/>
              <a:gd name="connsiteX10759" fmla="*/ 1532723 w 6226010"/>
              <a:gd name="connsiteY10759" fmla="*/ 3296437 h 5756219"/>
              <a:gd name="connsiteX10760" fmla="*/ 1543593 w 6226010"/>
              <a:gd name="connsiteY10760" fmla="*/ 3277414 h 5756219"/>
              <a:gd name="connsiteX10761" fmla="*/ 1549029 w 6226010"/>
              <a:gd name="connsiteY10761" fmla="*/ 3274696 h 5756219"/>
              <a:gd name="connsiteX10762" fmla="*/ 1549029 w 6226010"/>
              <a:gd name="connsiteY10762" fmla="*/ 3269261 h 5756219"/>
              <a:gd name="connsiteX10763" fmla="*/ 1562617 w 6226010"/>
              <a:gd name="connsiteY10763" fmla="*/ 3252956 h 5756219"/>
              <a:gd name="connsiteX10764" fmla="*/ 1587075 w 6226010"/>
              <a:gd name="connsiteY10764" fmla="*/ 3204039 h 5756219"/>
              <a:gd name="connsiteX10765" fmla="*/ 1589792 w 6226010"/>
              <a:gd name="connsiteY10765" fmla="*/ 3190451 h 5756219"/>
              <a:gd name="connsiteX10766" fmla="*/ 1606098 w 6226010"/>
              <a:gd name="connsiteY10766" fmla="*/ 3171428 h 5756219"/>
              <a:gd name="connsiteX10767" fmla="*/ 1614251 w 6226010"/>
              <a:gd name="connsiteY10767" fmla="*/ 3141534 h 5756219"/>
              <a:gd name="connsiteX10768" fmla="*/ 1625121 w 6226010"/>
              <a:gd name="connsiteY10768" fmla="*/ 3111641 h 5756219"/>
              <a:gd name="connsiteX10769" fmla="*/ 1616968 w 6226010"/>
              <a:gd name="connsiteY10769" fmla="*/ 3027395 h 5756219"/>
              <a:gd name="connsiteX10770" fmla="*/ 1611533 w 6226010"/>
              <a:gd name="connsiteY10770" fmla="*/ 3024678 h 5756219"/>
              <a:gd name="connsiteX10771" fmla="*/ 1608816 w 6226010"/>
              <a:gd name="connsiteY10771" fmla="*/ 2986632 h 5756219"/>
              <a:gd name="connsiteX10772" fmla="*/ 1603380 w 6226010"/>
              <a:gd name="connsiteY10772" fmla="*/ 2956738 h 5756219"/>
              <a:gd name="connsiteX10773" fmla="*/ 1608816 w 6226010"/>
              <a:gd name="connsiteY10773" fmla="*/ 2905104 h 5756219"/>
              <a:gd name="connsiteX10774" fmla="*/ 1611533 w 6226010"/>
              <a:gd name="connsiteY10774" fmla="*/ 2891516 h 5756219"/>
              <a:gd name="connsiteX10775" fmla="*/ 1638709 w 6226010"/>
              <a:gd name="connsiteY10775" fmla="*/ 2888798 h 5756219"/>
              <a:gd name="connsiteX10776" fmla="*/ 1671320 w 6226010"/>
              <a:gd name="connsiteY10776" fmla="*/ 2858905 h 5756219"/>
              <a:gd name="connsiteX10777" fmla="*/ 1671320 w 6226010"/>
              <a:gd name="connsiteY10777" fmla="*/ 2850752 h 5756219"/>
              <a:gd name="connsiteX10778" fmla="*/ 1668603 w 6226010"/>
              <a:gd name="connsiteY10778" fmla="*/ 2850752 h 5756219"/>
              <a:gd name="connsiteX10779" fmla="*/ 1644144 w 6226010"/>
              <a:gd name="connsiteY10779" fmla="*/ 2875211 h 5756219"/>
              <a:gd name="connsiteX10780" fmla="*/ 1627839 w 6226010"/>
              <a:gd name="connsiteY10780" fmla="*/ 2883363 h 5756219"/>
              <a:gd name="connsiteX10781" fmla="*/ 1614251 w 6226010"/>
              <a:gd name="connsiteY10781" fmla="*/ 2883363 h 5756219"/>
              <a:gd name="connsiteX10782" fmla="*/ 1611533 w 6226010"/>
              <a:gd name="connsiteY10782" fmla="*/ 2864340 h 5756219"/>
              <a:gd name="connsiteX10783" fmla="*/ 1603380 w 6226010"/>
              <a:gd name="connsiteY10783" fmla="*/ 2869775 h 5756219"/>
              <a:gd name="connsiteX10784" fmla="*/ 1600663 w 6226010"/>
              <a:gd name="connsiteY10784" fmla="*/ 2899669 h 5756219"/>
              <a:gd name="connsiteX10785" fmla="*/ 1592510 w 6226010"/>
              <a:gd name="connsiteY10785" fmla="*/ 2915974 h 5756219"/>
              <a:gd name="connsiteX10786" fmla="*/ 1578922 w 6226010"/>
              <a:gd name="connsiteY10786" fmla="*/ 2872493 h 5756219"/>
              <a:gd name="connsiteX10787" fmla="*/ 1576205 w 6226010"/>
              <a:gd name="connsiteY10787" fmla="*/ 2872493 h 5756219"/>
              <a:gd name="connsiteX10788" fmla="*/ 1570769 w 6226010"/>
              <a:gd name="connsiteY10788" fmla="*/ 2872493 h 5756219"/>
              <a:gd name="connsiteX10789" fmla="*/ 1578922 w 6226010"/>
              <a:gd name="connsiteY10789" fmla="*/ 2913257 h 5756219"/>
              <a:gd name="connsiteX10790" fmla="*/ 1578922 w 6226010"/>
              <a:gd name="connsiteY10790" fmla="*/ 2929562 h 5756219"/>
              <a:gd name="connsiteX10791" fmla="*/ 1581640 w 6226010"/>
              <a:gd name="connsiteY10791" fmla="*/ 2929562 h 5756219"/>
              <a:gd name="connsiteX10792" fmla="*/ 1587075 w 6226010"/>
              <a:gd name="connsiteY10792" fmla="*/ 2940433 h 5756219"/>
              <a:gd name="connsiteX10793" fmla="*/ 1587075 w 6226010"/>
              <a:gd name="connsiteY10793" fmla="*/ 2954020 h 5756219"/>
              <a:gd name="connsiteX10794" fmla="*/ 1595228 w 6226010"/>
              <a:gd name="connsiteY10794" fmla="*/ 2986632 h 5756219"/>
              <a:gd name="connsiteX10795" fmla="*/ 1597945 w 6226010"/>
              <a:gd name="connsiteY10795" fmla="*/ 3032831 h 5756219"/>
              <a:gd name="connsiteX10796" fmla="*/ 1614251 w 6226010"/>
              <a:gd name="connsiteY10796" fmla="*/ 3070877 h 5756219"/>
              <a:gd name="connsiteX10797" fmla="*/ 1606098 w 6226010"/>
              <a:gd name="connsiteY10797" fmla="*/ 3133382 h 5756219"/>
              <a:gd name="connsiteX10798" fmla="*/ 1600663 w 6226010"/>
              <a:gd name="connsiteY10798" fmla="*/ 3133382 h 5756219"/>
              <a:gd name="connsiteX10799" fmla="*/ 1584357 w 6226010"/>
              <a:gd name="connsiteY10799" fmla="*/ 3073594 h 5756219"/>
              <a:gd name="connsiteX10800" fmla="*/ 1584357 w 6226010"/>
              <a:gd name="connsiteY10800" fmla="*/ 3051854 h 5756219"/>
              <a:gd name="connsiteX10801" fmla="*/ 1578922 w 6226010"/>
              <a:gd name="connsiteY10801" fmla="*/ 3035548 h 5756219"/>
              <a:gd name="connsiteX10802" fmla="*/ 1581640 w 6226010"/>
              <a:gd name="connsiteY10802" fmla="*/ 3021960 h 5756219"/>
              <a:gd name="connsiteX10803" fmla="*/ 1568052 w 6226010"/>
              <a:gd name="connsiteY10803" fmla="*/ 3002937 h 5756219"/>
              <a:gd name="connsiteX10804" fmla="*/ 1554464 w 6226010"/>
              <a:gd name="connsiteY10804" fmla="*/ 2967608 h 5756219"/>
              <a:gd name="connsiteX10805" fmla="*/ 1535441 w 6226010"/>
              <a:gd name="connsiteY10805" fmla="*/ 2934997 h 5756219"/>
              <a:gd name="connsiteX10806" fmla="*/ 1530005 w 6226010"/>
              <a:gd name="connsiteY10806" fmla="*/ 2934997 h 5756219"/>
              <a:gd name="connsiteX10807" fmla="*/ 1546311 w 6226010"/>
              <a:gd name="connsiteY10807" fmla="*/ 2975761 h 5756219"/>
              <a:gd name="connsiteX10808" fmla="*/ 1549029 w 6226010"/>
              <a:gd name="connsiteY10808" fmla="*/ 2989349 h 5756219"/>
              <a:gd name="connsiteX10809" fmla="*/ 1557181 w 6226010"/>
              <a:gd name="connsiteY10809" fmla="*/ 3000219 h 5756219"/>
              <a:gd name="connsiteX10810" fmla="*/ 1559899 w 6226010"/>
              <a:gd name="connsiteY10810" fmla="*/ 3013807 h 5756219"/>
              <a:gd name="connsiteX10811" fmla="*/ 1565334 w 6226010"/>
              <a:gd name="connsiteY10811" fmla="*/ 3016525 h 5756219"/>
              <a:gd name="connsiteX10812" fmla="*/ 1565334 w 6226010"/>
              <a:gd name="connsiteY10812" fmla="*/ 3038266 h 5756219"/>
              <a:gd name="connsiteX10813" fmla="*/ 1568052 w 6226010"/>
              <a:gd name="connsiteY10813" fmla="*/ 3040983 h 5756219"/>
              <a:gd name="connsiteX10814" fmla="*/ 1573487 w 6226010"/>
              <a:gd name="connsiteY10814" fmla="*/ 3065442 h 5756219"/>
              <a:gd name="connsiteX10815" fmla="*/ 1573487 w 6226010"/>
              <a:gd name="connsiteY10815" fmla="*/ 3079030 h 5756219"/>
              <a:gd name="connsiteX10816" fmla="*/ 1589792 w 6226010"/>
              <a:gd name="connsiteY10816" fmla="*/ 3122511 h 5756219"/>
              <a:gd name="connsiteX10817" fmla="*/ 1589792 w 6226010"/>
              <a:gd name="connsiteY10817" fmla="*/ 3136099 h 5756219"/>
              <a:gd name="connsiteX10818" fmla="*/ 1600663 w 6226010"/>
              <a:gd name="connsiteY10818" fmla="*/ 3160558 h 5756219"/>
              <a:gd name="connsiteX10819" fmla="*/ 1592510 w 6226010"/>
              <a:gd name="connsiteY10819" fmla="*/ 3171428 h 5756219"/>
              <a:gd name="connsiteX10820" fmla="*/ 1573487 w 6226010"/>
              <a:gd name="connsiteY10820" fmla="*/ 3209474 h 5756219"/>
              <a:gd name="connsiteX10821" fmla="*/ 1570769 w 6226010"/>
              <a:gd name="connsiteY10821" fmla="*/ 3209474 h 5756219"/>
              <a:gd name="connsiteX10822" fmla="*/ 1570769 w 6226010"/>
              <a:gd name="connsiteY10822" fmla="*/ 3168710 h 5756219"/>
              <a:gd name="connsiteX10823" fmla="*/ 1570769 w 6226010"/>
              <a:gd name="connsiteY10823" fmla="*/ 3152405 h 5756219"/>
              <a:gd name="connsiteX10824" fmla="*/ 1576205 w 6226010"/>
              <a:gd name="connsiteY10824" fmla="*/ 3130664 h 5756219"/>
              <a:gd name="connsiteX10825" fmla="*/ 1559899 w 6226010"/>
              <a:gd name="connsiteY10825" fmla="*/ 3114358 h 5756219"/>
              <a:gd name="connsiteX10826" fmla="*/ 1559899 w 6226010"/>
              <a:gd name="connsiteY10826" fmla="*/ 3108923 h 5756219"/>
              <a:gd name="connsiteX10827" fmla="*/ 1554464 w 6226010"/>
              <a:gd name="connsiteY10827" fmla="*/ 3106206 h 5756219"/>
              <a:gd name="connsiteX10828" fmla="*/ 1554464 w 6226010"/>
              <a:gd name="connsiteY10828" fmla="*/ 3100770 h 5756219"/>
              <a:gd name="connsiteX10829" fmla="*/ 1549029 w 6226010"/>
              <a:gd name="connsiteY10829" fmla="*/ 3098053 h 5756219"/>
              <a:gd name="connsiteX10830" fmla="*/ 1546311 w 6226010"/>
              <a:gd name="connsiteY10830" fmla="*/ 3089900 h 5756219"/>
              <a:gd name="connsiteX10831" fmla="*/ 1554464 w 6226010"/>
              <a:gd name="connsiteY10831" fmla="*/ 3062724 h 5756219"/>
              <a:gd name="connsiteX10832" fmla="*/ 1559899 w 6226010"/>
              <a:gd name="connsiteY10832" fmla="*/ 3027395 h 5756219"/>
              <a:gd name="connsiteX10833" fmla="*/ 1557181 w 6226010"/>
              <a:gd name="connsiteY10833" fmla="*/ 3024678 h 5756219"/>
              <a:gd name="connsiteX10834" fmla="*/ 1551746 w 6226010"/>
              <a:gd name="connsiteY10834" fmla="*/ 3024678 h 5756219"/>
              <a:gd name="connsiteX10835" fmla="*/ 1538158 w 6226010"/>
              <a:gd name="connsiteY10835" fmla="*/ 3070877 h 5756219"/>
              <a:gd name="connsiteX10836" fmla="*/ 1524570 w 6226010"/>
              <a:gd name="connsiteY10836" fmla="*/ 3049136 h 5756219"/>
              <a:gd name="connsiteX10837" fmla="*/ 1519135 w 6226010"/>
              <a:gd name="connsiteY10837" fmla="*/ 3024678 h 5756219"/>
              <a:gd name="connsiteX10838" fmla="*/ 1516417 w 6226010"/>
              <a:gd name="connsiteY10838" fmla="*/ 3024678 h 5756219"/>
              <a:gd name="connsiteX10839" fmla="*/ 1513700 w 6226010"/>
              <a:gd name="connsiteY10839" fmla="*/ 3024678 h 5756219"/>
              <a:gd name="connsiteX10840" fmla="*/ 1524570 w 6226010"/>
              <a:gd name="connsiteY10840" fmla="*/ 3073594 h 5756219"/>
              <a:gd name="connsiteX10841" fmla="*/ 1530005 w 6226010"/>
              <a:gd name="connsiteY10841" fmla="*/ 3076312 h 5756219"/>
              <a:gd name="connsiteX10842" fmla="*/ 1530005 w 6226010"/>
              <a:gd name="connsiteY10842" fmla="*/ 3081747 h 5756219"/>
              <a:gd name="connsiteX10843" fmla="*/ 1532723 w 6226010"/>
              <a:gd name="connsiteY10843" fmla="*/ 3081747 h 5756219"/>
              <a:gd name="connsiteX10844" fmla="*/ 1532723 w 6226010"/>
              <a:gd name="connsiteY10844" fmla="*/ 3087182 h 5756219"/>
              <a:gd name="connsiteX10845" fmla="*/ 1540876 w 6226010"/>
              <a:gd name="connsiteY10845" fmla="*/ 3098053 h 5756219"/>
              <a:gd name="connsiteX10846" fmla="*/ 1540876 w 6226010"/>
              <a:gd name="connsiteY10846" fmla="*/ 3103488 h 5756219"/>
              <a:gd name="connsiteX10847" fmla="*/ 1549029 w 6226010"/>
              <a:gd name="connsiteY10847" fmla="*/ 3106206 h 5756219"/>
              <a:gd name="connsiteX10848" fmla="*/ 1565334 w 6226010"/>
              <a:gd name="connsiteY10848" fmla="*/ 3130664 h 5756219"/>
              <a:gd name="connsiteX10849" fmla="*/ 1562617 w 6226010"/>
              <a:gd name="connsiteY10849" fmla="*/ 3141534 h 5756219"/>
              <a:gd name="connsiteX10850" fmla="*/ 1559899 w 6226010"/>
              <a:gd name="connsiteY10850" fmla="*/ 3187733 h 5756219"/>
              <a:gd name="connsiteX10851" fmla="*/ 1559899 w 6226010"/>
              <a:gd name="connsiteY10851" fmla="*/ 3217627 h 5756219"/>
              <a:gd name="connsiteX10852" fmla="*/ 1559899 w 6226010"/>
              <a:gd name="connsiteY10852" fmla="*/ 3236650 h 5756219"/>
              <a:gd name="connsiteX10853" fmla="*/ 1549029 w 6226010"/>
              <a:gd name="connsiteY10853" fmla="*/ 3250238 h 5756219"/>
              <a:gd name="connsiteX10854" fmla="*/ 1549029 w 6226010"/>
              <a:gd name="connsiteY10854" fmla="*/ 3255673 h 5756219"/>
              <a:gd name="connsiteX10855" fmla="*/ 1527288 w 6226010"/>
              <a:gd name="connsiteY10855" fmla="*/ 3282849 h 5756219"/>
              <a:gd name="connsiteX10856" fmla="*/ 1513700 w 6226010"/>
              <a:gd name="connsiteY10856" fmla="*/ 3301872 h 5756219"/>
              <a:gd name="connsiteX10857" fmla="*/ 1505547 w 6226010"/>
              <a:gd name="connsiteY10857" fmla="*/ 3304590 h 5756219"/>
              <a:gd name="connsiteX10858" fmla="*/ 1483806 w 6226010"/>
              <a:gd name="connsiteY10858" fmla="*/ 3326331 h 5756219"/>
              <a:gd name="connsiteX10859" fmla="*/ 1472936 w 6226010"/>
              <a:gd name="connsiteY10859" fmla="*/ 3310025 h 5756219"/>
              <a:gd name="connsiteX10860" fmla="*/ 1467501 w 6226010"/>
              <a:gd name="connsiteY10860" fmla="*/ 3310025 h 5756219"/>
              <a:gd name="connsiteX10861" fmla="*/ 1465076 w 6226010"/>
              <a:gd name="connsiteY10861" fmla="*/ 3307773 h 5756219"/>
              <a:gd name="connsiteX10862" fmla="*/ 1464783 w 6226010"/>
              <a:gd name="connsiteY10862" fmla="*/ 3307308 h 5756219"/>
              <a:gd name="connsiteX10863" fmla="*/ 1464518 w 6226010"/>
              <a:gd name="connsiteY10863" fmla="*/ 3307255 h 5756219"/>
              <a:gd name="connsiteX10864" fmla="*/ 1453233 w 6226010"/>
              <a:gd name="connsiteY10864" fmla="*/ 3296777 h 5756219"/>
              <a:gd name="connsiteX10865" fmla="*/ 1434890 w 6226010"/>
              <a:gd name="connsiteY10865" fmla="*/ 3285567 h 5756219"/>
              <a:gd name="connsiteX10866" fmla="*/ 1434890 w 6226010"/>
              <a:gd name="connsiteY10866" fmla="*/ 3271979 h 5756219"/>
              <a:gd name="connsiteX10867" fmla="*/ 1426737 w 6226010"/>
              <a:gd name="connsiteY10867" fmla="*/ 3239368 h 5756219"/>
              <a:gd name="connsiteX10868" fmla="*/ 1445760 w 6226010"/>
              <a:gd name="connsiteY10868" fmla="*/ 3193169 h 5756219"/>
              <a:gd name="connsiteX10869" fmla="*/ 1437607 w 6226010"/>
              <a:gd name="connsiteY10869" fmla="*/ 3195886 h 5756219"/>
              <a:gd name="connsiteX10870" fmla="*/ 1432172 w 6226010"/>
              <a:gd name="connsiteY10870" fmla="*/ 3212192 h 5756219"/>
              <a:gd name="connsiteX10871" fmla="*/ 1429454 w 6226010"/>
              <a:gd name="connsiteY10871" fmla="*/ 3212192 h 5756219"/>
              <a:gd name="connsiteX10872" fmla="*/ 1415866 w 6226010"/>
              <a:gd name="connsiteY10872" fmla="*/ 3195886 h 5756219"/>
              <a:gd name="connsiteX10873" fmla="*/ 1413149 w 6226010"/>
              <a:gd name="connsiteY10873" fmla="*/ 3195886 h 5756219"/>
              <a:gd name="connsiteX10874" fmla="*/ 1407714 w 6226010"/>
              <a:gd name="connsiteY10874" fmla="*/ 3198604 h 5756219"/>
              <a:gd name="connsiteX10875" fmla="*/ 1415866 w 6226010"/>
              <a:gd name="connsiteY10875" fmla="*/ 3214909 h 5756219"/>
              <a:gd name="connsiteX10876" fmla="*/ 1421302 w 6226010"/>
              <a:gd name="connsiteY10876" fmla="*/ 3247520 h 5756219"/>
              <a:gd name="connsiteX10877" fmla="*/ 1421302 w 6226010"/>
              <a:gd name="connsiteY10877" fmla="*/ 3250238 h 5756219"/>
              <a:gd name="connsiteX10878" fmla="*/ 1415866 w 6226010"/>
              <a:gd name="connsiteY10878" fmla="*/ 3250238 h 5756219"/>
              <a:gd name="connsiteX10879" fmla="*/ 1426737 w 6226010"/>
              <a:gd name="connsiteY10879" fmla="*/ 3100770 h 5756219"/>
              <a:gd name="connsiteX10880" fmla="*/ 1424019 w 6226010"/>
              <a:gd name="connsiteY10880" fmla="*/ 3073594 h 5756219"/>
              <a:gd name="connsiteX10881" fmla="*/ 1421302 w 6226010"/>
              <a:gd name="connsiteY10881" fmla="*/ 3070877 h 5756219"/>
              <a:gd name="connsiteX10882" fmla="*/ 1413149 w 6226010"/>
              <a:gd name="connsiteY10882" fmla="*/ 3070877 h 5756219"/>
              <a:gd name="connsiteX10883" fmla="*/ 1415866 w 6226010"/>
              <a:gd name="connsiteY10883" fmla="*/ 3103488 h 5756219"/>
              <a:gd name="connsiteX10884" fmla="*/ 1407714 w 6226010"/>
              <a:gd name="connsiteY10884" fmla="*/ 3127946 h 5756219"/>
              <a:gd name="connsiteX10885" fmla="*/ 1388690 w 6226010"/>
              <a:gd name="connsiteY10885" fmla="*/ 3106206 h 5756219"/>
              <a:gd name="connsiteX10886" fmla="*/ 1380538 w 6226010"/>
              <a:gd name="connsiteY10886" fmla="*/ 3103488 h 5756219"/>
              <a:gd name="connsiteX10887" fmla="*/ 1380538 w 6226010"/>
              <a:gd name="connsiteY10887" fmla="*/ 3098053 h 5756219"/>
              <a:gd name="connsiteX10888" fmla="*/ 1375102 w 6226010"/>
              <a:gd name="connsiteY10888" fmla="*/ 3095335 h 5756219"/>
              <a:gd name="connsiteX10889" fmla="*/ 1372385 w 6226010"/>
              <a:gd name="connsiteY10889" fmla="*/ 3087182 h 5756219"/>
              <a:gd name="connsiteX10890" fmla="*/ 1369667 w 6226010"/>
              <a:gd name="connsiteY10890" fmla="*/ 3087182 h 5756219"/>
              <a:gd name="connsiteX10891" fmla="*/ 1366950 w 6226010"/>
              <a:gd name="connsiteY10891" fmla="*/ 3089900 h 5756219"/>
              <a:gd name="connsiteX10892" fmla="*/ 1366950 w 6226010"/>
              <a:gd name="connsiteY10892" fmla="*/ 3098053 h 5756219"/>
              <a:gd name="connsiteX10893" fmla="*/ 1372385 w 6226010"/>
              <a:gd name="connsiteY10893" fmla="*/ 3106206 h 5756219"/>
              <a:gd name="connsiteX10894" fmla="*/ 1380538 w 6226010"/>
              <a:gd name="connsiteY10894" fmla="*/ 3108923 h 5756219"/>
              <a:gd name="connsiteX10895" fmla="*/ 1399561 w 6226010"/>
              <a:gd name="connsiteY10895" fmla="*/ 3138817 h 5756219"/>
              <a:gd name="connsiteX10896" fmla="*/ 1396843 w 6226010"/>
              <a:gd name="connsiteY10896" fmla="*/ 3182298 h 5756219"/>
              <a:gd name="connsiteX10897" fmla="*/ 1396843 w 6226010"/>
              <a:gd name="connsiteY10897" fmla="*/ 3209474 h 5756219"/>
              <a:gd name="connsiteX10898" fmla="*/ 1396843 w 6226010"/>
              <a:gd name="connsiteY10898" fmla="*/ 3223062 h 5756219"/>
              <a:gd name="connsiteX10899" fmla="*/ 1413149 w 6226010"/>
              <a:gd name="connsiteY10899" fmla="*/ 3258391 h 5756219"/>
              <a:gd name="connsiteX10900" fmla="*/ 1418584 w 6226010"/>
              <a:gd name="connsiteY10900" fmla="*/ 3261108 h 5756219"/>
              <a:gd name="connsiteX10901" fmla="*/ 1432172 w 6226010"/>
              <a:gd name="connsiteY10901" fmla="*/ 3291002 h 5756219"/>
              <a:gd name="connsiteX10902" fmla="*/ 1451195 w 6226010"/>
              <a:gd name="connsiteY10902" fmla="*/ 3301872 h 5756219"/>
              <a:gd name="connsiteX10903" fmla="*/ 1451195 w 6226010"/>
              <a:gd name="connsiteY10903" fmla="*/ 3304590 h 5756219"/>
              <a:gd name="connsiteX10904" fmla="*/ 1464518 w 6226010"/>
              <a:gd name="connsiteY10904" fmla="*/ 3307255 h 5756219"/>
              <a:gd name="connsiteX10905" fmla="*/ 1465076 w 6226010"/>
              <a:gd name="connsiteY10905" fmla="*/ 3307773 h 5756219"/>
              <a:gd name="connsiteX10906" fmla="*/ 1470558 w 6226010"/>
              <a:gd name="connsiteY10906" fmla="*/ 3316479 h 5756219"/>
              <a:gd name="connsiteX10907" fmla="*/ 1478371 w 6226010"/>
              <a:gd name="connsiteY10907" fmla="*/ 3323613 h 5756219"/>
              <a:gd name="connsiteX10908" fmla="*/ 1478371 w 6226010"/>
              <a:gd name="connsiteY10908" fmla="*/ 3334484 h 5756219"/>
              <a:gd name="connsiteX10909" fmla="*/ 1453913 w 6226010"/>
              <a:gd name="connsiteY10909" fmla="*/ 3353507 h 5756219"/>
              <a:gd name="connsiteX10910" fmla="*/ 1443042 w 6226010"/>
              <a:gd name="connsiteY10910" fmla="*/ 3353507 h 5756219"/>
              <a:gd name="connsiteX10911" fmla="*/ 1424019 w 6226010"/>
              <a:gd name="connsiteY10911" fmla="*/ 3331766 h 5756219"/>
              <a:gd name="connsiteX10912" fmla="*/ 1424019 w 6226010"/>
              <a:gd name="connsiteY10912" fmla="*/ 3326331 h 5756219"/>
              <a:gd name="connsiteX10913" fmla="*/ 1418584 w 6226010"/>
              <a:gd name="connsiteY10913" fmla="*/ 3323613 h 5756219"/>
              <a:gd name="connsiteX10914" fmla="*/ 1418584 w 6226010"/>
              <a:gd name="connsiteY10914" fmla="*/ 3318178 h 5756219"/>
              <a:gd name="connsiteX10915" fmla="*/ 1413149 w 6226010"/>
              <a:gd name="connsiteY10915" fmla="*/ 3315460 h 5756219"/>
              <a:gd name="connsiteX10916" fmla="*/ 1413149 w 6226010"/>
              <a:gd name="connsiteY10916" fmla="*/ 3312743 h 5756219"/>
              <a:gd name="connsiteX10917" fmla="*/ 1399561 w 6226010"/>
              <a:gd name="connsiteY10917" fmla="*/ 3293720 h 5756219"/>
              <a:gd name="connsiteX10918" fmla="*/ 1394126 w 6226010"/>
              <a:gd name="connsiteY10918" fmla="*/ 3293720 h 5756219"/>
              <a:gd name="connsiteX10919" fmla="*/ 1394126 w 6226010"/>
              <a:gd name="connsiteY10919" fmla="*/ 3291002 h 5756219"/>
              <a:gd name="connsiteX10920" fmla="*/ 1388690 w 6226010"/>
              <a:gd name="connsiteY10920" fmla="*/ 3288284 h 5756219"/>
              <a:gd name="connsiteX10921" fmla="*/ 1388690 w 6226010"/>
              <a:gd name="connsiteY10921" fmla="*/ 3285567 h 5756219"/>
              <a:gd name="connsiteX10922" fmla="*/ 1370686 w 6226010"/>
              <a:gd name="connsiteY10922" fmla="*/ 3272319 h 5756219"/>
              <a:gd name="connsiteX10923" fmla="*/ 1366721 w 6226010"/>
              <a:gd name="connsiteY10923" fmla="*/ 3270101 h 5756219"/>
              <a:gd name="connsiteX10924" fmla="*/ 1365931 w 6226010"/>
              <a:gd name="connsiteY10924" fmla="*/ 3272998 h 5756219"/>
              <a:gd name="connsiteX10925" fmla="*/ 1366950 w 6226010"/>
              <a:gd name="connsiteY10925" fmla="*/ 3274696 h 5756219"/>
              <a:gd name="connsiteX10926" fmla="*/ 1372385 w 6226010"/>
              <a:gd name="connsiteY10926" fmla="*/ 3274696 h 5756219"/>
              <a:gd name="connsiteX10927" fmla="*/ 1369667 w 6226010"/>
              <a:gd name="connsiteY10927" fmla="*/ 3277414 h 5756219"/>
              <a:gd name="connsiteX10928" fmla="*/ 1385973 w 6226010"/>
              <a:gd name="connsiteY10928" fmla="*/ 3291002 h 5756219"/>
              <a:gd name="connsiteX10929" fmla="*/ 1385973 w 6226010"/>
              <a:gd name="connsiteY10929" fmla="*/ 3293719 h 5756219"/>
              <a:gd name="connsiteX10930" fmla="*/ 1394126 w 6226010"/>
              <a:gd name="connsiteY10930" fmla="*/ 3296437 h 5756219"/>
              <a:gd name="connsiteX10931" fmla="*/ 1394126 w 6226010"/>
              <a:gd name="connsiteY10931" fmla="*/ 3301872 h 5756219"/>
              <a:gd name="connsiteX10932" fmla="*/ 1399561 w 6226010"/>
              <a:gd name="connsiteY10932" fmla="*/ 3304590 h 5756219"/>
              <a:gd name="connsiteX10933" fmla="*/ 1404996 w 6226010"/>
              <a:gd name="connsiteY10933" fmla="*/ 3318178 h 5756219"/>
              <a:gd name="connsiteX10934" fmla="*/ 1410431 w 6226010"/>
              <a:gd name="connsiteY10934" fmla="*/ 3320895 h 5756219"/>
              <a:gd name="connsiteX10935" fmla="*/ 1424020 w 6226010"/>
              <a:gd name="connsiteY10935" fmla="*/ 3342636 h 5756219"/>
              <a:gd name="connsiteX10936" fmla="*/ 1388690 w 6226010"/>
              <a:gd name="connsiteY10936" fmla="*/ 3358942 h 5756219"/>
              <a:gd name="connsiteX10937" fmla="*/ 1375102 w 6226010"/>
              <a:gd name="connsiteY10937" fmla="*/ 3350789 h 5756219"/>
              <a:gd name="connsiteX10938" fmla="*/ 1372385 w 6226010"/>
              <a:gd name="connsiteY10938" fmla="*/ 3345354 h 5756219"/>
              <a:gd name="connsiteX10939" fmla="*/ 1364232 w 6226010"/>
              <a:gd name="connsiteY10939" fmla="*/ 3345354 h 5756219"/>
              <a:gd name="connsiteX10940" fmla="*/ 1364232 w 6226010"/>
              <a:gd name="connsiteY10940" fmla="*/ 3342636 h 5756219"/>
              <a:gd name="connsiteX10941" fmla="*/ 1358797 w 6226010"/>
              <a:gd name="connsiteY10941" fmla="*/ 3342636 h 5756219"/>
              <a:gd name="connsiteX10942" fmla="*/ 1350644 w 6226010"/>
              <a:gd name="connsiteY10942" fmla="*/ 3334483 h 5756219"/>
              <a:gd name="connsiteX10943" fmla="*/ 1345209 w 6226010"/>
              <a:gd name="connsiteY10943" fmla="*/ 3334483 h 5756219"/>
              <a:gd name="connsiteX10944" fmla="*/ 1340192 w 6226010"/>
              <a:gd name="connsiteY10944" fmla="*/ 3326957 h 5756219"/>
              <a:gd name="connsiteX10945" fmla="*/ 1339773 w 6226010"/>
              <a:gd name="connsiteY10945" fmla="*/ 3329048 h 5756219"/>
              <a:gd name="connsiteX10946" fmla="*/ 1337056 w 6226010"/>
              <a:gd name="connsiteY10946" fmla="*/ 3342636 h 5756219"/>
              <a:gd name="connsiteX10947" fmla="*/ 1326186 w 6226010"/>
              <a:gd name="connsiteY10947" fmla="*/ 3339919 h 5756219"/>
              <a:gd name="connsiteX10948" fmla="*/ 1334339 w 6226010"/>
              <a:gd name="connsiteY10948" fmla="*/ 3342636 h 5756219"/>
              <a:gd name="connsiteX10949" fmla="*/ 1334339 w 6226010"/>
              <a:gd name="connsiteY10949" fmla="*/ 3345354 h 5756219"/>
              <a:gd name="connsiteX10950" fmla="*/ 1345209 w 6226010"/>
              <a:gd name="connsiteY10950" fmla="*/ 3348071 h 5756219"/>
              <a:gd name="connsiteX10951" fmla="*/ 1347927 w 6226010"/>
              <a:gd name="connsiteY10951" fmla="*/ 3353507 h 5756219"/>
              <a:gd name="connsiteX10952" fmla="*/ 1358797 w 6226010"/>
              <a:gd name="connsiteY10952" fmla="*/ 3353507 h 5756219"/>
              <a:gd name="connsiteX10953" fmla="*/ 1361515 w 6226010"/>
              <a:gd name="connsiteY10953" fmla="*/ 3358942 h 5756219"/>
              <a:gd name="connsiteX10954" fmla="*/ 1369667 w 6226010"/>
              <a:gd name="connsiteY10954" fmla="*/ 3361659 h 5756219"/>
              <a:gd name="connsiteX10955" fmla="*/ 1380538 w 6226010"/>
              <a:gd name="connsiteY10955" fmla="*/ 3375247 h 5756219"/>
              <a:gd name="connsiteX10956" fmla="*/ 1388690 w 6226010"/>
              <a:gd name="connsiteY10956" fmla="*/ 3377965 h 5756219"/>
              <a:gd name="connsiteX10957" fmla="*/ 1388690 w 6226010"/>
              <a:gd name="connsiteY10957" fmla="*/ 3383400 h 5756219"/>
              <a:gd name="connsiteX10958" fmla="*/ 1404996 w 6226010"/>
              <a:gd name="connsiteY10958" fmla="*/ 3388835 h 5756219"/>
              <a:gd name="connsiteX10959" fmla="*/ 1434890 w 6226010"/>
              <a:gd name="connsiteY10959" fmla="*/ 3402423 h 5756219"/>
              <a:gd name="connsiteX10960" fmla="*/ 1437607 w 6226010"/>
              <a:gd name="connsiteY10960" fmla="*/ 3437752 h 5756219"/>
              <a:gd name="connsiteX10961" fmla="*/ 1372385 w 6226010"/>
              <a:gd name="connsiteY10961" fmla="*/ 3437752 h 5756219"/>
              <a:gd name="connsiteX10962" fmla="*/ 1350644 w 6226010"/>
              <a:gd name="connsiteY10962" fmla="*/ 3432317 h 5756219"/>
              <a:gd name="connsiteX10963" fmla="*/ 1339774 w 6226010"/>
              <a:gd name="connsiteY10963" fmla="*/ 3432317 h 5756219"/>
              <a:gd name="connsiteX10964" fmla="*/ 1339774 w 6226010"/>
              <a:gd name="connsiteY10964" fmla="*/ 3435034 h 5756219"/>
              <a:gd name="connsiteX10965" fmla="*/ 1345209 w 6226010"/>
              <a:gd name="connsiteY10965" fmla="*/ 3445905 h 5756219"/>
              <a:gd name="connsiteX10966" fmla="*/ 1440325 w 6226010"/>
              <a:gd name="connsiteY10966" fmla="*/ 3462210 h 5756219"/>
              <a:gd name="connsiteX10967" fmla="*/ 1443042 w 6226010"/>
              <a:gd name="connsiteY10967" fmla="*/ 3489386 h 5756219"/>
              <a:gd name="connsiteX10968" fmla="*/ 1448478 w 6226010"/>
              <a:gd name="connsiteY10968" fmla="*/ 3497539 h 5756219"/>
              <a:gd name="connsiteX10969" fmla="*/ 1448478 w 6226010"/>
              <a:gd name="connsiteY10969" fmla="*/ 3511127 h 5756219"/>
              <a:gd name="connsiteX10970" fmla="*/ 1456630 w 6226010"/>
              <a:gd name="connsiteY10970" fmla="*/ 3521997 h 5756219"/>
              <a:gd name="connsiteX10971" fmla="*/ 1459348 w 6226010"/>
              <a:gd name="connsiteY10971" fmla="*/ 3535585 h 5756219"/>
              <a:gd name="connsiteX10972" fmla="*/ 1462066 w 6226010"/>
              <a:gd name="connsiteY10972" fmla="*/ 3535585 h 5756219"/>
              <a:gd name="connsiteX10973" fmla="*/ 1464783 w 6226010"/>
              <a:gd name="connsiteY10973" fmla="*/ 3549173 h 5756219"/>
              <a:gd name="connsiteX10974" fmla="*/ 1478371 w 6226010"/>
              <a:gd name="connsiteY10974" fmla="*/ 3570914 h 5756219"/>
              <a:gd name="connsiteX10975" fmla="*/ 1489241 w 6226010"/>
              <a:gd name="connsiteY10975" fmla="*/ 3600808 h 5756219"/>
              <a:gd name="connsiteX10976" fmla="*/ 1489241 w 6226010"/>
              <a:gd name="connsiteY10976" fmla="*/ 3606243 h 5756219"/>
              <a:gd name="connsiteX10977" fmla="*/ 1483806 w 6226010"/>
              <a:gd name="connsiteY10977" fmla="*/ 3611678 h 5756219"/>
              <a:gd name="connsiteX10978" fmla="*/ 1459348 w 6226010"/>
              <a:gd name="connsiteY10978" fmla="*/ 3614396 h 5756219"/>
              <a:gd name="connsiteX10979" fmla="*/ 1457650 w 6226010"/>
              <a:gd name="connsiteY10979" fmla="*/ 3617113 h 5756219"/>
              <a:gd name="connsiteX10980" fmla="*/ 1464784 w 6226010"/>
              <a:gd name="connsiteY10980" fmla="*/ 3617113 h 5756219"/>
              <a:gd name="connsiteX10981" fmla="*/ 1464784 w 6226010"/>
              <a:gd name="connsiteY10981" fmla="*/ 3638854 h 5756219"/>
              <a:gd name="connsiteX10982" fmla="*/ 1467502 w 6226010"/>
              <a:gd name="connsiteY10982" fmla="*/ 3663312 h 5756219"/>
              <a:gd name="connsiteX10983" fmla="*/ 1464784 w 6226010"/>
              <a:gd name="connsiteY10983" fmla="*/ 3666030 h 5756219"/>
              <a:gd name="connsiteX10984" fmla="*/ 1456631 w 6226010"/>
              <a:gd name="connsiteY10984" fmla="*/ 3685053 h 5756219"/>
              <a:gd name="connsiteX10985" fmla="*/ 1434890 w 6226010"/>
              <a:gd name="connsiteY10985" fmla="*/ 3674183 h 5756219"/>
              <a:gd name="connsiteX10986" fmla="*/ 1424020 w 6226010"/>
              <a:gd name="connsiteY10986" fmla="*/ 3679618 h 5756219"/>
              <a:gd name="connsiteX10987" fmla="*/ 1448478 w 6226010"/>
              <a:gd name="connsiteY10987" fmla="*/ 3690488 h 5756219"/>
              <a:gd name="connsiteX10988" fmla="*/ 1459348 w 6226010"/>
              <a:gd name="connsiteY10988" fmla="*/ 3720382 h 5756219"/>
              <a:gd name="connsiteX10989" fmla="*/ 1467502 w 6226010"/>
              <a:gd name="connsiteY10989" fmla="*/ 3720382 h 5756219"/>
              <a:gd name="connsiteX10990" fmla="*/ 1464784 w 6226010"/>
              <a:gd name="connsiteY10990" fmla="*/ 3733970 h 5756219"/>
              <a:gd name="connsiteX10991" fmla="*/ 1464784 w 6226010"/>
              <a:gd name="connsiteY10991" fmla="*/ 3736687 h 5756219"/>
              <a:gd name="connsiteX10992" fmla="*/ 1445760 w 6226010"/>
              <a:gd name="connsiteY10992" fmla="*/ 3720382 h 5756219"/>
              <a:gd name="connsiteX10993" fmla="*/ 1432172 w 6226010"/>
              <a:gd name="connsiteY10993" fmla="*/ 3717664 h 5756219"/>
              <a:gd name="connsiteX10994" fmla="*/ 1432172 w 6226010"/>
              <a:gd name="connsiteY10994" fmla="*/ 3714947 h 5756219"/>
              <a:gd name="connsiteX10995" fmla="*/ 1415867 w 6226010"/>
              <a:gd name="connsiteY10995" fmla="*/ 3712229 h 5756219"/>
              <a:gd name="connsiteX10996" fmla="*/ 1404996 w 6226010"/>
              <a:gd name="connsiteY10996" fmla="*/ 3704076 h 5756219"/>
              <a:gd name="connsiteX10997" fmla="*/ 1399561 w 6226010"/>
              <a:gd name="connsiteY10997" fmla="*/ 3690488 h 5756219"/>
              <a:gd name="connsiteX10998" fmla="*/ 1391408 w 6226010"/>
              <a:gd name="connsiteY10998" fmla="*/ 3682336 h 5756219"/>
              <a:gd name="connsiteX10999" fmla="*/ 1391408 w 6226010"/>
              <a:gd name="connsiteY10999" fmla="*/ 3668748 h 5756219"/>
              <a:gd name="connsiteX11000" fmla="*/ 1383256 w 6226010"/>
              <a:gd name="connsiteY11000" fmla="*/ 3660595 h 5756219"/>
              <a:gd name="connsiteX11001" fmla="*/ 1383256 w 6226010"/>
              <a:gd name="connsiteY11001" fmla="*/ 3641572 h 5756219"/>
              <a:gd name="connsiteX11002" fmla="*/ 1402279 w 6226010"/>
              <a:gd name="connsiteY11002" fmla="*/ 3625266 h 5756219"/>
              <a:gd name="connsiteX11003" fmla="*/ 1413149 w 6226010"/>
              <a:gd name="connsiteY11003" fmla="*/ 3625266 h 5756219"/>
              <a:gd name="connsiteX11004" fmla="*/ 1399561 w 6226010"/>
              <a:gd name="connsiteY11004" fmla="*/ 3614396 h 5756219"/>
              <a:gd name="connsiteX11005" fmla="*/ 1381896 w 6226010"/>
              <a:gd name="connsiteY11005" fmla="*/ 3615415 h 5756219"/>
              <a:gd name="connsiteX11006" fmla="*/ 1379590 w 6226010"/>
              <a:gd name="connsiteY11006" fmla="*/ 3619122 h 5756219"/>
              <a:gd name="connsiteX11007" fmla="*/ 1385973 w 6226010"/>
              <a:gd name="connsiteY11007" fmla="*/ 3619831 h 5756219"/>
              <a:gd name="connsiteX11008" fmla="*/ 1380538 w 6226010"/>
              <a:gd name="connsiteY11008" fmla="*/ 3625267 h 5756219"/>
              <a:gd name="connsiteX11009" fmla="*/ 1375874 w 6226010"/>
              <a:gd name="connsiteY11009" fmla="*/ 3625094 h 5756219"/>
              <a:gd name="connsiteX11010" fmla="*/ 1372385 w 6226010"/>
              <a:gd name="connsiteY11010" fmla="*/ 3630701 h 5756219"/>
              <a:gd name="connsiteX11011" fmla="*/ 1366950 w 6226010"/>
              <a:gd name="connsiteY11011" fmla="*/ 3630701 h 5756219"/>
              <a:gd name="connsiteX11012" fmla="*/ 1366950 w 6226010"/>
              <a:gd name="connsiteY11012" fmla="*/ 3627984 h 5756219"/>
              <a:gd name="connsiteX11013" fmla="*/ 1356079 w 6226010"/>
              <a:gd name="connsiteY11013" fmla="*/ 3625266 h 5756219"/>
              <a:gd name="connsiteX11014" fmla="*/ 1339774 w 6226010"/>
              <a:gd name="connsiteY11014" fmla="*/ 3617113 h 5756219"/>
              <a:gd name="connsiteX11015" fmla="*/ 1318033 w 6226010"/>
              <a:gd name="connsiteY11015" fmla="*/ 3587220 h 5756219"/>
              <a:gd name="connsiteX11016" fmla="*/ 1312598 w 6226010"/>
              <a:gd name="connsiteY11016" fmla="*/ 3573632 h 5756219"/>
              <a:gd name="connsiteX11017" fmla="*/ 1279987 w 6226010"/>
              <a:gd name="connsiteY11017" fmla="*/ 3557326 h 5756219"/>
              <a:gd name="connsiteX11018" fmla="*/ 1267078 w 6226010"/>
              <a:gd name="connsiteY11018" fmla="*/ 3558005 h 5756219"/>
              <a:gd name="connsiteX11019" fmla="*/ 1265787 w 6226010"/>
              <a:gd name="connsiteY11019" fmla="*/ 3558700 h 5756219"/>
              <a:gd name="connsiteX11020" fmla="*/ 1271834 w 6226010"/>
              <a:gd name="connsiteY11020" fmla="*/ 3560044 h 5756219"/>
              <a:gd name="connsiteX11021" fmla="*/ 1274552 w 6226010"/>
              <a:gd name="connsiteY11021" fmla="*/ 3565480 h 5756219"/>
              <a:gd name="connsiteX11022" fmla="*/ 1279987 w 6226010"/>
              <a:gd name="connsiteY11022" fmla="*/ 3565480 h 5756219"/>
              <a:gd name="connsiteX11023" fmla="*/ 1279987 w 6226010"/>
              <a:gd name="connsiteY11023" fmla="*/ 3570915 h 5756219"/>
              <a:gd name="connsiteX11024" fmla="*/ 1285422 w 6226010"/>
              <a:gd name="connsiteY11024" fmla="*/ 3573633 h 5756219"/>
              <a:gd name="connsiteX11025" fmla="*/ 1285422 w 6226010"/>
              <a:gd name="connsiteY11025" fmla="*/ 3579068 h 5756219"/>
              <a:gd name="connsiteX11026" fmla="*/ 1290857 w 6226010"/>
              <a:gd name="connsiteY11026" fmla="*/ 3581785 h 5756219"/>
              <a:gd name="connsiteX11027" fmla="*/ 1290857 w 6226010"/>
              <a:gd name="connsiteY11027" fmla="*/ 3587220 h 5756219"/>
              <a:gd name="connsiteX11028" fmla="*/ 1296293 w 6226010"/>
              <a:gd name="connsiteY11028" fmla="*/ 3587220 h 5756219"/>
              <a:gd name="connsiteX11029" fmla="*/ 1301728 w 6226010"/>
              <a:gd name="connsiteY11029" fmla="*/ 3595373 h 5756219"/>
              <a:gd name="connsiteX11030" fmla="*/ 1307163 w 6226010"/>
              <a:gd name="connsiteY11030" fmla="*/ 3606244 h 5756219"/>
              <a:gd name="connsiteX11031" fmla="*/ 1318033 w 6226010"/>
              <a:gd name="connsiteY11031" fmla="*/ 3608961 h 5756219"/>
              <a:gd name="connsiteX11032" fmla="*/ 1320751 w 6226010"/>
              <a:gd name="connsiteY11032" fmla="*/ 3614396 h 5756219"/>
              <a:gd name="connsiteX11033" fmla="*/ 1328904 w 6226010"/>
              <a:gd name="connsiteY11033" fmla="*/ 3614396 h 5756219"/>
              <a:gd name="connsiteX11034" fmla="*/ 1334340 w 6226010"/>
              <a:gd name="connsiteY11034" fmla="*/ 3622549 h 5756219"/>
              <a:gd name="connsiteX11035" fmla="*/ 1347928 w 6226010"/>
              <a:gd name="connsiteY11035" fmla="*/ 3625267 h 5756219"/>
              <a:gd name="connsiteX11036" fmla="*/ 1347928 w 6226010"/>
              <a:gd name="connsiteY11036" fmla="*/ 3630702 h 5756219"/>
              <a:gd name="connsiteX11037" fmla="*/ 1326186 w 6226010"/>
              <a:gd name="connsiteY11037" fmla="*/ 3641572 h 5756219"/>
              <a:gd name="connsiteX11038" fmla="*/ 1261983 w 6226010"/>
              <a:gd name="connsiteY11038" fmla="*/ 3630872 h 5756219"/>
              <a:gd name="connsiteX11039" fmla="*/ 1249024 w 6226010"/>
              <a:gd name="connsiteY11039" fmla="*/ 3623488 h 5756219"/>
              <a:gd name="connsiteX11040" fmla="*/ 1250093 w 6226010"/>
              <a:gd name="connsiteY11040" fmla="*/ 3630701 h 5756219"/>
              <a:gd name="connsiteX11041" fmla="*/ 1252811 w 6226010"/>
              <a:gd name="connsiteY11041" fmla="*/ 3630701 h 5756219"/>
              <a:gd name="connsiteX11042" fmla="*/ 1255528 w 6226010"/>
              <a:gd name="connsiteY11042" fmla="*/ 3638854 h 5756219"/>
              <a:gd name="connsiteX11043" fmla="*/ 1250772 w 6226010"/>
              <a:gd name="connsiteY11043" fmla="*/ 3648026 h 5756219"/>
              <a:gd name="connsiteX11044" fmla="*/ 1249983 w 6226010"/>
              <a:gd name="connsiteY11044" fmla="*/ 3648664 h 5756219"/>
              <a:gd name="connsiteX11045" fmla="*/ 1249754 w 6226010"/>
              <a:gd name="connsiteY11045" fmla="*/ 3652103 h 5756219"/>
              <a:gd name="connsiteX11046" fmla="*/ 1247376 w 6226010"/>
              <a:gd name="connsiteY11046" fmla="*/ 3655160 h 5756219"/>
              <a:gd name="connsiteX11047" fmla="*/ 1241941 w 6226010"/>
              <a:gd name="connsiteY11047" fmla="*/ 3655160 h 5756219"/>
              <a:gd name="connsiteX11048" fmla="*/ 1241940 w 6226010"/>
              <a:gd name="connsiteY11048" fmla="*/ 3655160 h 5756219"/>
              <a:gd name="connsiteX11049" fmla="*/ 1241939 w 6226010"/>
              <a:gd name="connsiteY11049" fmla="*/ 3655160 h 5756219"/>
              <a:gd name="connsiteX11050" fmla="*/ 1233788 w 6226010"/>
              <a:gd name="connsiteY11050" fmla="*/ 3655160 h 5756219"/>
              <a:gd name="connsiteX11051" fmla="*/ 1237120 w 6226010"/>
              <a:gd name="connsiteY11051" fmla="*/ 3648829 h 5756219"/>
              <a:gd name="connsiteX11052" fmla="*/ 1224616 w 6226010"/>
              <a:gd name="connsiteY11052" fmla="*/ 3632400 h 5756219"/>
              <a:gd name="connsiteX11053" fmla="*/ 1201177 w 6226010"/>
              <a:gd name="connsiteY11053" fmla="*/ 3619831 h 5756219"/>
              <a:gd name="connsiteX11054" fmla="*/ 1201177 w 6226010"/>
              <a:gd name="connsiteY11054" fmla="*/ 3614396 h 5756219"/>
              <a:gd name="connsiteX11055" fmla="*/ 1193024 w 6226010"/>
              <a:gd name="connsiteY11055" fmla="*/ 3614396 h 5756219"/>
              <a:gd name="connsiteX11056" fmla="*/ 1187589 w 6226010"/>
              <a:gd name="connsiteY11056" fmla="*/ 3587220 h 5756219"/>
              <a:gd name="connsiteX11057" fmla="*/ 1184871 w 6226010"/>
              <a:gd name="connsiteY11057" fmla="*/ 3589937 h 5756219"/>
              <a:gd name="connsiteX11058" fmla="*/ 1176718 w 6226010"/>
              <a:gd name="connsiteY11058" fmla="*/ 3573632 h 5756219"/>
              <a:gd name="connsiteX11059" fmla="*/ 1179436 w 6226010"/>
              <a:gd name="connsiteY11059" fmla="*/ 3570914 h 5756219"/>
              <a:gd name="connsiteX11060" fmla="*/ 1176718 w 6226010"/>
              <a:gd name="connsiteY11060" fmla="*/ 3551891 h 5756219"/>
              <a:gd name="connsiteX11061" fmla="*/ 1149542 w 6226010"/>
              <a:gd name="connsiteY11061" fmla="*/ 3551891 h 5756219"/>
              <a:gd name="connsiteX11062" fmla="*/ 1146825 w 6226010"/>
              <a:gd name="connsiteY11062" fmla="*/ 3551891 h 5756219"/>
              <a:gd name="connsiteX11063" fmla="*/ 1160413 w 6226010"/>
              <a:gd name="connsiteY11063" fmla="*/ 3549173 h 5756219"/>
              <a:gd name="connsiteX11064" fmla="*/ 1127801 w 6226010"/>
              <a:gd name="connsiteY11064" fmla="*/ 3549173 h 5756219"/>
              <a:gd name="connsiteX11065" fmla="*/ 1125084 w 6226010"/>
              <a:gd name="connsiteY11065" fmla="*/ 3551891 h 5756219"/>
              <a:gd name="connsiteX11066" fmla="*/ 1125084 w 6226010"/>
              <a:gd name="connsiteY11066" fmla="*/ 3554608 h 5756219"/>
              <a:gd name="connsiteX11067" fmla="*/ 1135954 w 6226010"/>
              <a:gd name="connsiteY11067" fmla="*/ 3557326 h 5756219"/>
              <a:gd name="connsiteX11068" fmla="*/ 1119649 w 6226010"/>
              <a:gd name="connsiteY11068" fmla="*/ 3565479 h 5756219"/>
              <a:gd name="connsiteX11069" fmla="*/ 1120445 w 6226010"/>
              <a:gd name="connsiteY11069" fmla="*/ 3568197 h 5756219"/>
              <a:gd name="connsiteX11070" fmla="*/ 1141390 w 6226010"/>
              <a:gd name="connsiteY11070" fmla="*/ 3568197 h 5756219"/>
              <a:gd name="connsiteX11071" fmla="*/ 1149260 w 6226010"/>
              <a:gd name="connsiteY11071" fmla="*/ 3581970 h 5756219"/>
              <a:gd name="connsiteX11072" fmla="*/ 1139691 w 6226010"/>
              <a:gd name="connsiteY11072" fmla="*/ 3588239 h 5756219"/>
              <a:gd name="connsiteX11073" fmla="*/ 1135954 w 6226010"/>
              <a:gd name="connsiteY11073" fmla="*/ 3600808 h 5756219"/>
              <a:gd name="connsiteX11074" fmla="*/ 1133237 w 6226010"/>
              <a:gd name="connsiteY11074" fmla="*/ 3600808 h 5756219"/>
              <a:gd name="connsiteX11075" fmla="*/ 1130519 w 6226010"/>
              <a:gd name="connsiteY11075" fmla="*/ 3600808 h 5756219"/>
              <a:gd name="connsiteX11076" fmla="*/ 1130518 w 6226010"/>
              <a:gd name="connsiteY11076" fmla="*/ 3600808 h 5756219"/>
              <a:gd name="connsiteX11077" fmla="*/ 1122366 w 6226010"/>
              <a:gd name="connsiteY11077" fmla="*/ 3600808 h 5756219"/>
              <a:gd name="connsiteX11078" fmla="*/ 1114214 w 6226010"/>
              <a:gd name="connsiteY11078" fmla="*/ 3595373 h 5756219"/>
              <a:gd name="connsiteX11079" fmla="*/ 1119649 w 6226010"/>
              <a:gd name="connsiteY11079" fmla="*/ 3595373 h 5756219"/>
              <a:gd name="connsiteX11080" fmla="*/ 1118300 w 6226010"/>
              <a:gd name="connsiteY11080" fmla="*/ 3585027 h 5756219"/>
              <a:gd name="connsiteX11081" fmla="*/ 1114213 w 6226010"/>
              <a:gd name="connsiteY11081" fmla="*/ 3579067 h 5756219"/>
              <a:gd name="connsiteX11082" fmla="*/ 1111496 w 6226010"/>
              <a:gd name="connsiteY11082" fmla="*/ 3565479 h 5756219"/>
              <a:gd name="connsiteX11083" fmla="*/ 1111496 w 6226010"/>
              <a:gd name="connsiteY11083" fmla="*/ 3557326 h 5756219"/>
              <a:gd name="connsiteX11084" fmla="*/ 1108778 w 6226010"/>
              <a:gd name="connsiteY11084" fmla="*/ 3557326 h 5756219"/>
              <a:gd name="connsiteX11085" fmla="*/ 1111496 w 6226010"/>
              <a:gd name="connsiteY11085" fmla="*/ 3535585 h 5756219"/>
              <a:gd name="connsiteX11086" fmla="*/ 1103343 w 6226010"/>
              <a:gd name="connsiteY11086" fmla="*/ 3486669 h 5756219"/>
              <a:gd name="connsiteX11087" fmla="*/ 1103343 w 6226010"/>
              <a:gd name="connsiteY11087" fmla="*/ 3467645 h 5756219"/>
              <a:gd name="connsiteX11088" fmla="*/ 1095190 w 6226010"/>
              <a:gd name="connsiteY11088" fmla="*/ 3421446 h 5756219"/>
              <a:gd name="connsiteX11089" fmla="*/ 1087038 w 6226010"/>
              <a:gd name="connsiteY11089" fmla="*/ 3421446 h 5756219"/>
              <a:gd name="connsiteX11090" fmla="*/ 1087038 w 6226010"/>
              <a:gd name="connsiteY11090" fmla="*/ 3448622 h 5756219"/>
              <a:gd name="connsiteX11091" fmla="*/ 1092473 w 6226010"/>
              <a:gd name="connsiteY11091" fmla="*/ 3473081 h 5756219"/>
              <a:gd name="connsiteX11092" fmla="*/ 1092473 w 6226010"/>
              <a:gd name="connsiteY11092" fmla="*/ 3511127 h 5756219"/>
              <a:gd name="connsiteX11093" fmla="*/ 1095190 w 6226010"/>
              <a:gd name="connsiteY11093" fmla="*/ 3551891 h 5756219"/>
              <a:gd name="connsiteX11094" fmla="*/ 1057144 w 6226010"/>
              <a:gd name="connsiteY11094" fmla="*/ 3500256 h 5756219"/>
              <a:gd name="connsiteX11095" fmla="*/ 1048991 w 6226010"/>
              <a:gd name="connsiteY11095" fmla="*/ 3470363 h 5756219"/>
              <a:gd name="connsiteX11096" fmla="*/ 1040838 w 6226010"/>
              <a:gd name="connsiteY11096" fmla="*/ 3475798 h 5756219"/>
              <a:gd name="connsiteX11097" fmla="*/ 1051709 w 6226010"/>
              <a:gd name="connsiteY11097" fmla="*/ 3524715 h 5756219"/>
              <a:gd name="connsiteX11098" fmla="*/ 1035403 w 6226010"/>
              <a:gd name="connsiteY11098" fmla="*/ 3521997 h 5756219"/>
              <a:gd name="connsiteX11099" fmla="*/ 1016380 w 6226010"/>
              <a:gd name="connsiteY11099" fmla="*/ 3505692 h 5756219"/>
              <a:gd name="connsiteX11100" fmla="*/ 1008227 w 6226010"/>
              <a:gd name="connsiteY11100" fmla="*/ 3502974 h 5756219"/>
              <a:gd name="connsiteX11101" fmla="*/ 1005510 w 6226010"/>
              <a:gd name="connsiteY11101" fmla="*/ 3489386 h 5756219"/>
              <a:gd name="connsiteX11102" fmla="*/ 991922 w 6226010"/>
              <a:gd name="connsiteY11102" fmla="*/ 3454057 h 5756219"/>
              <a:gd name="connsiteX11103" fmla="*/ 986486 w 6226010"/>
              <a:gd name="connsiteY11103" fmla="*/ 3454057 h 5756219"/>
              <a:gd name="connsiteX11104" fmla="*/ 983769 w 6226010"/>
              <a:gd name="connsiteY11104" fmla="*/ 3454057 h 5756219"/>
              <a:gd name="connsiteX11105" fmla="*/ 994639 w 6226010"/>
              <a:gd name="connsiteY11105" fmla="*/ 3489386 h 5756219"/>
              <a:gd name="connsiteX11106" fmla="*/ 994639 w 6226010"/>
              <a:gd name="connsiteY11106" fmla="*/ 3494821 h 5756219"/>
              <a:gd name="connsiteX11107" fmla="*/ 964746 w 6226010"/>
              <a:gd name="connsiteY11107" fmla="*/ 3473081 h 5756219"/>
              <a:gd name="connsiteX11108" fmla="*/ 956593 w 6226010"/>
              <a:gd name="connsiteY11108" fmla="*/ 3473081 h 5756219"/>
              <a:gd name="connsiteX11109" fmla="*/ 972899 w 6226010"/>
              <a:gd name="connsiteY11109" fmla="*/ 3489386 h 5756219"/>
              <a:gd name="connsiteX11110" fmla="*/ 986486 w 6226010"/>
              <a:gd name="connsiteY11110" fmla="*/ 3502974 h 5756219"/>
              <a:gd name="connsiteX11111" fmla="*/ 997357 w 6226010"/>
              <a:gd name="connsiteY11111" fmla="*/ 3505692 h 5756219"/>
              <a:gd name="connsiteX11112" fmla="*/ 997357 w 6226010"/>
              <a:gd name="connsiteY11112" fmla="*/ 3508409 h 5756219"/>
              <a:gd name="connsiteX11113" fmla="*/ 1008227 w 6226010"/>
              <a:gd name="connsiteY11113" fmla="*/ 3508409 h 5756219"/>
              <a:gd name="connsiteX11114" fmla="*/ 1021815 w 6226010"/>
              <a:gd name="connsiteY11114" fmla="*/ 3530150 h 5756219"/>
              <a:gd name="connsiteX11115" fmla="*/ 1043556 w 6226010"/>
              <a:gd name="connsiteY11115" fmla="*/ 3532868 h 5756219"/>
              <a:gd name="connsiteX11116" fmla="*/ 1059862 w 6226010"/>
              <a:gd name="connsiteY11116" fmla="*/ 3549173 h 5756219"/>
              <a:gd name="connsiteX11117" fmla="*/ 1059862 w 6226010"/>
              <a:gd name="connsiteY11117" fmla="*/ 3551891 h 5756219"/>
              <a:gd name="connsiteX11118" fmla="*/ 1068014 w 6226010"/>
              <a:gd name="connsiteY11118" fmla="*/ 3551891 h 5756219"/>
              <a:gd name="connsiteX11119" fmla="*/ 1070732 w 6226010"/>
              <a:gd name="connsiteY11119" fmla="*/ 3546456 h 5756219"/>
              <a:gd name="connsiteX11120" fmla="*/ 1084320 w 6226010"/>
              <a:gd name="connsiteY11120" fmla="*/ 3560044 h 5756219"/>
              <a:gd name="connsiteX11121" fmla="*/ 1097908 w 6226010"/>
              <a:gd name="connsiteY11121" fmla="*/ 3568196 h 5756219"/>
              <a:gd name="connsiteX11122" fmla="*/ 1100625 w 6226010"/>
              <a:gd name="connsiteY11122" fmla="*/ 3581784 h 5756219"/>
              <a:gd name="connsiteX11123" fmla="*/ 1125084 w 6226010"/>
              <a:gd name="connsiteY11123" fmla="*/ 3614396 h 5756219"/>
              <a:gd name="connsiteX11124" fmla="*/ 1095190 w 6226010"/>
              <a:gd name="connsiteY11124" fmla="*/ 3614396 h 5756219"/>
              <a:gd name="connsiteX11125" fmla="*/ 1059862 w 6226010"/>
              <a:gd name="connsiteY11125" fmla="*/ 3573632 h 5756219"/>
              <a:gd name="connsiteX11126" fmla="*/ 1051709 w 6226010"/>
              <a:gd name="connsiteY11126" fmla="*/ 3573632 h 5756219"/>
              <a:gd name="connsiteX11127" fmla="*/ 1051709 w 6226010"/>
              <a:gd name="connsiteY11127" fmla="*/ 3576349 h 5756219"/>
              <a:gd name="connsiteX11128" fmla="*/ 1059862 w 6226010"/>
              <a:gd name="connsiteY11128" fmla="*/ 3589937 h 5756219"/>
              <a:gd name="connsiteX11129" fmla="*/ 1059862 w 6226010"/>
              <a:gd name="connsiteY11129" fmla="*/ 3595372 h 5756219"/>
              <a:gd name="connsiteX11130" fmla="*/ 1070732 w 6226010"/>
              <a:gd name="connsiteY11130" fmla="*/ 3606243 h 5756219"/>
              <a:gd name="connsiteX11131" fmla="*/ 1070732 w 6226010"/>
              <a:gd name="connsiteY11131" fmla="*/ 3608960 h 5756219"/>
              <a:gd name="connsiteX11132" fmla="*/ 1087038 w 6226010"/>
              <a:gd name="connsiteY11132" fmla="*/ 3625266 h 5756219"/>
              <a:gd name="connsiteX11133" fmla="*/ 1095190 w 6226010"/>
              <a:gd name="connsiteY11133" fmla="*/ 3627984 h 5756219"/>
              <a:gd name="connsiteX11134" fmla="*/ 1106061 w 6226010"/>
              <a:gd name="connsiteY11134" fmla="*/ 3622548 h 5756219"/>
              <a:gd name="connsiteX11135" fmla="*/ 1108778 w 6226010"/>
              <a:gd name="connsiteY11135" fmla="*/ 3625266 h 5756219"/>
              <a:gd name="connsiteX11136" fmla="*/ 1135954 w 6226010"/>
              <a:gd name="connsiteY11136" fmla="*/ 3627984 h 5756219"/>
              <a:gd name="connsiteX11137" fmla="*/ 1152260 w 6226010"/>
              <a:gd name="connsiteY11137" fmla="*/ 3636136 h 5756219"/>
              <a:gd name="connsiteX11138" fmla="*/ 1152260 w 6226010"/>
              <a:gd name="connsiteY11138" fmla="*/ 3633419 h 5756219"/>
              <a:gd name="connsiteX11139" fmla="*/ 1179436 w 6226010"/>
              <a:gd name="connsiteY11139" fmla="*/ 3633419 h 5756219"/>
              <a:gd name="connsiteX11140" fmla="*/ 1201177 w 6226010"/>
              <a:gd name="connsiteY11140" fmla="*/ 3647007 h 5756219"/>
              <a:gd name="connsiteX11141" fmla="*/ 1203894 w 6226010"/>
              <a:gd name="connsiteY11141" fmla="*/ 3655160 h 5756219"/>
              <a:gd name="connsiteX11142" fmla="*/ 1209329 w 6226010"/>
              <a:gd name="connsiteY11142" fmla="*/ 3655160 h 5756219"/>
              <a:gd name="connsiteX11143" fmla="*/ 1212047 w 6226010"/>
              <a:gd name="connsiteY11143" fmla="*/ 3660595 h 5756219"/>
              <a:gd name="connsiteX11144" fmla="*/ 1217482 w 6226010"/>
              <a:gd name="connsiteY11144" fmla="*/ 3663312 h 5756219"/>
              <a:gd name="connsiteX11145" fmla="*/ 1220200 w 6226010"/>
              <a:gd name="connsiteY11145" fmla="*/ 3676900 h 5756219"/>
              <a:gd name="connsiteX11146" fmla="*/ 1225635 w 6226010"/>
              <a:gd name="connsiteY11146" fmla="*/ 3679618 h 5756219"/>
              <a:gd name="connsiteX11147" fmla="*/ 1225635 w 6226010"/>
              <a:gd name="connsiteY11147" fmla="*/ 3682335 h 5756219"/>
              <a:gd name="connsiteX11148" fmla="*/ 1231070 w 6226010"/>
              <a:gd name="connsiteY11148" fmla="*/ 3682335 h 5756219"/>
              <a:gd name="connsiteX11149" fmla="*/ 1231070 w 6226010"/>
              <a:gd name="connsiteY11149" fmla="*/ 3687771 h 5756219"/>
              <a:gd name="connsiteX11150" fmla="*/ 1236505 w 6226010"/>
              <a:gd name="connsiteY11150" fmla="*/ 3693206 h 5756219"/>
              <a:gd name="connsiteX11151" fmla="*/ 1244658 w 6226010"/>
              <a:gd name="connsiteY11151" fmla="*/ 3721061 h 5756219"/>
              <a:gd name="connsiteX11152" fmla="*/ 1246726 w 6226010"/>
              <a:gd name="connsiteY11152" fmla="*/ 3727092 h 5756219"/>
              <a:gd name="connsiteX11153" fmla="*/ 1246017 w 6226010"/>
              <a:gd name="connsiteY11153" fmla="*/ 3716646 h 5756219"/>
              <a:gd name="connsiteX11154" fmla="*/ 1260964 w 6226010"/>
              <a:gd name="connsiteY11154" fmla="*/ 3698642 h 5756219"/>
              <a:gd name="connsiteX11155" fmla="*/ 1279987 w 6226010"/>
              <a:gd name="connsiteY11155" fmla="*/ 3709513 h 5756219"/>
              <a:gd name="connsiteX11156" fmla="*/ 1282704 w 6226010"/>
              <a:gd name="connsiteY11156" fmla="*/ 3709513 h 5756219"/>
              <a:gd name="connsiteX11157" fmla="*/ 1290857 w 6226010"/>
              <a:gd name="connsiteY11157" fmla="*/ 3717665 h 5756219"/>
              <a:gd name="connsiteX11158" fmla="*/ 1288140 w 6226010"/>
              <a:gd name="connsiteY11158" fmla="*/ 3709513 h 5756219"/>
              <a:gd name="connsiteX11159" fmla="*/ 1307163 w 6226010"/>
              <a:gd name="connsiteY11159" fmla="*/ 3701360 h 5756219"/>
              <a:gd name="connsiteX11160" fmla="*/ 1309880 w 6226010"/>
              <a:gd name="connsiteY11160" fmla="*/ 3695925 h 5756219"/>
              <a:gd name="connsiteX11161" fmla="*/ 1309880 w 6226010"/>
              <a:gd name="connsiteY11161" fmla="*/ 3712230 h 5756219"/>
              <a:gd name="connsiteX11162" fmla="*/ 1307163 w 6226010"/>
              <a:gd name="connsiteY11162" fmla="*/ 3712230 h 5756219"/>
              <a:gd name="connsiteX11163" fmla="*/ 1299010 w 6226010"/>
              <a:gd name="connsiteY11163" fmla="*/ 3714948 h 5756219"/>
              <a:gd name="connsiteX11164" fmla="*/ 1326186 w 6226010"/>
              <a:gd name="connsiteY11164" fmla="*/ 3736689 h 5756219"/>
              <a:gd name="connsiteX11165" fmla="*/ 1318033 w 6226010"/>
              <a:gd name="connsiteY11165" fmla="*/ 3742124 h 5756219"/>
              <a:gd name="connsiteX11166" fmla="*/ 1285422 w 6226010"/>
              <a:gd name="connsiteY11166" fmla="*/ 3742124 h 5756219"/>
              <a:gd name="connsiteX11167" fmla="*/ 1274552 w 6226010"/>
              <a:gd name="connsiteY11167" fmla="*/ 3736689 h 5756219"/>
              <a:gd name="connsiteX11168" fmla="*/ 1256888 w 6226010"/>
              <a:gd name="connsiteY11168" fmla="*/ 3736688 h 5756219"/>
              <a:gd name="connsiteX11169" fmla="*/ 1250016 w 6226010"/>
              <a:gd name="connsiteY11169" fmla="*/ 3736689 h 5756219"/>
              <a:gd name="connsiteX11170" fmla="*/ 1252811 w 6226010"/>
              <a:gd name="connsiteY11170" fmla="*/ 3744840 h 5756219"/>
              <a:gd name="connsiteX11171" fmla="*/ 1244658 w 6226010"/>
              <a:gd name="connsiteY11171" fmla="*/ 3739405 h 5756219"/>
              <a:gd name="connsiteX11172" fmla="*/ 1228352 w 6226010"/>
              <a:gd name="connsiteY11172" fmla="*/ 3739405 h 5756219"/>
              <a:gd name="connsiteX11173" fmla="*/ 1193024 w 6226010"/>
              <a:gd name="connsiteY11173" fmla="*/ 3704076 h 5756219"/>
              <a:gd name="connsiteX11174" fmla="*/ 1179436 w 6226010"/>
              <a:gd name="connsiteY11174" fmla="*/ 3704076 h 5756219"/>
              <a:gd name="connsiteX11175" fmla="*/ 1184871 w 6226010"/>
              <a:gd name="connsiteY11175" fmla="*/ 3712229 h 5756219"/>
              <a:gd name="connsiteX11176" fmla="*/ 1184871 w 6226010"/>
              <a:gd name="connsiteY11176" fmla="*/ 3717664 h 5756219"/>
              <a:gd name="connsiteX11177" fmla="*/ 1193024 w 6226010"/>
              <a:gd name="connsiteY11177" fmla="*/ 3717664 h 5756219"/>
              <a:gd name="connsiteX11178" fmla="*/ 1193024 w 6226010"/>
              <a:gd name="connsiteY11178" fmla="*/ 3723099 h 5756219"/>
              <a:gd name="connsiteX11179" fmla="*/ 1214764 w 6226010"/>
              <a:gd name="connsiteY11179" fmla="*/ 3739405 h 5756219"/>
              <a:gd name="connsiteX11180" fmla="*/ 1217482 w 6226010"/>
              <a:gd name="connsiteY11180" fmla="*/ 3744840 h 5756219"/>
              <a:gd name="connsiteX11181" fmla="*/ 1233788 w 6226010"/>
              <a:gd name="connsiteY11181" fmla="*/ 3747558 h 5756219"/>
              <a:gd name="connsiteX11182" fmla="*/ 1250093 w 6226010"/>
              <a:gd name="connsiteY11182" fmla="*/ 3752993 h 5756219"/>
              <a:gd name="connsiteX11183" fmla="*/ 1250093 w 6226010"/>
              <a:gd name="connsiteY11183" fmla="*/ 3758428 h 5756219"/>
              <a:gd name="connsiteX11184" fmla="*/ 1220200 w 6226010"/>
              <a:gd name="connsiteY11184" fmla="*/ 3750275 h 5756219"/>
              <a:gd name="connsiteX11185" fmla="*/ 1206612 w 6226010"/>
              <a:gd name="connsiteY11185" fmla="*/ 3807345 h 5756219"/>
              <a:gd name="connsiteX11186" fmla="*/ 1176718 w 6226010"/>
              <a:gd name="connsiteY11186" fmla="*/ 3796474 h 5756219"/>
              <a:gd name="connsiteX11187" fmla="*/ 1176718 w 6226010"/>
              <a:gd name="connsiteY11187" fmla="*/ 3788321 h 5756219"/>
              <a:gd name="connsiteX11188" fmla="*/ 1171283 w 6226010"/>
              <a:gd name="connsiteY11188" fmla="*/ 3788321 h 5756219"/>
              <a:gd name="connsiteX11189" fmla="*/ 1165848 w 6226010"/>
              <a:gd name="connsiteY11189" fmla="*/ 3780169 h 5756219"/>
              <a:gd name="connsiteX11190" fmla="*/ 1157695 w 6226010"/>
              <a:gd name="connsiteY11190" fmla="*/ 3777451 h 5756219"/>
              <a:gd name="connsiteX11191" fmla="*/ 1157695 w 6226010"/>
              <a:gd name="connsiteY11191" fmla="*/ 3766581 h 5756219"/>
              <a:gd name="connsiteX11192" fmla="*/ 1154977 w 6226010"/>
              <a:gd name="connsiteY11192" fmla="*/ 3763863 h 5756219"/>
              <a:gd name="connsiteX11193" fmla="*/ 1152260 w 6226010"/>
              <a:gd name="connsiteY11193" fmla="*/ 3752993 h 5756219"/>
              <a:gd name="connsiteX11194" fmla="*/ 1111496 w 6226010"/>
              <a:gd name="connsiteY11194" fmla="*/ 3693206 h 5756219"/>
              <a:gd name="connsiteX11195" fmla="*/ 1100625 w 6226010"/>
              <a:gd name="connsiteY11195" fmla="*/ 3704076 h 5756219"/>
              <a:gd name="connsiteX11196" fmla="*/ 1108778 w 6226010"/>
              <a:gd name="connsiteY11196" fmla="*/ 3706794 h 5756219"/>
              <a:gd name="connsiteX11197" fmla="*/ 1111496 w 6226010"/>
              <a:gd name="connsiteY11197" fmla="*/ 3712229 h 5756219"/>
              <a:gd name="connsiteX11198" fmla="*/ 1116931 w 6226010"/>
              <a:gd name="connsiteY11198" fmla="*/ 3712229 h 5756219"/>
              <a:gd name="connsiteX11199" fmla="*/ 1116931 w 6226010"/>
              <a:gd name="connsiteY11199" fmla="*/ 3717664 h 5756219"/>
              <a:gd name="connsiteX11200" fmla="*/ 1127801 w 6226010"/>
              <a:gd name="connsiteY11200" fmla="*/ 3728534 h 5756219"/>
              <a:gd name="connsiteX11201" fmla="*/ 1127801 w 6226010"/>
              <a:gd name="connsiteY11201" fmla="*/ 3731252 h 5756219"/>
              <a:gd name="connsiteX11202" fmla="*/ 1133237 w 6226010"/>
              <a:gd name="connsiteY11202" fmla="*/ 3733970 h 5756219"/>
              <a:gd name="connsiteX11203" fmla="*/ 1135954 w 6226010"/>
              <a:gd name="connsiteY11203" fmla="*/ 3747558 h 5756219"/>
              <a:gd name="connsiteX11204" fmla="*/ 1146825 w 6226010"/>
              <a:gd name="connsiteY11204" fmla="*/ 3758428 h 5756219"/>
              <a:gd name="connsiteX11205" fmla="*/ 1149542 w 6226010"/>
              <a:gd name="connsiteY11205" fmla="*/ 3780169 h 5756219"/>
              <a:gd name="connsiteX11206" fmla="*/ 1157695 w 6226010"/>
              <a:gd name="connsiteY11206" fmla="*/ 3793757 h 5756219"/>
              <a:gd name="connsiteX11207" fmla="*/ 1138672 w 6226010"/>
              <a:gd name="connsiteY11207" fmla="*/ 3793757 h 5756219"/>
              <a:gd name="connsiteX11208" fmla="*/ 1087038 w 6226010"/>
              <a:gd name="connsiteY11208" fmla="*/ 3755710 h 5756219"/>
              <a:gd name="connsiteX11209" fmla="*/ 1076167 w 6226010"/>
              <a:gd name="connsiteY11209" fmla="*/ 3723099 h 5756219"/>
              <a:gd name="connsiteX11210" fmla="*/ 1059862 w 6226010"/>
              <a:gd name="connsiteY11210" fmla="*/ 3706794 h 5756219"/>
              <a:gd name="connsiteX11211" fmla="*/ 1057144 w 6226010"/>
              <a:gd name="connsiteY11211" fmla="*/ 3706794 h 5756219"/>
              <a:gd name="connsiteX11212" fmla="*/ 1054426 w 6226010"/>
              <a:gd name="connsiteY11212" fmla="*/ 3709511 h 5756219"/>
              <a:gd name="connsiteX11213" fmla="*/ 1070732 w 6226010"/>
              <a:gd name="connsiteY11213" fmla="*/ 3742122 h 5756219"/>
              <a:gd name="connsiteX11214" fmla="*/ 1016380 w 6226010"/>
              <a:gd name="connsiteY11214" fmla="*/ 3709511 h 5756219"/>
              <a:gd name="connsiteX11215" fmla="*/ 1010945 w 6226010"/>
              <a:gd name="connsiteY11215" fmla="*/ 3712229 h 5756219"/>
              <a:gd name="connsiteX11216" fmla="*/ 1021815 w 6226010"/>
              <a:gd name="connsiteY11216" fmla="*/ 3720382 h 5756219"/>
              <a:gd name="connsiteX11217" fmla="*/ 1021815 w 6226010"/>
              <a:gd name="connsiteY11217" fmla="*/ 3723099 h 5756219"/>
              <a:gd name="connsiteX11218" fmla="*/ 1029968 w 6226010"/>
              <a:gd name="connsiteY11218" fmla="*/ 3725817 h 5756219"/>
              <a:gd name="connsiteX11219" fmla="*/ 1032686 w 6226010"/>
              <a:gd name="connsiteY11219" fmla="*/ 3731252 h 5756219"/>
              <a:gd name="connsiteX11220" fmla="*/ 1054426 w 6226010"/>
              <a:gd name="connsiteY11220" fmla="*/ 3739405 h 5756219"/>
              <a:gd name="connsiteX11221" fmla="*/ 1068014 w 6226010"/>
              <a:gd name="connsiteY11221" fmla="*/ 3747558 h 5756219"/>
              <a:gd name="connsiteX11222" fmla="*/ 1068014 w 6226010"/>
              <a:gd name="connsiteY11222" fmla="*/ 3758428 h 5756219"/>
              <a:gd name="connsiteX11223" fmla="*/ 1084320 w 6226010"/>
              <a:gd name="connsiteY11223" fmla="*/ 3761146 h 5756219"/>
              <a:gd name="connsiteX11224" fmla="*/ 1084320 w 6226010"/>
              <a:gd name="connsiteY11224" fmla="*/ 3763863 h 5756219"/>
              <a:gd name="connsiteX11225" fmla="*/ 1092473 w 6226010"/>
              <a:gd name="connsiteY11225" fmla="*/ 3766581 h 5756219"/>
              <a:gd name="connsiteX11226" fmla="*/ 1095190 w 6226010"/>
              <a:gd name="connsiteY11226" fmla="*/ 3772016 h 5756219"/>
              <a:gd name="connsiteX11227" fmla="*/ 1111496 w 6226010"/>
              <a:gd name="connsiteY11227" fmla="*/ 3780169 h 5756219"/>
              <a:gd name="connsiteX11228" fmla="*/ 1114213 w 6226010"/>
              <a:gd name="connsiteY11228" fmla="*/ 3788321 h 5756219"/>
              <a:gd name="connsiteX11229" fmla="*/ 1119649 w 6226010"/>
              <a:gd name="connsiteY11229" fmla="*/ 3788321 h 5756219"/>
              <a:gd name="connsiteX11230" fmla="*/ 1125084 w 6226010"/>
              <a:gd name="connsiteY11230" fmla="*/ 3793757 h 5756219"/>
              <a:gd name="connsiteX11231" fmla="*/ 1130519 w 6226010"/>
              <a:gd name="connsiteY11231" fmla="*/ 3793757 h 5756219"/>
              <a:gd name="connsiteX11232" fmla="*/ 1133237 w 6226010"/>
              <a:gd name="connsiteY11232" fmla="*/ 3796474 h 5756219"/>
              <a:gd name="connsiteX11233" fmla="*/ 1119649 w 6226010"/>
              <a:gd name="connsiteY11233" fmla="*/ 3801909 h 5756219"/>
              <a:gd name="connsiteX11234" fmla="*/ 1046274 w 6226010"/>
              <a:gd name="connsiteY11234" fmla="*/ 3750275 h 5756219"/>
              <a:gd name="connsiteX11235" fmla="*/ 1059862 w 6226010"/>
              <a:gd name="connsiteY11235" fmla="*/ 3799192 h 5756219"/>
              <a:gd name="connsiteX11236" fmla="*/ 1013662 w 6226010"/>
              <a:gd name="connsiteY11236" fmla="*/ 3766581 h 5756219"/>
              <a:gd name="connsiteX11237" fmla="*/ 1008227 w 6226010"/>
              <a:gd name="connsiteY11237" fmla="*/ 3774733 h 5756219"/>
              <a:gd name="connsiteX11238" fmla="*/ 1005510 w 6226010"/>
              <a:gd name="connsiteY11238" fmla="*/ 3774733 h 5756219"/>
              <a:gd name="connsiteX11239" fmla="*/ 1002792 w 6226010"/>
              <a:gd name="connsiteY11239" fmla="*/ 3774733 h 5756219"/>
              <a:gd name="connsiteX11240" fmla="*/ 1008227 w 6226010"/>
              <a:gd name="connsiteY11240" fmla="*/ 3796474 h 5756219"/>
              <a:gd name="connsiteX11241" fmla="*/ 1008227 w 6226010"/>
              <a:gd name="connsiteY11241" fmla="*/ 3799192 h 5756219"/>
              <a:gd name="connsiteX11242" fmla="*/ 1003699 w 6226010"/>
              <a:gd name="connsiteY11242" fmla="*/ 3796173 h 5756219"/>
              <a:gd name="connsiteX11243" fmla="*/ 1002793 w 6226010"/>
              <a:gd name="connsiteY11243" fmla="*/ 3801910 h 5756219"/>
              <a:gd name="connsiteX11244" fmla="*/ 1002793 w 6226010"/>
              <a:gd name="connsiteY11244" fmla="*/ 3795570 h 5756219"/>
              <a:gd name="connsiteX11245" fmla="*/ 983769 w 6226010"/>
              <a:gd name="connsiteY11245" fmla="*/ 3782886 h 5756219"/>
              <a:gd name="connsiteX11246" fmla="*/ 981051 w 6226010"/>
              <a:gd name="connsiteY11246" fmla="*/ 3782886 h 5756219"/>
              <a:gd name="connsiteX11247" fmla="*/ 978334 w 6226010"/>
              <a:gd name="connsiteY11247" fmla="*/ 3782886 h 5756219"/>
              <a:gd name="connsiteX11248" fmla="*/ 972899 w 6226010"/>
              <a:gd name="connsiteY11248" fmla="*/ 3774733 h 5756219"/>
              <a:gd name="connsiteX11249" fmla="*/ 967463 w 6226010"/>
              <a:gd name="connsiteY11249" fmla="*/ 3774733 h 5756219"/>
              <a:gd name="connsiteX11250" fmla="*/ 964746 w 6226010"/>
              <a:gd name="connsiteY11250" fmla="*/ 3769298 h 5756219"/>
              <a:gd name="connsiteX11251" fmla="*/ 962028 w 6226010"/>
              <a:gd name="connsiteY11251" fmla="*/ 3769298 h 5756219"/>
              <a:gd name="connsiteX11252" fmla="*/ 951158 w 6226010"/>
              <a:gd name="connsiteY11252" fmla="*/ 3704076 h 5756219"/>
              <a:gd name="connsiteX11253" fmla="*/ 899523 w 6226010"/>
              <a:gd name="connsiteY11253" fmla="*/ 3698641 h 5756219"/>
              <a:gd name="connsiteX11254" fmla="*/ 894088 w 6226010"/>
              <a:gd name="connsiteY11254" fmla="*/ 3728534 h 5756219"/>
              <a:gd name="connsiteX11255" fmla="*/ 894088 w 6226010"/>
              <a:gd name="connsiteY11255" fmla="*/ 3731252 h 5756219"/>
              <a:gd name="connsiteX11256" fmla="*/ 888653 w 6226010"/>
              <a:gd name="connsiteY11256" fmla="*/ 3739405 h 5756219"/>
              <a:gd name="connsiteX11257" fmla="*/ 913111 w 6226010"/>
              <a:gd name="connsiteY11257" fmla="*/ 3747558 h 5756219"/>
              <a:gd name="connsiteX11258" fmla="*/ 932135 w 6226010"/>
              <a:gd name="connsiteY11258" fmla="*/ 3769298 h 5756219"/>
              <a:gd name="connsiteX11259" fmla="*/ 932135 w 6226010"/>
              <a:gd name="connsiteY11259" fmla="*/ 3772016 h 5756219"/>
              <a:gd name="connsiteX11260" fmla="*/ 888653 w 6226010"/>
              <a:gd name="connsiteY11260" fmla="*/ 3774733 h 5756219"/>
              <a:gd name="connsiteX11261" fmla="*/ 885935 w 6226010"/>
              <a:gd name="connsiteY11261" fmla="*/ 3769298 h 5756219"/>
              <a:gd name="connsiteX11262" fmla="*/ 869630 w 6226010"/>
              <a:gd name="connsiteY11262" fmla="*/ 3774733 h 5756219"/>
              <a:gd name="connsiteX11263" fmla="*/ 845172 w 6226010"/>
              <a:gd name="connsiteY11263" fmla="*/ 3761146 h 5756219"/>
              <a:gd name="connsiteX11264" fmla="*/ 858760 w 6226010"/>
              <a:gd name="connsiteY11264" fmla="*/ 3758428 h 5756219"/>
              <a:gd name="connsiteX11265" fmla="*/ 804408 w 6226010"/>
              <a:gd name="connsiteY11265" fmla="*/ 3739405 h 5756219"/>
              <a:gd name="connsiteX11266" fmla="*/ 804408 w 6226010"/>
              <a:gd name="connsiteY11266" fmla="*/ 3755710 h 5756219"/>
              <a:gd name="connsiteX11267" fmla="*/ 788102 w 6226010"/>
              <a:gd name="connsiteY11267" fmla="*/ 3752993 h 5756219"/>
              <a:gd name="connsiteX11268" fmla="*/ 782667 w 6226010"/>
              <a:gd name="connsiteY11268" fmla="*/ 3755710 h 5756219"/>
              <a:gd name="connsiteX11269" fmla="*/ 782667 w 6226010"/>
              <a:gd name="connsiteY11269" fmla="*/ 3761146 h 5756219"/>
              <a:gd name="connsiteX11270" fmla="*/ 798972 w 6226010"/>
              <a:gd name="connsiteY11270" fmla="*/ 3763863 h 5756219"/>
              <a:gd name="connsiteX11271" fmla="*/ 798972 w 6226010"/>
              <a:gd name="connsiteY11271" fmla="*/ 3777451 h 5756219"/>
              <a:gd name="connsiteX11272" fmla="*/ 817996 w 6226010"/>
              <a:gd name="connsiteY11272" fmla="*/ 3766581 h 5756219"/>
              <a:gd name="connsiteX11273" fmla="*/ 820713 w 6226010"/>
              <a:gd name="connsiteY11273" fmla="*/ 3785604 h 5756219"/>
              <a:gd name="connsiteX11274" fmla="*/ 834301 w 6226010"/>
              <a:gd name="connsiteY11274" fmla="*/ 3772016 h 5756219"/>
              <a:gd name="connsiteX11275" fmla="*/ 864195 w 6226010"/>
              <a:gd name="connsiteY11275" fmla="*/ 3788321 h 5756219"/>
              <a:gd name="connsiteX11276" fmla="*/ 837019 w 6226010"/>
              <a:gd name="connsiteY11276" fmla="*/ 3815497 h 5756219"/>
              <a:gd name="connsiteX11277" fmla="*/ 793537 w 6226010"/>
              <a:gd name="connsiteY11277" fmla="*/ 3823650 h 5756219"/>
              <a:gd name="connsiteX11278" fmla="*/ 774514 w 6226010"/>
              <a:gd name="connsiteY11278" fmla="*/ 3777451 h 5756219"/>
              <a:gd name="connsiteX11279" fmla="*/ 731033 w 6226010"/>
              <a:gd name="connsiteY11279" fmla="*/ 3826368 h 5756219"/>
              <a:gd name="connsiteX11280" fmla="*/ 722880 w 6226010"/>
              <a:gd name="connsiteY11280" fmla="*/ 3826368 h 5756219"/>
              <a:gd name="connsiteX11281" fmla="*/ 717445 w 6226010"/>
              <a:gd name="connsiteY11281" fmla="*/ 3834520 h 5756219"/>
              <a:gd name="connsiteX11282" fmla="*/ 717445 w 6226010"/>
              <a:gd name="connsiteY11282" fmla="*/ 3837238 h 5756219"/>
              <a:gd name="connsiteX11283" fmla="*/ 733750 w 6226010"/>
              <a:gd name="connsiteY11283" fmla="*/ 3837238 h 5756219"/>
              <a:gd name="connsiteX11284" fmla="*/ 747338 w 6226010"/>
              <a:gd name="connsiteY11284" fmla="*/ 3867131 h 5756219"/>
              <a:gd name="connsiteX11285" fmla="*/ 739185 w 6226010"/>
              <a:gd name="connsiteY11285" fmla="*/ 3872567 h 5756219"/>
              <a:gd name="connsiteX11286" fmla="*/ 731033 w 6226010"/>
              <a:gd name="connsiteY11286" fmla="*/ 3872567 h 5756219"/>
              <a:gd name="connsiteX11287" fmla="*/ 725597 w 6226010"/>
              <a:gd name="connsiteY11287" fmla="*/ 3878002 h 5756219"/>
              <a:gd name="connsiteX11288" fmla="*/ 701139 w 6226010"/>
              <a:gd name="connsiteY11288" fmla="*/ 3878002 h 5756219"/>
              <a:gd name="connsiteX11289" fmla="*/ 687551 w 6226010"/>
              <a:gd name="connsiteY11289" fmla="*/ 3886155 h 5756219"/>
              <a:gd name="connsiteX11290" fmla="*/ 687551 w 6226010"/>
              <a:gd name="connsiteY11290" fmla="*/ 3894307 h 5756219"/>
              <a:gd name="connsiteX11291" fmla="*/ 706574 w 6226010"/>
              <a:gd name="connsiteY11291" fmla="*/ 3888872 h 5756219"/>
              <a:gd name="connsiteX11292" fmla="*/ 728315 w 6226010"/>
              <a:gd name="connsiteY11292" fmla="*/ 3886155 h 5756219"/>
              <a:gd name="connsiteX11293" fmla="*/ 731033 w 6226010"/>
              <a:gd name="connsiteY11293" fmla="*/ 3880719 h 5756219"/>
              <a:gd name="connsiteX11294" fmla="*/ 750056 w 6226010"/>
              <a:gd name="connsiteY11294" fmla="*/ 3869849 h 5756219"/>
              <a:gd name="connsiteX11295" fmla="*/ 790820 w 6226010"/>
              <a:gd name="connsiteY11295" fmla="*/ 3886155 h 5756219"/>
              <a:gd name="connsiteX11296" fmla="*/ 788102 w 6226010"/>
              <a:gd name="connsiteY11296" fmla="*/ 3842673 h 5756219"/>
              <a:gd name="connsiteX11297" fmla="*/ 801690 w 6226010"/>
              <a:gd name="connsiteY11297" fmla="*/ 3829085 h 5756219"/>
              <a:gd name="connsiteX11298" fmla="*/ 826148 w 6226010"/>
              <a:gd name="connsiteY11298" fmla="*/ 3829085 h 5756219"/>
              <a:gd name="connsiteX11299" fmla="*/ 850607 w 6226010"/>
              <a:gd name="connsiteY11299" fmla="*/ 3818215 h 5756219"/>
              <a:gd name="connsiteX11300" fmla="*/ 869630 w 6226010"/>
              <a:gd name="connsiteY11300" fmla="*/ 3788321 h 5756219"/>
              <a:gd name="connsiteX11301" fmla="*/ 880500 w 6226010"/>
              <a:gd name="connsiteY11301" fmla="*/ 3788321 h 5756219"/>
              <a:gd name="connsiteX11302" fmla="*/ 926699 w 6226010"/>
              <a:gd name="connsiteY11302" fmla="*/ 3785604 h 5756219"/>
              <a:gd name="connsiteX11303" fmla="*/ 943005 w 6226010"/>
              <a:gd name="connsiteY11303" fmla="*/ 3782886 h 5756219"/>
              <a:gd name="connsiteX11304" fmla="*/ 978334 w 6226010"/>
              <a:gd name="connsiteY11304" fmla="*/ 3818215 h 5756219"/>
              <a:gd name="connsiteX11305" fmla="*/ 945723 w 6226010"/>
              <a:gd name="connsiteY11305" fmla="*/ 3823650 h 5756219"/>
              <a:gd name="connsiteX11306" fmla="*/ 934852 w 6226010"/>
              <a:gd name="connsiteY11306" fmla="*/ 3829085 h 5756219"/>
              <a:gd name="connsiteX11307" fmla="*/ 934852 w 6226010"/>
              <a:gd name="connsiteY11307" fmla="*/ 3831803 h 5756219"/>
              <a:gd name="connsiteX11308" fmla="*/ 896806 w 6226010"/>
              <a:gd name="connsiteY11308" fmla="*/ 3853544 h 5756219"/>
              <a:gd name="connsiteX11309" fmla="*/ 913111 w 6226010"/>
              <a:gd name="connsiteY11309" fmla="*/ 3937789 h 5756219"/>
              <a:gd name="connsiteX11310" fmla="*/ 910394 w 6226010"/>
              <a:gd name="connsiteY11310" fmla="*/ 3935071 h 5756219"/>
              <a:gd name="connsiteX11311" fmla="*/ 904959 w 6226010"/>
              <a:gd name="connsiteY11311" fmla="*/ 3935071 h 5756219"/>
              <a:gd name="connsiteX11312" fmla="*/ 902241 w 6226010"/>
              <a:gd name="connsiteY11312" fmla="*/ 3937789 h 5756219"/>
              <a:gd name="connsiteX11313" fmla="*/ 904959 w 6226010"/>
              <a:gd name="connsiteY11313" fmla="*/ 3940507 h 5756219"/>
              <a:gd name="connsiteX11314" fmla="*/ 899523 w 6226010"/>
              <a:gd name="connsiteY11314" fmla="*/ 3943224 h 5756219"/>
              <a:gd name="connsiteX11315" fmla="*/ 910394 w 6226010"/>
              <a:gd name="connsiteY11315" fmla="*/ 3945942 h 5756219"/>
              <a:gd name="connsiteX11316" fmla="*/ 923982 w 6226010"/>
              <a:gd name="connsiteY11316" fmla="*/ 3954095 h 5756219"/>
              <a:gd name="connsiteX11317" fmla="*/ 923982 w 6226010"/>
              <a:gd name="connsiteY11317" fmla="*/ 3959530 h 5756219"/>
              <a:gd name="connsiteX11318" fmla="*/ 937570 w 6226010"/>
              <a:gd name="connsiteY11318" fmla="*/ 3970400 h 5756219"/>
              <a:gd name="connsiteX11319" fmla="*/ 937570 w 6226010"/>
              <a:gd name="connsiteY11319" fmla="*/ 3975835 h 5756219"/>
              <a:gd name="connsiteX11320" fmla="*/ 943005 w 6226010"/>
              <a:gd name="connsiteY11320" fmla="*/ 3978553 h 5756219"/>
              <a:gd name="connsiteX11321" fmla="*/ 943005 w 6226010"/>
              <a:gd name="connsiteY11321" fmla="*/ 3981271 h 5756219"/>
              <a:gd name="connsiteX11322" fmla="*/ 951158 w 6226010"/>
              <a:gd name="connsiteY11322" fmla="*/ 3992141 h 5756219"/>
              <a:gd name="connsiteX11323" fmla="*/ 953875 w 6226010"/>
              <a:gd name="connsiteY11323" fmla="*/ 4008447 h 5756219"/>
              <a:gd name="connsiteX11324" fmla="*/ 959311 w 6226010"/>
              <a:gd name="connsiteY11324" fmla="*/ 4024752 h 5756219"/>
              <a:gd name="connsiteX11325" fmla="*/ 972899 w 6226010"/>
              <a:gd name="connsiteY11325" fmla="*/ 4024752 h 5756219"/>
              <a:gd name="connsiteX11326" fmla="*/ 989204 w 6226010"/>
              <a:gd name="connsiteY11326" fmla="*/ 4041058 h 5756219"/>
              <a:gd name="connsiteX11327" fmla="*/ 1016380 w 6226010"/>
              <a:gd name="connsiteY11327" fmla="*/ 4038340 h 5756219"/>
              <a:gd name="connsiteX11328" fmla="*/ 1019098 w 6226010"/>
              <a:gd name="connsiteY11328" fmla="*/ 4041058 h 5756219"/>
              <a:gd name="connsiteX11329" fmla="*/ 1032686 w 6226010"/>
              <a:gd name="connsiteY11329" fmla="*/ 4046493 h 5756219"/>
              <a:gd name="connsiteX11330" fmla="*/ 923982 w 6226010"/>
              <a:gd name="connsiteY11330" fmla="*/ 4062799 h 5756219"/>
              <a:gd name="connsiteX11331" fmla="*/ 845172 w 6226010"/>
              <a:gd name="connsiteY11331" fmla="*/ 3967683 h 5756219"/>
              <a:gd name="connsiteX11332" fmla="*/ 823431 w 6226010"/>
              <a:gd name="connsiteY11332" fmla="*/ 3983988 h 5756219"/>
              <a:gd name="connsiteX11333" fmla="*/ 817996 w 6226010"/>
              <a:gd name="connsiteY11333" fmla="*/ 3981271 h 5756219"/>
              <a:gd name="connsiteX11334" fmla="*/ 817996 w 6226010"/>
              <a:gd name="connsiteY11334" fmla="*/ 3978553 h 5756219"/>
              <a:gd name="connsiteX11335" fmla="*/ 815278 w 6226010"/>
              <a:gd name="connsiteY11335" fmla="*/ 3978553 h 5756219"/>
              <a:gd name="connsiteX11336" fmla="*/ 763644 w 6226010"/>
              <a:gd name="connsiteY11336" fmla="*/ 3935071 h 5756219"/>
              <a:gd name="connsiteX11337" fmla="*/ 774514 w 6226010"/>
              <a:gd name="connsiteY11337" fmla="*/ 3973118 h 5756219"/>
              <a:gd name="connsiteX11338" fmla="*/ 777232 w 6226010"/>
              <a:gd name="connsiteY11338" fmla="*/ 3992141 h 5756219"/>
              <a:gd name="connsiteX11339" fmla="*/ 766361 w 6226010"/>
              <a:gd name="connsiteY11339" fmla="*/ 3978553 h 5756219"/>
              <a:gd name="connsiteX11340" fmla="*/ 755491 w 6226010"/>
              <a:gd name="connsiteY11340" fmla="*/ 4009466 h 5756219"/>
              <a:gd name="connsiteX11341" fmla="*/ 764649 w 6226010"/>
              <a:gd name="connsiteY11341" fmla="*/ 4039917 h 5756219"/>
              <a:gd name="connsiteX11342" fmla="*/ 758209 w 6226010"/>
              <a:gd name="connsiteY11342" fmla="*/ 4035623 h 5756219"/>
              <a:gd name="connsiteX11343" fmla="*/ 750056 w 6226010"/>
              <a:gd name="connsiteY11343" fmla="*/ 4022035 h 5756219"/>
              <a:gd name="connsiteX11344" fmla="*/ 750056 w 6226010"/>
              <a:gd name="connsiteY11344" fmla="*/ 4016599 h 5756219"/>
              <a:gd name="connsiteX11345" fmla="*/ 747338 w 6226010"/>
              <a:gd name="connsiteY11345" fmla="*/ 4016599 h 5756219"/>
              <a:gd name="connsiteX11346" fmla="*/ 744621 w 6226010"/>
              <a:gd name="connsiteY11346" fmla="*/ 4013882 h 5756219"/>
              <a:gd name="connsiteX11347" fmla="*/ 739185 w 6226010"/>
              <a:gd name="connsiteY11347" fmla="*/ 4016599 h 5756219"/>
              <a:gd name="connsiteX11348" fmla="*/ 701139 w 6226010"/>
              <a:gd name="connsiteY11348" fmla="*/ 4022035 h 5756219"/>
              <a:gd name="connsiteX11349" fmla="*/ 690269 w 6226010"/>
              <a:gd name="connsiteY11349" fmla="*/ 4005729 h 5756219"/>
              <a:gd name="connsiteX11350" fmla="*/ 687551 w 6226010"/>
              <a:gd name="connsiteY11350" fmla="*/ 4005729 h 5756219"/>
              <a:gd name="connsiteX11351" fmla="*/ 703857 w 6226010"/>
              <a:gd name="connsiteY11351" fmla="*/ 3975835 h 5756219"/>
              <a:gd name="connsiteX11352" fmla="*/ 635917 w 6226010"/>
              <a:gd name="connsiteY11352" fmla="*/ 4084539 h 5756219"/>
              <a:gd name="connsiteX11353" fmla="*/ 611458 w 6226010"/>
              <a:gd name="connsiteY11353" fmla="*/ 4092692 h 5756219"/>
              <a:gd name="connsiteX11354" fmla="*/ 611458 w 6226010"/>
              <a:gd name="connsiteY11354" fmla="*/ 4100845 h 5756219"/>
              <a:gd name="connsiteX11355" fmla="*/ 603306 w 6226010"/>
              <a:gd name="connsiteY11355" fmla="*/ 4103562 h 5756219"/>
              <a:gd name="connsiteX11356" fmla="*/ 625046 w 6226010"/>
              <a:gd name="connsiteY11356" fmla="*/ 4138891 h 5756219"/>
              <a:gd name="connsiteX11357" fmla="*/ 638634 w 6226010"/>
              <a:gd name="connsiteY11357" fmla="*/ 4190525 h 5756219"/>
              <a:gd name="connsiteX11358" fmla="*/ 627764 w 6226010"/>
              <a:gd name="connsiteY11358" fmla="*/ 4171502 h 5756219"/>
              <a:gd name="connsiteX11359" fmla="*/ 622329 w 6226010"/>
              <a:gd name="connsiteY11359" fmla="*/ 4168785 h 5756219"/>
              <a:gd name="connsiteX11360" fmla="*/ 619611 w 6226010"/>
              <a:gd name="connsiteY11360" fmla="*/ 4155197 h 5756219"/>
              <a:gd name="connsiteX11361" fmla="*/ 608741 w 6226010"/>
              <a:gd name="connsiteY11361" fmla="*/ 4149762 h 5756219"/>
              <a:gd name="connsiteX11362" fmla="*/ 606023 w 6226010"/>
              <a:gd name="connsiteY11362" fmla="*/ 4152479 h 5756219"/>
              <a:gd name="connsiteX11363" fmla="*/ 603306 w 6226010"/>
              <a:gd name="connsiteY11363" fmla="*/ 4157914 h 5756219"/>
              <a:gd name="connsiteX11364" fmla="*/ 603306 w 6226010"/>
              <a:gd name="connsiteY11364" fmla="*/ 4160632 h 5756219"/>
              <a:gd name="connsiteX11365" fmla="*/ 611458 w 6226010"/>
              <a:gd name="connsiteY11365" fmla="*/ 4163349 h 5756219"/>
              <a:gd name="connsiteX11366" fmla="*/ 614176 w 6226010"/>
              <a:gd name="connsiteY11366" fmla="*/ 4176937 h 5756219"/>
              <a:gd name="connsiteX11367" fmla="*/ 592435 w 6226010"/>
              <a:gd name="connsiteY11367" fmla="*/ 4174220 h 5756219"/>
              <a:gd name="connsiteX11368" fmla="*/ 478296 w 6226010"/>
              <a:gd name="connsiteY11368" fmla="*/ 3986706 h 5756219"/>
              <a:gd name="connsiteX11369" fmla="*/ 459273 w 6226010"/>
              <a:gd name="connsiteY11369" fmla="*/ 3989423 h 5756219"/>
              <a:gd name="connsiteX11370" fmla="*/ 481014 w 6226010"/>
              <a:gd name="connsiteY11370" fmla="*/ 3872567 h 5756219"/>
              <a:gd name="connsiteX11371" fmla="*/ 421227 w 6226010"/>
              <a:gd name="connsiteY11371" fmla="*/ 3861696 h 5756219"/>
              <a:gd name="connsiteX11372" fmla="*/ 402204 w 6226010"/>
              <a:gd name="connsiteY11372" fmla="*/ 3839956 h 5756219"/>
              <a:gd name="connsiteX11373" fmla="*/ 364157 w 6226010"/>
              <a:gd name="connsiteY11373" fmla="*/ 3834520 h 5756219"/>
              <a:gd name="connsiteX11374" fmla="*/ 282630 w 6226010"/>
              <a:gd name="connsiteY11374" fmla="*/ 3625266 h 5756219"/>
              <a:gd name="connsiteX11375" fmla="*/ 258171 w 6226010"/>
              <a:gd name="connsiteY11375" fmla="*/ 3551891 h 5756219"/>
              <a:gd name="connsiteX11376" fmla="*/ 290782 w 6226010"/>
              <a:gd name="connsiteY11376" fmla="*/ 3570914 h 5756219"/>
              <a:gd name="connsiteX11377" fmla="*/ 290782 w 6226010"/>
              <a:gd name="connsiteY11377" fmla="*/ 3608960 h 5756219"/>
              <a:gd name="connsiteX11378" fmla="*/ 309805 w 6226010"/>
              <a:gd name="connsiteY11378" fmla="*/ 3589937 h 5756219"/>
              <a:gd name="connsiteX11379" fmla="*/ 301653 w 6226010"/>
              <a:gd name="connsiteY11379" fmla="*/ 3437752 h 5756219"/>
              <a:gd name="connsiteX11380" fmla="*/ 279912 w 6226010"/>
              <a:gd name="connsiteY11380" fmla="*/ 3473081 h 5756219"/>
              <a:gd name="connsiteX11381" fmla="*/ 274477 w 6226010"/>
              <a:gd name="connsiteY11381" fmla="*/ 3437752 h 5756219"/>
              <a:gd name="connsiteX11382" fmla="*/ 263606 w 6226010"/>
              <a:gd name="connsiteY11382" fmla="*/ 3519280 h 5756219"/>
              <a:gd name="connsiteX11383" fmla="*/ 195667 w 6226010"/>
              <a:gd name="connsiteY11383" fmla="*/ 3405141 h 5756219"/>
              <a:gd name="connsiteX11384" fmla="*/ 195667 w 6226010"/>
              <a:gd name="connsiteY11384" fmla="*/ 3361659 h 5756219"/>
              <a:gd name="connsiteX11385" fmla="*/ 165773 w 6226010"/>
              <a:gd name="connsiteY11385" fmla="*/ 3405141 h 5756219"/>
              <a:gd name="connsiteX11386" fmla="*/ 133162 w 6226010"/>
              <a:gd name="connsiteY11386" fmla="*/ 3386118 h 5756219"/>
              <a:gd name="connsiteX11387" fmla="*/ 157620 w 6226010"/>
              <a:gd name="connsiteY11387" fmla="*/ 3375247 h 5756219"/>
              <a:gd name="connsiteX11388" fmla="*/ 111421 w 6226010"/>
              <a:gd name="connsiteY11388" fmla="*/ 3326331 h 5756219"/>
              <a:gd name="connsiteX11389" fmla="*/ 133162 w 6226010"/>
              <a:gd name="connsiteY11389" fmla="*/ 3323613 h 5756219"/>
              <a:gd name="connsiteX11390" fmla="*/ 144032 w 6226010"/>
              <a:gd name="connsiteY11390" fmla="*/ 3280132 h 5756219"/>
              <a:gd name="connsiteX11391" fmla="*/ 198384 w 6226010"/>
              <a:gd name="connsiteY11391" fmla="*/ 3345354 h 5756219"/>
              <a:gd name="connsiteX11392" fmla="*/ 225560 w 6226010"/>
              <a:gd name="connsiteY11392" fmla="*/ 3225780 h 5756219"/>
              <a:gd name="connsiteX11393" fmla="*/ 258171 w 6226010"/>
              <a:gd name="connsiteY11393" fmla="*/ 3204039 h 5756219"/>
              <a:gd name="connsiteX11394" fmla="*/ 239148 w 6226010"/>
              <a:gd name="connsiteY11394" fmla="*/ 3185016 h 5756219"/>
              <a:gd name="connsiteX11395" fmla="*/ 182079 w 6226010"/>
              <a:gd name="connsiteY11395" fmla="*/ 3187733 h 5756219"/>
              <a:gd name="connsiteX11396" fmla="*/ 203819 w 6226010"/>
              <a:gd name="connsiteY11396" fmla="*/ 3171428 h 5756219"/>
              <a:gd name="connsiteX11397" fmla="*/ 209255 w 6226010"/>
              <a:gd name="connsiteY11397" fmla="*/ 3225780 h 5756219"/>
              <a:gd name="connsiteX11398" fmla="*/ 190231 w 6226010"/>
              <a:gd name="connsiteY11398" fmla="*/ 3204039 h 5756219"/>
              <a:gd name="connsiteX11399" fmla="*/ 154903 w 6226010"/>
              <a:gd name="connsiteY11399" fmla="*/ 3247520 h 5756219"/>
              <a:gd name="connsiteX11400" fmla="*/ 149467 w 6226010"/>
              <a:gd name="connsiteY11400" fmla="*/ 3236650 h 5756219"/>
              <a:gd name="connsiteX11401" fmla="*/ 119574 w 6226010"/>
              <a:gd name="connsiteY11401" fmla="*/ 3299155 h 5756219"/>
              <a:gd name="connsiteX11402" fmla="*/ 95116 w 6226010"/>
              <a:gd name="connsiteY11402" fmla="*/ 3304590 h 5756219"/>
              <a:gd name="connsiteX11403" fmla="*/ 76092 w 6226010"/>
              <a:gd name="connsiteY11403" fmla="*/ 3225780 h 5756219"/>
              <a:gd name="connsiteX11404" fmla="*/ 97833 w 6226010"/>
              <a:gd name="connsiteY11404" fmla="*/ 3250238 h 5756219"/>
              <a:gd name="connsiteX11405" fmla="*/ 138597 w 6226010"/>
              <a:gd name="connsiteY11405" fmla="*/ 3193169 h 5756219"/>
              <a:gd name="connsiteX11406" fmla="*/ 54352 w 6226010"/>
              <a:gd name="connsiteY11406" fmla="*/ 3225780 h 5756219"/>
              <a:gd name="connsiteX11407" fmla="*/ 76092 w 6226010"/>
              <a:gd name="connsiteY11407" fmla="*/ 3163275 h 5756219"/>
              <a:gd name="connsiteX11408" fmla="*/ 51634 w 6226010"/>
              <a:gd name="connsiteY11408" fmla="*/ 2992067 h 5756219"/>
              <a:gd name="connsiteX11409" fmla="*/ 62504 w 6226010"/>
              <a:gd name="connsiteY11409" fmla="*/ 3068159 h 5756219"/>
              <a:gd name="connsiteX11410" fmla="*/ 38046 w 6226010"/>
              <a:gd name="connsiteY11410" fmla="*/ 3060006 h 5756219"/>
              <a:gd name="connsiteX11411" fmla="*/ 0 w 6226010"/>
              <a:gd name="connsiteY11411" fmla="*/ 2943150 h 5756219"/>
              <a:gd name="connsiteX11412" fmla="*/ 40764 w 6226010"/>
              <a:gd name="connsiteY11412" fmla="*/ 2921409 h 5756219"/>
              <a:gd name="connsiteX11413" fmla="*/ 67940 w 6226010"/>
              <a:gd name="connsiteY11413" fmla="*/ 2973044 h 5756219"/>
              <a:gd name="connsiteX11414" fmla="*/ 73375 w 6226010"/>
              <a:gd name="connsiteY11414" fmla="*/ 2924127 h 5756219"/>
              <a:gd name="connsiteX11415" fmla="*/ 163055 w 6226010"/>
              <a:gd name="connsiteY11415" fmla="*/ 2940433 h 5756219"/>
              <a:gd name="connsiteX11416" fmla="*/ 144032 w 6226010"/>
              <a:gd name="connsiteY11416" fmla="*/ 2918692 h 5756219"/>
              <a:gd name="connsiteX11417" fmla="*/ 149467 w 6226010"/>
              <a:gd name="connsiteY11417" fmla="*/ 2883363 h 5756219"/>
              <a:gd name="connsiteX11418" fmla="*/ 119574 w 6226010"/>
              <a:gd name="connsiteY11418" fmla="*/ 2907821 h 5756219"/>
              <a:gd name="connsiteX11419" fmla="*/ 97833 w 6226010"/>
              <a:gd name="connsiteY11419" fmla="*/ 2883363 h 5756219"/>
              <a:gd name="connsiteX11420" fmla="*/ 116856 w 6226010"/>
              <a:gd name="connsiteY11420" fmla="*/ 2891516 h 5756219"/>
              <a:gd name="connsiteX11421" fmla="*/ 100551 w 6226010"/>
              <a:gd name="connsiteY11421" fmla="*/ 2861623 h 5756219"/>
              <a:gd name="connsiteX11422" fmla="*/ 114139 w 6226010"/>
              <a:gd name="connsiteY11422" fmla="*/ 2839881 h 5756219"/>
              <a:gd name="connsiteX11423" fmla="*/ 95116 w 6226010"/>
              <a:gd name="connsiteY11423" fmla="*/ 2790965 h 5756219"/>
              <a:gd name="connsiteX11424" fmla="*/ 138597 w 6226010"/>
              <a:gd name="connsiteY11424" fmla="*/ 2823576 h 5756219"/>
              <a:gd name="connsiteX11425" fmla="*/ 141315 w 6226010"/>
              <a:gd name="connsiteY11425" fmla="*/ 2801835 h 5756219"/>
              <a:gd name="connsiteX11426" fmla="*/ 160338 w 6226010"/>
              <a:gd name="connsiteY11426" fmla="*/ 2872493 h 5756219"/>
              <a:gd name="connsiteX11427" fmla="*/ 176643 w 6226010"/>
              <a:gd name="connsiteY11427" fmla="*/ 2782812 h 5756219"/>
              <a:gd name="connsiteX11428" fmla="*/ 92398 w 6226010"/>
              <a:gd name="connsiteY11428" fmla="*/ 2755636 h 5756219"/>
              <a:gd name="connsiteX11429" fmla="*/ 127727 w 6226010"/>
              <a:gd name="connsiteY11429" fmla="*/ 2725743 h 5756219"/>
              <a:gd name="connsiteX11430" fmla="*/ 192949 w 6226010"/>
              <a:gd name="connsiteY11430" fmla="*/ 2758354 h 5756219"/>
              <a:gd name="connsiteX11431" fmla="*/ 192949 w 6226010"/>
              <a:gd name="connsiteY11431" fmla="*/ 2837165 h 5756219"/>
              <a:gd name="connsiteX11432" fmla="*/ 274477 w 6226010"/>
              <a:gd name="connsiteY11432" fmla="*/ 2864340 h 5756219"/>
              <a:gd name="connsiteX11433" fmla="*/ 201102 w 6226010"/>
              <a:gd name="connsiteY11433" fmla="*/ 2780094 h 5756219"/>
              <a:gd name="connsiteX11434" fmla="*/ 228278 w 6226010"/>
              <a:gd name="connsiteY11434" fmla="*/ 2763789 h 5756219"/>
              <a:gd name="connsiteX11435" fmla="*/ 187514 w 6226010"/>
              <a:gd name="connsiteY11435" fmla="*/ 2717591 h 5756219"/>
              <a:gd name="connsiteX11436" fmla="*/ 217407 w 6226010"/>
              <a:gd name="connsiteY11436" fmla="*/ 2739331 h 5756219"/>
              <a:gd name="connsiteX11437" fmla="*/ 220125 w 6226010"/>
              <a:gd name="connsiteY11437" fmla="*/ 2712155 h 5756219"/>
              <a:gd name="connsiteX11438" fmla="*/ 244583 w 6226010"/>
              <a:gd name="connsiteY11438" fmla="*/ 2750201 h 5756219"/>
              <a:gd name="connsiteX11439" fmla="*/ 236430 w 6226010"/>
              <a:gd name="connsiteY11439" fmla="*/ 2687697 h 5756219"/>
              <a:gd name="connsiteX11440" fmla="*/ 255454 w 6226010"/>
              <a:gd name="connsiteY11440" fmla="*/ 2649650 h 5756219"/>
              <a:gd name="connsiteX11441" fmla="*/ 209255 w 6226010"/>
              <a:gd name="connsiteY11441" fmla="*/ 2649650 h 5756219"/>
              <a:gd name="connsiteX11442" fmla="*/ 217407 w 6226010"/>
              <a:gd name="connsiteY11442" fmla="*/ 2630627 h 5756219"/>
              <a:gd name="connsiteX11443" fmla="*/ 195667 w 6226010"/>
              <a:gd name="connsiteY11443" fmla="*/ 2608887 h 5756219"/>
              <a:gd name="connsiteX11444" fmla="*/ 190231 w 6226010"/>
              <a:gd name="connsiteY11444" fmla="*/ 2538229 h 5756219"/>
              <a:gd name="connsiteX11445" fmla="*/ 225560 w 6226010"/>
              <a:gd name="connsiteY11445" fmla="*/ 2581710 h 5756219"/>
              <a:gd name="connsiteX11446" fmla="*/ 203819 w 6226010"/>
              <a:gd name="connsiteY11446" fmla="*/ 2386044 h 5756219"/>
              <a:gd name="connsiteX11447" fmla="*/ 220125 w 6226010"/>
              <a:gd name="connsiteY11447" fmla="*/ 2410502 h 5756219"/>
              <a:gd name="connsiteX11448" fmla="*/ 260889 w 6226010"/>
              <a:gd name="connsiteY11448" fmla="*/ 2418655 h 5756219"/>
              <a:gd name="connsiteX11449" fmla="*/ 225560 w 6226010"/>
              <a:gd name="connsiteY11449" fmla="*/ 2429526 h 5756219"/>
              <a:gd name="connsiteX11450" fmla="*/ 277194 w 6226010"/>
              <a:gd name="connsiteY11450" fmla="*/ 2475725 h 5756219"/>
              <a:gd name="connsiteX11451" fmla="*/ 247301 w 6226010"/>
              <a:gd name="connsiteY11451" fmla="*/ 2508335 h 5756219"/>
              <a:gd name="connsiteX11452" fmla="*/ 263606 w 6226010"/>
              <a:gd name="connsiteY11452" fmla="*/ 2524641 h 5756219"/>
              <a:gd name="connsiteX11453" fmla="*/ 312523 w 6226010"/>
              <a:gd name="connsiteY11453" fmla="*/ 2470290 h 5756219"/>
              <a:gd name="connsiteX11454" fmla="*/ 356005 w 6226010"/>
              <a:gd name="connsiteY11454" fmla="*/ 2508335 h 5756219"/>
              <a:gd name="connsiteX11455" fmla="*/ 375028 w 6226010"/>
              <a:gd name="connsiteY11455" fmla="*/ 2478443 h 5756219"/>
              <a:gd name="connsiteX11456" fmla="*/ 402204 w 6226010"/>
              <a:gd name="connsiteY11456" fmla="*/ 2508335 h 5756219"/>
              <a:gd name="connsiteX11457" fmla="*/ 404921 w 6226010"/>
              <a:gd name="connsiteY11457" fmla="*/ 2443113 h 5756219"/>
              <a:gd name="connsiteX11458" fmla="*/ 429380 w 6226010"/>
              <a:gd name="connsiteY11458" fmla="*/ 2432244 h 5756219"/>
              <a:gd name="connsiteX11459" fmla="*/ 347852 w 6226010"/>
              <a:gd name="connsiteY11459" fmla="*/ 2462136 h 5756219"/>
              <a:gd name="connsiteX11460" fmla="*/ 336981 w 6226010"/>
              <a:gd name="connsiteY11460" fmla="*/ 2424090 h 5756219"/>
              <a:gd name="connsiteX11461" fmla="*/ 323393 w 6226010"/>
              <a:gd name="connsiteY11461" fmla="*/ 2453983 h 5756219"/>
              <a:gd name="connsiteX11462" fmla="*/ 301653 w 6226010"/>
              <a:gd name="connsiteY11462" fmla="*/ 2432244 h 5756219"/>
              <a:gd name="connsiteX11463" fmla="*/ 304370 w 6226010"/>
              <a:gd name="connsiteY11463" fmla="*/ 2339844 h 5756219"/>
              <a:gd name="connsiteX11464" fmla="*/ 328829 w 6226010"/>
              <a:gd name="connsiteY11464" fmla="*/ 2252882 h 5756219"/>
              <a:gd name="connsiteX11465" fmla="*/ 356005 w 6226010"/>
              <a:gd name="connsiteY11465" fmla="*/ 2236577 h 5756219"/>
              <a:gd name="connsiteX11466" fmla="*/ 320676 w 6226010"/>
              <a:gd name="connsiteY11466" fmla="*/ 2198531 h 5756219"/>
              <a:gd name="connsiteX11467" fmla="*/ 394051 w 6226010"/>
              <a:gd name="connsiteY11467" fmla="*/ 2214835 h 5756219"/>
              <a:gd name="connsiteX11468" fmla="*/ 375028 w 6226010"/>
              <a:gd name="connsiteY11468" fmla="*/ 2274623 h 5756219"/>
              <a:gd name="connsiteX11469" fmla="*/ 407639 w 6226010"/>
              <a:gd name="connsiteY11469" fmla="*/ 2290928 h 5756219"/>
              <a:gd name="connsiteX11470" fmla="*/ 421227 w 6226010"/>
              <a:gd name="connsiteY11470" fmla="*/ 2209400 h 5756219"/>
              <a:gd name="connsiteX11471" fmla="*/ 502755 w 6226010"/>
              <a:gd name="connsiteY11471" fmla="*/ 2261035 h 5756219"/>
              <a:gd name="connsiteX11472" fmla="*/ 472861 w 6226010"/>
              <a:gd name="connsiteY11472" fmla="*/ 2097980 h 5756219"/>
              <a:gd name="connsiteX11473" fmla="*/ 497320 w 6226010"/>
              <a:gd name="connsiteY11473" fmla="*/ 2149613 h 5756219"/>
              <a:gd name="connsiteX11474" fmla="*/ 516343 w 6226010"/>
              <a:gd name="connsiteY11474" fmla="*/ 2152332 h 5756219"/>
              <a:gd name="connsiteX11475" fmla="*/ 587000 w 6226010"/>
              <a:gd name="connsiteY11475" fmla="*/ 2255600 h 5756219"/>
              <a:gd name="connsiteX11476" fmla="*/ 529931 w 6226010"/>
              <a:gd name="connsiteY11476" fmla="*/ 2182224 h 5756219"/>
              <a:gd name="connsiteX11477" fmla="*/ 589718 w 6226010"/>
              <a:gd name="connsiteY11477" fmla="*/ 2114285 h 5756219"/>
              <a:gd name="connsiteX11478" fmla="*/ 611458 w 6226010"/>
              <a:gd name="connsiteY11478" fmla="*/ 2133307 h 5756219"/>
              <a:gd name="connsiteX11479" fmla="*/ 595153 w 6226010"/>
              <a:gd name="connsiteY11479" fmla="*/ 2222988 h 5756219"/>
              <a:gd name="connsiteX11480" fmla="*/ 622329 w 6226010"/>
              <a:gd name="connsiteY11480" fmla="*/ 2209400 h 5756219"/>
              <a:gd name="connsiteX11481" fmla="*/ 627764 w 6226010"/>
              <a:gd name="connsiteY11481" fmla="*/ 2160484 h 5756219"/>
              <a:gd name="connsiteX11482" fmla="*/ 660375 w 6226010"/>
              <a:gd name="connsiteY11482" fmla="*/ 2203965 h 5756219"/>
              <a:gd name="connsiteX11483" fmla="*/ 638634 w 6226010"/>
              <a:gd name="connsiteY11483" fmla="*/ 2165919 h 5756219"/>
              <a:gd name="connsiteX11484" fmla="*/ 654940 w 6226010"/>
              <a:gd name="connsiteY11484" fmla="*/ 2152332 h 5756219"/>
              <a:gd name="connsiteX11485" fmla="*/ 703857 w 6226010"/>
              <a:gd name="connsiteY11485" fmla="*/ 2198531 h 5756219"/>
              <a:gd name="connsiteX11486" fmla="*/ 712009 w 6226010"/>
              <a:gd name="connsiteY11486" fmla="*/ 2141460 h 5756219"/>
              <a:gd name="connsiteX11487" fmla="*/ 739185 w 6226010"/>
              <a:gd name="connsiteY11487" fmla="*/ 2146895 h 5756219"/>
              <a:gd name="connsiteX11488" fmla="*/ 731033 w 6226010"/>
              <a:gd name="connsiteY11488" fmla="*/ 2201248 h 5756219"/>
              <a:gd name="connsiteX11489" fmla="*/ 695704 w 6226010"/>
              <a:gd name="connsiteY11489" fmla="*/ 2206683 h 5756219"/>
              <a:gd name="connsiteX11490" fmla="*/ 692986 w 6226010"/>
              <a:gd name="connsiteY11490" fmla="*/ 2312669 h 5756219"/>
              <a:gd name="connsiteX11491" fmla="*/ 722880 w 6226010"/>
              <a:gd name="connsiteY11491" fmla="*/ 2299081 h 5756219"/>
              <a:gd name="connsiteX11492" fmla="*/ 731033 w 6226010"/>
              <a:gd name="connsiteY11492" fmla="*/ 2225705 h 5756219"/>
              <a:gd name="connsiteX11493" fmla="*/ 731033 w 6226010"/>
              <a:gd name="connsiteY11493" fmla="*/ 2252882 h 5756219"/>
              <a:gd name="connsiteX11494" fmla="*/ 750056 w 6226010"/>
              <a:gd name="connsiteY11494" fmla="*/ 2250165 h 5756219"/>
              <a:gd name="connsiteX11495" fmla="*/ 760926 w 6226010"/>
              <a:gd name="connsiteY11495" fmla="*/ 2144178 h 5756219"/>
              <a:gd name="connsiteX11496" fmla="*/ 714727 w 6226010"/>
              <a:gd name="connsiteY11496" fmla="*/ 2108850 h 5756219"/>
              <a:gd name="connsiteX11497" fmla="*/ 763644 w 6226010"/>
              <a:gd name="connsiteY11497" fmla="*/ 2111567 h 5756219"/>
              <a:gd name="connsiteX11498" fmla="*/ 731033 w 6226010"/>
              <a:gd name="connsiteY11498" fmla="*/ 2092544 h 5756219"/>
              <a:gd name="connsiteX11499" fmla="*/ 722880 w 6226010"/>
              <a:gd name="connsiteY11499" fmla="*/ 2051779 h 5756219"/>
              <a:gd name="connsiteX11500" fmla="*/ 779949 w 6226010"/>
              <a:gd name="connsiteY11500" fmla="*/ 2078956 h 5756219"/>
              <a:gd name="connsiteX11501" fmla="*/ 788102 w 6226010"/>
              <a:gd name="connsiteY11501" fmla="*/ 2141460 h 5756219"/>
              <a:gd name="connsiteX11502" fmla="*/ 755491 w 6226010"/>
              <a:gd name="connsiteY11502" fmla="*/ 1997428 h 5756219"/>
              <a:gd name="connsiteX11503" fmla="*/ 823431 w 6226010"/>
              <a:gd name="connsiteY11503" fmla="*/ 1932205 h 5756219"/>
              <a:gd name="connsiteX11504" fmla="*/ 798972 w 6226010"/>
              <a:gd name="connsiteY11504" fmla="*/ 1959381 h 5756219"/>
              <a:gd name="connsiteX11505" fmla="*/ 790820 w 6226010"/>
              <a:gd name="connsiteY11505" fmla="*/ 1907747 h 5756219"/>
              <a:gd name="connsiteX11506" fmla="*/ 812560 w 6226010"/>
              <a:gd name="connsiteY11506" fmla="*/ 1872419 h 5756219"/>
              <a:gd name="connsiteX11507" fmla="*/ 828866 w 6226010"/>
              <a:gd name="connsiteY11507" fmla="*/ 1880571 h 5756219"/>
              <a:gd name="connsiteX11508" fmla="*/ 820713 w 6226010"/>
              <a:gd name="connsiteY11508" fmla="*/ 1847961 h 5756219"/>
              <a:gd name="connsiteX11509" fmla="*/ 869630 w 6226010"/>
              <a:gd name="connsiteY11509" fmla="*/ 1850678 h 5756219"/>
              <a:gd name="connsiteX11510" fmla="*/ 861477 w 6226010"/>
              <a:gd name="connsiteY11510" fmla="*/ 1823502 h 5756219"/>
              <a:gd name="connsiteX11511" fmla="*/ 779949 w 6226010"/>
              <a:gd name="connsiteY11511" fmla="*/ 1782739 h 5756219"/>
              <a:gd name="connsiteX11512" fmla="*/ 779949 w 6226010"/>
              <a:gd name="connsiteY11512" fmla="*/ 1750127 h 5756219"/>
              <a:gd name="connsiteX11513" fmla="*/ 823431 w 6226010"/>
              <a:gd name="connsiteY11513" fmla="*/ 1750127 h 5756219"/>
              <a:gd name="connsiteX11514" fmla="*/ 826148 w 6226010"/>
              <a:gd name="connsiteY11514" fmla="*/ 1695775 h 5756219"/>
              <a:gd name="connsiteX11515" fmla="*/ 883218 w 6226010"/>
              <a:gd name="connsiteY11515" fmla="*/ 1695775 h 5756219"/>
              <a:gd name="connsiteX11516" fmla="*/ 883218 w 6226010"/>
              <a:gd name="connsiteY11516" fmla="*/ 1736540 h 5756219"/>
              <a:gd name="connsiteX11517" fmla="*/ 907676 w 6226010"/>
              <a:gd name="connsiteY11517" fmla="*/ 1736540 h 5756219"/>
              <a:gd name="connsiteX11518" fmla="*/ 910394 w 6226010"/>
              <a:gd name="connsiteY11518" fmla="*/ 1736540 h 5756219"/>
              <a:gd name="connsiteX11519" fmla="*/ 913111 w 6226010"/>
              <a:gd name="connsiteY11519" fmla="*/ 1736540 h 5756219"/>
              <a:gd name="connsiteX11520" fmla="*/ 913111 w 6226010"/>
              <a:gd name="connsiteY11520" fmla="*/ 1671316 h 5756219"/>
              <a:gd name="connsiteX11521" fmla="*/ 986486 w 6226010"/>
              <a:gd name="connsiteY11521" fmla="*/ 1668599 h 5756219"/>
              <a:gd name="connsiteX11522" fmla="*/ 986486 w 6226010"/>
              <a:gd name="connsiteY11522" fmla="*/ 1638705 h 5756219"/>
              <a:gd name="connsiteX11523" fmla="*/ 986486 w 6226010"/>
              <a:gd name="connsiteY11523" fmla="*/ 1635988 h 5756219"/>
              <a:gd name="connsiteX11524" fmla="*/ 989204 w 6226010"/>
              <a:gd name="connsiteY11524" fmla="*/ 1635988 h 5756219"/>
              <a:gd name="connsiteX11525" fmla="*/ 989204 w 6226010"/>
              <a:gd name="connsiteY11525" fmla="*/ 1638705 h 5756219"/>
              <a:gd name="connsiteX11526" fmla="*/ 991922 w 6226010"/>
              <a:gd name="connsiteY11526" fmla="*/ 1635988 h 5756219"/>
              <a:gd name="connsiteX11527" fmla="*/ 991922 w 6226010"/>
              <a:gd name="connsiteY11527" fmla="*/ 1630553 h 5756219"/>
              <a:gd name="connsiteX11528" fmla="*/ 989204 w 6226010"/>
              <a:gd name="connsiteY11528" fmla="*/ 1630553 h 5756219"/>
              <a:gd name="connsiteX11529" fmla="*/ 989204 w 6226010"/>
              <a:gd name="connsiteY11529" fmla="*/ 1627835 h 5756219"/>
              <a:gd name="connsiteX11530" fmla="*/ 989204 w 6226010"/>
              <a:gd name="connsiteY11530" fmla="*/ 1625117 h 5756219"/>
              <a:gd name="connsiteX11531" fmla="*/ 991922 w 6226010"/>
              <a:gd name="connsiteY11531" fmla="*/ 1625117 h 5756219"/>
              <a:gd name="connsiteX11532" fmla="*/ 991922 w 6226010"/>
              <a:gd name="connsiteY11532" fmla="*/ 1622401 h 5756219"/>
              <a:gd name="connsiteX11533" fmla="*/ 989204 w 6226010"/>
              <a:gd name="connsiteY11533" fmla="*/ 1622401 h 5756219"/>
              <a:gd name="connsiteX11534" fmla="*/ 986486 w 6226010"/>
              <a:gd name="connsiteY11534" fmla="*/ 1625118 h 5756219"/>
              <a:gd name="connsiteX11535" fmla="*/ 983769 w 6226010"/>
              <a:gd name="connsiteY11535" fmla="*/ 1622401 h 5756219"/>
              <a:gd name="connsiteX11536" fmla="*/ 986486 w 6226010"/>
              <a:gd name="connsiteY11536" fmla="*/ 1619684 h 5756219"/>
              <a:gd name="connsiteX11537" fmla="*/ 986486 w 6226010"/>
              <a:gd name="connsiteY11537" fmla="*/ 1619682 h 5756219"/>
              <a:gd name="connsiteX11538" fmla="*/ 986486 w 6226010"/>
              <a:gd name="connsiteY11538" fmla="*/ 1616965 h 5756219"/>
              <a:gd name="connsiteX11539" fmla="*/ 986486 w 6226010"/>
              <a:gd name="connsiteY11539" fmla="*/ 1614248 h 5756219"/>
              <a:gd name="connsiteX11540" fmla="*/ 986486 w 6226010"/>
              <a:gd name="connsiteY11540" fmla="*/ 1611529 h 5756219"/>
              <a:gd name="connsiteX11541" fmla="*/ 986486 w 6226010"/>
              <a:gd name="connsiteY11541" fmla="*/ 1608812 h 5756219"/>
              <a:gd name="connsiteX11542" fmla="*/ 989204 w 6226010"/>
              <a:gd name="connsiteY11542" fmla="*/ 1608812 h 5756219"/>
              <a:gd name="connsiteX11543" fmla="*/ 991922 w 6226010"/>
              <a:gd name="connsiteY11543" fmla="*/ 1608812 h 5756219"/>
              <a:gd name="connsiteX11544" fmla="*/ 991922 w 6226010"/>
              <a:gd name="connsiteY11544" fmla="*/ 1603378 h 5756219"/>
              <a:gd name="connsiteX11545" fmla="*/ 994639 w 6226010"/>
              <a:gd name="connsiteY11545" fmla="*/ 1603378 h 5756219"/>
              <a:gd name="connsiteX11546" fmla="*/ 994639 w 6226010"/>
              <a:gd name="connsiteY11546" fmla="*/ 1597941 h 5756219"/>
              <a:gd name="connsiteX11547" fmla="*/ 991922 w 6226010"/>
              <a:gd name="connsiteY11547" fmla="*/ 1597941 h 5756219"/>
              <a:gd name="connsiteX11548" fmla="*/ 991922 w 6226010"/>
              <a:gd name="connsiteY11548" fmla="*/ 1592506 h 5756219"/>
              <a:gd name="connsiteX11549" fmla="*/ 994639 w 6226010"/>
              <a:gd name="connsiteY11549" fmla="*/ 1592506 h 5756219"/>
              <a:gd name="connsiteX11550" fmla="*/ 994639 w 6226010"/>
              <a:gd name="connsiteY11550" fmla="*/ 1587071 h 5756219"/>
              <a:gd name="connsiteX11551" fmla="*/ 991922 w 6226010"/>
              <a:gd name="connsiteY11551" fmla="*/ 1587071 h 5756219"/>
              <a:gd name="connsiteX11552" fmla="*/ 989204 w 6226010"/>
              <a:gd name="connsiteY11552" fmla="*/ 1587071 h 5756219"/>
              <a:gd name="connsiteX11553" fmla="*/ 989204 w 6226010"/>
              <a:gd name="connsiteY11553" fmla="*/ 1584354 h 5756219"/>
              <a:gd name="connsiteX11554" fmla="*/ 989204 w 6226010"/>
              <a:gd name="connsiteY11554" fmla="*/ 1581636 h 5756219"/>
              <a:gd name="connsiteX11555" fmla="*/ 991922 w 6226010"/>
              <a:gd name="connsiteY11555" fmla="*/ 1581636 h 5756219"/>
              <a:gd name="connsiteX11556" fmla="*/ 991922 w 6226010"/>
              <a:gd name="connsiteY11556" fmla="*/ 1584354 h 5756219"/>
              <a:gd name="connsiteX11557" fmla="*/ 994639 w 6226010"/>
              <a:gd name="connsiteY11557" fmla="*/ 1584354 h 5756219"/>
              <a:gd name="connsiteX11558" fmla="*/ 994639 w 6226010"/>
              <a:gd name="connsiteY11558" fmla="*/ 1578918 h 5756219"/>
              <a:gd name="connsiteX11559" fmla="*/ 994639 w 6226010"/>
              <a:gd name="connsiteY11559" fmla="*/ 1568049 h 5756219"/>
              <a:gd name="connsiteX11560" fmla="*/ 1016380 w 6226010"/>
              <a:gd name="connsiteY11560" fmla="*/ 1551742 h 5756219"/>
              <a:gd name="connsiteX11561" fmla="*/ 1048991 w 6226010"/>
              <a:gd name="connsiteY11561" fmla="*/ 1549025 h 5756219"/>
              <a:gd name="connsiteX11562" fmla="*/ 1048991 w 6226010"/>
              <a:gd name="connsiteY11562" fmla="*/ 1557179 h 5756219"/>
              <a:gd name="connsiteX11563" fmla="*/ 1024533 w 6226010"/>
              <a:gd name="connsiteY11563" fmla="*/ 1557179 h 5756219"/>
              <a:gd name="connsiteX11564" fmla="*/ 1024533 w 6226010"/>
              <a:gd name="connsiteY11564" fmla="*/ 1559896 h 5756219"/>
              <a:gd name="connsiteX11565" fmla="*/ 1016380 w 6226010"/>
              <a:gd name="connsiteY11565" fmla="*/ 1559896 h 5756219"/>
              <a:gd name="connsiteX11566" fmla="*/ 1016380 w 6226010"/>
              <a:gd name="connsiteY11566" fmla="*/ 1562614 h 5756219"/>
              <a:gd name="connsiteX11567" fmla="*/ 1043556 w 6226010"/>
              <a:gd name="connsiteY11567" fmla="*/ 1562614 h 5756219"/>
              <a:gd name="connsiteX11568" fmla="*/ 1048991 w 6226010"/>
              <a:gd name="connsiteY11568" fmla="*/ 1562614 h 5756219"/>
              <a:gd name="connsiteX11569" fmla="*/ 1051709 w 6226010"/>
              <a:gd name="connsiteY11569" fmla="*/ 1562614 h 5756219"/>
              <a:gd name="connsiteX11570" fmla="*/ 1051709 w 6226010"/>
              <a:gd name="connsiteY11570" fmla="*/ 1543590 h 5756219"/>
              <a:gd name="connsiteX11571" fmla="*/ 1051709 w 6226010"/>
              <a:gd name="connsiteY11571" fmla="*/ 1538155 h 5756219"/>
              <a:gd name="connsiteX11572" fmla="*/ 1070732 w 6226010"/>
              <a:gd name="connsiteY11572" fmla="*/ 1524567 h 5756219"/>
              <a:gd name="connsiteX11573" fmla="*/ 1070732 w 6226010"/>
              <a:gd name="connsiteY11573" fmla="*/ 1546307 h 5756219"/>
              <a:gd name="connsiteX11574" fmla="*/ 1089755 w 6226010"/>
              <a:gd name="connsiteY11574" fmla="*/ 1524567 h 5756219"/>
              <a:gd name="connsiteX11575" fmla="*/ 1089755 w 6226010"/>
              <a:gd name="connsiteY11575" fmla="*/ 1535437 h 5756219"/>
              <a:gd name="connsiteX11576" fmla="*/ 1092473 w 6226010"/>
              <a:gd name="connsiteY11576" fmla="*/ 1334339 h 5756219"/>
              <a:gd name="connsiteX11577" fmla="*/ 1135954 w 6226010"/>
              <a:gd name="connsiteY11577" fmla="*/ 1312597 h 5756219"/>
              <a:gd name="connsiteX11578" fmla="*/ 1135954 w 6226010"/>
              <a:gd name="connsiteY11578" fmla="*/ 1315315 h 5756219"/>
              <a:gd name="connsiteX11579" fmla="*/ 1179436 w 6226010"/>
              <a:gd name="connsiteY11579" fmla="*/ 1326186 h 5756219"/>
              <a:gd name="connsiteX11580" fmla="*/ 1179436 w 6226010"/>
              <a:gd name="connsiteY11580" fmla="*/ 1328904 h 5756219"/>
              <a:gd name="connsiteX11581" fmla="*/ 1135954 w 6226010"/>
              <a:gd name="connsiteY11581" fmla="*/ 1318033 h 5756219"/>
              <a:gd name="connsiteX11582" fmla="*/ 1135954 w 6226010"/>
              <a:gd name="connsiteY11582" fmla="*/ 1320751 h 5756219"/>
              <a:gd name="connsiteX11583" fmla="*/ 1179436 w 6226010"/>
              <a:gd name="connsiteY11583" fmla="*/ 1331621 h 5756219"/>
              <a:gd name="connsiteX11584" fmla="*/ 1179436 w 6226010"/>
              <a:gd name="connsiteY11584" fmla="*/ 1334339 h 5756219"/>
              <a:gd name="connsiteX11585" fmla="*/ 1135954 w 6226010"/>
              <a:gd name="connsiteY11585" fmla="*/ 1323468 h 5756219"/>
              <a:gd name="connsiteX11586" fmla="*/ 1135954 w 6226010"/>
              <a:gd name="connsiteY11586" fmla="*/ 1331621 h 5756219"/>
              <a:gd name="connsiteX11587" fmla="*/ 1176718 w 6226010"/>
              <a:gd name="connsiteY11587" fmla="*/ 1342491 h 5756219"/>
              <a:gd name="connsiteX11588" fmla="*/ 1176718 w 6226010"/>
              <a:gd name="connsiteY11588" fmla="*/ 1345209 h 5756219"/>
              <a:gd name="connsiteX11589" fmla="*/ 1214764 w 6226010"/>
              <a:gd name="connsiteY11589" fmla="*/ 1356079 h 5756219"/>
              <a:gd name="connsiteX11590" fmla="*/ 1214764 w 6226010"/>
              <a:gd name="connsiteY11590" fmla="*/ 1358797 h 5756219"/>
              <a:gd name="connsiteX11591" fmla="*/ 1212047 w 6226010"/>
              <a:gd name="connsiteY11591" fmla="*/ 1358020 h 5756219"/>
              <a:gd name="connsiteX11592" fmla="*/ 1212047 w 6226010"/>
              <a:gd name="connsiteY11592" fmla="*/ 1369048 h 5756219"/>
              <a:gd name="connsiteX11593" fmla="*/ 1214765 w 6226010"/>
              <a:gd name="connsiteY11593" fmla="*/ 1369675 h 5756219"/>
              <a:gd name="connsiteX11594" fmla="*/ 1214765 w 6226010"/>
              <a:gd name="connsiteY11594" fmla="*/ 1380546 h 5756219"/>
              <a:gd name="connsiteX11595" fmla="*/ 1208678 w 6226010"/>
              <a:gd name="connsiteY11595" fmla="*/ 1379242 h 5756219"/>
              <a:gd name="connsiteX11596" fmla="*/ 1206612 w 6226010"/>
              <a:gd name="connsiteY11596" fmla="*/ 1375111 h 5756219"/>
              <a:gd name="connsiteX11597" fmla="*/ 1206612 w 6226010"/>
              <a:gd name="connsiteY11597" fmla="*/ 1378800 h 5756219"/>
              <a:gd name="connsiteX11598" fmla="*/ 1176719 w 6226010"/>
              <a:gd name="connsiteY11598" fmla="*/ 1372393 h 5756219"/>
              <a:gd name="connsiteX11599" fmla="*/ 1179288 w 6226010"/>
              <a:gd name="connsiteY11599" fmla="*/ 1362117 h 5756219"/>
              <a:gd name="connsiteX11600" fmla="*/ 1176719 w 6226010"/>
              <a:gd name="connsiteY11600" fmla="*/ 1361523 h 5756219"/>
              <a:gd name="connsiteX11601" fmla="*/ 1176719 w 6226010"/>
              <a:gd name="connsiteY11601" fmla="*/ 1347936 h 5756219"/>
              <a:gd name="connsiteX11602" fmla="*/ 1176872 w 6226010"/>
              <a:gd name="connsiteY11602" fmla="*/ 1347971 h 5756219"/>
              <a:gd name="connsiteX11603" fmla="*/ 1176718 w 6226010"/>
              <a:gd name="connsiteY11603" fmla="*/ 1347927 h 5756219"/>
              <a:gd name="connsiteX11604" fmla="*/ 1176718 w 6226010"/>
              <a:gd name="connsiteY11604" fmla="*/ 1350644 h 5756219"/>
              <a:gd name="connsiteX11605" fmla="*/ 1176718 w 6226010"/>
              <a:gd name="connsiteY11605" fmla="*/ 1364231 h 5756219"/>
              <a:gd name="connsiteX11606" fmla="*/ 1127801 w 6226010"/>
              <a:gd name="connsiteY11606" fmla="*/ 1353362 h 5756219"/>
              <a:gd name="connsiteX11607" fmla="*/ 1128779 w 6226010"/>
              <a:gd name="connsiteY11607" fmla="*/ 1356296 h 5756219"/>
              <a:gd name="connsiteX11608" fmla="*/ 1127801 w 6226010"/>
              <a:gd name="connsiteY11608" fmla="*/ 1356079 h 5756219"/>
              <a:gd name="connsiteX11609" fmla="*/ 1127801 w 6226010"/>
              <a:gd name="connsiteY11609" fmla="*/ 1361515 h 5756219"/>
              <a:gd name="connsiteX11610" fmla="*/ 1130519 w 6226010"/>
              <a:gd name="connsiteY11610" fmla="*/ 1361515 h 5756219"/>
              <a:gd name="connsiteX11611" fmla="*/ 1128779 w 6226010"/>
              <a:gd name="connsiteY11611" fmla="*/ 1356296 h 5756219"/>
              <a:gd name="connsiteX11612" fmla="*/ 1176718 w 6226010"/>
              <a:gd name="connsiteY11612" fmla="*/ 1366950 h 5756219"/>
              <a:gd name="connsiteX11613" fmla="*/ 1176718 w 6226010"/>
              <a:gd name="connsiteY11613" fmla="*/ 1377819 h 5756219"/>
              <a:gd name="connsiteX11614" fmla="*/ 1130519 w 6226010"/>
              <a:gd name="connsiteY11614" fmla="*/ 1367553 h 5756219"/>
              <a:gd name="connsiteX11615" fmla="*/ 1130519 w 6226010"/>
              <a:gd name="connsiteY11615" fmla="*/ 1366950 h 5756219"/>
              <a:gd name="connsiteX11616" fmla="*/ 1127801 w 6226010"/>
              <a:gd name="connsiteY11616" fmla="*/ 1366950 h 5756219"/>
              <a:gd name="connsiteX11617" fmla="*/ 1130519 w 6226010"/>
              <a:gd name="connsiteY11617" fmla="*/ 1367553 h 5756219"/>
              <a:gd name="connsiteX11618" fmla="*/ 1130519 w 6226010"/>
              <a:gd name="connsiteY11618" fmla="*/ 1370271 h 5756219"/>
              <a:gd name="connsiteX11619" fmla="*/ 1127801 w 6226010"/>
              <a:gd name="connsiteY11619" fmla="*/ 1369668 h 5756219"/>
              <a:gd name="connsiteX11620" fmla="*/ 1127801 w 6226010"/>
              <a:gd name="connsiteY11620" fmla="*/ 1375102 h 5756219"/>
              <a:gd name="connsiteX11621" fmla="*/ 1127801 w 6226010"/>
              <a:gd name="connsiteY11621" fmla="*/ 1377819 h 5756219"/>
              <a:gd name="connsiteX11622" fmla="*/ 1135954 w 6226010"/>
              <a:gd name="connsiteY11622" fmla="*/ 1377819 h 5756219"/>
              <a:gd name="connsiteX11623" fmla="*/ 1127801 w 6226010"/>
              <a:gd name="connsiteY11623" fmla="*/ 1375102 h 5756219"/>
              <a:gd name="connsiteX11624" fmla="*/ 1130519 w 6226010"/>
              <a:gd name="connsiteY11624" fmla="*/ 1375102 h 5756219"/>
              <a:gd name="connsiteX11625" fmla="*/ 1130519 w 6226010"/>
              <a:gd name="connsiteY11625" fmla="*/ 1370271 h 5756219"/>
              <a:gd name="connsiteX11626" fmla="*/ 1176718 w 6226010"/>
              <a:gd name="connsiteY11626" fmla="*/ 1380537 h 5756219"/>
              <a:gd name="connsiteX11627" fmla="*/ 1187589 w 6226010"/>
              <a:gd name="connsiteY11627" fmla="*/ 1383256 h 5756219"/>
              <a:gd name="connsiteX11628" fmla="*/ 1187589 w 6226010"/>
              <a:gd name="connsiteY11628" fmla="*/ 1380537 h 5756219"/>
              <a:gd name="connsiteX11629" fmla="*/ 1236505 w 6226010"/>
              <a:gd name="connsiteY11629" fmla="*/ 1404996 h 5756219"/>
              <a:gd name="connsiteX11630" fmla="*/ 1247376 w 6226010"/>
              <a:gd name="connsiteY11630" fmla="*/ 1369668 h 5756219"/>
              <a:gd name="connsiteX11631" fmla="*/ 1263681 w 6226010"/>
              <a:gd name="connsiteY11631" fmla="*/ 1380537 h 5756219"/>
              <a:gd name="connsiteX11632" fmla="*/ 1263681 w 6226010"/>
              <a:gd name="connsiteY11632" fmla="*/ 1293574 h 5756219"/>
              <a:gd name="connsiteX11633" fmla="*/ 1282704 w 6226010"/>
              <a:gd name="connsiteY11633" fmla="*/ 1263681 h 5756219"/>
              <a:gd name="connsiteX11634" fmla="*/ 1304445 w 6226010"/>
              <a:gd name="connsiteY11634" fmla="*/ 1263681 h 5756219"/>
              <a:gd name="connsiteX11635" fmla="*/ 1304445 w 6226010"/>
              <a:gd name="connsiteY11635" fmla="*/ 1260963 h 5756219"/>
              <a:gd name="connsiteX11636" fmla="*/ 1307163 w 6226010"/>
              <a:gd name="connsiteY11636" fmla="*/ 1260963 h 5756219"/>
              <a:gd name="connsiteX11637" fmla="*/ 1307163 w 6226010"/>
              <a:gd name="connsiteY11637" fmla="*/ 1263681 h 5756219"/>
              <a:gd name="connsiteX11638" fmla="*/ 1312598 w 6226010"/>
              <a:gd name="connsiteY11638" fmla="*/ 1263681 h 5756219"/>
              <a:gd name="connsiteX11639" fmla="*/ 1312598 w 6226010"/>
              <a:gd name="connsiteY11639" fmla="*/ 1255528 h 5756219"/>
              <a:gd name="connsiteX11640" fmla="*/ 1312598 w 6226010"/>
              <a:gd name="connsiteY11640" fmla="*/ 1236506 h 5756219"/>
              <a:gd name="connsiteX11641" fmla="*/ 1347927 w 6226010"/>
              <a:gd name="connsiteY11641" fmla="*/ 1206611 h 5756219"/>
              <a:gd name="connsiteX11642" fmla="*/ 1399561 w 6226010"/>
              <a:gd name="connsiteY11642" fmla="*/ 1203895 h 5756219"/>
              <a:gd name="connsiteX11643" fmla="*/ 1399561 w 6226010"/>
              <a:gd name="connsiteY11643" fmla="*/ 1217482 h 5756219"/>
              <a:gd name="connsiteX11644" fmla="*/ 1361515 w 6226010"/>
              <a:gd name="connsiteY11644" fmla="*/ 1220200 h 5756219"/>
              <a:gd name="connsiteX11645" fmla="*/ 1361515 w 6226010"/>
              <a:gd name="connsiteY11645" fmla="*/ 1224956 h 5756219"/>
              <a:gd name="connsiteX11646" fmla="*/ 1350644 w 6226010"/>
              <a:gd name="connsiteY11646" fmla="*/ 1225635 h 5756219"/>
              <a:gd name="connsiteX11647" fmla="*/ 1350644 w 6226010"/>
              <a:gd name="connsiteY11647" fmla="*/ 1231070 h 5756219"/>
              <a:gd name="connsiteX11648" fmla="*/ 1399561 w 6226010"/>
              <a:gd name="connsiteY11648" fmla="*/ 1228353 h 5756219"/>
              <a:gd name="connsiteX11649" fmla="*/ 1399561 w 6226010"/>
              <a:gd name="connsiteY11649" fmla="*/ 1244658 h 5756219"/>
              <a:gd name="connsiteX11650" fmla="*/ 1402278 w 6226010"/>
              <a:gd name="connsiteY11650" fmla="*/ 1244658 h 5756219"/>
              <a:gd name="connsiteX11651" fmla="*/ 1404996 w 6226010"/>
              <a:gd name="connsiteY11651" fmla="*/ 1222918 h 5756219"/>
              <a:gd name="connsiteX11652" fmla="*/ 1394126 w 6226010"/>
              <a:gd name="connsiteY11652" fmla="*/ 1222918 h 5756219"/>
              <a:gd name="connsiteX11653" fmla="*/ 1394126 w 6226010"/>
              <a:gd name="connsiteY11653" fmla="*/ 1220200 h 5756219"/>
              <a:gd name="connsiteX11654" fmla="*/ 1404996 w 6226010"/>
              <a:gd name="connsiteY11654" fmla="*/ 1220200 h 5756219"/>
              <a:gd name="connsiteX11655" fmla="*/ 1404996 w 6226010"/>
              <a:gd name="connsiteY11655" fmla="*/ 1203895 h 5756219"/>
              <a:gd name="connsiteX11656" fmla="*/ 1402278 w 6226010"/>
              <a:gd name="connsiteY11656" fmla="*/ 1203895 h 5756219"/>
              <a:gd name="connsiteX11657" fmla="*/ 1399561 w 6226010"/>
              <a:gd name="connsiteY11657" fmla="*/ 1203895 h 5756219"/>
              <a:gd name="connsiteX11658" fmla="*/ 1396843 w 6226010"/>
              <a:gd name="connsiteY11658" fmla="*/ 1203895 h 5756219"/>
              <a:gd name="connsiteX11659" fmla="*/ 1396843 w 6226010"/>
              <a:gd name="connsiteY11659" fmla="*/ 1201177 h 5756219"/>
              <a:gd name="connsiteX11660" fmla="*/ 1407714 w 6226010"/>
              <a:gd name="connsiteY11660" fmla="*/ 1201177 h 5756219"/>
              <a:gd name="connsiteX11661" fmla="*/ 1407714 w 6226010"/>
              <a:gd name="connsiteY11661" fmla="*/ 1193024 h 5756219"/>
              <a:gd name="connsiteX11662" fmla="*/ 1407714 w 6226010"/>
              <a:gd name="connsiteY11662" fmla="*/ 1182153 h 5756219"/>
              <a:gd name="connsiteX11663" fmla="*/ 1437607 w 6226010"/>
              <a:gd name="connsiteY11663" fmla="*/ 1152259 h 5756219"/>
              <a:gd name="connsiteX11664" fmla="*/ 1467420 w 6226010"/>
              <a:gd name="connsiteY11664" fmla="*/ 1152259 h 5756219"/>
              <a:gd name="connsiteX11665" fmla="*/ 1467420 w 6226010"/>
              <a:gd name="connsiteY11665" fmla="*/ 1152266 h 5756219"/>
              <a:gd name="connsiteX11666" fmla="*/ 1437607 w 6226010"/>
              <a:gd name="connsiteY11666" fmla="*/ 1154977 h 5756219"/>
              <a:gd name="connsiteX11667" fmla="*/ 1437607 w 6226010"/>
              <a:gd name="connsiteY11667" fmla="*/ 1198459 h 5756219"/>
              <a:gd name="connsiteX11668" fmla="*/ 1467429 w 6226010"/>
              <a:gd name="connsiteY11668" fmla="*/ 1155081 h 5756219"/>
              <a:gd name="connsiteX11669" fmla="*/ 1467501 w 6226010"/>
              <a:gd name="connsiteY11669" fmla="*/ 1176719 h 5756219"/>
              <a:gd name="connsiteX11670" fmla="*/ 1467501 w 6226010"/>
              <a:gd name="connsiteY11670" fmla="*/ 1154977 h 5756219"/>
              <a:gd name="connsiteX11671" fmla="*/ 1467429 w 6226010"/>
              <a:gd name="connsiteY11671" fmla="*/ 1155081 h 5756219"/>
              <a:gd name="connsiteX11672" fmla="*/ 1467420 w 6226010"/>
              <a:gd name="connsiteY11672" fmla="*/ 1152266 h 5756219"/>
              <a:gd name="connsiteX11673" fmla="*/ 1467501 w 6226010"/>
              <a:gd name="connsiteY11673" fmla="*/ 1152259 h 5756219"/>
              <a:gd name="connsiteX11674" fmla="*/ 1467420 w 6226010"/>
              <a:gd name="connsiteY11674" fmla="*/ 1152259 h 5756219"/>
              <a:gd name="connsiteX11675" fmla="*/ 1466821 w 6226010"/>
              <a:gd name="connsiteY11675" fmla="*/ 971540 h 5756219"/>
              <a:gd name="connsiteX11676" fmla="*/ 1462066 w 6226010"/>
              <a:gd name="connsiteY11676" fmla="*/ 766361 h 5756219"/>
              <a:gd name="connsiteX11677" fmla="*/ 1532723 w 6226010"/>
              <a:gd name="connsiteY11677" fmla="*/ 725597 h 5756219"/>
              <a:gd name="connsiteX11678" fmla="*/ 1532723 w 6226010"/>
              <a:gd name="connsiteY11678" fmla="*/ 728315 h 5756219"/>
              <a:gd name="connsiteX11679" fmla="*/ 1603380 w 6226010"/>
              <a:gd name="connsiteY11679" fmla="*/ 752773 h 5756219"/>
              <a:gd name="connsiteX11680" fmla="*/ 1603380 w 6226010"/>
              <a:gd name="connsiteY11680" fmla="*/ 755491 h 5756219"/>
              <a:gd name="connsiteX11681" fmla="*/ 1535441 w 6226010"/>
              <a:gd name="connsiteY11681" fmla="*/ 731032 h 5756219"/>
              <a:gd name="connsiteX11682" fmla="*/ 1535441 w 6226010"/>
              <a:gd name="connsiteY11682" fmla="*/ 733750 h 5756219"/>
              <a:gd name="connsiteX11683" fmla="*/ 1603380 w 6226010"/>
              <a:gd name="connsiteY11683" fmla="*/ 758208 h 5756219"/>
              <a:gd name="connsiteX11684" fmla="*/ 1603380 w 6226010"/>
              <a:gd name="connsiteY11684" fmla="*/ 760926 h 5756219"/>
              <a:gd name="connsiteX11685" fmla="*/ 1535441 w 6226010"/>
              <a:gd name="connsiteY11685" fmla="*/ 736467 h 5756219"/>
              <a:gd name="connsiteX11686" fmla="*/ 1538158 w 6226010"/>
              <a:gd name="connsiteY11686" fmla="*/ 750055 h 5756219"/>
              <a:gd name="connsiteX11687" fmla="*/ 1603380 w 6226010"/>
              <a:gd name="connsiteY11687" fmla="*/ 771796 h 5756219"/>
              <a:gd name="connsiteX11688" fmla="*/ 1603380 w 6226010"/>
              <a:gd name="connsiteY11688" fmla="*/ 774515 h 5756219"/>
              <a:gd name="connsiteX11689" fmla="*/ 1665885 w 6226010"/>
              <a:gd name="connsiteY11689" fmla="*/ 796254 h 5756219"/>
              <a:gd name="connsiteX11690" fmla="*/ 1665885 w 6226010"/>
              <a:gd name="connsiteY11690" fmla="*/ 804407 h 5756219"/>
              <a:gd name="connsiteX11691" fmla="*/ 1603380 w 6226010"/>
              <a:gd name="connsiteY11691" fmla="*/ 782667 h 5756219"/>
              <a:gd name="connsiteX11692" fmla="*/ 1603380 w 6226010"/>
              <a:gd name="connsiteY11692" fmla="*/ 790819 h 5756219"/>
              <a:gd name="connsiteX11693" fmla="*/ 1603380 w 6226010"/>
              <a:gd name="connsiteY11693" fmla="*/ 817995 h 5756219"/>
              <a:gd name="connsiteX11694" fmla="*/ 1527288 w 6226010"/>
              <a:gd name="connsiteY11694" fmla="*/ 793537 h 5756219"/>
              <a:gd name="connsiteX11695" fmla="*/ 1527288 w 6226010"/>
              <a:gd name="connsiteY11695" fmla="*/ 801691 h 5756219"/>
              <a:gd name="connsiteX11696" fmla="*/ 1603380 w 6226010"/>
              <a:gd name="connsiteY11696" fmla="*/ 826148 h 5756219"/>
              <a:gd name="connsiteX11697" fmla="*/ 1603380 w 6226010"/>
              <a:gd name="connsiteY11697" fmla="*/ 847889 h 5756219"/>
              <a:gd name="connsiteX11698" fmla="*/ 1527288 w 6226010"/>
              <a:gd name="connsiteY11698" fmla="*/ 823430 h 5756219"/>
              <a:gd name="connsiteX11699" fmla="*/ 1527288 w 6226010"/>
              <a:gd name="connsiteY11699" fmla="*/ 831583 h 5756219"/>
              <a:gd name="connsiteX11700" fmla="*/ 1603380 w 6226010"/>
              <a:gd name="connsiteY11700" fmla="*/ 856042 h 5756219"/>
              <a:gd name="connsiteX11701" fmla="*/ 1603380 w 6226010"/>
              <a:gd name="connsiteY11701" fmla="*/ 877782 h 5756219"/>
              <a:gd name="connsiteX11702" fmla="*/ 1535441 w 6226010"/>
              <a:gd name="connsiteY11702" fmla="*/ 858759 h 5756219"/>
              <a:gd name="connsiteX11703" fmla="*/ 1538158 w 6226010"/>
              <a:gd name="connsiteY11703" fmla="*/ 858759 h 5756219"/>
              <a:gd name="connsiteX11704" fmla="*/ 1538158 w 6226010"/>
              <a:gd name="connsiteY11704" fmla="*/ 842454 h 5756219"/>
              <a:gd name="connsiteX11705" fmla="*/ 1532723 w 6226010"/>
              <a:gd name="connsiteY11705" fmla="*/ 842454 h 5756219"/>
              <a:gd name="connsiteX11706" fmla="*/ 1532723 w 6226010"/>
              <a:gd name="connsiteY11706" fmla="*/ 858759 h 5756219"/>
              <a:gd name="connsiteX11707" fmla="*/ 1527288 w 6226010"/>
              <a:gd name="connsiteY11707" fmla="*/ 856042 h 5756219"/>
              <a:gd name="connsiteX11708" fmla="*/ 1527288 w 6226010"/>
              <a:gd name="connsiteY11708" fmla="*/ 864194 h 5756219"/>
              <a:gd name="connsiteX11709" fmla="*/ 1532723 w 6226010"/>
              <a:gd name="connsiteY11709" fmla="*/ 866912 h 5756219"/>
              <a:gd name="connsiteX11710" fmla="*/ 1532723 w 6226010"/>
              <a:gd name="connsiteY11710" fmla="*/ 872347 h 5756219"/>
              <a:gd name="connsiteX11711" fmla="*/ 1538158 w 6226010"/>
              <a:gd name="connsiteY11711" fmla="*/ 872347 h 5756219"/>
              <a:gd name="connsiteX11712" fmla="*/ 1538158 w 6226010"/>
              <a:gd name="connsiteY11712" fmla="*/ 866912 h 5756219"/>
              <a:gd name="connsiteX11713" fmla="*/ 1538159 w 6226010"/>
              <a:gd name="connsiteY11713" fmla="*/ 866913 h 5756219"/>
              <a:gd name="connsiteX11714" fmla="*/ 1538159 w 6226010"/>
              <a:gd name="connsiteY11714" fmla="*/ 864203 h 5756219"/>
              <a:gd name="connsiteX11715" fmla="*/ 1543594 w 6226010"/>
              <a:gd name="connsiteY11715" fmla="*/ 864203 h 5756219"/>
              <a:gd name="connsiteX11716" fmla="*/ 1543594 w 6226010"/>
              <a:gd name="connsiteY11716" fmla="*/ 868531 h 5756219"/>
              <a:gd name="connsiteX11717" fmla="*/ 1665885 w 6226010"/>
              <a:gd name="connsiteY11717" fmla="*/ 904958 h 5756219"/>
              <a:gd name="connsiteX11718" fmla="*/ 1666111 w 6226010"/>
              <a:gd name="connsiteY11718" fmla="*/ 918546 h 5756219"/>
              <a:gd name="connsiteX11719" fmla="*/ 1665885 w 6226010"/>
              <a:gd name="connsiteY11719" fmla="*/ 918546 h 5756219"/>
              <a:gd name="connsiteX11720" fmla="*/ 1663168 w 6226010"/>
              <a:gd name="connsiteY11720" fmla="*/ 907676 h 5756219"/>
              <a:gd name="connsiteX11721" fmla="*/ 1663168 w 6226010"/>
              <a:gd name="connsiteY11721" fmla="*/ 918546 h 5756219"/>
              <a:gd name="connsiteX11722" fmla="*/ 1665885 w 6226010"/>
              <a:gd name="connsiteY11722" fmla="*/ 918546 h 5756219"/>
              <a:gd name="connsiteX11723" fmla="*/ 1665885 w 6226010"/>
              <a:gd name="connsiteY11723" fmla="*/ 921264 h 5756219"/>
              <a:gd name="connsiteX11724" fmla="*/ 1663168 w 6226010"/>
              <a:gd name="connsiteY11724" fmla="*/ 921264 h 5756219"/>
              <a:gd name="connsiteX11725" fmla="*/ 1663168 w 6226010"/>
              <a:gd name="connsiteY11725" fmla="*/ 926699 h 5756219"/>
              <a:gd name="connsiteX11726" fmla="*/ 1665885 w 6226010"/>
              <a:gd name="connsiteY11726" fmla="*/ 929417 h 5756219"/>
              <a:gd name="connsiteX11727" fmla="*/ 1666267 w 6226010"/>
              <a:gd name="connsiteY11727" fmla="*/ 927889 h 5756219"/>
              <a:gd name="connsiteX11728" fmla="*/ 1668603 w 6226010"/>
              <a:gd name="connsiteY11728" fmla="*/ 1068014 h 5756219"/>
              <a:gd name="connsiteX11729" fmla="*/ 1679473 w 6226010"/>
              <a:gd name="connsiteY11729" fmla="*/ 1065296 h 5756219"/>
              <a:gd name="connsiteX11730" fmla="*/ 1679473 w 6226010"/>
              <a:gd name="connsiteY11730" fmla="*/ 1062579 h 5756219"/>
              <a:gd name="connsiteX11731" fmla="*/ 1687626 w 6226010"/>
              <a:gd name="connsiteY11731" fmla="*/ 1062579 h 5756219"/>
              <a:gd name="connsiteX11732" fmla="*/ 1717519 w 6226010"/>
              <a:gd name="connsiteY11732" fmla="*/ 1057143 h 5756219"/>
              <a:gd name="connsiteX11733" fmla="*/ 1717519 w 6226010"/>
              <a:gd name="connsiteY11733" fmla="*/ 989204 h 5756219"/>
              <a:gd name="connsiteX11734" fmla="*/ 1752848 w 6226010"/>
              <a:gd name="connsiteY11734" fmla="*/ 972898 h 5756219"/>
              <a:gd name="connsiteX11735" fmla="*/ 1752848 w 6226010"/>
              <a:gd name="connsiteY11735" fmla="*/ 684833 h 5756219"/>
              <a:gd name="connsiteX11736" fmla="*/ 1780024 w 6226010"/>
              <a:gd name="connsiteY11736" fmla="*/ 625046 h 5756219"/>
              <a:gd name="connsiteX11737" fmla="*/ 1858834 w 6226010"/>
              <a:gd name="connsiteY11737" fmla="*/ 622329 h 5756219"/>
              <a:gd name="connsiteX11738" fmla="*/ 1880575 w 6226010"/>
              <a:gd name="connsiteY11738" fmla="*/ 679399 h 5756219"/>
              <a:gd name="connsiteX11739" fmla="*/ 1880575 w 6226010"/>
              <a:gd name="connsiteY11739" fmla="*/ 940287 h 5756219"/>
              <a:gd name="connsiteX11740" fmla="*/ 1828941 w 6226010"/>
              <a:gd name="connsiteY11740" fmla="*/ 929417 h 5756219"/>
              <a:gd name="connsiteX11741" fmla="*/ 1828941 w 6226010"/>
              <a:gd name="connsiteY11741" fmla="*/ 964745 h 5756219"/>
              <a:gd name="connsiteX11742" fmla="*/ 1866987 w 6226010"/>
              <a:gd name="connsiteY11742" fmla="*/ 959310 h 5756219"/>
              <a:gd name="connsiteX11743" fmla="*/ 1866987 w 6226010"/>
              <a:gd name="connsiteY11743" fmla="*/ 962028 h 5756219"/>
              <a:gd name="connsiteX11744" fmla="*/ 1828941 w 6226010"/>
              <a:gd name="connsiteY11744" fmla="*/ 967463 h 5756219"/>
              <a:gd name="connsiteX11745" fmla="*/ 1828941 w 6226010"/>
              <a:gd name="connsiteY11745" fmla="*/ 970180 h 5756219"/>
              <a:gd name="connsiteX11746" fmla="*/ 1943080 w 6226010"/>
              <a:gd name="connsiteY11746" fmla="*/ 953875 h 5756219"/>
              <a:gd name="connsiteX11747" fmla="*/ 1940362 w 6226010"/>
              <a:gd name="connsiteY11747" fmla="*/ 956592 h 5756219"/>
              <a:gd name="connsiteX11748" fmla="*/ 1828941 w 6226010"/>
              <a:gd name="connsiteY11748" fmla="*/ 972898 h 5756219"/>
              <a:gd name="connsiteX11749" fmla="*/ 1828941 w 6226010"/>
              <a:gd name="connsiteY11749" fmla="*/ 975616 h 5756219"/>
              <a:gd name="connsiteX11750" fmla="*/ 1959385 w 6226010"/>
              <a:gd name="connsiteY11750" fmla="*/ 956592 h 5756219"/>
              <a:gd name="connsiteX11751" fmla="*/ 2073524 w 6226010"/>
              <a:gd name="connsiteY11751" fmla="*/ 956592 h 5756219"/>
              <a:gd name="connsiteX11752" fmla="*/ 2073524 w 6226010"/>
              <a:gd name="connsiteY11752" fmla="*/ 948440 h 5756219"/>
              <a:gd name="connsiteX11753" fmla="*/ 1953950 w 6226010"/>
              <a:gd name="connsiteY11753" fmla="*/ 948440 h 5756219"/>
              <a:gd name="connsiteX11754" fmla="*/ 1953950 w 6226010"/>
              <a:gd name="connsiteY11754" fmla="*/ 926699 h 5756219"/>
              <a:gd name="connsiteX11755" fmla="*/ 2073524 w 6226010"/>
              <a:gd name="connsiteY11755" fmla="*/ 926699 h 5756219"/>
              <a:gd name="connsiteX11756" fmla="*/ 2073524 w 6226010"/>
              <a:gd name="connsiteY11756" fmla="*/ 918546 h 5756219"/>
              <a:gd name="connsiteX11757" fmla="*/ 1953950 w 6226010"/>
              <a:gd name="connsiteY11757" fmla="*/ 918546 h 5756219"/>
              <a:gd name="connsiteX11758" fmla="*/ 1953950 w 6226010"/>
              <a:gd name="connsiteY11758" fmla="*/ 896805 h 5756219"/>
              <a:gd name="connsiteX11759" fmla="*/ 2073524 w 6226010"/>
              <a:gd name="connsiteY11759" fmla="*/ 896805 h 5756219"/>
              <a:gd name="connsiteX11760" fmla="*/ 2073524 w 6226010"/>
              <a:gd name="connsiteY11760" fmla="*/ 888653 h 5756219"/>
              <a:gd name="connsiteX11761" fmla="*/ 1953950 w 6226010"/>
              <a:gd name="connsiteY11761" fmla="*/ 888653 h 5756219"/>
              <a:gd name="connsiteX11762" fmla="*/ 1953950 w 6226010"/>
              <a:gd name="connsiteY11762" fmla="*/ 866912 h 5756219"/>
              <a:gd name="connsiteX11763" fmla="*/ 2073524 w 6226010"/>
              <a:gd name="connsiteY11763" fmla="*/ 866912 h 5756219"/>
              <a:gd name="connsiteX11764" fmla="*/ 2073524 w 6226010"/>
              <a:gd name="connsiteY11764" fmla="*/ 858759 h 5756219"/>
              <a:gd name="connsiteX11765" fmla="*/ 1953950 w 6226010"/>
              <a:gd name="connsiteY11765" fmla="*/ 858759 h 5756219"/>
              <a:gd name="connsiteX11766" fmla="*/ 1953950 w 6226010"/>
              <a:gd name="connsiteY11766" fmla="*/ 837018 h 5756219"/>
              <a:gd name="connsiteX11767" fmla="*/ 2073524 w 6226010"/>
              <a:gd name="connsiteY11767" fmla="*/ 837018 h 5756219"/>
              <a:gd name="connsiteX11768" fmla="*/ 2073524 w 6226010"/>
              <a:gd name="connsiteY11768" fmla="*/ 828866 h 5756219"/>
              <a:gd name="connsiteX11769" fmla="*/ 1953950 w 6226010"/>
              <a:gd name="connsiteY11769" fmla="*/ 828866 h 5756219"/>
              <a:gd name="connsiteX11770" fmla="*/ 1953950 w 6226010"/>
              <a:gd name="connsiteY11770" fmla="*/ 804407 h 5756219"/>
              <a:gd name="connsiteX11771" fmla="*/ 2073524 w 6226010"/>
              <a:gd name="connsiteY11771" fmla="*/ 804407 h 5756219"/>
              <a:gd name="connsiteX11772" fmla="*/ 2073524 w 6226010"/>
              <a:gd name="connsiteY11772" fmla="*/ 796254 h 5756219"/>
              <a:gd name="connsiteX11773" fmla="*/ 1953950 w 6226010"/>
              <a:gd name="connsiteY11773" fmla="*/ 796254 h 5756219"/>
              <a:gd name="connsiteX11774" fmla="*/ 1953950 w 6226010"/>
              <a:gd name="connsiteY11774" fmla="*/ 774515 h 5756219"/>
              <a:gd name="connsiteX11775" fmla="*/ 2073524 w 6226010"/>
              <a:gd name="connsiteY11775" fmla="*/ 774515 h 5756219"/>
              <a:gd name="connsiteX11776" fmla="*/ 2073524 w 6226010"/>
              <a:gd name="connsiteY11776" fmla="*/ 766361 h 5756219"/>
              <a:gd name="connsiteX11777" fmla="*/ 1953950 w 6226010"/>
              <a:gd name="connsiteY11777" fmla="*/ 766361 h 5756219"/>
              <a:gd name="connsiteX11778" fmla="*/ 1953950 w 6226010"/>
              <a:gd name="connsiteY11778" fmla="*/ 744620 h 5756219"/>
              <a:gd name="connsiteX11779" fmla="*/ 2073524 w 6226010"/>
              <a:gd name="connsiteY11779" fmla="*/ 744620 h 5756219"/>
              <a:gd name="connsiteX11780" fmla="*/ 2073524 w 6226010"/>
              <a:gd name="connsiteY11780" fmla="*/ 736467 h 5756219"/>
              <a:gd name="connsiteX11781" fmla="*/ 1953950 w 6226010"/>
              <a:gd name="connsiteY11781" fmla="*/ 736467 h 5756219"/>
              <a:gd name="connsiteX11782" fmla="*/ 1953950 w 6226010"/>
              <a:gd name="connsiteY11782" fmla="*/ 714727 h 5756219"/>
              <a:gd name="connsiteX11783" fmla="*/ 2070807 w 6226010"/>
              <a:gd name="connsiteY11783" fmla="*/ 714727 h 5756219"/>
              <a:gd name="connsiteX11784" fmla="*/ 2070807 w 6226010"/>
              <a:gd name="connsiteY11784" fmla="*/ 706574 h 5756219"/>
              <a:gd name="connsiteX11785" fmla="*/ 1953950 w 6226010"/>
              <a:gd name="connsiteY11785" fmla="*/ 706574 h 5756219"/>
              <a:gd name="connsiteX11786" fmla="*/ 1953950 w 6226010"/>
              <a:gd name="connsiteY11786" fmla="*/ 684833 h 5756219"/>
              <a:gd name="connsiteX11787" fmla="*/ 2070807 w 6226010"/>
              <a:gd name="connsiteY11787" fmla="*/ 684833 h 5756219"/>
              <a:gd name="connsiteX11788" fmla="*/ 2070807 w 6226010"/>
              <a:gd name="connsiteY11788" fmla="*/ 676680 h 5756219"/>
              <a:gd name="connsiteX11789" fmla="*/ 1953950 w 6226010"/>
              <a:gd name="connsiteY11789" fmla="*/ 676680 h 5756219"/>
              <a:gd name="connsiteX11790" fmla="*/ 1953950 w 6226010"/>
              <a:gd name="connsiteY11790" fmla="*/ 654940 h 5756219"/>
              <a:gd name="connsiteX11791" fmla="*/ 2070807 w 6226010"/>
              <a:gd name="connsiteY11791" fmla="*/ 654940 h 5756219"/>
              <a:gd name="connsiteX11792" fmla="*/ 2070807 w 6226010"/>
              <a:gd name="connsiteY11792" fmla="*/ 646787 h 5756219"/>
              <a:gd name="connsiteX11793" fmla="*/ 1953950 w 6226010"/>
              <a:gd name="connsiteY11793" fmla="*/ 646787 h 5756219"/>
              <a:gd name="connsiteX11794" fmla="*/ 1953950 w 6226010"/>
              <a:gd name="connsiteY11794" fmla="*/ 581566 h 5756219"/>
              <a:gd name="connsiteX11795" fmla="*/ 2070807 w 6226010"/>
              <a:gd name="connsiteY11795" fmla="*/ 581566 h 5756219"/>
              <a:gd name="connsiteX11796" fmla="*/ 2070807 w 6226010"/>
              <a:gd name="connsiteY11796" fmla="*/ 538083 h 5756219"/>
              <a:gd name="connsiteX11797" fmla="*/ 1953950 w 6226010"/>
              <a:gd name="connsiteY11797" fmla="*/ 538083 h 5756219"/>
              <a:gd name="connsiteX11798" fmla="*/ 1953950 w 6226010"/>
              <a:gd name="connsiteY11798" fmla="*/ 521779 h 5756219"/>
              <a:gd name="connsiteX11799" fmla="*/ 2070807 w 6226010"/>
              <a:gd name="connsiteY11799" fmla="*/ 521779 h 5756219"/>
              <a:gd name="connsiteX11800" fmla="*/ 2070807 w 6226010"/>
              <a:gd name="connsiteY11800" fmla="*/ 489166 h 5756219"/>
              <a:gd name="connsiteX11801" fmla="*/ 1953950 w 6226010"/>
              <a:gd name="connsiteY11801" fmla="*/ 489166 h 5756219"/>
              <a:gd name="connsiteX11802" fmla="*/ 1953950 w 6226010"/>
              <a:gd name="connsiteY11802" fmla="*/ 486449 h 5756219"/>
              <a:gd name="connsiteX11803" fmla="*/ 2081677 w 6226010"/>
              <a:gd name="connsiteY11803" fmla="*/ 486449 h 5756219"/>
              <a:gd name="connsiteX11804" fmla="*/ 2081677 w 6226010"/>
              <a:gd name="connsiteY11804" fmla="*/ 489166 h 5756219"/>
              <a:gd name="connsiteX11805" fmla="*/ 2081677 w 6226010"/>
              <a:gd name="connsiteY11805" fmla="*/ 521779 h 5756219"/>
              <a:gd name="connsiteX11806" fmla="*/ 2081677 w 6226010"/>
              <a:gd name="connsiteY11806" fmla="*/ 538083 h 5756219"/>
              <a:gd name="connsiteX11807" fmla="*/ 2081677 w 6226010"/>
              <a:gd name="connsiteY11807" fmla="*/ 581566 h 5756219"/>
              <a:gd name="connsiteX11808" fmla="*/ 2081677 w 6226010"/>
              <a:gd name="connsiteY11808" fmla="*/ 646787 h 5756219"/>
              <a:gd name="connsiteX11809" fmla="*/ 2081677 w 6226010"/>
              <a:gd name="connsiteY11809" fmla="*/ 654940 h 5756219"/>
              <a:gd name="connsiteX11810" fmla="*/ 2081677 w 6226010"/>
              <a:gd name="connsiteY11810" fmla="*/ 676680 h 5756219"/>
              <a:gd name="connsiteX11811" fmla="*/ 2081677 w 6226010"/>
              <a:gd name="connsiteY11811" fmla="*/ 684833 h 5756219"/>
              <a:gd name="connsiteX11812" fmla="*/ 2081677 w 6226010"/>
              <a:gd name="connsiteY11812" fmla="*/ 706574 h 5756219"/>
              <a:gd name="connsiteX11813" fmla="*/ 2081677 w 6226010"/>
              <a:gd name="connsiteY11813" fmla="*/ 714727 h 5756219"/>
              <a:gd name="connsiteX11814" fmla="*/ 2081677 w 6226010"/>
              <a:gd name="connsiteY11814" fmla="*/ 736467 h 5756219"/>
              <a:gd name="connsiteX11815" fmla="*/ 2081677 w 6226010"/>
              <a:gd name="connsiteY11815" fmla="*/ 744620 h 5756219"/>
              <a:gd name="connsiteX11816" fmla="*/ 2081677 w 6226010"/>
              <a:gd name="connsiteY11816" fmla="*/ 766361 h 5756219"/>
              <a:gd name="connsiteX11817" fmla="*/ 2081677 w 6226010"/>
              <a:gd name="connsiteY11817" fmla="*/ 774515 h 5756219"/>
              <a:gd name="connsiteX11818" fmla="*/ 2081677 w 6226010"/>
              <a:gd name="connsiteY11818" fmla="*/ 796254 h 5756219"/>
              <a:gd name="connsiteX11819" fmla="*/ 2081677 w 6226010"/>
              <a:gd name="connsiteY11819" fmla="*/ 804407 h 5756219"/>
              <a:gd name="connsiteX11820" fmla="*/ 2081677 w 6226010"/>
              <a:gd name="connsiteY11820" fmla="*/ 828866 h 5756219"/>
              <a:gd name="connsiteX11821" fmla="*/ 2081677 w 6226010"/>
              <a:gd name="connsiteY11821" fmla="*/ 837018 h 5756219"/>
              <a:gd name="connsiteX11822" fmla="*/ 2081677 w 6226010"/>
              <a:gd name="connsiteY11822" fmla="*/ 858759 h 5756219"/>
              <a:gd name="connsiteX11823" fmla="*/ 2081677 w 6226010"/>
              <a:gd name="connsiteY11823" fmla="*/ 866912 h 5756219"/>
              <a:gd name="connsiteX11824" fmla="*/ 2081677 w 6226010"/>
              <a:gd name="connsiteY11824" fmla="*/ 888653 h 5756219"/>
              <a:gd name="connsiteX11825" fmla="*/ 2081677 w 6226010"/>
              <a:gd name="connsiteY11825" fmla="*/ 896805 h 5756219"/>
              <a:gd name="connsiteX11826" fmla="*/ 2081677 w 6226010"/>
              <a:gd name="connsiteY11826" fmla="*/ 918546 h 5756219"/>
              <a:gd name="connsiteX11827" fmla="*/ 2081677 w 6226010"/>
              <a:gd name="connsiteY11827" fmla="*/ 926699 h 5756219"/>
              <a:gd name="connsiteX11828" fmla="*/ 2081677 w 6226010"/>
              <a:gd name="connsiteY11828" fmla="*/ 948440 h 5756219"/>
              <a:gd name="connsiteX11829" fmla="*/ 2081677 w 6226010"/>
              <a:gd name="connsiteY11829" fmla="*/ 956592 h 5756219"/>
              <a:gd name="connsiteX11830" fmla="*/ 2081677 w 6226010"/>
              <a:gd name="connsiteY11830" fmla="*/ 978333 h 5756219"/>
              <a:gd name="connsiteX11831" fmla="*/ 2081677 w 6226010"/>
              <a:gd name="connsiteY11831" fmla="*/ 983768 h 5756219"/>
              <a:gd name="connsiteX11832" fmla="*/ 2070807 w 6226010"/>
              <a:gd name="connsiteY11832" fmla="*/ 981051 h 5756219"/>
              <a:gd name="connsiteX11833" fmla="*/ 2070807 w 6226010"/>
              <a:gd name="connsiteY11833" fmla="*/ 978333 h 5756219"/>
              <a:gd name="connsiteX11834" fmla="*/ 2049066 w 6226010"/>
              <a:gd name="connsiteY11834" fmla="*/ 978333 h 5756219"/>
              <a:gd name="connsiteX11835" fmla="*/ 1959385 w 6226010"/>
              <a:gd name="connsiteY11835" fmla="*/ 959310 h 5756219"/>
              <a:gd name="connsiteX11836" fmla="*/ 1948515 w 6226010"/>
              <a:gd name="connsiteY11836" fmla="*/ 1029968 h 5756219"/>
              <a:gd name="connsiteX11837" fmla="*/ 2078960 w 6226010"/>
              <a:gd name="connsiteY11837" fmla="*/ 1057143 h 5756219"/>
              <a:gd name="connsiteX11838" fmla="*/ 2136029 w 6226010"/>
              <a:gd name="connsiteY11838" fmla="*/ 997356 h 5756219"/>
              <a:gd name="connsiteX11839" fmla="*/ 2089830 w 6226010"/>
              <a:gd name="connsiteY11839" fmla="*/ 986486 h 5756219"/>
              <a:gd name="connsiteX11840" fmla="*/ 2198534 w 6226010"/>
              <a:gd name="connsiteY11840" fmla="*/ 986486 h 5756219"/>
              <a:gd name="connsiteX11841" fmla="*/ 2198534 w 6226010"/>
              <a:gd name="connsiteY11841" fmla="*/ 978333 h 5756219"/>
              <a:gd name="connsiteX11842" fmla="*/ 2089830 w 6226010"/>
              <a:gd name="connsiteY11842" fmla="*/ 978333 h 5756219"/>
              <a:gd name="connsiteX11843" fmla="*/ 2089830 w 6226010"/>
              <a:gd name="connsiteY11843" fmla="*/ 956592 h 5756219"/>
              <a:gd name="connsiteX11844" fmla="*/ 2198534 w 6226010"/>
              <a:gd name="connsiteY11844" fmla="*/ 956592 h 5756219"/>
              <a:gd name="connsiteX11845" fmla="*/ 2198534 w 6226010"/>
              <a:gd name="connsiteY11845" fmla="*/ 948440 h 5756219"/>
              <a:gd name="connsiteX11846" fmla="*/ 2089830 w 6226010"/>
              <a:gd name="connsiteY11846" fmla="*/ 948440 h 5756219"/>
              <a:gd name="connsiteX11847" fmla="*/ 2089830 w 6226010"/>
              <a:gd name="connsiteY11847" fmla="*/ 926699 h 5756219"/>
              <a:gd name="connsiteX11848" fmla="*/ 2198534 w 6226010"/>
              <a:gd name="connsiteY11848" fmla="*/ 926699 h 5756219"/>
              <a:gd name="connsiteX11849" fmla="*/ 2198534 w 6226010"/>
              <a:gd name="connsiteY11849" fmla="*/ 918546 h 5756219"/>
              <a:gd name="connsiteX11850" fmla="*/ 2089830 w 6226010"/>
              <a:gd name="connsiteY11850" fmla="*/ 918546 h 5756219"/>
              <a:gd name="connsiteX11851" fmla="*/ 2089830 w 6226010"/>
              <a:gd name="connsiteY11851" fmla="*/ 896805 h 5756219"/>
              <a:gd name="connsiteX11852" fmla="*/ 2198534 w 6226010"/>
              <a:gd name="connsiteY11852" fmla="*/ 896805 h 5756219"/>
              <a:gd name="connsiteX11853" fmla="*/ 2198534 w 6226010"/>
              <a:gd name="connsiteY11853" fmla="*/ 888653 h 5756219"/>
              <a:gd name="connsiteX11854" fmla="*/ 2089830 w 6226010"/>
              <a:gd name="connsiteY11854" fmla="*/ 888653 h 5756219"/>
              <a:gd name="connsiteX11855" fmla="*/ 2089830 w 6226010"/>
              <a:gd name="connsiteY11855" fmla="*/ 866912 h 5756219"/>
              <a:gd name="connsiteX11856" fmla="*/ 2198534 w 6226010"/>
              <a:gd name="connsiteY11856" fmla="*/ 866912 h 5756219"/>
              <a:gd name="connsiteX11857" fmla="*/ 2198534 w 6226010"/>
              <a:gd name="connsiteY11857" fmla="*/ 858759 h 5756219"/>
              <a:gd name="connsiteX11858" fmla="*/ 2089830 w 6226010"/>
              <a:gd name="connsiteY11858" fmla="*/ 858759 h 5756219"/>
              <a:gd name="connsiteX11859" fmla="*/ 2089830 w 6226010"/>
              <a:gd name="connsiteY11859" fmla="*/ 837018 h 5756219"/>
              <a:gd name="connsiteX11860" fmla="*/ 2198534 w 6226010"/>
              <a:gd name="connsiteY11860" fmla="*/ 837018 h 5756219"/>
              <a:gd name="connsiteX11861" fmla="*/ 2198534 w 6226010"/>
              <a:gd name="connsiteY11861" fmla="*/ 828866 h 5756219"/>
              <a:gd name="connsiteX11862" fmla="*/ 2089830 w 6226010"/>
              <a:gd name="connsiteY11862" fmla="*/ 828866 h 5756219"/>
              <a:gd name="connsiteX11863" fmla="*/ 2089830 w 6226010"/>
              <a:gd name="connsiteY11863" fmla="*/ 804407 h 5756219"/>
              <a:gd name="connsiteX11864" fmla="*/ 2198534 w 6226010"/>
              <a:gd name="connsiteY11864" fmla="*/ 804407 h 5756219"/>
              <a:gd name="connsiteX11865" fmla="*/ 2198534 w 6226010"/>
              <a:gd name="connsiteY11865" fmla="*/ 796254 h 5756219"/>
              <a:gd name="connsiteX11866" fmla="*/ 2089830 w 6226010"/>
              <a:gd name="connsiteY11866" fmla="*/ 796254 h 5756219"/>
              <a:gd name="connsiteX11867" fmla="*/ 2089830 w 6226010"/>
              <a:gd name="connsiteY11867" fmla="*/ 774515 h 5756219"/>
              <a:gd name="connsiteX11868" fmla="*/ 2198534 w 6226010"/>
              <a:gd name="connsiteY11868" fmla="*/ 774515 h 5756219"/>
              <a:gd name="connsiteX11869" fmla="*/ 2198534 w 6226010"/>
              <a:gd name="connsiteY11869" fmla="*/ 766361 h 5756219"/>
              <a:gd name="connsiteX11870" fmla="*/ 2089830 w 6226010"/>
              <a:gd name="connsiteY11870" fmla="*/ 766361 h 5756219"/>
              <a:gd name="connsiteX11871" fmla="*/ 2089830 w 6226010"/>
              <a:gd name="connsiteY11871" fmla="*/ 744620 h 5756219"/>
              <a:gd name="connsiteX11872" fmla="*/ 2198534 w 6226010"/>
              <a:gd name="connsiteY11872" fmla="*/ 744620 h 5756219"/>
              <a:gd name="connsiteX11873" fmla="*/ 2198534 w 6226010"/>
              <a:gd name="connsiteY11873" fmla="*/ 736467 h 5756219"/>
              <a:gd name="connsiteX11874" fmla="*/ 2089830 w 6226010"/>
              <a:gd name="connsiteY11874" fmla="*/ 736467 h 5756219"/>
              <a:gd name="connsiteX11875" fmla="*/ 2089830 w 6226010"/>
              <a:gd name="connsiteY11875" fmla="*/ 714727 h 5756219"/>
              <a:gd name="connsiteX11876" fmla="*/ 2198534 w 6226010"/>
              <a:gd name="connsiteY11876" fmla="*/ 714727 h 5756219"/>
              <a:gd name="connsiteX11877" fmla="*/ 2198534 w 6226010"/>
              <a:gd name="connsiteY11877" fmla="*/ 706574 h 5756219"/>
              <a:gd name="connsiteX11878" fmla="*/ 2089830 w 6226010"/>
              <a:gd name="connsiteY11878" fmla="*/ 706574 h 5756219"/>
              <a:gd name="connsiteX11879" fmla="*/ 2089830 w 6226010"/>
              <a:gd name="connsiteY11879" fmla="*/ 684833 h 5756219"/>
              <a:gd name="connsiteX11880" fmla="*/ 2198534 w 6226010"/>
              <a:gd name="connsiteY11880" fmla="*/ 684833 h 5756219"/>
              <a:gd name="connsiteX11881" fmla="*/ 2198534 w 6226010"/>
              <a:gd name="connsiteY11881" fmla="*/ 676680 h 5756219"/>
              <a:gd name="connsiteX11882" fmla="*/ 2089830 w 6226010"/>
              <a:gd name="connsiteY11882" fmla="*/ 676680 h 5756219"/>
              <a:gd name="connsiteX11883" fmla="*/ 2089830 w 6226010"/>
              <a:gd name="connsiteY11883" fmla="*/ 654940 h 5756219"/>
              <a:gd name="connsiteX11884" fmla="*/ 2198534 w 6226010"/>
              <a:gd name="connsiteY11884" fmla="*/ 654940 h 5756219"/>
              <a:gd name="connsiteX11885" fmla="*/ 2198534 w 6226010"/>
              <a:gd name="connsiteY11885" fmla="*/ 646787 h 5756219"/>
              <a:gd name="connsiteX11886" fmla="*/ 2089830 w 6226010"/>
              <a:gd name="connsiteY11886" fmla="*/ 646787 h 5756219"/>
              <a:gd name="connsiteX11887" fmla="*/ 2089830 w 6226010"/>
              <a:gd name="connsiteY11887" fmla="*/ 581566 h 5756219"/>
              <a:gd name="connsiteX11888" fmla="*/ 2198534 w 6226010"/>
              <a:gd name="connsiteY11888" fmla="*/ 581566 h 5756219"/>
              <a:gd name="connsiteX11889" fmla="*/ 2198534 w 6226010"/>
              <a:gd name="connsiteY11889" fmla="*/ 570694 h 5756219"/>
              <a:gd name="connsiteX11890" fmla="*/ 2203969 w 6226010"/>
              <a:gd name="connsiteY11890" fmla="*/ 570694 h 5756219"/>
              <a:gd name="connsiteX11891" fmla="*/ 2203969 w 6226010"/>
              <a:gd name="connsiteY11891" fmla="*/ 1010944 h 5756219"/>
              <a:gd name="connsiteX11892" fmla="*/ 2141464 w 6226010"/>
              <a:gd name="connsiteY11892" fmla="*/ 1010944 h 5756219"/>
              <a:gd name="connsiteX11893" fmla="*/ 2141464 w 6226010"/>
              <a:gd name="connsiteY11893" fmla="*/ 1013662 h 5756219"/>
              <a:gd name="connsiteX11894" fmla="*/ 2203969 w 6226010"/>
              <a:gd name="connsiteY11894" fmla="*/ 1013662 h 5756219"/>
              <a:gd name="connsiteX11895" fmla="*/ 2203969 w 6226010"/>
              <a:gd name="connsiteY11895" fmla="*/ 1040838 h 5756219"/>
              <a:gd name="connsiteX11896" fmla="*/ 2141464 w 6226010"/>
              <a:gd name="connsiteY11896" fmla="*/ 1040838 h 5756219"/>
              <a:gd name="connsiteX11897" fmla="*/ 2203969 w 6226010"/>
              <a:gd name="connsiteY11897" fmla="*/ 1043555 h 5756219"/>
              <a:gd name="connsiteX11898" fmla="*/ 2203969 w 6226010"/>
              <a:gd name="connsiteY11898" fmla="*/ 1062579 h 5756219"/>
              <a:gd name="connsiteX11899" fmla="*/ 2209404 w 6226010"/>
              <a:gd name="connsiteY11899" fmla="*/ 1065296 h 5756219"/>
              <a:gd name="connsiteX11900" fmla="*/ 2209404 w 6226010"/>
              <a:gd name="connsiteY11900" fmla="*/ 1059861 h 5756219"/>
              <a:gd name="connsiteX11901" fmla="*/ 2212122 w 6226010"/>
              <a:gd name="connsiteY11901" fmla="*/ 1059861 h 5756219"/>
              <a:gd name="connsiteX11902" fmla="*/ 2212122 w 6226010"/>
              <a:gd name="connsiteY11902" fmla="*/ 1065296 h 5756219"/>
              <a:gd name="connsiteX11903" fmla="*/ 2214839 w 6226010"/>
              <a:gd name="connsiteY11903" fmla="*/ 1065296 h 5756219"/>
              <a:gd name="connsiteX11904" fmla="*/ 2214840 w 6226010"/>
              <a:gd name="connsiteY11904" fmla="*/ 1065300 h 5756219"/>
              <a:gd name="connsiteX11905" fmla="*/ 2214840 w 6226010"/>
              <a:gd name="connsiteY11905" fmla="*/ 1043568 h 5756219"/>
              <a:gd name="connsiteX11906" fmla="*/ 2217557 w 6226010"/>
              <a:gd name="connsiteY11906" fmla="*/ 1016392 h 5756219"/>
              <a:gd name="connsiteX11907" fmla="*/ 2217557 w 6226010"/>
              <a:gd name="connsiteY11907" fmla="*/ 1043568 h 5756219"/>
              <a:gd name="connsiteX11908" fmla="*/ 2215273 w 6226010"/>
              <a:gd name="connsiteY11908" fmla="*/ 1066413 h 5756219"/>
              <a:gd name="connsiteX11909" fmla="*/ 2218618 w 6226010"/>
              <a:gd name="connsiteY11909" fmla="*/ 1075020 h 5756219"/>
              <a:gd name="connsiteX11910" fmla="*/ 2236580 w 6226010"/>
              <a:gd name="connsiteY11910" fmla="*/ 1100625 h 5756219"/>
              <a:gd name="connsiteX11911" fmla="*/ 2242015 w 6226010"/>
              <a:gd name="connsiteY11911" fmla="*/ 1095190 h 5756219"/>
              <a:gd name="connsiteX11912" fmla="*/ 2220274 w 6226010"/>
              <a:gd name="connsiteY11912" fmla="*/ 1160412 h 5756219"/>
              <a:gd name="connsiteX11913" fmla="*/ 2228427 w 6226010"/>
              <a:gd name="connsiteY11913" fmla="*/ 1163130 h 5756219"/>
              <a:gd name="connsiteX11914" fmla="*/ 2296367 w 6226010"/>
              <a:gd name="connsiteY11914" fmla="*/ 1266399 h 5756219"/>
              <a:gd name="connsiteX11915" fmla="*/ 2296367 w 6226010"/>
              <a:gd name="connsiteY11915" fmla="*/ 940287 h 5756219"/>
              <a:gd name="connsiteX11916" fmla="*/ 2301804 w 6226010"/>
              <a:gd name="connsiteY11916" fmla="*/ 938012 h 5756219"/>
              <a:gd name="connsiteX11917" fmla="*/ 2301804 w 6226010"/>
              <a:gd name="connsiteY11917" fmla="*/ 932147 h 5756219"/>
              <a:gd name="connsiteX11918" fmla="*/ 2418660 w 6226010"/>
              <a:gd name="connsiteY11918" fmla="*/ 883232 h 5756219"/>
              <a:gd name="connsiteX11919" fmla="*/ 2418660 w 6226010"/>
              <a:gd name="connsiteY11919" fmla="*/ 880514 h 5756219"/>
              <a:gd name="connsiteX11920" fmla="*/ 2301804 w 6226010"/>
              <a:gd name="connsiteY11920" fmla="*/ 929429 h 5756219"/>
              <a:gd name="connsiteX11921" fmla="*/ 2301804 w 6226010"/>
              <a:gd name="connsiteY11921" fmla="*/ 910407 h 5756219"/>
              <a:gd name="connsiteX11922" fmla="*/ 2418660 w 6226010"/>
              <a:gd name="connsiteY11922" fmla="*/ 858771 h 5756219"/>
              <a:gd name="connsiteX11923" fmla="*/ 2418660 w 6226010"/>
              <a:gd name="connsiteY11923" fmla="*/ 856053 h 5756219"/>
              <a:gd name="connsiteX11924" fmla="*/ 2301804 w 6226010"/>
              <a:gd name="connsiteY11924" fmla="*/ 907689 h 5756219"/>
              <a:gd name="connsiteX11925" fmla="*/ 2301804 w 6226010"/>
              <a:gd name="connsiteY11925" fmla="*/ 885948 h 5756219"/>
              <a:gd name="connsiteX11926" fmla="*/ 2418660 w 6226010"/>
              <a:gd name="connsiteY11926" fmla="*/ 834312 h 5756219"/>
              <a:gd name="connsiteX11927" fmla="*/ 2418660 w 6226010"/>
              <a:gd name="connsiteY11927" fmla="*/ 831595 h 5756219"/>
              <a:gd name="connsiteX11928" fmla="*/ 2301804 w 6226010"/>
              <a:gd name="connsiteY11928" fmla="*/ 883233 h 5756219"/>
              <a:gd name="connsiteX11929" fmla="*/ 2301804 w 6226010"/>
              <a:gd name="connsiteY11929" fmla="*/ 864207 h 5756219"/>
              <a:gd name="connsiteX11930" fmla="*/ 2301804 w 6226010"/>
              <a:gd name="connsiteY11930" fmla="*/ 845184 h 5756219"/>
              <a:gd name="connsiteX11931" fmla="*/ 2418660 w 6226010"/>
              <a:gd name="connsiteY11931" fmla="*/ 790832 h 5756219"/>
              <a:gd name="connsiteX11932" fmla="*/ 2418660 w 6226010"/>
              <a:gd name="connsiteY11932" fmla="*/ 788113 h 5756219"/>
              <a:gd name="connsiteX11933" fmla="*/ 2301804 w 6226010"/>
              <a:gd name="connsiteY11933" fmla="*/ 842465 h 5756219"/>
              <a:gd name="connsiteX11934" fmla="*/ 2301804 w 6226010"/>
              <a:gd name="connsiteY11934" fmla="*/ 820725 h 5756219"/>
              <a:gd name="connsiteX11935" fmla="*/ 2418660 w 6226010"/>
              <a:gd name="connsiteY11935" fmla="*/ 766373 h 5756219"/>
              <a:gd name="connsiteX11936" fmla="*/ 2418660 w 6226010"/>
              <a:gd name="connsiteY11936" fmla="*/ 760937 h 5756219"/>
              <a:gd name="connsiteX11937" fmla="*/ 2301804 w 6226010"/>
              <a:gd name="connsiteY11937" fmla="*/ 815288 h 5756219"/>
              <a:gd name="connsiteX11938" fmla="*/ 2301804 w 6226010"/>
              <a:gd name="connsiteY11938" fmla="*/ 798980 h 5756219"/>
              <a:gd name="connsiteX11939" fmla="*/ 2418660 w 6226010"/>
              <a:gd name="connsiteY11939" fmla="*/ 744633 h 5756219"/>
              <a:gd name="connsiteX11940" fmla="*/ 2418660 w 6226010"/>
              <a:gd name="connsiteY11940" fmla="*/ 739197 h 5756219"/>
              <a:gd name="connsiteX11941" fmla="*/ 2301804 w 6226010"/>
              <a:gd name="connsiteY11941" fmla="*/ 793548 h 5756219"/>
              <a:gd name="connsiteX11942" fmla="*/ 2301804 w 6226010"/>
              <a:gd name="connsiteY11942" fmla="*/ 777246 h 5756219"/>
              <a:gd name="connsiteX11943" fmla="*/ 2418660 w 6226010"/>
              <a:gd name="connsiteY11943" fmla="*/ 722892 h 5756219"/>
              <a:gd name="connsiteX11944" fmla="*/ 2418660 w 6226010"/>
              <a:gd name="connsiteY11944" fmla="*/ 717457 h 5756219"/>
              <a:gd name="connsiteX11945" fmla="*/ 2301804 w 6226010"/>
              <a:gd name="connsiteY11945" fmla="*/ 774527 h 5756219"/>
              <a:gd name="connsiteX11946" fmla="*/ 2301804 w 6226010"/>
              <a:gd name="connsiteY11946" fmla="*/ 760938 h 5756219"/>
              <a:gd name="connsiteX11947" fmla="*/ 2418660 w 6226010"/>
              <a:gd name="connsiteY11947" fmla="*/ 703871 h 5756219"/>
              <a:gd name="connsiteX11948" fmla="*/ 2418660 w 6226010"/>
              <a:gd name="connsiteY11948" fmla="*/ 698434 h 5756219"/>
              <a:gd name="connsiteX11949" fmla="*/ 2301804 w 6226010"/>
              <a:gd name="connsiteY11949" fmla="*/ 755503 h 5756219"/>
              <a:gd name="connsiteX11950" fmla="*/ 2301804 w 6226010"/>
              <a:gd name="connsiteY11950" fmla="*/ 731045 h 5756219"/>
              <a:gd name="connsiteX11951" fmla="*/ 2418660 w 6226010"/>
              <a:gd name="connsiteY11951" fmla="*/ 673977 h 5756219"/>
              <a:gd name="connsiteX11952" fmla="*/ 2418660 w 6226010"/>
              <a:gd name="connsiteY11952" fmla="*/ 663105 h 5756219"/>
              <a:gd name="connsiteX11953" fmla="*/ 2301804 w 6226010"/>
              <a:gd name="connsiteY11953" fmla="*/ 720173 h 5756219"/>
              <a:gd name="connsiteX11954" fmla="*/ 2301804 w 6226010"/>
              <a:gd name="connsiteY11954" fmla="*/ 714738 h 5756219"/>
              <a:gd name="connsiteX11955" fmla="*/ 2418660 w 6226010"/>
              <a:gd name="connsiteY11955" fmla="*/ 657671 h 5756219"/>
              <a:gd name="connsiteX11956" fmla="*/ 2418660 w 6226010"/>
              <a:gd name="connsiteY11956" fmla="*/ 649519 h 5756219"/>
              <a:gd name="connsiteX11957" fmla="*/ 2418660 w 6226010"/>
              <a:gd name="connsiteY11957" fmla="*/ 641352 h 5756219"/>
              <a:gd name="connsiteX11958" fmla="*/ 2413225 w 6226010"/>
              <a:gd name="connsiteY11958" fmla="*/ 641352 h 5756219"/>
              <a:gd name="connsiteX11959" fmla="*/ 2413225 w 6226010"/>
              <a:gd name="connsiteY11959" fmla="*/ 625046 h 5756219"/>
              <a:gd name="connsiteX11960" fmla="*/ 2296367 w 6226010"/>
              <a:gd name="connsiteY11960" fmla="*/ 682117 h 5756219"/>
              <a:gd name="connsiteX11961" fmla="*/ 2296367 w 6226010"/>
              <a:gd name="connsiteY11961" fmla="*/ 676680 h 5756219"/>
              <a:gd name="connsiteX11962" fmla="*/ 2413225 w 6226010"/>
              <a:gd name="connsiteY11962" fmla="*/ 622329 h 5756219"/>
              <a:gd name="connsiteX11963" fmla="*/ 2415942 w 6226010"/>
              <a:gd name="connsiteY11963" fmla="*/ 622329 h 5756219"/>
              <a:gd name="connsiteX11964" fmla="*/ 2415942 w 6226010"/>
              <a:gd name="connsiteY11964" fmla="*/ 211972 h 5756219"/>
              <a:gd name="connsiteX11965" fmla="*/ 2867063 w 6226010"/>
              <a:gd name="connsiteY11965" fmla="*/ 0 h 5756219"/>
              <a:gd name="connsiteX11966" fmla="*/ 2864345 w 6226010"/>
              <a:gd name="connsiteY11966" fmla="*/ 2717 h 5756219"/>
              <a:gd name="connsiteX11967" fmla="*/ 2839887 w 6226010"/>
              <a:gd name="connsiteY11967" fmla="*/ 228278 h 5756219"/>
              <a:gd name="connsiteX11968" fmla="*/ 2869779 w 6226010"/>
              <a:gd name="connsiteY11968" fmla="*/ 233713 h 5756219"/>
              <a:gd name="connsiteX11969" fmla="*/ 2869779 w 6226010"/>
              <a:gd name="connsiteY11969" fmla="*/ 271759 h 5756219"/>
              <a:gd name="connsiteX11970" fmla="*/ 2834451 w 6226010"/>
              <a:gd name="connsiteY11970" fmla="*/ 266324 h 5756219"/>
              <a:gd name="connsiteX11971" fmla="*/ 2831733 w 6226010"/>
              <a:gd name="connsiteY11971" fmla="*/ 290782 h 5756219"/>
              <a:gd name="connsiteX11972" fmla="*/ 2869779 w 6226010"/>
              <a:gd name="connsiteY11972" fmla="*/ 298935 h 5756219"/>
              <a:gd name="connsiteX11973" fmla="*/ 2869779 w 6226010"/>
              <a:gd name="connsiteY11973" fmla="*/ 334264 h 5756219"/>
              <a:gd name="connsiteX11974" fmla="*/ 2829017 w 6226010"/>
              <a:gd name="connsiteY11974" fmla="*/ 326111 h 5756219"/>
              <a:gd name="connsiteX11975" fmla="*/ 2826299 w 6226010"/>
              <a:gd name="connsiteY11975" fmla="*/ 350569 h 5756219"/>
              <a:gd name="connsiteX11976" fmla="*/ 2869779 w 6226010"/>
              <a:gd name="connsiteY11976" fmla="*/ 358722 h 5756219"/>
              <a:gd name="connsiteX11977" fmla="*/ 2869779 w 6226010"/>
              <a:gd name="connsiteY11977" fmla="*/ 396768 h 5756219"/>
              <a:gd name="connsiteX11978" fmla="*/ 2823581 w 6226010"/>
              <a:gd name="connsiteY11978" fmla="*/ 388616 h 5756219"/>
              <a:gd name="connsiteX11979" fmla="*/ 2820863 w 6226010"/>
              <a:gd name="connsiteY11979" fmla="*/ 413074 h 5756219"/>
              <a:gd name="connsiteX11980" fmla="*/ 2869779 w 6226010"/>
              <a:gd name="connsiteY11980" fmla="*/ 423944 h 5756219"/>
              <a:gd name="connsiteX11981" fmla="*/ 2869779 w 6226010"/>
              <a:gd name="connsiteY11981" fmla="*/ 459273 h 5756219"/>
              <a:gd name="connsiteX11982" fmla="*/ 2818145 w 6226010"/>
              <a:gd name="connsiteY11982" fmla="*/ 448403 h 5756219"/>
              <a:gd name="connsiteX11983" fmla="*/ 2815429 w 6226010"/>
              <a:gd name="connsiteY11983" fmla="*/ 472862 h 5756219"/>
              <a:gd name="connsiteX11984" fmla="*/ 2869779 w 6226010"/>
              <a:gd name="connsiteY11984" fmla="*/ 483731 h 5756219"/>
              <a:gd name="connsiteX11985" fmla="*/ 2869779 w 6226010"/>
              <a:gd name="connsiteY11985" fmla="*/ 521779 h 5756219"/>
              <a:gd name="connsiteX11986" fmla="*/ 2809993 w 6226010"/>
              <a:gd name="connsiteY11986" fmla="*/ 510907 h 5756219"/>
              <a:gd name="connsiteX11987" fmla="*/ 2807275 w 6226010"/>
              <a:gd name="connsiteY11987" fmla="*/ 535366 h 5756219"/>
              <a:gd name="connsiteX11988" fmla="*/ 2869779 w 6226010"/>
              <a:gd name="connsiteY11988" fmla="*/ 548953 h 5756219"/>
              <a:gd name="connsiteX11989" fmla="*/ 2869779 w 6226010"/>
              <a:gd name="connsiteY11989" fmla="*/ 587000 h 5756219"/>
              <a:gd name="connsiteX11990" fmla="*/ 2804558 w 6226010"/>
              <a:gd name="connsiteY11990" fmla="*/ 573413 h 5756219"/>
              <a:gd name="connsiteX11991" fmla="*/ 2801841 w 6226010"/>
              <a:gd name="connsiteY11991" fmla="*/ 597871 h 5756219"/>
              <a:gd name="connsiteX11992" fmla="*/ 2869779 w 6226010"/>
              <a:gd name="connsiteY11992" fmla="*/ 611459 h 5756219"/>
              <a:gd name="connsiteX11993" fmla="*/ 2869779 w 6226010"/>
              <a:gd name="connsiteY11993" fmla="*/ 649505 h 5756219"/>
              <a:gd name="connsiteX11994" fmla="*/ 2796405 w 6226010"/>
              <a:gd name="connsiteY11994" fmla="*/ 635916 h 5756219"/>
              <a:gd name="connsiteX11995" fmla="*/ 2793688 w 6226010"/>
              <a:gd name="connsiteY11995" fmla="*/ 660376 h 5756219"/>
              <a:gd name="connsiteX11996" fmla="*/ 2869779 w 6226010"/>
              <a:gd name="connsiteY11996" fmla="*/ 673964 h 5756219"/>
              <a:gd name="connsiteX11997" fmla="*/ 2869779 w 6226010"/>
              <a:gd name="connsiteY11997" fmla="*/ 709292 h 5756219"/>
              <a:gd name="connsiteX11998" fmla="*/ 2790970 w 6226010"/>
              <a:gd name="connsiteY11998" fmla="*/ 692986 h 5756219"/>
              <a:gd name="connsiteX11999" fmla="*/ 2788253 w 6226010"/>
              <a:gd name="connsiteY11999" fmla="*/ 717444 h 5756219"/>
              <a:gd name="connsiteX12000" fmla="*/ 2869779 w 6226010"/>
              <a:gd name="connsiteY12000" fmla="*/ 733750 h 5756219"/>
              <a:gd name="connsiteX12001" fmla="*/ 2869779 w 6226010"/>
              <a:gd name="connsiteY12001" fmla="*/ 771796 h 5756219"/>
              <a:gd name="connsiteX12002" fmla="*/ 2785535 w 6226010"/>
              <a:gd name="connsiteY12002" fmla="*/ 755491 h 5756219"/>
              <a:gd name="connsiteX12003" fmla="*/ 2782817 w 6226010"/>
              <a:gd name="connsiteY12003" fmla="*/ 779949 h 5756219"/>
              <a:gd name="connsiteX12004" fmla="*/ 2869779 w 6226010"/>
              <a:gd name="connsiteY12004" fmla="*/ 796254 h 5756219"/>
              <a:gd name="connsiteX12005" fmla="*/ 2869779 w 6226010"/>
              <a:gd name="connsiteY12005" fmla="*/ 834301 h 5756219"/>
              <a:gd name="connsiteX12006" fmla="*/ 2780100 w 6226010"/>
              <a:gd name="connsiteY12006" fmla="*/ 815277 h 5756219"/>
              <a:gd name="connsiteX12007" fmla="*/ 2777382 w 6226010"/>
              <a:gd name="connsiteY12007" fmla="*/ 839736 h 5756219"/>
              <a:gd name="connsiteX12008" fmla="*/ 2869779 w 6226010"/>
              <a:gd name="connsiteY12008" fmla="*/ 858759 h 5756219"/>
              <a:gd name="connsiteX12009" fmla="*/ 2869779 w 6226010"/>
              <a:gd name="connsiteY12009" fmla="*/ 896805 h 5756219"/>
              <a:gd name="connsiteX12010" fmla="*/ 2771947 w 6226010"/>
              <a:gd name="connsiteY12010" fmla="*/ 877782 h 5756219"/>
              <a:gd name="connsiteX12011" fmla="*/ 2769230 w 6226010"/>
              <a:gd name="connsiteY12011" fmla="*/ 902241 h 5756219"/>
              <a:gd name="connsiteX12012" fmla="*/ 2869779 w 6226010"/>
              <a:gd name="connsiteY12012" fmla="*/ 921264 h 5756219"/>
              <a:gd name="connsiteX12013" fmla="*/ 2869779 w 6226010"/>
              <a:gd name="connsiteY12013" fmla="*/ 948440 h 5756219"/>
              <a:gd name="connsiteX12014" fmla="*/ 2766512 w 6226010"/>
              <a:gd name="connsiteY12014" fmla="*/ 929417 h 5756219"/>
              <a:gd name="connsiteX12015" fmla="*/ 2763794 w 6226010"/>
              <a:gd name="connsiteY12015" fmla="*/ 953875 h 5756219"/>
              <a:gd name="connsiteX12016" fmla="*/ 2880651 w 6226010"/>
              <a:gd name="connsiteY12016" fmla="*/ 975616 h 5756219"/>
              <a:gd name="connsiteX12017" fmla="*/ 2880651 w 6226010"/>
              <a:gd name="connsiteY12017" fmla="*/ 1013662 h 5756219"/>
              <a:gd name="connsiteX12018" fmla="*/ 2758359 w 6226010"/>
              <a:gd name="connsiteY12018" fmla="*/ 989204 h 5756219"/>
              <a:gd name="connsiteX12019" fmla="*/ 2755642 w 6226010"/>
              <a:gd name="connsiteY12019" fmla="*/ 1013662 h 5756219"/>
              <a:gd name="connsiteX12020" fmla="*/ 2880651 w 6226010"/>
              <a:gd name="connsiteY12020" fmla="*/ 1038120 h 5756219"/>
              <a:gd name="connsiteX12021" fmla="*/ 2880651 w 6226010"/>
              <a:gd name="connsiteY12021" fmla="*/ 1073449 h 5756219"/>
              <a:gd name="connsiteX12022" fmla="*/ 2752924 w 6226010"/>
              <a:gd name="connsiteY12022" fmla="*/ 1048991 h 5756219"/>
              <a:gd name="connsiteX12023" fmla="*/ 2750206 w 6226010"/>
              <a:gd name="connsiteY12023" fmla="*/ 1073449 h 5756219"/>
              <a:gd name="connsiteX12024" fmla="*/ 2880651 w 6226010"/>
              <a:gd name="connsiteY12024" fmla="*/ 1100625 h 5756219"/>
              <a:gd name="connsiteX12025" fmla="*/ 2880651 w 6226010"/>
              <a:gd name="connsiteY12025" fmla="*/ 1138671 h 5756219"/>
              <a:gd name="connsiteX12026" fmla="*/ 2747489 w 6226010"/>
              <a:gd name="connsiteY12026" fmla="*/ 1111495 h 5756219"/>
              <a:gd name="connsiteX12027" fmla="*/ 2744771 w 6226010"/>
              <a:gd name="connsiteY12027" fmla="*/ 1135954 h 5756219"/>
              <a:gd name="connsiteX12028" fmla="*/ 2880651 w 6226010"/>
              <a:gd name="connsiteY12028" fmla="*/ 1163130 h 5756219"/>
              <a:gd name="connsiteX12029" fmla="*/ 2880651 w 6226010"/>
              <a:gd name="connsiteY12029" fmla="*/ 1183255 h 5756219"/>
              <a:gd name="connsiteX12030" fmla="*/ 2473012 w 6226010"/>
              <a:gd name="connsiteY12030" fmla="*/ 1258246 h 5756219"/>
              <a:gd name="connsiteX12031" fmla="*/ 2478447 w 6226010"/>
              <a:gd name="connsiteY12031" fmla="*/ 548953 h 5756219"/>
              <a:gd name="connsiteX12032" fmla="*/ 2478447 w 6226010"/>
              <a:gd name="connsiteY12032" fmla="*/ 543518 h 5756219"/>
              <a:gd name="connsiteX12033" fmla="*/ 2538234 w 6226010"/>
              <a:gd name="connsiteY12033" fmla="*/ 516342 h 5756219"/>
              <a:gd name="connsiteX12034" fmla="*/ 2538234 w 6226010"/>
              <a:gd name="connsiteY12034" fmla="*/ 451120 h 5756219"/>
              <a:gd name="connsiteX12035" fmla="*/ 2538234 w 6226010"/>
              <a:gd name="connsiteY12035" fmla="*/ 429379 h 5756219"/>
              <a:gd name="connsiteX12036" fmla="*/ 2437683 w 6226010"/>
              <a:gd name="connsiteY12036" fmla="*/ 388616 h 5756219"/>
              <a:gd name="connsiteX12037" fmla="*/ 2437683 w 6226010"/>
              <a:gd name="connsiteY12037" fmla="*/ 385898 h 5756219"/>
              <a:gd name="connsiteX12038" fmla="*/ 2538234 w 6226010"/>
              <a:gd name="connsiteY12038" fmla="*/ 426662 h 5756219"/>
              <a:gd name="connsiteX12039" fmla="*/ 2538234 w 6226010"/>
              <a:gd name="connsiteY12039" fmla="*/ 404921 h 5756219"/>
              <a:gd name="connsiteX12040" fmla="*/ 2437683 w 6226010"/>
              <a:gd name="connsiteY12040" fmla="*/ 364157 h 5756219"/>
              <a:gd name="connsiteX12041" fmla="*/ 2437683 w 6226010"/>
              <a:gd name="connsiteY12041" fmla="*/ 361440 h 5756219"/>
              <a:gd name="connsiteX12042" fmla="*/ 2538234 w 6226010"/>
              <a:gd name="connsiteY12042" fmla="*/ 402203 h 5756219"/>
              <a:gd name="connsiteX12043" fmla="*/ 2538234 w 6226010"/>
              <a:gd name="connsiteY12043" fmla="*/ 383180 h 5756219"/>
              <a:gd name="connsiteX12044" fmla="*/ 2437683 w 6226010"/>
              <a:gd name="connsiteY12044" fmla="*/ 339699 h 5756219"/>
              <a:gd name="connsiteX12045" fmla="*/ 2437683 w 6226010"/>
              <a:gd name="connsiteY12045" fmla="*/ 336981 h 5756219"/>
              <a:gd name="connsiteX12046" fmla="*/ 2538234 w 6226010"/>
              <a:gd name="connsiteY12046" fmla="*/ 380463 h 5756219"/>
              <a:gd name="connsiteX12047" fmla="*/ 2538234 w 6226010"/>
              <a:gd name="connsiteY12047" fmla="*/ 358722 h 5756219"/>
              <a:gd name="connsiteX12048" fmla="*/ 2437683 w 6226010"/>
              <a:gd name="connsiteY12048" fmla="*/ 315241 h 5756219"/>
              <a:gd name="connsiteX12049" fmla="*/ 2437683 w 6226010"/>
              <a:gd name="connsiteY12049" fmla="*/ 312523 h 5756219"/>
              <a:gd name="connsiteX12050" fmla="*/ 2538234 w 6226010"/>
              <a:gd name="connsiteY12050" fmla="*/ 356004 h 5756219"/>
              <a:gd name="connsiteX12051" fmla="*/ 2538234 w 6226010"/>
              <a:gd name="connsiteY12051" fmla="*/ 336981 h 5756219"/>
              <a:gd name="connsiteX12052" fmla="*/ 2437683 w 6226010"/>
              <a:gd name="connsiteY12052" fmla="*/ 290782 h 5756219"/>
              <a:gd name="connsiteX12053" fmla="*/ 2437683 w 6226010"/>
              <a:gd name="connsiteY12053" fmla="*/ 288065 h 5756219"/>
              <a:gd name="connsiteX12054" fmla="*/ 2538234 w 6226010"/>
              <a:gd name="connsiteY12054" fmla="*/ 334264 h 5756219"/>
              <a:gd name="connsiteX12055" fmla="*/ 2538234 w 6226010"/>
              <a:gd name="connsiteY12055" fmla="*/ 315241 h 5756219"/>
              <a:gd name="connsiteX12056" fmla="*/ 2437683 w 6226010"/>
              <a:gd name="connsiteY12056" fmla="*/ 269041 h 5756219"/>
              <a:gd name="connsiteX12057" fmla="*/ 2437683 w 6226010"/>
              <a:gd name="connsiteY12057" fmla="*/ 266324 h 5756219"/>
              <a:gd name="connsiteX12058" fmla="*/ 2538234 w 6226010"/>
              <a:gd name="connsiteY12058" fmla="*/ 312523 h 5756219"/>
              <a:gd name="connsiteX12059" fmla="*/ 2538234 w 6226010"/>
              <a:gd name="connsiteY12059" fmla="*/ 290782 h 5756219"/>
              <a:gd name="connsiteX12060" fmla="*/ 2437683 w 6226010"/>
              <a:gd name="connsiteY12060" fmla="*/ 244583 h 5756219"/>
              <a:gd name="connsiteX12061" fmla="*/ 2437683 w 6226010"/>
              <a:gd name="connsiteY12061" fmla="*/ 239148 h 5756219"/>
              <a:gd name="connsiteX12062" fmla="*/ 2538234 w 6226010"/>
              <a:gd name="connsiteY12062" fmla="*/ 285347 h 5756219"/>
              <a:gd name="connsiteX12063" fmla="*/ 2538234 w 6226010"/>
              <a:gd name="connsiteY12063" fmla="*/ 269041 h 5756219"/>
              <a:gd name="connsiteX12064" fmla="*/ 2437683 w 6226010"/>
              <a:gd name="connsiteY12064" fmla="*/ 222842 h 5756219"/>
              <a:gd name="connsiteX12065" fmla="*/ 2437683 w 6226010"/>
              <a:gd name="connsiteY12065" fmla="*/ 220125 h 5756219"/>
              <a:gd name="connsiteX12066" fmla="*/ 2538234 w 6226010"/>
              <a:gd name="connsiteY12066" fmla="*/ 266324 h 5756219"/>
              <a:gd name="connsiteX12067" fmla="*/ 2538234 w 6226010"/>
              <a:gd name="connsiteY12067" fmla="*/ 59787 h 5756219"/>
              <a:gd name="connsiteX12068" fmla="*/ 2571432 w 6226010"/>
              <a:gd name="connsiteY12068" fmla="*/ 53751 h 5756219"/>
              <a:gd name="connsiteX12069" fmla="*/ 2714877 w 6226010"/>
              <a:gd name="connsiteY12069" fmla="*/ 27186 h 5756219"/>
              <a:gd name="connsiteX12070" fmla="*/ 2714877 w 6226010"/>
              <a:gd name="connsiteY12070" fmla="*/ 27670 h 57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</a:cxnLst>
            <a:rect l="l" t="t" r="r" b="b"/>
            <a:pathLst>
              <a:path w="6226010" h="5756219">
                <a:moveTo>
                  <a:pt x="3489392" y="5744990"/>
                </a:moveTo>
                <a:cubicBezTo>
                  <a:pt x="3497545" y="5744990"/>
                  <a:pt x="3492110" y="5758578"/>
                  <a:pt x="3483957" y="5755860"/>
                </a:cubicBezTo>
                <a:cubicBezTo>
                  <a:pt x="3481239" y="5753143"/>
                  <a:pt x="3481239" y="5747707"/>
                  <a:pt x="3478522" y="5747707"/>
                </a:cubicBezTo>
                <a:cubicBezTo>
                  <a:pt x="3478522" y="5742272"/>
                  <a:pt x="3486675" y="5747707"/>
                  <a:pt x="3486675" y="5750425"/>
                </a:cubicBezTo>
                <a:cubicBezTo>
                  <a:pt x="3489392" y="5747707"/>
                  <a:pt x="3489392" y="5744990"/>
                  <a:pt x="3489392" y="5744990"/>
                </a:cubicBezTo>
                <a:close/>
                <a:moveTo>
                  <a:pt x="3755716" y="5573781"/>
                </a:moveTo>
                <a:lnTo>
                  <a:pt x="3704081" y="5628133"/>
                </a:lnTo>
                <a:lnTo>
                  <a:pt x="3687776" y="5622697"/>
                </a:lnTo>
                <a:cubicBezTo>
                  <a:pt x="3685058" y="5609109"/>
                  <a:pt x="3682340" y="5598239"/>
                  <a:pt x="3679623" y="5587369"/>
                </a:cubicBezTo>
                <a:cubicBezTo>
                  <a:pt x="3706799" y="5581934"/>
                  <a:pt x="3731258" y="5579216"/>
                  <a:pt x="3755716" y="5573781"/>
                </a:cubicBezTo>
                <a:close/>
                <a:moveTo>
                  <a:pt x="3530156" y="5560192"/>
                </a:moveTo>
                <a:cubicBezTo>
                  <a:pt x="3535591" y="5576498"/>
                  <a:pt x="3530156" y="5603674"/>
                  <a:pt x="3524721" y="5617262"/>
                </a:cubicBezTo>
                <a:cubicBezTo>
                  <a:pt x="3508414" y="5611827"/>
                  <a:pt x="3511132" y="5587368"/>
                  <a:pt x="3502979" y="5571063"/>
                </a:cubicBezTo>
                <a:cubicBezTo>
                  <a:pt x="3505696" y="5560192"/>
                  <a:pt x="3511132" y="5576498"/>
                  <a:pt x="3513850" y="5576498"/>
                </a:cubicBezTo>
                <a:cubicBezTo>
                  <a:pt x="3522003" y="5573780"/>
                  <a:pt x="3511132" y="5568345"/>
                  <a:pt x="3513850" y="5562910"/>
                </a:cubicBezTo>
                <a:cubicBezTo>
                  <a:pt x="3522003" y="5565628"/>
                  <a:pt x="3522003" y="5557475"/>
                  <a:pt x="3530156" y="5560192"/>
                </a:cubicBezTo>
                <a:close/>
                <a:moveTo>
                  <a:pt x="3682977" y="5487030"/>
                </a:moveTo>
                <a:cubicBezTo>
                  <a:pt x="3690833" y="5484779"/>
                  <a:pt x="3700685" y="5487497"/>
                  <a:pt x="3712235" y="5497688"/>
                </a:cubicBezTo>
                <a:cubicBezTo>
                  <a:pt x="3728540" y="5489536"/>
                  <a:pt x="3750281" y="5489536"/>
                  <a:pt x="3772022" y="5494971"/>
                </a:cubicBezTo>
                <a:lnTo>
                  <a:pt x="3769304" y="5494971"/>
                </a:lnTo>
                <a:lnTo>
                  <a:pt x="3769304" y="5508559"/>
                </a:lnTo>
                <a:cubicBezTo>
                  <a:pt x="3769304" y="5541170"/>
                  <a:pt x="3772022" y="5511276"/>
                  <a:pt x="3761151" y="5524864"/>
                </a:cubicBezTo>
                <a:lnTo>
                  <a:pt x="3769304" y="5538452"/>
                </a:lnTo>
                <a:lnTo>
                  <a:pt x="3747563" y="5554758"/>
                </a:lnTo>
                <a:lnTo>
                  <a:pt x="3750281" y="5562911"/>
                </a:lnTo>
                <a:cubicBezTo>
                  <a:pt x="3725823" y="5568346"/>
                  <a:pt x="3701363" y="5571064"/>
                  <a:pt x="3674187" y="5573781"/>
                </a:cubicBezTo>
                <a:cubicBezTo>
                  <a:pt x="3653805" y="5545246"/>
                  <a:pt x="3659410" y="5493782"/>
                  <a:pt x="3682977" y="5487030"/>
                </a:cubicBezTo>
                <a:close/>
                <a:moveTo>
                  <a:pt x="3638774" y="5466563"/>
                </a:moveTo>
                <a:cubicBezTo>
                  <a:pt x="3646672" y="5466436"/>
                  <a:pt x="3659922" y="5476627"/>
                  <a:pt x="3657883" y="5486818"/>
                </a:cubicBezTo>
                <a:cubicBezTo>
                  <a:pt x="3652448" y="5489535"/>
                  <a:pt x="3649730" y="5478665"/>
                  <a:pt x="3647013" y="5486818"/>
                </a:cubicBezTo>
                <a:cubicBezTo>
                  <a:pt x="3638859" y="5484100"/>
                  <a:pt x="3641577" y="5470512"/>
                  <a:pt x="3633424" y="5470512"/>
                </a:cubicBezTo>
                <a:cubicBezTo>
                  <a:pt x="3634103" y="5467794"/>
                  <a:pt x="3636141" y="5466605"/>
                  <a:pt x="3638774" y="5466563"/>
                </a:cubicBezTo>
                <a:close/>
                <a:moveTo>
                  <a:pt x="3568201" y="5437900"/>
                </a:moveTo>
                <a:cubicBezTo>
                  <a:pt x="3633425" y="5448770"/>
                  <a:pt x="3638860" y="5524863"/>
                  <a:pt x="3657883" y="5584650"/>
                </a:cubicBezTo>
                <a:cubicBezTo>
                  <a:pt x="3617119" y="5590085"/>
                  <a:pt x="3576354" y="5598238"/>
                  <a:pt x="3538308" y="5609108"/>
                </a:cubicBezTo>
                <a:cubicBezTo>
                  <a:pt x="3543743" y="5546603"/>
                  <a:pt x="3554613" y="5492252"/>
                  <a:pt x="3568201" y="5437900"/>
                </a:cubicBezTo>
                <a:close/>
                <a:moveTo>
                  <a:pt x="3420772" y="5399514"/>
                </a:moveTo>
                <a:cubicBezTo>
                  <a:pt x="3424848" y="5401213"/>
                  <a:pt x="3428245" y="5405289"/>
                  <a:pt x="3426886" y="5410724"/>
                </a:cubicBezTo>
                <a:cubicBezTo>
                  <a:pt x="3464933" y="5402571"/>
                  <a:pt x="3492109" y="5424312"/>
                  <a:pt x="3524720" y="5429747"/>
                </a:cubicBezTo>
                <a:cubicBezTo>
                  <a:pt x="3527437" y="5437900"/>
                  <a:pt x="3530155" y="5448770"/>
                  <a:pt x="3538308" y="5451488"/>
                </a:cubicBezTo>
                <a:cubicBezTo>
                  <a:pt x="3546460" y="5451488"/>
                  <a:pt x="3543743" y="5440617"/>
                  <a:pt x="3549178" y="5435182"/>
                </a:cubicBezTo>
                <a:cubicBezTo>
                  <a:pt x="3562766" y="5465076"/>
                  <a:pt x="3538308" y="5511275"/>
                  <a:pt x="3535590" y="5552039"/>
                </a:cubicBezTo>
                <a:cubicBezTo>
                  <a:pt x="3532872" y="5557474"/>
                  <a:pt x="3519285" y="5552039"/>
                  <a:pt x="3519285" y="5560191"/>
                </a:cubicBezTo>
                <a:cubicBezTo>
                  <a:pt x="3511132" y="5554756"/>
                  <a:pt x="3527437" y="5549321"/>
                  <a:pt x="3524720" y="5541168"/>
                </a:cubicBezTo>
                <a:cubicBezTo>
                  <a:pt x="3519285" y="5541168"/>
                  <a:pt x="3505697" y="5541168"/>
                  <a:pt x="3505697" y="5554756"/>
                </a:cubicBezTo>
                <a:cubicBezTo>
                  <a:pt x="3500261" y="5541168"/>
                  <a:pt x="3492109" y="5524863"/>
                  <a:pt x="3492109" y="5503122"/>
                </a:cubicBezTo>
                <a:cubicBezTo>
                  <a:pt x="3475803" y="5497687"/>
                  <a:pt x="3456780" y="5470511"/>
                  <a:pt x="3462215" y="5443335"/>
                </a:cubicBezTo>
                <a:cubicBezTo>
                  <a:pt x="3454062" y="5440617"/>
                  <a:pt x="3456780" y="5451488"/>
                  <a:pt x="3448627" y="5448770"/>
                </a:cubicBezTo>
                <a:cubicBezTo>
                  <a:pt x="3437757" y="5429747"/>
                  <a:pt x="3421451" y="5418877"/>
                  <a:pt x="3410581" y="5402571"/>
                </a:cubicBezTo>
                <a:cubicBezTo>
                  <a:pt x="3411939" y="5398495"/>
                  <a:pt x="3416695" y="5397816"/>
                  <a:pt x="3420772" y="5399514"/>
                </a:cubicBezTo>
                <a:close/>
                <a:moveTo>
                  <a:pt x="3576355" y="5383550"/>
                </a:moveTo>
                <a:cubicBezTo>
                  <a:pt x="3584508" y="5394420"/>
                  <a:pt x="3595379" y="5402573"/>
                  <a:pt x="3598096" y="5418878"/>
                </a:cubicBezTo>
                <a:cubicBezTo>
                  <a:pt x="3587226" y="5427031"/>
                  <a:pt x="3581791" y="5418878"/>
                  <a:pt x="3568202" y="5418878"/>
                </a:cubicBezTo>
                <a:cubicBezTo>
                  <a:pt x="3568202" y="5408008"/>
                  <a:pt x="3570919" y="5397138"/>
                  <a:pt x="3576355" y="5383550"/>
                </a:cubicBezTo>
                <a:close/>
                <a:moveTo>
                  <a:pt x="3364382" y="5378114"/>
                </a:moveTo>
                <a:cubicBezTo>
                  <a:pt x="3383406" y="5383549"/>
                  <a:pt x="3402429" y="5391702"/>
                  <a:pt x="3407864" y="5410725"/>
                </a:cubicBezTo>
                <a:cubicBezTo>
                  <a:pt x="3391559" y="5402572"/>
                  <a:pt x="3364382" y="5405290"/>
                  <a:pt x="3364382" y="5378114"/>
                </a:cubicBezTo>
                <a:close/>
                <a:moveTo>
                  <a:pt x="3329054" y="5369962"/>
                </a:moveTo>
                <a:cubicBezTo>
                  <a:pt x="3337207" y="5369962"/>
                  <a:pt x="3339925" y="5378115"/>
                  <a:pt x="3342642" y="5383550"/>
                </a:cubicBezTo>
                <a:cubicBezTo>
                  <a:pt x="3331772" y="5383550"/>
                  <a:pt x="3326337" y="5378115"/>
                  <a:pt x="3329054" y="5369962"/>
                </a:cubicBezTo>
                <a:close/>
                <a:moveTo>
                  <a:pt x="3546462" y="5353656"/>
                </a:moveTo>
                <a:cubicBezTo>
                  <a:pt x="3554614" y="5359091"/>
                  <a:pt x="3562767" y="5367244"/>
                  <a:pt x="3568202" y="5375396"/>
                </a:cubicBezTo>
                <a:cubicBezTo>
                  <a:pt x="3562767" y="5386267"/>
                  <a:pt x="3562767" y="5402572"/>
                  <a:pt x="3560050" y="5416160"/>
                </a:cubicBezTo>
                <a:cubicBezTo>
                  <a:pt x="3522003" y="5416160"/>
                  <a:pt x="3494826" y="5394420"/>
                  <a:pt x="3464933" y="5391702"/>
                </a:cubicBezTo>
                <a:cubicBezTo>
                  <a:pt x="3478521" y="5359091"/>
                  <a:pt x="3516568" y="5356373"/>
                  <a:pt x="3546462" y="5353656"/>
                </a:cubicBezTo>
                <a:close/>
                <a:moveTo>
                  <a:pt x="3261113" y="5353655"/>
                </a:moveTo>
                <a:cubicBezTo>
                  <a:pt x="3263830" y="5356372"/>
                  <a:pt x="3269266" y="5361807"/>
                  <a:pt x="3271983" y="5367243"/>
                </a:cubicBezTo>
                <a:cubicBezTo>
                  <a:pt x="3291006" y="5364525"/>
                  <a:pt x="3293724" y="5378113"/>
                  <a:pt x="3310030" y="5378113"/>
                </a:cubicBezTo>
                <a:cubicBezTo>
                  <a:pt x="3312747" y="5386266"/>
                  <a:pt x="3304594" y="5386266"/>
                  <a:pt x="3307312" y="5397136"/>
                </a:cubicBezTo>
                <a:cubicBezTo>
                  <a:pt x="3307312" y="5402571"/>
                  <a:pt x="3320900" y="5397136"/>
                  <a:pt x="3315465" y="5408007"/>
                </a:cubicBezTo>
                <a:cubicBezTo>
                  <a:pt x="3326335" y="5408007"/>
                  <a:pt x="3318182" y="5391701"/>
                  <a:pt x="3323618" y="5386266"/>
                </a:cubicBezTo>
                <a:cubicBezTo>
                  <a:pt x="3337206" y="5391701"/>
                  <a:pt x="3353511" y="5397136"/>
                  <a:pt x="3358946" y="5410724"/>
                </a:cubicBezTo>
                <a:cubicBezTo>
                  <a:pt x="3367099" y="5413442"/>
                  <a:pt x="3367099" y="5399854"/>
                  <a:pt x="3372534" y="5408007"/>
                </a:cubicBezTo>
                <a:cubicBezTo>
                  <a:pt x="3413298" y="5424313"/>
                  <a:pt x="3462215" y="5456924"/>
                  <a:pt x="3456780" y="5500406"/>
                </a:cubicBezTo>
                <a:cubicBezTo>
                  <a:pt x="3448627" y="5500406"/>
                  <a:pt x="3454062" y="5484100"/>
                  <a:pt x="3448627" y="5481382"/>
                </a:cubicBezTo>
                <a:cubicBezTo>
                  <a:pt x="3437756" y="5478665"/>
                  <a:pt x="3440474" y="5489535"/>
                  <a:pt x="3432321" y="5486818"/>
                </a:cubicBezTo>
                <a:cubicBezTo>
                  <a:pt x="3435039" y="5492253"/>
                  <a:pt x="3429604" y="5505841"/>
                  <a:pt x="3435039" y="5505841"/>
                </a:cubicBezTo>
                <a:cubicBezTo>
                  <a:pt x="3432321" y="5519429"/>
                  <a:pt x="3426886" y="5500406"/>
                  <a:pt x="3413298" y="5505841"/>
                </a:cubicBezTo>
                <a:cubicBezTo>
                  <a:pt x="3418733" y="5519429"/>
                  <a:pt x="3424168" y="5516711"/>
                  <a:pt x="3410581" y="5527581"/>
                </a:cubicBezTo>
                <a:cubicBezTo>
                  <a:pt x="3413298" y="5535734"/>
                  <a:pt x="3424168" y="5527581"/>
                  <a:pt x="3429604" y="5527581"/>
                </a:cubicBezTo>
                <a:cubicBezTo>
                  <a:pt x="3424168" y="5530299"/>
                  <a:pt x="3424168" y="5543887"/>
                  <a:pt x="3429604" y="5549322"/>
                </a:cubicBezTo>
                <a:cubicBezTo>
                  <a:pt x="3443192" y="5549322"/>
                  <a:pt x="3443192" y="5535734"/>
                  <a:pt x="3448627" y="5524864"/>
                </a:cubicBezTo>
                <a:cubicBezTo>
                  <a:pt x="3459497" y="5524864"/>
                  <a:pt x="3454062" y="5541169"/>
                  <a:pt x="3470368" y="5538452"/>
                </a:cubicBezTo>
                <a:cubicBezTo>
                  <a:pt x="3475803" y="5538452"/>
                  <a:pt x="3470368" y="5524864"/>
                  <a:pt x="3475803" y="5522146"/>
                </a:cubicBezTo>
                <a:cubicBezTo>
                  <a:pt x="3473085" y="5511276"/>
                  <a:pt x="3467650" y="5519429"/>
                  <a:pt x="3459497" y="5519429"/>
                </a:cubicBezTo>
                <a:cubicBezTo>
                  <a:pt x="3456780" y="5508558"/>
                  <a:pt x="3470368" y="5516711"/>
                  <a:pt x="3467650" y="5505841"/>
                </a:cubicBezTo>
                <a:cubicBezTo>
                  <a:pt x="3486673" y="5519429"/>
                  <a:pt x="3486673" y="5554757"/>
                  <a:pt x="3492108" y="5573781"/>
                </a:cubicBezTo>
                <a:cubicBezTo>
                  <a:pt x="3492108" y="5579216"/>
                  <a:pt x="3481238" y="5573781"/>
                  <a:pt x="3478520" y="5579216"/>
                </a:cubicBezTo>
                <a:cubicBezTo>
                  <a:pt x="3497543" y="5600956"/>
                  <a:pt x="3513849" y="5625415"/>
                  <a:pt x="3511131" y="5666179"/>
                </a:cubicBezTo>
                <a:cubicBezTo>
                  <a:pt x="3467650" y="5693355"/>
                  <a:pt x="3416016" y="5715095"/>
                  <a:pt x="3367099" y="5736836"/>
                </a:cubicBezTo>
                <a:lnTo>
                  <a:pt x="3367099" y="5723248"/>
                </a:lnTo>
                <a:lnTo>
                  <a:pt x="3367099" y="5668896"/>
                </a:lnTo>
                <a:lnTo>
                  <a:pt x="3358946" y="5652591"/>
                </a:lnTo>
                <a:lnTo>
                  <a:pt x="3358946" y="5636285"/>
                </a:lnTo>
                <a:lnTo>
                  <a:pt x="3358946" y="5611827"/>
                </a:lnTo>
                <a:lnTo>
                  <a:pt x="3345358" y="5598239"/>
                </a:lnTo>
                <a:lnTo>
                  <a:pt x="3353511" y="5576498"/>
                </a:lnTo>
                <a:lnTo>
                  <a:pt x="3337206" y="5568345"/>
                </a:lnTo>
                <a:lnTo>
                  <a:pt x="3342641" y="5554757"/>
                </a:lnTo>
                <a:lnTo>
                  <a:pt x="3331770" y="5530299"/>
                </a:lnTo>
                <a:cubicBezTo>
                  <a:pt x="3345358" y="5500406"/>
                  <a:pt x="3326335" y="5470512"/>
                  <a:pt x="3339923" y="5437901"/>
                </a:cubicBezTo>
                <a:lnTo>
                  <a:pt x="3318182" y="5446054"/>
                </a:lnTo>
                <a:cubicBezTo>
                  <a:pt x="3299159" y="5437901"/>
                  <a:pt x="3315465" y="5437901"/>
                  <a:pt x="3296442" y="5446054"/>
                </a:cubicBezTo>
                <a:cubicBezTo>
                  <a:pt x="3277418" y="5432466"/>
                  <a:pt x="3269266" y="5440619"/>
                  <a:pt x="3266548" y="5408007"/>
                </a:cubicBezTo>
                <a:cubicBezTo>
                  <a:pt x="3258395" y="5408007"/>
                  <a:pt x="3255678" y="5405289"/>
                  <a:pt x="3252960" y="5405289"/>
                </a:cubicBezTo>
                <a:lnTo>
                  <a:pt x="3251602" y="5403931"/>
                </a:lnTo>
                <a:lnTo>
                  <a:pt x="3242090" y="5394419"/>
                </a:lnTo>
                <a:cubicBezTo>
                  <a:pt x="3250242" y="5375395"/>
                  <a:pt x="3250242" y="5391701"/>
                  <a:pt x="3242090" y="5372678"/>
                </a:cubicBezTo>
                <a:cubicBezTo>
                  <a:pt x="3247525" y="5367243"/>
                  <a:pt x="3255678" y="5359090"/>
                  <a:pt x="3261113" y="5353655"/>
                </a:cubicBezTo>
                <a:close/>
                <a:moveTo>
                  <a:pt x="3269266" y="5340068"/>
                </a:moveTo>
                <a:cubicBezTo>
                  <a:pt x="3277420" y="5342785"/>
                  <a:pt x="3285573" y="5348220"/>
                  <a:pt x="3288290" y="5353656"/>
                </a:cubicBezTo>
                <a:cubicBezTo>
                  <a:pt x="3277420" y="5356373"/>
                  <a:pt x="3271984" y="5350938"/>
                  <a:pt x="3263831" y="5345503"/>
                </a:cubicBezTo>
                <a:cubicBezTo>
                  <a:pt x="3266548" y="5342785"/>
                  <a:pt x="3269266" y="5340068"/>
                  <a:pt x="3269266" y="5340068"/>
                </a:cubicBezTo>
                <a:close/>
                <a:moveTo>
                  <a:pt x="3356229" y="5337351"/>
                </a:moveTo>
                <a:cubicBezTo>
                  <a:pt x="3364383" y="5340068"/>
                  <a:pt x="3367101" y="5353656"/>
                  <a:pt x="3377971" y="5359092"/>
                </a:cubicBezTo>
                <a:cubicBezTo>
                  <a:pt x="3372536" y="5369962"/>
                  <a:pt x="3364383" y="5353656"/>
                  <a:pt x="3353512" y="5356374"/>
                </a:cubicBezTo>
                <a:cubicBezTo>
                  <a:pt x="3364383" y="5350939"/>
                  <a:pt x="3350794" y="5342786"/>
                  <a:pt x="3356229" y="5337351"/>
                </a:cubicBezTo>
                <a:close/>
                <a:moveTo>
                  <a:pt x="3551897" y="5329198"/>
                </a:moveTo>
                <a:cubicBezTo>
                  <a:pt x="3560049" y="5331915"/>
                  <a:pt x="3562767" y="5342786"/>
                  <a:pt x="3562767" y="5353656"/>
                </a:cubicBezTo>
                <a:cubicBezTo>
                  <a:pt x="3554614" y="5348221"/>
                  <a:pt x="3546461" y="5340068"/>
                  <a:pt x="3551897" y="5329198"/>
                </a:cubicBezTo>
                <a:close/>
                <a:moveTo>
                  <a:pt x="3573638" y="5304740"/>
                </a:moveTo>
                <a:cubicBezTo>
                  <a:pt x="3579073" y="5312893"/>
                  <a:pt x="3573638" y="5331916"/>
                  <a:pt x="3576355" y="5340068"/>
                </a:cubicBezTo>
                <a:cubicBezTo>
                  <a:pt x="3565485" y="5340068"/>
                  <a:pt x="3573638" y="5323763"/>
                  <a:pt x="3560050" y="5326481"/>
                </a:cubicBezTo>
                <a:cubicBezTo>
                  <a:pt x="3560050" y="5315610"/>
                  <a:pt x="3570920" y="5315610"/>
                  <a:pt x="3573638" y="5304740"/>
                </a:cubicBezTo>
                <a:close/>
                <a:moveTo>
                  <a:pt x="3326336" y="5304740"/>
                </a:moveTo>
                <a:cubicBezTo>
                  <a:pt x="3339924" y="5307457"/>
                  <a:pt x="3350795" y="5312893"/>
                  <a:pt x="3348077" y="5331916"/>
                </a:cubicBezTo>
                <a:cubicBezTo>
                  <a:pt x="3337207" y="5340068"/>
                  <a:pt x="3320901" y="5337351"/>
                  <a:pt x="3310030" y="5334633"/>
                </a:cubicBezTo>
                <a:lnTo>
                  <a:pt x="3326336" y="5321045"/>
                </a:lnTo>
                <a:lnTo>
                  <a:pt x="3318182" y="5307457"/>
                </a:lnTo>
                <a:cubicBezTo>
                  <a:pt x="3326336" y="5307457"/>
                  <a:pt x="3326336" y="5307457"/>
                  <a:pt x="3326336" y="5304740"/>
                </a:cubicBezTo>
                <a:close/>
                <a:moveTo>
                  <a:pt x="3508415" y="5288434"/>
                </a:moveTo>
                <a:cubicBezTo>
                  <a:pt x="3513850" y="5291151"/>
                  <a:pt x="3524720" y="5299304"/>
                  <a:pt x="3519285" y="5304739"/>
                </a:cubicBezTo>
                <a:cubicBezTo>
                  <a:pt x="3508415" y="5304739"/>
                  <a:pt x="3505697" y="5299304"/>
                  <a:pt x="3508415" y="5288434"/>
                </a:cubicBezTo>
                <a:close/>
                <a:moveTo>
                  <a:pt x="3380009" y="5274505"/>
                </a:moveTo>
                <a:cubicBezTo>
                  <a:pt x="3384086" y="5274166"/>
                  <a:pt x="3388842" y="5274845"/>
                  <a:pt x="3391559" y="5274845"/>
                </a:cubicBezTo>
                <a:cubicBezTo>
                  <a:pt x="3391559" y="5282998"/>
                  <a:pt x="3375253" y="5282998"/>
                  <a:pt x="3372536" y="5280281"/>
                </a:cubicBezTo>
                <a:cubicBezTo>
                  <a:pt x="3372536" y="5276204"/>
                  <a:pt x="3375933" y="5274845"/>
                  <a:pt x="3380009" y="5274505"/>
                </a:cubicBezTo>
                <a:close/>
                <a:moveTo>
                  <a:pt x="3437756" y="5269410"/>
                </a:moveTo>
                <a:cubicBezTo>
                  <a:pt x="3448627" y="5269410"/>
                  <a:pt x="3456780" y="5272127"/>
                  <a:pt x="3459497" y="5280280"/>
                </a:cubicBezTo>
                <a:cubicBezTo>
                  <a:pt x="3470368" y="5282998"/>
                  <a:pt x="3467650" y="5269410"/>
                  <a:pt x="3475803" y="5277563"/>
                </a:cubicBezTo>
                <a:cubicBezTo>
                  <a:pt x="3478520" y="5296586"/>
                  <a:pt x="3494826" y="5302021"/>
                  <a:pt x="3508414" y="5312891"/>
                </a:cubicBezTo>
                <a:cubicBezTo>
                  <a:pt x="3508414" y="5318326"/>
                  <a:pt x="3500261" y="5318326"/>
                  <a:pt x="3497543" y="5323762"/>
                </a:cubicBezTo>
                <a:cubicBezTo>
                  <a:pt x="3500261" y="5337350"/>
                  <a:pt x="3508414" y="5342785"/>
                  <a:pt x="3522002" y="5345502"/>
                </a:cubicBezTo>
                <a:cubicBezTo>
                  <a:pt x="3494826" y="5359090"/>
                  <a:pt x="3462215" y="5364525"/>
                  <a:pt x="3445909" y="5383549"/>
                </a:cubicBezTo>
                <a:cubicBezTo>
                  <a:pt x="3413298" y="5375396"/>
                  <a:pt x="3375252" y="5369961"/>
                  <a:pt x="3383405" y="5318326"/>
                </a:cubicBezTo>
                <a:cubicBezTo>
                  <a:pt x="3396993" y="5321044"/>
                  <a:pt x="3399710" y="5331914"/>
                  <a:pt x="3416016" y="5331914"/>
                </a:cubicBezTo>
                <a:cubicBezTo>
                  <a:pt x="3413298" y="5315609"/>
                  <a:pt x="3399710" y="5312891"/>
                  <a:pt x="3377969" y="5312891"/>
                </a:cubicBezTo>
                <a:cubicBezTo>
                  <a:pt x="3369817" y="5310174"/>
                  <a:pt x="3388840" y="5302021"/>
                  <a:pt x="3377969" y="5293868"/>
                </a:cubicBezTo>
                <a:cubicBezTo>
                  <a:pt x="3375252" y="5293868"/>
                  <a:pt x="3375252" y="5291151"/>
                  <a:pt x="3375252" y="5288433"/>
                </a:cubicBezTo>
                <a:cubicBezTo>
                  <a:pt x="3396993" y="5310174"/>
                  <a:pt x="3421451" y="5280280"/>
                  <a:pt x="3437756" y="5269410"/>
                </a:cubicBezTo>
                <a:close/>
                <a:moveTo>
                  <a:pt x="3402429" y="5263976"/>
                </a:moveTo>
                <a:cubicBezTo>
                  <a:pt x="3413299" y="5266693"/>
                  <a:pt x="3399711" y="5280281"/>
                  <a:pt x="3394276" y="5272129"/>
                </a:cubicBezTo>
                <a:cubicBezTo>
                  <a:pt x="3391558" y="5263976"/>
                  <a:pt x="3402429" y="5269411"/>
                  <a:pt x="3402429" y="5263976"/>
                </a:cubicBezTo>
                <a:close/>
                <a:moveTo>
                  <a:pt x="3356230" y="5261258"/>
                </a:moveTo>
                <a:cubicBezTo>
                  <a:pt x="3364383" y="5258540"/>
                  <a:pt x="3364383" y="5266693"/>
                  <a:pt x="3364383" y="5274846"/>
                </a:cubicBezTo>
                <a:cubicBezTo>
                  <a:pt x="3356230" y="5274846"/>
                  <a:pt x="3356230" y="5269411"/>
                  <a:pt x="3356230" y="5261258"/>
                </a:cubicBezTo>
                <a:close/>
                <a:moveTo>
                  <a:pt x="3326335" y="5258541"/>
                </a:moveTo>
                <a:cubicBezTo>
                  <a:pt x="3337207" y="5263976"/>
                  <a:pt x="3348077" y="5266693"/>
                  <a:pt x="3356230" y="5274846"/>
                </a:cubicBezTo>
                <a:cubicBezTo>
                  <a:pt x="3356230" y="5277564"/>
                  <a:pt x="3350795" y="5277564"/>
                  <a:pt x="3350795" y="5282999"/>
                </a:cubicBezTo>
                <a:cubicBezTo>
                  <a:pt x="3353512" y="5291152"/>
                  <a:pt x="3361665" y="5277564"/>
                  <a:pt x="3364383" y="5285717"/>
                </a:cubicBezTo>
                <a:cubicBezTo>
                  <a:pt x="3350795" y="5302022"/>
                  <a:pt x="3372535" y="5321045"/>
                  <a:pt x="3369818" y="5334633"/>
                </a:cubicBezTo>
                <a:cubicBezTo>
                  <a:pt x="3367100" y="5331916"/>
                  <a:pt x="3348077" y="5312893"/>
                  <a:pt x="3356230" y="5299305"/>
                </a:cubicBezTo>
                <a:cubicBezTo>
                  <a:pt x="3345359" y="5296587"/>
                  <a:pt x="3337207" y="5291152"/>
                  <a:pt x="3329053" y="5285717"/>
                </a:cubicBezTo>
                <a:cubicBezTo>
                  <a:pt x="3326335" y="5282999"/>
                  <a:pt x="3326335" y="5282999"/>
                  <a:pt x="3323618" y="5280281"/>
                </a:cubicBezTo>
                <a:cubicBezTo>
                  <a:pt x="3331770" y="5258541"/>
                  <a:pt x="3318183" y="5280281"/>
                  <a:pt x="3326335" y="5258541"/>
                </a:cubicBezTo>
                <a:close/>
                <a:moveTo>
                  <a:pt x="3606248" y="5253104"/>
                </a:moveTo>
                <a:lnTo>
                  <a:pt x="3619836" y="5266692"/>
                </a:lnTo>
                <a:lnTo>
                  <a:pt x="3619836" y="5288432"/>
                </a:lnTo>
                <a:lnTo>
                  <a:pt x="3636142" y="5296585"/>
                </a:lnTo>
                <a:cubicBezTo>
                  <a:pt x="3622554" y="5326479"/>
                  <a:pt x="3641577" y="5293868"/>
                  <a:pt x="3627989" y="5326479"/>
                </a:cubicBezTo>
                <a:cubicBezTo>
                  <a:pt x="3647012" y="5337349"/>
                  <a:pt x="3638859" y="5326479"/>
                  <a:pt x="3644295" y="5348219"/>
                </a:cubicBezTo>
                <a:lnTo>
                  <a:pt x="3627989" y="5348219"/>
                </a:lnTo>
                <a:cubicBezTo>
                  <a:pt x="3636142" y="5367243"/>
                  <a:pt x="3636142" y="5350937"/>
                  <a:pt x="3627989" y="5369960"/>
                </a:cubicBezTo>
                <a:lnTo>
                  <a:pt x="3666035" y="5369960"/>
                </a:lnTo>
                <a:cubicBezTo>
                  <a:pt x="3682341" y="5369960"/>
                  <a:pt x="3679623" y="5372678"/>
                  <a:pt x="3685058" y="5380831"/>
                </a:cubicBezTo>
                <a:cubicBezTo>
                  <a:pt x="3679623" y="5383548"/>
                  <a:pt x="3676906" y="5386266"/>
                  <a:pt x="3674188" y="5391701"/>
                </a:cubicBezTo>
                <a:cubicBezTo>
                  <a:pt x="3687776" y="5394419"/>
                  <a:pt x="3701364" y="5391701"/>
                  <a:pt x="3714952" y="5391701"/>
                </a:cubicBezTo>
                <a:lnTo>
                  <a:pt x="3720387" y="5397136"/>
                </a:lnTo>
                <a:cubicBezTo>
                  <a:pt x="3704082" y="5397136"/>
                  <a:pt x="3690494" y="5397136"/>
                  <a:pt x="3674188" y="5405289"/>
                </a:cubicBezTo>
                <a:cubicBezTo>
                  <a:pt x="3690494" y="5418877"/>
                  <a:pt x="3720387" y="5421595"/>
                  <a:pt x="3750281" y="5424312"/>
                </a:cubicBezTo>
                <a:lnTo>
                  <a:pt x="3766586" y="5437900"/>
                </a:lnTo>
                <a:lnTo>
                  <a:pt x="3758433" y="5451488"/>
                </a:lnTo>
                <a:lnTo>
                  <a:pt x="3769304" y="5465076"/>
                </a:lnTo>
                <a:lnTo>
                  <a:pt x="3761151" y="5478664"/>
                </a:lnTo>
                <a:cubicBezTo>
                  <a:pt x="3769304" y="5484099"/>
                  <a:pt x="3769304" y="5473229"/>
                  <a:pt x="3769304" y="5484099"/>
                </a:cubicBezTo>
                <a:cubicBezTo>
                  <a:pt x="3736693" y="5481382"/>
                  <a:pt x="3706799" y="5475947"/>
                  <a:pt x="3676906" y="5467794"/>
                </a:cubicBezTo>
                <a:cubicBezTo>
                  <a:pt x="3676906" y="5448771"/>
                  <a:pt x="3695929" y="5446053"/>
                  <a:pt x="3687776" y="5429747"/>
                </a:cubicBezTo>
                <a:cubicBezTo>
                  <a:pt x="3676906" y="5427030"/>
                  <a:pt x="3676906" y="5435183"/>
                  <a:pt x="3671470" y="5440618"/>
                </a:cubicBezTo>
                <a:cubicBezTo>
                  <a:pt x="3663318" y="5435183"/>
                  <a:pt x="3660600" y="5424312"/>
                  <a:pt x="3649730" y="5418877"/>
                </a:cubicBezTo>
                <a:cubicBezTo>
                  <a:pt x="3641577" y="5418877"/>
                  <a:pt x="3644295" y="5429747"/>
                  <a:pt x="3644295" y="5437900"/>
                </a:cubicBezTo>
                <a:cubicBezTo>
                  <a:pt x="3633424" y="5435183"/>
                  <a:pt x="3630707" y="5443335"/>
                  <a:pt x="3622554" y="5443335"/>
                </a:cubicBezTo>
                <a:cubicBezTo>
                  <a:pt x="3611683" y="5408007"/>
                  <a:pt x="3595378" y="5364525"/>
                  <a:pt x="3598095" y="5323761"/>
                </a:cubicBezTo>
                <a:cubicBezTo>
                  <a:pt x="3603531" y="5323761"/>
                  <a:pt x="3600813" y="5331914"/>
                  <a:pt x="3606248" y="5331914"/>
                </a:cubicBezTo>
                <a:cubicBezTo>
                  <a:pt x="3611683" y="5329196"/>
                  <a:pt x="3600813" y="5318326"/>
                  <a:pt x="3611683" y="5315608"/>
                </a:cubicBezTo>
                <a:cubicBezTo>
                  <a:pt x="3608966" y="5312891"/>
                  <a:pt x="3603531" y="5310173"/>
                  <a:pt x="3595378" y="5310173"/>
                </a:cubicBezTo>
                <a:cubicBezTo>
                  <a:pt x="3598095" y="5304738"/>
                  <a:pt x="3606248" y="5304738"/>
                  <a:pt x="3606248" y="5299303"/>
                </a:cubicBezTo>
                <a:cubicBezTo>
                  <a:pt x="3606248" y="5291150"/>
                  <a:pt x="3598095" y="5291150"/>
                  <a:pt x="3598095" y="5280280"/>
                </a:cubicBezTo>
                <a:cubicBezTo>
                  <a:pt x="3600813" y="5272127"/>
                  <a:pt x="3603531" y="5263974"/>
                  <a:pt x="3606248" y="5253104"/>
                </a:cubicBezTo>
                <a:close/>
                <a:moveTo>
                  <a:pt x="3475804" y="5247670"/>
                </a:moveTo>
                <a:cubicBezTo>
                  <a:pt x="3486674" y="5250387"/>
                  <a:pt x="3481239" y="5266693"/>
                  <a:pt x="3489392" y="5269411"/>
                </a:cubicBezTo>
                <a:cubicBezTo>
                  <a:pt x="3481239" y="5277563"/>
                  <a:pt x="3475804" y="5258540"/>
                  <a:pt x="3475804" y="5247670"/>
                </a:cubicBezTo>
                <a:close/>
                <a:moveTo>
                  <a:pt x="3432322" y="5231365"/>
                </a:moveTo>
                <a:cubicBezTo>
                  <a:pt x="3426887" y="5244953"/>
                  <a:pt x="3443193" y="5247670"/>
                  <a:pt x="3437758" y="5255823"/>
                </a:cubicBezTo>
                <a:cubicBezTo>
                  <a:pt x="3416017" y="5253105"/>
                  <a:pt x="3413299" y="5242235"/>
                  <a:pt x="3388840" y="5239517"/>
                </a:cubicBezTo>
                <a:cubicBezTo>
                  <a:pt x="3399710" y="5231365"/>
                  <a:pt x="3418734" y="5234082"/>
                  <a:pt x="3432322" y="5231365"/>
                </a:cubicBezTo>
                <a:close/>
                <a:moveTo>
                  <a:pt x="3584508" y="5225929"/>
                </a:moveTo>
                <a:lnTo>
                  <a:pt x="3595378" y="5236799"/>
                </a:lnTo>
                <a:cubicBezTo>
                  <a:pt x="3595378" y="5244952"/>
                  <a:pt x="3592661" y="5253105"/>
                  <a:pt x="3589943" y="5261257"/>
                </a:cubicBezTo>
                <a:cubicBezTo>
                  <a:pt x="3587225" y="5250387"/>
                  <a:pt x="3584508" y="5236799"/>
                  <a:pt x="3584508" y="5225929"/>
                </a:cubicBezTo>
                <a:close/>
                <a:moveTo>
                  <a:pt x="3462216" y="5225929"/>
                </a:moveTo>
                <a:cubicBezTo>
                  <a:pt x="3464934" y="5225929"/>
                  <a:pt x="3464934" y="5228646"/>
                  <a:pt x="3467651" y="5228646"/>
                </a:cubicBezTo>
                <a:lnTo>
                  <a:pt x="3467651" y="5234082"/>
                </a:lnTo>
                <a:cubicBezTo>
                  <a:pt x="3456781" y="5231364"/>
                  <a:pt x="3464934" y="5242234"/>
                  <a:pt x="3456781" y="5239517"/>
                </a:cubicBezTo>
                <a:cubicBezTo>
                  <a:pt x="3456781" y="5234082"/>
                  <a:pt x="3462216" y="5231364"/>
                  <a:pt x="3462216" y="5225929"/>
                </a:cubicBezTo>
                <a:close/>
                <a:moveTo>
                  <a:pt x="3448629" y="5206906"/>
                </a:moveTo>
                <a:cubicBezTo>
                  <a:pt x="3456781" y="5204188"/>
                  <a:pt x="3456781" y="5212341"/>
                  <a:pt x="3456781" y="5220494"/>
                </a:cubicBezTo>
                <a:cubicBezTo>
                  <a:pt x="3448629" y="5220494"/>
                  <a:pt x="3448629" y="5215059"/>
                  <a:pt x="3448629" y="5206906"/>
                </a:cubicBezTo>
                <a:close/>
                <a:moveTo>
                  <a:pt x="3432323" y="5171577"/>
                </a:moveTo>
                <a:cubicBezTo>
                  <a:pt x="3440475" y="5179730"/>
                  <a:pt x="3445911" y="5190600"/>
                  <a:pt x="3443193" y="5206905"/>
                </a:cubicBezTo>
                <a:cubicBezTo>
                  <a:pt x="3435040" y="5198753"/>
                  <a:pt x="3432323" y="5187882"/>
                  <a:pt x="3432323" y="5171577"/>
                </a:cubicBezTo>
                <a:close/>
                <a:moveTo>
                  <a:pt x="3543744" y="5171576"/>
                </a:moveTo>
                <a:lnTo>
                  <a:pt x="3546461" y="5174293"/>
                </a:lnTo>
                <a:cubicBezTo>
                  <a:pt x="3543744" y="5196034"/>
                  <a:pt x="3527438" y="5228645"/>
                  <a:pt x="3538308" y="5258539"/>
                </a:cubicBezTo>
                <a:cubicBezTo>
                  <a:pt x="3519285" y="5258539"/>
                  <a:pt x="3516568" y="5274844"/>
                  <a:pt x="3502979" y="5277562"/>
                </a:cubicBezTo>
                <a:cubicBezTo>
                  <a:pt x="3492108" y="5261256"/>
                  <a:pt x="3483956" y="5250386"/>
                  <a:pt x="3489391" y="5228645"/>
                </a:cubicBezTo>
                <a:cubicBezTo>
                  <a:pt x="3497544" y="5228645"/>
                  <a:pt x="3505696" y="5228645"/>
                  <a:pt x="3508414" y="5223210"/>
                </a:cubicBezTo>
                <a:cubicBezTo>
                  <a:pt x="3511133" y="5209622"/>
                  <a:pt x="3497544" y="5215057"/>
                  <a:pt x="3497544" y="5204187"/>
                </a:cubicBezTo>
                <a:cubicBezTo>
                  <a:pt x="3513850" y="5193317"/>
                  <a:pt x="3532873" y="5185164"/>
                  <a:pt x="3543744" y="5171576"/>
                </a:cubicBezTo>
                <a:close/>
                <a:moveTo>
                  <a:pt x="3535591" y="5062874"/>
                </a:moveTo>
                <a:cubicBezTo>
                  <a:pt x="3543743" y="5065591"/>
                  <a:pt x="3546462" y="5065591"/>
                  <a:pt x="3549180" y="5065591"/>
                </a:cubicBezTo>
                <a:cubicBezTo>
                  <a:pt x="3549180" y="5068309"/>
                  <a:pt x="3551897" y="5071027"/>
                  <a:pt x="3557332" y="5076462"/>
                </a:cubicBezTo>
                <a:lnTo>
                  <a:pt x="3549180" y="5092767"/>
                </a:lnTo>
                <a:lnTo>
                  <a:pt x="3543743" y="5090050"/>
                </a:lnTo>
                <a:cubicBezTo>
                  <a:pt x="3541026" y="5079179"/>
                  <a:pt x="3538308" y="5071027"/>
                  <a:pt x="3535591" y="5062874"/>
                </a:cubicBezTo>
                <a:close/>
                <a:moveTo>
                  <a:pt x="3956819" y="5032979"/>
                </a:moveTo>
                <a:lnTo>
                  <a:pt x="3964971" y="5032979"/>
                </a:lnTo>
                <a:cubicBezTo>
                  <a:pt x="3964971" y="5035697"/>
                  <a:pt x="3964971" y="5038415"/>
                  <a:pt x="3964971" y="5041132"/>
                </a:cubicBezTo>
                <a:lnTo>
                  <a:pt x="3956819" y="5052003"/>
                </a:lnTo>
                <a:close/>
                <a:moveTo>
                  <a:pt x="4000300" y="5030811"/>
                </a:moveTo>
                <a:lnTo>
                  <a:pt x="4003018" y="5038416"/>
                </a:lnTo>
                <a:lnTo>
                  <a:pt x="3997583" y="5035698"/>
                </a:lnTo>
                <a:cubicBezTo>
                  <a:pt x="3997583" y="5035698"/>
                  <a:pt x="4000300" y="5032980"/>
                  <a:pt x="4000300" y="5032980"/>
                </a:cubicBezTo>
                <a:close/>
                <a:moveTo>
                  <a:pt x="3869854" y="5030261"/>
                </a:moveTo>
                <a:lnTo>
                  <a:pt x="3839961" y="5038414"/>
                </a:lnTo>
                <a:lnTo>
                  <a:pt x="3839961" y="5046567"/>
                </a:lnTo>
                <a:lnTo>
                  <a:pt x="3869854" y="5046567"/>
                </a:lnTo>
                <a:close/>
                <a:moveTo>
                  <a:pt x="4000300" y="5021994"/>
                </a:moveTo>
                <a:lnTo>
                  <a:pt x="4000300" y="5030811"/>
                </a:lnTo>
                <a:lnTo>
                  <a:pt x="3998389" y="5025465"/>
                </a:lnTo>
                <a:cubicBezTo>
                  <a:pt x="3997837" y="5023214"/>
                  <a:pt x="3998092" y="5022620"/>
                  <a:pt x="3998601" y="5022450"/>
                </a:cubicBezTo>
                <a:close/>
                <a:moveTo>
                  <a:pt x="4000300" y="5016675"/>
                </a:moveTo>
                <a:cubicBezTo>
                  <a:pt x="4000979" y="5020072"/>
                  <a:pt x="4000810" y="5021431"/>
                  <a:pt x="4000342" y="5021983"/>
                </a:cubicBezTo>
                <a:lnTo>
                  <a:pt x="4000300" y="5021994"/>
                </a:lnTo>
                <a:close/>
                <a:moveTo>
                  <a:pt x="1247376" y="5013956"/>
                </a:moveTo>
                <a:lnTo>
                  <a:pt x="1252983" y="5016733"/>
                </a:lnTo>
                <a:lnTo>
                  <a:pt x="1252811" y="5016674"/>
                </a:lnTo>
                <a:cubicBezTo>
                  <a:pt x="1250093" y="5016674"/>
                  <a:pt x="1250093" y="5016674"/>
                  <a:pt x="1247376" y="5013956"/>
                </a:cubicBezTo>
                <a:close/>
                <a:moveTo>
                  <a:pt x="3935077" y="5000369"/>
                </a:moveTo>
                <a:cubicBezTo>
                  <a:pt x="3943230" y="5003086"/>
                  <a:pt x="3948666" y="5005804"/>
                  <a:pt x="3956819" y="5008521"/>
                </a:cubicBezTo>
                <a:cubicBezTo>
                  <a:pt x="3951383" y="5011239"/>
                  <a:pt x="3943230" y="5011239"/>
                  <a:pt x="3935077" y="5008521"/>
                </a:cubicBezTo>
                <a:close/>
                <a:moveTo>
                  <a:pt x="3780174" y="4975909"/>
                </a:moveTo>
                <a:lnTo>
                  <a:pt x="3788327" y="5005803"/>
                </a:lnTo>
                <a:cubicBezTo>
                  <a:pt x="3818220" y="4984062"/>
                  <a:pt x="3791044" y="5005803"/>
                  <a:pt x="3801915" y="4975909"/>
                </a:cubicBezTo>
                <a:close/>
                <a:moveTo>
                  <a:pt x="3918771" y="4954170"/>
                </a:moveTo>
                <a:cubicBezTo>
                  <a:pt x="3929642" y="4965040"/>
                  <a:pt x="3940513" y="4975911"/>
                  <a:pt x="3948665" y="4989498"/>
                </a:cubicBezTo>
                <a:cubicBezTo>
                  <a:pt x="3945948" y="4989498"/>
                  <a:pt x="3940513" y="4986781"/>
                  <a:pt x="3937795" y="4984063"/>
                </a:cubicBezTo>
                <a:close/>
                <a:moveTo>
                  <a:pt x="3318183" y="4954170"/>
                </a:moveTo>
                <a:cubicBezTo>
                  <a:pt x="3329054" y="4962323"/>
                  <a:pt x="3348077" y="4959605"/>
                  <a:pt x="3367100" y="4959605"/>
                </a:cubicBezTo>
                <a:cubicBezTo>
                  <a:pt x="3348077" y="4973193"/>
                  <a:pt x="3331772" y="4992216"/>
                  <a:pt x="3301877" y="4997651"/>
                </a:cubicBezTo>
                <a:cubicBezTo>
                  <a:pt x="3307312" y="4986781"/>
                  <a:pt x="3301877" y="4984063"/>
                  <a:pt x="3291007" y="4989498"/>
                </a:cubicBezTo>
                <a:cubicBezTo>
                  <a:pt x="3299160" y="4978628"/>
                  <a:pt x="3312748" y="4970475"/>
                  <a:pt x="3318183" y="4954170"/>
                </a:cubicBezTo>
                <a:close/>
                <a:moveTo>
                  <a:pt x="3201326" y="4937864"/>
                </a:moveTo>
                <a:cubicBezTo>
                  <a:pt x="3214915" y="4954169"/>
                  <a:pt x="3233938" y="4967757"/>
                  <a:pt x="3239373" y="4992216"/>
                </a:cubicBezTo>
                <a:cubicBezTo>
                  <a:pt x="3236656" y="4997651"/>
                  <a:pt x="3236656" y="5000368"/>
                  <a:pt x="3233938" y="5008521"/>
                </a:cubicBezTo>
                <a:cubicBezTo>
                  <a:pt x="3209479" y="5005804"/>
                  <a:pt x="3206761" y="5005804"/>
                  <a:pt x="3204044" y="4978628"/>
                </a:cubicBezTo>
                <a:lnTo>
                  <a:pt x="3190456" y="4962322"/>
                </a:lnTo>
                <a:lnTo>
                  <a:pt x="3206761" y="4954169"/>
                </a:lnTo>
                <a:lnTo>
                  <a:pt x="3201326" y="4940581"/>
                </a:lnTo>
                <a:close/>
                <a:moveTo>
                  <a:pt x="3489391" y="4932428"/>
                </a:moveTo>
                <a:cubicBezTo>
                  <a:pt x="3502979" y="4962321"/>
                  <a:pt x="3502979" y="5005804"/>
                  <a:pt x="3511131" y="5043850"/>
                </a:cubicBezTo>
                <a:cubicBezTo>
                  <a:pt x="3500261" y="5038415"/>
                  <a:pt x="3502979" y="5049285"/>
                  <a:pt x="3497543" y="5052003"/>
                </a:cubicBezTo>
                <a:cubicBezTo>
                  <a:pt x="3519284" y="5065591"/>
                  <a:pt x="3527437" y="5092767"/>
                  <a:pt x="3535590" y="5117225"/>
                </a:cubicBezTo>
                <a:cubicBezTo>
                  <a:pt x="3532872" y="5128095"/>
                  <a:pt x="3535590" y="5136248"/>
                  <a:pt x="3535590" y="5144401"/>
                </a:cubicBezTo>
                <a:cubicBezTo>
                  <a:pt x="3511131" y="5155271"/>
                  <a:pt x="3489391" y="5166141"/>
                  <a:pt x="3481238" y="5193317"/>
                </a:cubicBezTo>
                <a:cubicBezTo>
                  <a:pt x="3470367" y="5193317"/>
                  <a:pt x="3475803" y="5177012"/>
                  <a:pt x="3464932" y="5177012"/>
                </a:cubicBezTo>
                <a:cubicBezTo>
                  <a:pt x="3467650" y="5163424"/>
                  <a:pt x="3478520" y="5157989"/>
                  <a:pt x="3481238" y="5141683"/>
                </a:cubicBezTo>
                <a:cubicBezTo>
                  <a:pt x="3473085" y="5136248"/>
                  <a:pt x="3462215" y="5149836"/>
                  <a:pt x="3456780" y="5157989"/>
                </a:cubicBezTo>
                <a:cubicBezTo>
                  <a:pt x="3443192" y="5147118"/>
                  <a:pt x="3437756" y="5133530"/>
                  <a:pt x="3424168" y="5125378"/>
                </a:cubicBezTo>
                <a:cubicBezTo>
                  <a:pt x="3418733" y="5122660"/>
                  <a:pt x="3416016" y="5138966"/>
                  <a:pt x="3421451" y="5141683"/>
                </a:cubicBezTo>
                <a:cubicBezTo>
                  <a:pt x="3416016" y="5147118"/>
                  <a:pt x="3410580" y="5125378"/>
                  <a:pt x="3402428" y="5125378"/>
                </a:cubicBezTo>
                <a:cubicBezTo>
                  <a:pt x="3388840" y="5136248"/>
                  <a:pt x="3402428" y="5163424"/>
                  <a:pt x="3407863" y="5174294"/>
                </a:cubicBezTo>
                <a:cubicBezTo>
                  <a:pt x="3402428" y="5187882"/>
                  <a:pt x="3396993" y="5166141"/>
                  <a:pt x="3383405" y="5168859"/>
                </a:cubicBezTo>
                <a:cubicBezTo>
                  <a:pt x="3391557" y="5193317"/>
                  <a:pt x="3424168" y="5196035"/>
                  <a:pt x="3429604" y="5223211"/>
                </a:cubicBezTo>
                <a:cubicBezTo>
                  <a:pt x="3413298" y="5217776"/>
                  <a:pt x="3391557" y="5220493"/>
                  <a:pt x="3377969" y="5225928"/>
                </a:cubicBezTo>
                <a:cubicBezTo>
                  <a:pt x="3372534" y="5223211"/>
                  <a:pt x="3377969" y="5209623"/>
                  <a:pt x="3372534" y="5206905"/>
                </a:cubicBezTo>
                <a:cubicBezTo>
                  <a:pt x="3364381" y="5212340"/>
                  <a:pt x="3361664" y="5225928"/>
                  <a:pt x="3358946" y="5236799"/>
                </a:cubicBezTo>
                <a:cubicBezTo>
                  <a:pt x="3342641" y="5236799"/>
                  <a:pt x="3326335" y="5239516"/>
                  <a:pt x="3312747" y="5242234"/>
                </a:cubicBezTo>
                <a:lnTo>
                  <a:pt x="3326335" y="5215058"/>
                </a:lnTo>
                <a:lnTo>
                  <a:pt x="3304594" y="5160706"/>
                </a:lnTo>
                <a:cubicBezTo>
                  <a:pt x="3312747" y="5133530"/>
                  <a:pt x="3299159" y="5138966"/>
                  <a:pt x="3310030" y="5114507"/>
                </a:cubicBezTo>
                <a:lnTo>
                  <a:pt x="3288289" y="5098202"/>
                </a:lnTo>
                <a:lnTo>
                  <a:pt x="3293724" y="5084614"/>
                </a:lnTo>
                <a:lnTo>
                  <a:pt x="3288289" y="5068308"/>
                </a:lnTo>
                <a:cubicBezTo>
                  <a:pt x="3263830" y="5076461"/>
                  <a:pt x="3263830" y="5079179"/>
                  <a:pt x="3250242" y="5100919"/>
                </a:cubicBezTo>
                <a:lnTo>
                  <a:pt x="3228502" y="5081896"/>
                </a:lnTo>
                <a:cubicBezTo>
                  <a:pt x="3233937" y="5071026"/>
                  <a:pt x="3233937" y="5068308"/>
                  <a:pt x="3233937" y="5068308"/>
                </a:cubicBezTo>
                <a:cubicBezTo>
                  <a:pt x="3244807" y="5052003"/>
                  <a:pt x="3263830" y="5046568"/>
                  <a:pt x="3291006" y="5038415"/>
                </a:cubicBezTo>
                <a:cubicBezTo>
                  <a:pt x="3329053" y="5060155"/>
                  <a:pt x="3358946" y="5092767"/>
                  <a:pt x="3418733" y="5092767"/>
                </a:cubicBezTo>
                <a:cubicBezTo>
                  <a:pt x="3418733" y="5013957"/>
                  <a:pt x="3326335" y="5019392"/>
                  <a:pt x="3269266" y="5035697"/>
                </a:cubicBezTo>
                <a:cubicBezTo>
                  <a:pt x="3274701" y="5027544"/>
                  <a:pt x="3271983" y="5022109"/>
                  <a:pt x="3274701" y="5013957"/>
                </a:cubicBezTo>
                <a:cubicBezTo>
                  <a:pt x="3318182" y="4992216"/>
                  <a:pt x="3405145" y="5024827"/>
                  <a:pt x="3448627" y="4989498"/>
                </a:cubicBezTo>
                <a:cubicBezTo>
                  <a:pt x="3459497" y="4997651"/>
                  <a:pt x="3459497" y="5013957"/>
                  <a:pt x="3473085" y="5019392"/>
                </a:cubicBezTo>
                <a:cubicBezTo>
                  <a:pt x="3492108" y="5003086"/>
                  <a:pt x="3486673" y="4959604"/>
                  <a:pt x="3489391" y="4932428"/>
                </a:cubicBezTo>
                <a:close/>
                <a:moveTo>
                  <a:pt x="3826373" y="4929710"/>
                </a:moveTo>
                <a:cubicBezTo>
                  <a:pt x="3834526" y="4948733"/>
                  <a:pt x="3834526" y="4932428"/>
                  <a:pt x="3826373" y="4951451"/>
                </a:cubicBezTo>
                <a:lnTo>
                  <a:pt x="3848114" y="4951451"/>
                </a:lnTo>
                <a:cubicBezTo>
                  <a:pt x="3839961" y="4932428"/>
                  <a:pt x="3839961" y="4948733"/>
                  <a:pt x="3848114" y="4929710"/>
                </a:cubicBezTo>
                <a:close/>
                <a:moveTo>
                  <a:pt x="3739410" y="4929710"/>
                </a:moveTo>
                <a:lnTo>
                  <a:pt x="3742128" y="4946016"/>
                </a:lnTo>
                <a:lnTo>
                  <a:pt x="3755715" y="4932428"/>
                </a:lnTo>
                <a:close/>
                <a:moveTo>
                  <a:pt x="3445910" y="4916124"/>
                </a:moveTo>
                <a:cubicBezTo>
                  <a:pt x="3448628" y="4935147"/>
                  <a:pt x="3440475" y="4943300"/>
                  <a:pt x="3443193" y="4962323"/>
                </a:cubicBezTo>
                <a:cubicBezTo>
                  <a:pt x="3426887" y="4948735"/>
                  <a:pt x="3391557" y="4951452"/>
                  <a:pt x="3372534" y="4962323"/>
                </a:cubicBezTo>
                <a:cubicBezTo>
                  <a:pt x="3367099" y="4954170"/>
                  <a:pt x="3364381" y="4943300"/>
                  <a:pt x="3361664" y="4932429"/>
                </a:cubicBezTo>
                <a:cubicBezTo>
                  <a:pt x="3388840" y="4924277"/>
                  <a:pt x="3416017" y="4916124"/>
                  <a:pt x="3445910" y="4916124"/>
                </a:cubicBezTo>
                <a:close/>
                <a:moveTo>
                  <a:pt x="4030194" y="4907969"/>
                </a:moveTo>
                <a:lnTo>
                  <a:pt x="4046499" y="4924275"/>
                </a:lnTo>
                <a:lnTo>
                  <a:pt x="4054652" y="4907969"/>
                </a:lnTo>
                <a:close/>
                <a:moveTo>
                  <a:pt x="3763868" y="4899816"/>
                </a:moveTo>
                <a:cubicBezTo>
                  <a:pt x="3780174" y="4924275"/>
                  <a:pt x="3777456" y="4905252"/>
                  <a:pt x="3780174" y="4937863"/>
                </a:cubicBezTo>
                <a:lnTo>
                  <a:pt x="3801915" y="4929710"/>
                </a:lnTo>
                <a:lnTo>
                  <a:pt x="3801915" y="4946016"/>
                </a:lnTo>
                <a:cubicBezTo>
                  <a:pt x="3834526" y="4921557"/>
                  <a:pt x="3804632" y="4946016"/>
                  <a:pt x="3818220" y="4916122"/>
                </a:cubicBezTo>
                <a:cubicBezTo>
                  <a:pt x="3774739" y="4910687"/>
                  <a:pt x="3807350" y="4902534"/>
                  <a:pt x="3763868" y="4899816"/>
                </a:cubicBezTo>
                <a:close/>
                <a:moveTo>
                  <a:pt x="3244809" y="4894383"/>
                </a:moveTo>
                <a:cubicBezTo>
                  <a:pt x="3255679" y="4907970"/>
                  <a:pt x="3258397" y="4929711"/>
                  <a:pt x="3274702" y="4935146"/>
                </a:cubicBezTo>
                <a:cubicBezTo>
                  <a:pt x="3266549" y="4954169"/>
                  <a:pt x="3252961" y="4967757"/>
                  <a:pt x="3244809" y="4986781"/>
                </a:cubicBezTo>
                <a:cubicBezTo>
                  <a:pt x="3231221" y="4965040"/>
                  <a:pt x="3223067" y="4937864"/>
                  <a:pt x="3204044" y="4924276"/>
                </a:cubicBezTo>
                <a:lnTo>
                  <a:pt x="3212196" y="4905253"/>
                </a:lnTo>
                <a:lnTo>
                  <a:pt x="3209479" y="4905253"/>
                </a:lnTo>
                <a:cubicBezTo>
                  <a:pt x="3217632" y="4897100"/>
                  <a:pt x="3228503" y="4891665"/>
                  <a:pt x="3244809" y="4894383"/>
                </a:cubicBezTo>
                <a:close/>
                <a:moveTo>
                  <a:pt x="3630706" y="4869925"/>
                </a:moveTo>
                <a:cubicBezTo>
                  <a:pt x="3638860" y="4869925"/>
                  <a:pt x="3649731" y="4869925"/>
                  <a:pt x="3655166" y="4872642"/>
                </a:cubicBezTo>
                <a:cubicBezTo>
                  <a:pt x="3655166" y="4875360"/>
                  <a:pt x="3655166" y="4880795"/>
                  <a:pt x="3655166" y="4883513"/>
                </a:cubicBezTo>
                <a:cubicBezTo>
                  <a:pt x="3652448" y="4883513"/>
                  <a:pt x="3652448" y="4883513"/>
                  <a:pt x="3649731" y="4883513"/>
                </a:cubicBezTo>
                <a:cubicBezTo>
                  <a:pt x="3647013" y="4883513"/>
                  <a:pt x="3641578" y="4888948"/>
                  <a:pt x="3638860" y="4891666"/>
                </a:cubicBezTo>
                <a:cubicBezTo>
                  <a:pt x="3636142" y="4888948"/>
                  <a:pt x="3630706" y="4886230"/>
                  <a:pt x="3627989" y="4883513"/>
                </a:cubicBezTo>
                <a:lnTo>
                  <a:pt x="3633424" y="4875360"/>
                </a:lnTo>
                <a:close/>
                <a:moveTo>
                  <a:pt x="4032911" y="4867205"/>
                </a:moveTo>
                <a:lnTo>
                  <a:pt x="4008453" y="4888946"/>
                </a:lnTo>
                <a:lnTo>
                  <a:pt x="4049217" y="4891664"/>
                </a:lnTo>
                <a:cubicBezTo>
                  <a:pt x="4062805" y="4891664"/>
                  <a:pt x="4062805" y="4888946"/>
                  <a:pt x="4070958" y="4883511"/>
                </a:cubicBezTo>
                <a:cubicBezTo>
                  <a:pt x="4054652" y="4859052"/>
                  <a:pt x="4076393" y="4869923"/>
                  <a:pt x="4041064" y="4867205"/>
                </a:cubicBezTo>
                <a:lnTo>
                  <a:pt x="4041064" y="4883511"/>
                </a:lnTo>
                <a:close/>
                <a:moveTo>
                  <a:pt x="3772021" y="4853617"/>
                </a:moveTo>
                <a:cubicBezTo>
                  <a:pt x="3758433" y="4869923"/>
                  <a:pt x="3747563" y="4875358"/>
                  <a:pt x="3772021" y="4891664"/>
                </a:cubicBezTo>
                <a:lnTo>
                  <a:pt x="3777456" y="4883511"/>
                </a:lnTo>
                <a:close/>
                <a:moveTo>
                  <a:pt x="4106453" y="4848351"/>
                </a:moveTo>
                <a:lnTo>
                  <a:pt x="4104248" y="4849201"/>
                </a:lnTo>
                <a:cubicBezTo>
                  <a:pt x="4096096" y="4852258"/>
                  <a:pt x="4087263" y="4854976"/>
                  <a:pt x="4076393" y="4856335"/>
                </a:cubicBezTo>
                <a:cubicBezTo>
                  <a:pt x="4087263" y="4859053"/>
                  <a:pt x="4097454" y="4855656"/>
                  <a:pt x="4106287" y="4853618"/>
                </a:cubicBezTo>
                <a:lnTo>
                  <a:pt x="4111267" y="4853165"/>
                </a:lnTo>
                <a:close/>
                <a:moveTo>
                  <a:pt x="4253036" y="4848184"/>
                </a:moveTo>
                <a:cubicBezTo>
                  <a:pt x="4255754" y="4848184"/>
                  <a:pt x="4255754" y="4850901"/>
                  <a:pt x="4255754" y="4853619"/>
                </a:cubicBezTo>
                <a:cubicBezTo>
                  <a:pt x="4255754" y="4869925"/>
                  <a:pt x="4239448" y="4867207"/>
                  <a:pt x="4225860" y="4869925"/>
                </a:cubicBezTo>
                <a:lnTo>
                  <a:pt x="4217707" y="4883512"/>
                </a:lnTo>
                <a:cubicBezTo>
                  <a:pt x="4214989" y="4880795"/>
                  <a:pt x="4212271" y="4878077"/>
                  <a:pt x="4209554" y="4878077"/>
                </a:cubicBezTo>
                <a:cubicBezTo>
                  <a:pt x="4223143" y="4867207"/>
                  <a:pt x="4239448" y="4856337"/>
                  <a:pt x="4253036" y="4848184"/>
                </a:cubicBezTo>
                <a:close/>
                <a:moveTo>
                  <a:pt x="4113217" y="4845742"/>
                </a:moveTo>
                <a:lnTo>
                  <a:pt x="4106887" y="4848183"/>
                </a:lnTo>
                <a:lnTo>
                  <a:pt x="4114438" y="4848183"/>
                </a:lnTo>
                <a:close/>
                <a:moveTo>
                  <a:pt x="3532873" y="4842748"/>
                </a:moveTo>
                <a:cubicBezTo>
                  <a:pt x="3535590" y="4842748"/>
                  <a:pt x="3538308" y="4842748"/>
                  <a:pt x="3538308" y="4845465"/>
                </a:cubicBezTo>
                <a:cubicBezTo>
                  <a:pt x="3549178" y="4842748"/>
                  <a:pt x="3541025" y="4850901"/>
                  <a:pt x="3541025" y="4856336"/>
                </a:cubicBezTo>
                <a:cubicBezTo>
                  <a:pt x="3551896" y="4859053"/>
                  <a:pt x="3557331" y="4856336"/>
                  <a:pt x="3565484" y="4867206"/>
                </a:cubicBezTo>
                <a:cubicBezTo>
                  <a:pt x="3562766" y="4886229"/>
                  <a:pt x="3562766" y="4897100"/>
                  <a:pt x="3565484" y="4916123"/>
                </a:cubicBezTo>
                <a:cubicBezTo>
                  <a:pt x="3579072" y="4916123"/>
                  <a:pt x="3579072" y="4899817"/>
                  <a:pt x="3581789" y="4886229"/>
                </a:cubicBezTo>
                <a:cubicBezTo>
                  <a:pt x="3600812" y="4902535"/>
                  <a:pt x="3619836" y="4921558"/>
                  <a:pt x="3644294" y="4935146"/>
                </a:cubicBezTo>
                <a:cubicBezTo>
                  <a:pt x="3647011" y="4946016"/>
                  <a:pt x="3641576" y="4951451"/>
                  <a:pt x="3638859" y="4956887"/>
                </a:cubicBezTo>
                <a:lnTo>
                  <a:pt x="3637953" y="4955830"/>
                </a:lnTo>
                <a:lnTo>
                  <a:pt x="3638859" y="4954169"/>
                </a:lnTo>
                <a:cubicBezTo>
                  <a:pt x="3637500" y="4952810"/>
                  <a:pt x="3636821" y="4953490"/>
                  <a:pt x="3636821" y="4954509"/>
                </a:cubicBezTo>
                <a:lnTo>
                  <a:pt x="3637953" y="4955830"/>
                </a:lnTo>
                <a:lnTo>
                  <a:pt x="3630706" y="4969116"/>
                </a:lnTo>
                <a:cubicBezTo>
                  <a:pt x="3628668" y="4974551"/>
                  <a:pt x="3626630" y="4979986"/>
                  <a:pt x="3622553" y="4984062"/>
                </a:cubicBezTo>
                <a:cubicBezTo>
                  <a:pt x="3625271" y="4989498"/>
                  <a:pt x="3633424" y="4989498"/>
                  <a:pt x="3638859" y="4994933"/>
                </a:cubicBezTo>
                <a:cubicBezTo>
                  <a:pt x="3636141" y="5008521"/>
                  <a:pt x="3636141" y="5022109"/>
                  <a:pt x="3633424" y="5038414"/>
                </a:cubicBezTo>
                <a:lnTo>
                  <a:pt x="3627988" y="5030261"/>
                </a:lnTo>
                <a:lnTo>
                  <a:pt x="3611683" y="5046567"/>
                </a:lnTo>
                <a:lnTo>
                  <a:pt x="3630706" y="5046567"/>
                </a:lnTo>
                <a:cubicBezTo>
                  <a:pt x="3630706" y="5049285"/>
                  <a:pt x="3630706" y="5052002"/>
                  <a:pt x="3630706" y="5054720"/>
                </a:cubicBezTo>
                <a:lnTo>
                  <a:pt x="3627988" y="5054720"/>
                </a:lnTo>
                <a:lnTo>
                  <a:pt x="3627988" y="5057437"/>
                </a:lnTo>
                <a:cubicBezTo>
                  <a:pt x="3627988" y="5062873"/>
                  <a:pt x="3625271" y="5071025"/>
                  <a:pt x="3625271" y="5076460"/>
                </a:cubicBezTo>
                <a:lnTo>
                  <a:pt x="3611683" y="5062873"/>
                </a:lnTo>
                <a:lnTo>
                  <a:pt x="3598095" y="5071025"/>
                </a:lnTo>
                <a:lnTo>
                  <a:pt x="3598095" y="5054720"/>
                </a:lnTo>
                <a:lnTo>
                  <a:pt x="3581789" y="5054720"/>
                </a:lnTo>
                <a:lnTo>
                  <a:pt x="3587224" y="5041132"/>
                </a:lnTo>
                <a:lnTo>
                  <a:pt x="3584507" y="5016673"/>
                </a:lnTo>
                <a:lnTo>
                  <a:pt x="3560049" y="5024826"/>
                </a:lnTo>
                <a:lnTo>
                  <a:pt x="3560049" y="5041132"/>
                </a:lnTo>
                <a:lnTo>
                  <a:pt x="3546461" y="5032979"/>
                </a:lnTo>
                <a:cubicBezTo>
                  <a:pt x="3532873" y="5065590"/>
                  <a:pt x="3551896" y="5032979"/>
                  <a:pt x="3538308" y="5062873"/>
                </a:cubicBezTo>
                <a:cubicBezTo>
                  <a:pt x="3530155" y="5032979"/>
                  <a:pt x="3524720" y="5000368"/>
                  <a:pt x="3527437" y="4967757"/>
                </a:cubicBezTo>
                <a:cubicBezTo>
                  <a:pt x="3483956" y="4935146"/>
                  <a:pt x="3562766" y="4891664"/>
                  <a:pt x="3519285" y="4861771"/>
                </a:cubicBezTo>
                <a:cubicBezTo>
                  <a:pt x="3522002" y="4848183"/>
                  <a:pt x="3527437" y="4867206"/>
                  <a:pt x="3532873" y="4859053"/>
                </a:cubicBezTo>
                <a:cubicBezTo>
                  <a:pt x="3535590" y="4850901"/>
                  <a:pt x="3527437" y="4848183"/>
                  <a:pt x="3532873" y="4842748"/>
                </a:cubicBezTo>
                <a:close/>
                <a:moveTo>
                  <a:pt x="3473086" y="4834596"/>
                </a:moveTo>
                <a:cubicBezTo>
                  <a:pt x="3486674" y="4842749"/>
                  <a:pt x="3481239" y="4867207"/>
                  <a:pt x="3478521" y="4883512"/>
                </a:cubicBezTo>
                <a:cubicBezTo>
                  <a:pt x="3467650" y="4875360"/>
                  <a:pt x="3470367" y="4853619"/>
                  <a:pt x="3462215" y="4842749"/>
                </a:cubicBezTo>
                <a:cubicBezTo>
                  <a:pt x="3464932" y="4831878"/>
                  <a:pt x="3470367" y="4845466"/>
                  <a:pt x="3473086" y="4834596"/>
                </a:cubicBezTo>
                <a:close/>
                <a:moveTo>
                  <a:pt x="3489391" y="4829161"/>
                </a:moveTo>
                <a:cubicBezTo>
                  <a:pt x="3502980" y="4829161"/>
                  <a:pt x="3511133" y="4845466"/>
                  <a:pt x="3508416" y="4853619"/>
                </a:cubicBezTo>
                <a:cubicBezTo>
                  <a:pt x="3502980" y="4853619"/>
                  <a:pt x="3500263" y="4848184"/>
                  <a:pt x="3492109" y="4850902"/>
                </a:cubicBezTo>
                <a:cubicBezTo>
                  <a:pt x="3494827" y="4840031"/>
                  <a:pt x="3483956" y="4834596"/>
                  <a:pt x="3489391" y="4829161"/>
                </a:cubicBezTo>
                <a:close/>
                <a:moveTo>
                  <a:pt x="3918772" y="4826441"/>
                </a:moveTo>
                <a:lnTo>
                  <a:pt x="3902467" y="4842747"/>
                </a:lnTo>
                <a:lnTo>
                  <a:pt x="3926925" y="4845464"/>
                </a:lnTo>
                <a:close/>
                <a:moveTo>
                  <a:pt x="3425895" y="4810810"/>
                </a:moveTo>
                <a:cubicBezTo>
                  <a:pt x="3462641" y="4814934"/>
                  <a:pt x="3463235" y="4877056"/>
                  <a:pt x="3451346" y="4907969"/>
                </a:cubicBezTo>
                <a:cubicBezTo>
                  <a:pt x="3416017" y="4907969"/>
                  <a:pt x="3377970" y="4921557"/>
                  <a:pt x="3353512" y="4921557"/>
                </a:cubicBezTo>
                <a:cubicBezTo>
                  <a:pt x="3350794" y="4902534"/>
                  <a:pt x="3394275" y="4905252"/>
                  <a:pt x="3410582" y="4888946"/>
                </a:cubicBezTo>
                <a:cubicBezTo>
                  <a:pt x="3402428" y="4875358"/>
                  <a:pt x="3375252" y="4880793"/>
                  <a:pt x="3361664" y="4883511"/>
                </a:cubicBezTo>
                <a:cubicBezTo>
                  <a:pt x="3367100" y="4856335"/>
                  <a:pt x="3391558" y="4837312"/>
                  <a:pt x="3407864" y="4812853"/>
                </a:cubicBezTo>
                <a:cubicBezTo>
                  <a:pt x="3414658" y="4810815"/>
                  <a:pt x="3420645" y="4810221"/>
                  <a:pt x="3425895" y="4810810"/>
                </a:cubicBezTo>
                <a:close/>
                <a:moveTo>
                  <a:pt x="3883443" y="4807418"/>
                </a:moveTo>
                <a:lnTo>
                  <a:pt x="3899749" y="4823724"/>
                </a:lnTo>
                <a:lnTo>
                  <a:pt x="3910619" y="4807418"/>
                </a:lnTo>
                <a:close/>
                <a:moveTo>
                  <a:pt x="4350870" y="4799267"/>
                </a:moveTo>
                <a:lnTo>
                  <a:pt x="4386198" y="4837313"/>
                </a:lnTo>
                <a:lnTo>
                  <a:pt x="4369893" y="4837313"/>
                </a:lnTo>
                <a:lnTo>
                  <a:pt x="4369893" y="4867207"/>
                </a:lnTo>
                <a:cubicBezTo>
                  <a:pt x="4337281" y="4864489"/>
                  <a:pt x="4356305" y="4867207"/>
                  <a:pt x="4331845" y="4850901"/>
                </a:cubicBezTo>
                <a:cubicBezTo>
                  <a:pt x="4337281" y="4834595"/>
                  <a:pt x="4337281" y="4829160"/>
                  <a:pt x="4331845" y="4812855"/>
                </a:cubicBezTo>
                <a:cubicBezTo>
                  <a:pt x="4288364" y="4845466"/>
                  <a:pt x="4353587" y="4812855"/>
                  <a:pt x="4310105" y="4842748"/>
                </a:cubicBezTo>
                <a:lnTo>
                  <a:pt x="4301952" y="4837313"/>
                </a:lnTo>
                <a:lnTo>
                  <a:pt x="4312822" y="4812855"/>
                </a:lnTo>
                <a:cubicBezTo>
                  <a:pt x="4326410" y="4807420"/>
                  <a:pt x="4337281" y="4804702"/>
                  <a:pt x="4350870" y="4799267"/>
                </a:cubicBezTo>
                <a:close/>
                <a:moveTo>
                  <a:pt x="3464934" y="4782962"/>
                </a:moveTo>
                <a:cubicBezTo>
                  <a:pt x="3473087" y="4782962"/>
                  <a:pt x="3473087" y="4801985"/>
                  <a:pt x="3470369" y="4807420"/>
                </a:cubicBezTo>
                <a:cubicBezTo>
                  <a:pt x="3462217" y="4807420"/>
                  <a:pt x="3459499" y="4799267"/>
                  <a:pt x="3448628" y="4801985"/>
                </a:cubicBezTo>
                <a:cubicBezTo>
                  <a:pt x="3448628" y="4791114"/>
                  <a:pt x="3467652" y="4796550"/>
                  <a:pt x="3464934" y="4782962"/>
                </a:cubicBezTo>
                <a:close/>
                <a:moveTo>
                  <a:pt x="3649730" y="4777526"/>
                </a:moveTo>
                <a:lnTo>
                  <a:pt x="3633424" y="4785679"/>
                </a:lnTo>
                <a:lnTo>
                  <a:pt x="3641577" y="4799267"/>
                </a:lnTo>
                <a:lnTo>
                  <a:pt x="3657883" y="4791114"/>
                </a:lnTo>
                <a:close/>
                <a:moveTo>
                  <a:pt x="3695928" y="4769372"/>
                </a:moveTo>
                <a:lnTo>
                  <a:pt x="3687776" y="4777525"/>
                </a:lnTo>
                <a:lnTo>
                  <a:pt x="3695928" y="4791113"/>
                </a:lnTo>
                <a:lnTo>
                  <a:pt x="3717669" y="4782960"/>
                </a:lnTo>
                <a:close/>
                <a:moveTo>
                  <a:pt x="3386123" y="4742197"/>
                </a:moveTo>
                <a:cubicBezTo>
                  <a:pt x="3388841" y="4744914"/>
                  <a:pt x="3394275" y="4747632"/>
                  <a:pt x="3396993" y="4750349"/>
                </a:cubicBezTo>
                <a:cubicBezTo>
                  <a:pt x="3382727" y="4770731"/>
                  <a:pt x="3357758" y="4795699"/>
                  <a:pt x="3327822" y="4801177"/>
                </a:cubicBezTo>
                <a:lnTo>
                  <a:pt x="3307995" y="4799970"/>
                </a:lnTo>
                <a:lnTo>
                  <a:pt x="3315078" y="4786399"/>
                </a:lnTo>
                <a:lnTo>
                  <a:pt x="3339245" y="4769712"/>
                </a:lnTo>
                <a:cubicBezTo>
                  <a:pt x="3354191" y="4760541"/>
                  <a:pt x="3369817" y="4751709"/>
                  <a:pt x="3386123" y="4742197"/>
                </a:cubicBezTo>
                <a:close/>
                <a:moveTo>
                  <a:pt x="3660600" y="4731327"/>
                </a:moveTo>
                <a:cubicBezTo>
                  <a:pt x="3666035" y="4761220"/>
                  <a:pt x="3663318" y="4780243"/>
                  <a:pt x="3660600" y="4807419"/>
                </a:cubicBezTo>
                <a:lnTo>
                  <a:pt x="3657883" y="4807419"/>
                </a:lnTo>
                <a:lnTo>
                  <a:pt x="3657883" y="4810137"/>
                </a:lnTo>
                <a:cubicBezTo>
                  <a:pt x="3633424" y="4807419"/>
                  <a:pt x="3584506" y="4818290"/>
                  <a:pt x="3565483" y="4821007"/>
                </a:cubicBezTo>
                <a:cubicBezTo>
                  <a:pt x="3562766" y="4801984"/>
                  <a:pt x="3587224" y="4807419"/>
                  <a:pt x="3595377" y="4804702"/>
                </a:cubicBezTo>
                <a:cubicBezTo>
                  <a:pt x="3625271" y="4793831"/>
                  <a:pt x="3644295" y="4763938"/>
                  <a:pt x="3660600" y="4731327"/>
                </a:cubicBezTo>
                <a:close/>
                <a:moveTo>
                  <a:pt x="3443193" y="4723174"/>
                </a:moveTo>
                <a:cubicBezTo>
                  <a:pt x="3459499" y="4723174"/>
                  <a:pt x="3454064" y="4747632"/>
                  <a:pt x="3464934" y="4753067"/>
                </a:cubicBezTo>
                <a:cubicBezTo>
                  <a:pt x="3459499" y="4763938"/>
                  <a:pt x="3454064" y="4774808"/>
                  <a:pt x="3451346" y="4788396"/>
                </a:cubicBezTo>
                <a:cubicBezTo>
                  <a:pt x="3440476" y="4793831"/>
                  <a:pt x="3429604" y="4793831"/>
                  <a:pt x="3421452" y="4788396"/>
                </a:cubicBezTo>
                <a:cubicBezTo>
                  <a:pt x="3424169" y="4763938"/>
                  <a:pt x="3440476" y="4750350"/>
                  <a:pt x="3443193" y="4723174"/>
                </a:cubicBezTo>
                <a:close/>
                <a:moveTo>
                  <a:pt x="3420773" y="4654894"/>
                </a:moveTo>
                <a:cubicBezTo>
                  <a:pt x="3424849" y="4654554"/>
                  <a:pt x="3428246" y="4656593"/>
                  <a:pt x="3426887" y="4663387"/>
                </a:cubicBezTo>
                <a:cubicBezTo>
                  <a:pt x="3424170" y="4668822"/>
                  <a:pt x="3416017" y="4663387"/>
                  <a:pt x="3410582" y="4660669"/>
                </a:cubicBezTo>
                <a:cubicBezTo>
                  <a:pt x="3411941" y="4657951"/>
                  <a:pt x="3416696" y="4655234"/>
                  <a:pt x="3420773" y="4654894"/>
                </a:cubicBezTo>
                <a:close/>
                <a:moveTo>
                  <a:pt x="4361739" y="4652517"/>
                </a:moveTo>
                <a:cubicBezTo>
                  <a:pt x="4372610" y="4676975"/>
                  <a:pt x="4359021" y="4671540"/>
                  <a:pt x="4369893" y="4690563"/>
                </a:cubicBezTo>
                <a:cubicBezTo>
                  <a:pt x="4388916" y="4701433"/>
                  <a:pt x="4372610" y="4690563"/>
                  <a:pt x="4394351" y="4698716"/>
                </a:cubicBezTo>
                <a:cubicBezTo>
                  <a:pt x="4386198" y="4709586"/>
                  <a:pt x="4386198" y="4709586"/>
                  <a:pt x="4383481" y="4715021"/>
                </a:cubicBezTo>
                <a:cubicBezTo>
                  <a:pt x="4372610" y="4698716"/>
                  <a:pt x="4361739" y="4682410"/>
                  <a:pt x="4356304" y="4657952"/>
                </a:cubicBezTo>
                <a:close/>
                <a:moveTo>
                  <a:pt x="4356304" y="4603600"/>
                </a:moveTo>
                <a:lnTo>
                  <a:pt x="4364457" y="4614470"/>
                </a:lnTo>
                <a:lnTo>
                  <a:pt x="4356304" y="4625341"/>
                </a:lnTo>
                <a:lnTo>
                  <a:pt x="4339998" y="4611753"/>
                </a:lnTo>
                <a:cubicBezTo>
                  <a:pt x="4345433" y="4609035"/>
                  <a:pt x="4350869" y="4606317"/>
                  <a:pt x="4356304" y="4603600"/>
                </a:cubicBezTo>
                <a:close/>
                <a:moveTo>
                  <a:pt x="4331846" y="4590012"/>
                </a:moveTo>
                <a:cubicBezTo>
                  <a:pt x="4337282" y="4595447"/>
                  <a:pt x="4331846" y="4600882"/>
                  <a:pt x="4323694" y="4600882"/>
                </a:cubicBezTo>
                <a:cubicBezTo>
                  <a:pt x="4320976" y="4595447"/>
                  <a:pt x="4323694" y="4590012"/>
                  <a:pt x="4331846" y="4590012"/>
                </a:cubicBezTo>
                <a:close/>
                <a:moveTo>
                  <a:pt x="3926924" y="4587295"/>
                </a:moveTo>
                <a:lnTo>
                  <a:pt x="3948665" y="4587295"/>
                </a:lnTo>
                <a:cubicBezTo>
                  <a:pt x="3964971" y="4609036"/>
                  <a:pt x="3989429" y="4628059"/>
                  <a:pt x="4000300" y="4655235"/>
                </a:cubicBezTo>
                <a:cubicBezTo>
                  <a:pt x="3970406" y="4638929"/>
                  <a:pt x="3943229" y="4617188"/>
                  <a:pt x="3926924" y="4587295"/>
                </a:cubicBezTo>
                <a:close/>
                <a:moveTo>
                  <a:pt x="3038271" y="4587294"/>
                </a:moveTo>
                <a:lnTo>
                  <a:pt x="3021965" y="4595447"/>
                </a:lnTo>
                <a:lnTo>
                  <a:pt x="3019247" y="4592729"/>
                </a:lnTo>
                <a:cubicBezTo>
                  <a:pt x="2845321" y="4742197"/>
                  <a:pt x="2617044" y="4823725"/>
                  <a:pt x="2396919" y="4891665"/>
                </a:cubicBezTo>
                <a:cubicBezTo>
                  <a:pt x="2309955" y="4916123"/>
                  <a:pt x="2214839" y="4918840"/>
                  <a:pt x="2122441" y="4921558"/>
                </a:cubicBezTo>
                <a:cubicBezTo>
                  <a:pt x="2030043" y="4924276"/>
                  <a:pt x="1940362" y="4921558"/>
                  <a:pt x="1856117" y="4940581"/>
                </a:cubicBezTo>
                <a:lnTo>
                  <a:pt x="1853399" y="4965039"/>
                </a:lnTo>
                <a:lnTo>
                  <a:pt x="1872422" y="4959604"/>
                </a:lnTo>
                <a:cubicBezTo>
                  <a:pt x="1934927" y="4973192"/>
                  <a:pt x="1989279" y="4989498"/>
                  <a:pt x="2043631" y="5000368"/>
                </a:cubicBezTo>
                <a:cubicBezTo>
                  <a:pt x="2038196" y="5003086"/>
                  <a:pt x="2035478" y="5003086"/>
                  <a:pt x="2032760" y="5003086"/>
                </a:cubicBezTo>
                <a:cubicBezTo>
                  <a:pt x="2038196" y="5003086"/>
                  <a:pt x="2043631" y="5003086"/>
                  <a:pt x="2049066" y="5003086"/>
                </a:cubicBezTo>
                <a:cubicBezTo>
                  <a:pt x="2087112" y="5008521"/>
                  <a:pt x="2125159" y="5011238"/>
                  <a:pt x="2168640" y="5003086"/>
                </a:cubicBezTo>
                <a:cubicBezTo>
                  <a:pt x="2187663" y="4997650"/>
                  <a:pt x="2209404" y="4994933"/>
                  <a:pt x="2228427" y="4989498"/>
                </a:cubicBezTo>
                <a:cubicBezTo>
                  <a:pt x="2459424" y="4962322"/>
                  <a:pt x="2690419" y="4897100"/>
                  <a:pt x="2858909" y="4772090"/>
                </a:cubicBezTo>
                <a:cubicBezTo>
                  <a:pt x="2880651" y="4758502"/>
                  <a:pt x="2902391" y="4744914"/>
                  <a:pt x="2926849" y="4720456"/>
                </a:cubicBezTo>
                <a:cubicBezTo>
                  <a:pt x="2924131" y="4717738"/>
                  <a:pt x="2921415" y="4717738"/>
                  <a:pt x="2907827" y="4715021"/>
                </a:cubicBezTo>
                <a:lnTo>
                  <a:pt x="2910543" y="4682410"/>
                </a:lnTo>
                <a:lnTo>
                  <a:pt x="2932285" y="4706868"/>
                </a:lnTo>
                <a:lnTo>
                  <a:pt x="2951307" y="4704150"/>
                </a:lnTo>
                <a:cubicBezTo>
                  <a:pt x="2956743" y="4701433"/>
                  <a:pt x="2959461" y="4698715"/>
                  <a:pt x="2962179" y="4695997"/>
                </a:cubicBezTo>
                <a:lnTo>
                  <a:pt x="2956743" y="4687845"/>
                </a:lnTo>
                <a:lnTo>
                  <a:pt x="2973049" y="4679692"/>
                </a:lnTo>
                <a:lnTo>
                  <a:pt x="2956743" y="4655234"/>
                </a:lnTo>
                <a:lnTo>
                  <a:pt x="2986637" y="4663386"/>
                </a:lnTo>
                <a:cubicBezTo>
                  <a:pt x="2994789" y="4644363"/>
                  <a:pt x="2994789" y="4660669"/>
                  <a:pt x="2986637" y="4641646"/>
                </a:cubicBezTo>
                <a:lnTo>
                  <a:pt x="3008377" y="4641646"/>
                </a:lnTo>
                <a:cubicBezTo>
                  <a:pt x="3030119" y="4641646"/>
                  <a:pt x="3021965" y="4636211"/>
                  <a:pt x="3035553" y="4630775"/>
                </a:cubicBezTo>
                <a:cubicBezTo>
                  <a:pt x="3040989" y="4622623"/>
                  <a:pt x="3049141" y="4617187"/>
                  <a:pt x="3057293" y="4609035"/>
                </a:cubicBezTo>
                <a:close/>
                <a:moveTo>
                  <a:pt x="4364456" y="4570989"/>
                </a:moveTo>
                <a:cubicBezTo>
                  <a:pt x="4383480" y="4579142"/>
                  <a:pt x="4367174" y="4579142"/>
                  <a:pt x="4386198" y="4570989"/>
                </a:cubicBezTo>
                <a:lnTo>
                  <a:pt x="4402504" y="4592730"/>
                </a:lnTo>
                <a:cubicBezTo>
                  <a:pt x="4424244" y="4581859"/>
                  <a:pt x="4410656" y="4579142"/>
                  <a:pt x="4426962" y="4600882"/>
                </a:cubicBezTo>
                <a:cubicBezTo>
                  <a:pt x="4426962" y="4600882"/>
                  <a:pt x="4410656" y="4609035"/>
                  <a:pt x="4410656" y="4609035"/>
                </a:cubicBezTo>
                <a:cubicBezTo>
                  <a:pt x="4383480" y="4609035"/>
                  <a:pt x="4399786" y="4592730"/>
                  <a:pt x="4372609" y="4592730"/>
                </a:cubicBezTo>
                <a:lnTo>
                  <a:pt x="4348151" y="4592730"/>
                </a:lnTo>
                <a:lnTo>
                  <a:pt x="4350868" y="4598165"/>
                </a:lnTo>
                <a:cubicBezTo>
                  <a:pt x="4348151" y="4600882"/>
                  <a:pt x="4342716" y="4603600"/>
                  <a:pt x="4342716" y="4606317"/>
                </a:cubicBezTo>
                <a:cubicBezTo>
                  <a:pt x="4337280" y="4600882"/>
                  <a:pt x="4348151" y="4592730"/>
                  <a:pt x="4348151" y="4584577"/>
                </a:cubicBezTo>
                <a:lnTo>
                  <a:pt x="4350868" y="4587294"/>
                </a:lnTo>
                <a:close/>
                <a:moveTo>
                  <a:pt x="3437147" y="4570538"/>
                </a:moveTo>
                <a:cubicBezTo>
                  <a:pt x="3464382" y="4566191"/>
                  <a:pt x="3470030" y="4622963"/>
                  <a:pt x="3448628" y="4644364"/>
                </a:cubicBezTo>
                <a:cubicBezTo>
                  <a:pt x="3413298" y="4636211"/>
                  <a:pt x="3445911" y="4587295"/>
                  <a:pt x="3424169" y="4576424"/>
                </a:cubicBezTo>
                <a:cubicBezTo>
                  <a:pt x="3428925" y="4573027"/>
                  <a:pt x="3433256" y="4571159"/>
                  <a:pt x="3437147" y="4570538"/>
                </a:cubicBezTo>
                <a:close/>
                <a:moveTo>
                  <a:pt x="3312747" y="4562836"/>
                </a:moveTo>
                <a:lnTo>
                  <a:pt x="3296086" y="4579498"/>
                </a:lnTo>
                <a:lnTo>
                  <a:pt x="3294532" y="4579736"/>
                </a:lnTo>
                <a:lnTo>
                  <a:pt x="3283574" y="4575146"/>
                </a:lnTo>
                <a:lnTo>
                  <a:pt x="3282388" y="4572775"/>
                </a:lnTo>
                <a:lnTo>
                  <a:pt x="3302129" y="4564606"/>
                </a:lnTo>
                <a:close/>
                <a:moveTo>
                  <a:pt x="3201327" y="4562836"/>
                </a:moveTo>
                <a:cubicBezTo>
                  <a:pt x="3201327" y="4562836"/>
                  <a:pt x="3201327" y="4565553"/>
                  <a:pt x="3204045" y="4565553"/>
                </a:cubicBezTo>
                <a:lnTo>
                  <a:pt x="3206761" y="4562836"/>
                </a:lnTo>
                <a:close/>
                <a:moveTo>
                  <a:pt x="4329128" y="4554684"/>
                </a:moveTo>
                <a:lnTo>
                  <a:pt x="4334564" y="4560119"/>
                </a:lnTo>
                <a:lnTo>
                  <a:pt x="4345434" y="4576425"/>
                </a:lnTo>
                <a:cubicBezTo>
                  <a:pt x="4339999" y="4579142"/>
                  <a:pt x="4331845" y="4579142"/>
                  <a:pt x="4323693" y="4579142"/>
                </a:cubicBezTo>
                <a:cubicBezTo>
                  <a:pt x="4326410" y="4573707"/>
                  <a:pt x="4329128" y="4565554"/>
                  <a:pt x="4329128" y="4554684"/>
                </a:cubicBezTo>
                <a:close/>
                <a:moveTo>
                  <a:pt x="3108929" y="4549248"/>
                </a:moveTo>
                <a:cubicBezTo>
                  <a:pt x="3103493" y="4549248"/>
                  <a:pt x="3100775" y="4551965"/>
                  <a:pt x="3098057" y="4551965"/>
                </a:cubicBezTo>
                <a:lnTo>
                  <a:pt x="3111645" y="4554683"/>
                </a:lnTo>
                <a:lnTo>
                  <a:pt x="3106211" y="4565553"/>
                </a:lnTo>
                <a:cubicBezTo>
                  <a:pt x="3108929" y="4562836"/>
                  <a:pt x="3111645" y="4560118"/>
                  <a:pt x="3114363" y="4557400"/>
                </a:cubicBezTo>
                <a:lnTo>
                  <a:pt x="3111645" y="4554683"/>
                </a:lnTo>
                <a:close/>
                <a:moveTo>
                  <a:pt x="3424170" y="4546531"/>
                </a:moveTo>
                <a:cubicBezTo>
                  <a:pt x="3432323" y="4546531"/>
                  <a:pt x="3426887" y="4560119"/>
                  <a:pt x="3435040" y="4560119"/>
                </a:cubicBezTo>
                <a:cubicBezTo>
                  <a:pt x="3435040" y="4562836"/>
                  <a:pt x="3429605" y="4565554"/>
                  <a:pt x="3424170" y="4565554"/>
                </a:cubicBezTo>
                <a:close/>
                <a:moveTo>
                  <a:pt x="3136105" y="4538377"/>
                </a:moveTo>
                <a:cubicBezTo>
                  <a:pt x="3133387" y="4538377"/>
                  <a:pt x="3130669" y="4541095"/>
                  <a:pt x="3127951" y="4543813"/>
                </a:cubicBezTo>
                <a:lnTo>
                  <a:pt x="3130669" y="4543813"/>
                </a:lnTo>
                <a:cubicBezTo>
                  <a:pt x="3133387" y="4541095"/>
                  <a:pt x="3133387" y="4541095"/>
                  <a:pt x="3136105" y="4538377"/>
                </a:cubicBezTo>
                <a:close/>
                <a:moveTo>
                  <a:pt x="3432322" y="4527508"/>
                </a:moveTo>
                <a:cubicBezTo>
                  <a:pt x="3435040" y="4530225"/>
                  <a:pt x="3440475" y="4530225"/>
                  <a:pt x="3440475" y="4538378"/>
                </a:cubicBezTo>
                <a:cubicBezTo>
                  <a:pt x="3435040" y="4538378"/>
                  <a:pt x="3432322" y="4535661"/>
                  <a:pt x="3429605" y="4535661"/>
                </a:cubicBezTo>
                <a:cubicBezTo>
                  <a:pt x="3432322" y="4532943"/>
                  <a:pt x="3432322" y="4532943"/>
                  <a:pt x="3432322" y="4527508"/>
                </a:cubicBezTo>
                <a:close/>
                <a:moveTo>
                  <a:pt x="3263831" y="4522072"/>
                </a:moveTo>
                <a:lnTo>
                  <a:pt x="3263831" y="4524790"/>
                </a:lnTo>
                <a:lnTo>
                  <a:pt x="3255679" y="4532942"/>
                </a:lnTo>
                <a:cubicBezTo>
                  <a:pt x="3255679" y="4527507"/>
                  <a:pt x="3261113" y="4524789"/>
                  <a:pt x="3263831" y="4522072"/>
                </a:cubicBezTo>
                <a:close/>
                <a:moveTo>
                  <a:pt x="3236655" y="4511201"/>
                </a:moveTo>
                <a:cubicBezTo>
                  <a:pt x="3236655" y="4519354"/>
                  <a:pt x="3225785" y="4522072"/>
                  <a:pt x="3236655" y="4549248"/>
                </a:cubicBezTo>
                <a:lnTo>
                  <a:pt x="3242091" y="4543813"/>
                </a:lnTo>
                <a:cubicBezTo>
                  <a:pt x="3233937" y="4551965"/>
                  <a:pt x="3225785" y="4562836"/>
                  <a:pt x="3220349" y="4573706"/>
                </a:cubicBezTo>
                <a:cubicBezTo>
                  <a:pt x="3217633" y="4570988"/>
                  <a:pt x="3214915" y="4570988"/>
                  <a:pt x="3212197" y="4570988"/>
                </a:cubicBezTo>
                <a:cubicBezTo>
                  <a:pt x="3212197" y="4573706"/>
                  <a:pt x="3212197" y="4573706"/>
                  <a:pt x="3212197" y="4576424"/>
                </a:cubicBezTo>
                <a:cubicBezTo>
                  <a:pt x="3231221" y="4570988"/>
                  <a:pt x="3247525" y="4570988"/>
                  <a:pt x="3263831" y="4573706"/>
                </a:cubicBezTo>
                <a:lnTo>
                  <a:pt x="3263831" y="4524790"/>
                </a:lnTo>
                <a:lnTo>
                  <a:pt x="3269267" y="4519354"/>
                </a:lnTo>
                <a:close/>
                <a:moveTo>
                  <a:pt x="3187739" y="4508484"/>
                </a:moveTo>
                <a:lnTo>
                  <a:pt x="3209479" y="4530225"/>
                </a:lnTo>
                <a:cubicBezTo>
                  <a:pt x="3206761" y="4505766"/>
                  <a:pt x="3212197" y="4513919"/>
                  <a:pt x="3187739" y="4508484"/>
                </a:cubicBezTo>
                <a:close/>
                <a:moveTo>
                  <a:pt x="3516567" y="4505767"/>
                </a:moveTo>
                <a:cubicBezTo>
                  <a:pt x="3500262" y="4530225"/>
                  <a:pt x="3494827" y="4562836"/>
                  <a:pt x="3473085" y="4581859"/>
                </a:cubicBezTo>
                <a:cubicBezTo>
                  <a:pt x="3451344" y="4546531"/>
                  <a:pt x="3483955" y="4513920"/>
                  <a:pt x="3516567" y="4505767"/>
                </a:cubicBezTo>
                <a:close/>
                <a:moveTo>
                  <a:pt x="3426887" y="4492179"/>
                </a:moveTo>
                <a:cubicBezTo>
                  <a:pt x="3432323" y="4494896"/>
                  <a:pt x="3432323" y="4500332"/>
                  <a:pt x="3432323" y="4508484"/>
                </a:cubicBezTo>
                <a:cubicBezTo>
                  <a:pt x="3424170" y="4508484"/>
                  <a:pt x="3421452" y="4494896"/>
                  <a:pt x="3426887" y="4492179"/>
                </a:cubicBezTo>
                <a:close/>
                <a:moveTo>
                  <a:pt x="3905184" y="4486744"/>
                </a:moveTo>
                <a:cubicBezTo>
                  <a:pt x="3913337" y="4486744"/>
                  <a:pt x="3910619" y="4494897"/>
                  <a:pt x="3910619" y="4503049"/>
                </a:cubicBezTo>
                <a:cubicBezTo>
                  <a:pt x="3905184" y="4500332"/>
                  <a:pt x="3899749" y="4489461"/>
                  <a:pt x="3905184" y="4486744"/>
                </a:cubicBezTo>
                <a:close/>
                <a:moveTo>
                  <a:pt x="3880724" y="4486744"/>
                </a:moveTo>
                <a:cubicBezTo>
                  <a:pt x="3905184" y="4513920"/>
                  <a:pt x="3929642" y="4541096"/>
                  <a:pt x="3940512" y="4579142"/>
                </a:cubicBezTo>
                <a:cubicBezTo>
                  <a:pt x="3899749" y="4598165"/>
                  <a:pt x="3875289" y="4524790"/>
                  <a:pt x="3850831" y="4500332"/>
                </a:cubicBezTo>
                <a:cubicBezTo>
                  <a:pt x="3864419" y="4500332"/>
                  <a:pt x="3872572" y="4492179"/>
                  <a:pt x="3880724" y="4486744"/>
                </a:cubicBezTo>
                <a:close/>
                <a:moveTo>
                  <a:pt x="2421376" y="4470438"/>
                </a:moveTo>
                <a:cubicBezTo>
                  <a:pt x="2421376" y="4475873"/>
                  <a:pt x="2421376" y="4481308"/>
                  <a:pt x="2421376" y="4484026"/>
                </a:cubicBezTo>
                <a:cubicBezTo>
                  <a:pt x="2421376" y="4486743"/>
                  <a:pt x="2424094" y="4486743"/>
                  <a:pt x="2424094" y="4489461"/>
                </a:cubicBezTo>
                <a:cubicBezTo>
                  <a:pt x="2424094" y="4489461"/>
                  <a:pt x="2421376" y="4492178"/>
                  <a:pt x="2421376" y="4492178"/>
                </a:cubicBezTo>
                <a:cubicBezTo>
                  <a:pt x="2421376" y="4494896"/>
                  <a:pt x="2421376" y="4494896"/>
                  <a:pt x="2421376" y="4497614"/>
                </a:cubicBezTo>
                <a:cubicBezTo>
                  <a:pt x="2421376" y="4500331"/>
                  <a:pt x="2415941" y="4500331"/>
                  <a:pt x="2415941" y="4503049"/>
                </a:cubicBezTo>
                <a:lnTo>
                  <a:pt x="2411658" y="4520184"/>
                </a:lnTo>
                <a:lnTo>
                  <a:pt x="2424095" y="4519354"/>
                </a:lnTo>
                <a:lnTo>
                  <a:pt x="2425328" y="4516889"/>
                </a:lnTo>
                <a:lnTo>
                  <a:pt x="2424094" y="4516637"/>
                </a:lnTo>
                <a:cubicBezTo>
                  <a:pt x="2424094" y="4516637"/>
                  <a:pt x="2421376" y="4516637"/>
                  <a:pt x="2421376" y="4516637"/>
                </a:cubicBezTo>
                <a:cubicBezTo>
                  <a:pt x="2426811" y="4505766"/>
                  <a:pt x="2426811" y="4492178"/>
                  <a:pt x="2432246" y="4481308"/>
                </a:cubicBezTo>
                <a:cubicBezTo>
                  <a:pt x="2432246" y="4473155"/>
                  <a:pt x="2429529" y="4467720"/>
                  <a:pt x="2424094" y="4470438"/>
                </a:cubicBezTo>
                <a:cubicBezTo>
                  <a:pt x="2424094" y="4470438"/>
                  <a:pt x="2421376" y="4470438"/>
                  <a:pt x="2421376" y="4470438"/>
                </a:cubicBezTo>
                <a:close/>
                <a:moveTo>
                  <a:pt x="2627235" y="4469079"/>
                </a:moveTo>
                <a:cubicBezTo>
                  <a:pt x="2626555" y="4469758"/>
                  <a:pt x="2626555" y="4471797"/>
                  <a:pt x="2625197" y="4475873"/>
                </a:cubicBezTo>
                <a:cubicBezTo>
                  <a:pt x="2627914" y="4473155"/>
                  <a:pt x="2630632" y="4473155"/>
                  <a:pt x="2633350" y="4470438"/>
                </a:cubicBezTo>
                <a:cubicBezTo>
                  <a:pt x="2629273" y="4469079"/>
                  <a:pt x="2627914" y="4468400"/>
                  <a:pt x="2627235" y="4469079"/>
                </a:cubicBezTo>
                <a:close/>
                <a:moveTo>
                  <a:pt x="3195891" y="4459567"/>
                </a:moveTo>
                <a:cubicBezTo>
                  <a:pt x="3176869" y="4467720"/>
                  <a:pt x="3190457" y="4467720"/>
                  <a:pt x="3176869" y="4462285"/>
                </a:cubicBezTo>
                <a:cubicBezTo>
                  <a:pt x="3179585" y="4473155"/>
                  <a:pt x="3179585" y="4484026"/>
                  <a:pt x="3182303" y="4494896"/>
                </a:cubicBezTo>
                <a:lnTo>
                  <a:pt x="3187739" y="4492178"/>
                </a:lnTo>
                <a:lnTo>
                  <a:pt x="3212197" y="4497614"/>
                </a:lnTo>
                <a:close/>
                <a:moveTo>
                  <a:pt x="3902466" y="4456851"/>
                </a:moveTo>
                <a:cubicBezTo>
                  <a:pt x="3907902" y="4456851"/>
                  <a:pt x="3907902" y="4462286"/>
                  <a:pt x="3907902" y="4467721"/>
                </a:cubicBezTo>
                <a:lnTo>
                  <a:pt x="3899749" y="4467721"/>
                </a:lnTo>
                <a:cubicBezTo>
                  <a:pt x="3899749" y="4462286"/>
                  <a:pt x="3902466" y="4459568"/>
                  <a:pt x="3902466" y="4456851"/>
                </a:cubicBezTo>
                <a:close/>
                <a:moveTo>
                  <a:pt x="2497469" y="4451414"/>
                </a:moveTo>
                <a:cubicBezTo>
                  <a:pt x="2486598" y="4454132"/>
                  <a:pt x="2475728" y="4459567"/>
                  <a:pt x="2470293" y="4470438"/>
                </a:cubicBezTo>
                <a:lnTo>
                  <a:pt x="2473852" y="4485302"/>
                </a:lnTo>
                <a:lnTo>
                  <a:pt x="2478447" y="4486743"/>
                </a:lnTo>
                <a:cubicBezTo>
                  <a:pt x="2478447" y="4497614"/>
                  <a:pt x="2481165" y="4505766"/>
                  <a:pt x="2483882" y="4516637"/>
                </a:cubicBezTo>
                <a:cubicBezTo>
                  <a:pt x="2508341" y="4503049"/>
                  <a:pt x="2530081" y="4486743"/>
                  <a:pt x="2551822" y="4473155"/>
                </a:cubicBezTo>
                <a:lnTo>
                  <a:pt x="2551547" y="4469993"/>
                </a:lnTo>
                <a:lnTo>
                  <a:pt x="2540611" y="4470098"/>
                </a:lnTo>
                <a:cubicBezTo>
                  <a:pt x="2524645" y="4467041"/>
                  <a:pt x="2506980" y="4459567"/>
                  <a:pt x="2492033" y="4459567"/>
                </a:cubicBezTo>
                <a:cubicBezTo>
                  <a:pt x="2494751" y="4454132"/>
                  <a:pt x="2494751" y="4454132"/>
                  <a:pt x="2497469" y="4451414"/>
                </a:cubicBezTo>
                <a:close/>
                <a:moveTo>
                  <a:pt x="3891596" y="4443262"/>
                </a:moveTo>
                <a:cubicBezTo>
                  <a:pt x="3902467" y="4440544"/>
                  <a:pt x="3902467" y="4462285"/>
                  <a:pt x="3888879" y="4456850"/>
                </a:cubicBezTo>
                <a:cubicBezTo>
                  <a:pt x="3888879" y="4451414"/>
                  <a:pt x="3894314" y="4451414"/>
                  <a:pt x="3891596" y="4443262"/>
                </a:cubicBezTo>
                <a:close/>
                <a:moveTo>
                  <a:pt x="4277493" y="4437826"/>
                </a:moveTo>
                <a:lnTo>
                  <a:pt x="4277493" y="4462285"/>
                </a:lnTo>
                <a:lnTo>
                  <a:pt x="4261189" y="4451414"/>
                </a:lnTo>
                <a:close/>
                <a:moveTo>
                  <a:pt x="3176869" y="4437826"/>
                </a:moveTo>
                <a:cubicBezTo>
                  <a:pt x="3176869" y="4440544"/>
                  <a:pt x="3176869" y="4443262"/>
                  <a:pt x="3176869" y="4445979"/>
                </a:cubicBezTo>
                <a:lnTo>
                  <a:pt x="3198609" y="4454132"/>
                </a:lnTo>
                <a:cubicBezTo>
                  <a:pt x="3190457" y="4440544"/>
                  <a:pt x="3195891" y="4437826"/>
                  <a:pt x="3176869" y="4437826"/>
                </a:cubicBezTo>
                <a:close/>
                <a:moveTo>
                  <a:pt x="3902127" y="4417445"/>
                </a:moveTo>
                <a:cubicBezTo>
                  <a:pt x="3905184" y="4419483"/>
                  <a:pt x="3907902" y="4422880"/>
                  <a:pt x="3907902" y="4424239"/>
                </a:cubicBezTo>
                <a:cubicBezTo>
                  <a:pt x="3907902" y="4432392"/>
                  <a:pt x="3899749" y="4429675"/>
                  <a:pt x="3905184" y="4440545"/>
                </a:cubicBezTo>
                <a:cubicBezTo>
                  <a:pt x="3894314" y="4437827"/>
                  <a:pt x="3905184" y="4424239"/>
                  <a:pt x="3894314" y="4418804"/>
                </a:cubicBezTo>
                <a:cubicBezTo>
                  <a:pt x="3895673" y="4414727"/>
                  <a:pt x="3899070" y="4415407"/>
                  <a:pt x="3902127" y="4417445"/>
                </a:cubicBezTo>
                <a:close/>
                <a:moveTo>
                  <a:pt x="3258395" y="4394345"/>
                </a:moveTo>
                <a:lnTo>
                  <a:pt x="3258395" y="4416086"/>
                </a:lnTo>
                <a:lnTo>
                  <a:pt x="3280137" y="4416086"/>
                </a:lnTo>
                <a:close/>
                <a:moveTo>
                  <a:pt x="2918697" y="4383474"/>
                </a:moveTo>
                <a:cubicBezTo>
                  <a:pt x="2913261" y="4386192"/>
                  <a:pt x="2910543" y="4386192"/>
                  <a:pt x="2905109" y="4388910"/>
                </a:cubicBezTo>
                <a:lnTo>
                  <a:pt x="2902391" y="4388910"/>
                </a:lnTo>
                <a:lnTo>
                  <a:pt x="2902391" y="4397062"/>
                </a:lnTo>
                <a:cubicBezTo>
                  <a:pt x="2905109" y="4397062"/>
                  <a:pt x="2905109" y="4394345"/>
                  <a:pt x="2907827" y="4394345"/>
                </a:cubicBezTo>
                <a:close/>
                <a:moveTo>
                  <a:pt x="3171433" y="4378039"/>
                </a:moveTo>
                <a:cubicBezTo>
                  <a:pt x="3171433" y="4394345"/>
                  <a:pt x="3171433" y="4407933"/>
                  <a:pt x="3171433" y="4424238"/>
                </a:cubicBezTo>
                <a:lnTo>
                  <a:pt x="3179585" y="4424238"/>
                </a:lnTo>
                <a:lnTo>
                  <a:pt x="3182303" y="4399780"/>
                </a:lnTo>
                <a:cubicBezTo>
                  <a:pt x="3179585" y="4380757"/>
                  <a:pt x="3179585" y="4397062"/>
                  <a:pt x="3187739" y="4378039"/>
                </a:cubicBezTo>
                <a:close/>
                <a:moveTo>
                  <a:pt x="2519211" y="4373623"/>
                </a:moveTo>
                <a:lnTo>
                  <a:pt x="2519211" y="4386192"/>
                </a:lnTo>
                <a:lnTo>
                  <a:pt x="2515588" y="4380757"/>
                </a:lnTo>
                <a:lnTo>
                  <a:pt x="2516493" y="4376681"/>
                </a:lnTo>
                <a:close/>
                <a:moveTo>
                  <a:pt x="3837245" y="4367170"/>
                </a:moveTo>
                <a:cubicBezTo>
                  <a:pt x="3845397" y="4372605"/>
                  <a:pt x="3842680" y="4383475"/>
                  <a:pt x="3845397" y="4391628"/>
                </a:cubicBezTo>
                <a:cubicBezTo>
                  <a:pt x="3842680" y="4386193"/>
                  <a:pt x="3829091" y="4375323"/>
                  <a:pt x="3837245" y="4367170"/>
                </a:cubicBezTo>
                <a:close/>
                <a:moveTo>
                  <a:pt x="3793761" y="4367169"/>
                </a:moveTo>
                <a:cubicBezTo>
                  <a:pt x="3801914" y="4367169"/>
                  <a:pt x="3804632" y="4372604"/>
                  <a:pt x="3807349" y="4375322"/>
                </a:cubicBezTo>
                <a:lnTo>
                  <a:pt x="3803167" y="4375868"/>
                </a:lnTo>
                <a:lnTo>
                  <a:pt x="3796450" y="4371439"/>
                </a:lnTo>
                <a:close/>
                <a:moveTo>
                  <a:pt x="2720313" y="4367169"/>
                </a:moveTo>
                <a:lnTo>
                  <a:pt x="2704007" y="4383474"/>
                </a:lnTo>
                <a:lnTo>
                  <a:pt x="2723030" y="4383474"/>
                </a:lnTo>
                <a:close/>
                <a:moveTo>
                  <a:pt x="4193249" y="4361734"/>
                </a:moveTo>
                <a:lnTo>
                  <a:pt x="4216185" y="4382122"/>
                </a:lnTo>
                <a:lnTo>
                  <a:pt x="4214006" y="4382549"/>
                </a:lnTo>
                <a:lnTo>
                  <a:pt x="4185095" y="4375322"/>
                </a:lnTo>
                <a:close/>
                <a:moveTo>
                  <a:pt x="4246973" y="4344592"/>
                </a:moveTo>
                <a:lnTo>
                  <a:pt x="4255753" y="4356298"/>
                </a:lnTo>
                <a:lnTo>
                  <a:pt x="4249230" y="4355211"/>
                </a:lnTo>
                <a:lnTo>
                  <a:pt x="4239447" y="4345428"/>
                </a:lnTo>
                <a:close/>
                <a:moveTo>
                  <a:pt x="3815504" y="4342711"/>
                </a:moveTo>
                <a:cubicBezTo>
                  <a:pt x="3826374" y="4339993"/>
                  <a:pt x="3818221" y="4359017"/>
                  <a:pt x="3826374" y="4364452"/>
                </a:cubicBezTo>
                <a:cubicBezTo>
                  <a:pt x="3818221" y="4372604"/>
                  <a:pt x="3815504" y="4353581"/>
                  <a:pt x="3815504" y="4342711"/>
                </a:cubicBezTo>
                <a:close/>
                <a:moveTo>
                  <a:pt x="2820863" y="4337275"/>
                </a:moveTo>
                <a:lnTo>
                  <a:pt x="2820863" y="4342710"/>
                </a:lnTo>
                <a:cubicBezTo>
                  <a:pt x="2823581" y="4342710"/>
                  <a:pt x="2823581" y="4339993"/>
                  <a:pt x="2826299" y="4339993"/>
                </a:cubicBezTo>
                <a:close/>
                <a:moveTo>
                  <a:pt x="1918621" y="4329122"/>
                </a:moveTo>
                <a:cubicBezTo>
                  <a:pt x="1921339" y="4329122"/>
                  <a:pt x="1918621" y="4329122"/>
                  <a:pt x="1921339" y="4331839"/>
                </a:cubicBezTo>
                <a:cubicBezTo>
                  <a:pt x="1924057" y="4334557"/>
                  <a:pt x="1918621" y="4345427"/>
                  <a:pt x="1921339" y="4353580"/>
                </a:cubicBezTo>
                <a:cubicBezTo>
                  <a:pt x="1929493" y="4380756"/>
                  <a:pt x="1921339" y="4413367"/>
                  <a:pt x="1921339" y="4443261"/>
                </a:cubicBezTo>
                <a:cubicBezTo>
                  <a:pt x="1921339" y="4456849"/>
                  <a:pt x="1924057" y="4492177"/>
                  <a:pt x="1918621" y="4500330"/>
                </a:cubicBezTo>
                <a:cubicBezTo>
                  <a:pt x="1905033" y="4508483"/>
                  <a:pt x="1886010" y="4503048"/>
                  <a:pt x="1875140" y="4511201"/>
                </a:cubicBezTo>
                <a:cubicBezTo>
                  <a:pt x="1872422" y="4511201"/>
                  <a:pt x="1872422" y="4511201"/>
                  <a:pt x="1869705" y="4511201"/>
                </a:cubicBezTo>
                <a:cubicBezTo>
                  <a:pt x="1866987" y="4508483"/>
                  <a:pt x="1861552" y="4486742"/>
                  <a:pt x="1864269" y="4478589"/>
                </a:cubicBezTo>
                <a:cubicBezTo>
                  <a:pt x="1864269" y="4475872"/>
                  <a:pt x="1866987" y="4467719"/>
                  <a:pt x="1866987" y="4465001"/>
                </a:cubicBezTo>
                <a:cubicBezTo>
                  <a:pt x="1861552" y="4424237"/>
                  <a:pt x="1899598" y="4356298"/>
                  <a:pt x="1918621" y="4329122"/>
                </a:cubicBezTo>
                <a:close/>
                <a:moveTo>
                  <a:pt x="2641842" y="4323348"/>
                </a:moveTo>
                <a:cubicBezTo>
                  <a:pt x="2640823" y="4323008"/>
                  <a:pt x="2637426" y="4325046"/>
                  <a:pt x="2619762" y="4323687"/>
                </a:cubicBezTo>
                <a:cubicBezTo>
                  <a:pt x="2636067" y="4345428"/>
                  <a:pt x="2614327" y="4334558"/>
                  <a:pt x="2649655" y="4337275"/>
                </a:cubicBezTo>
                <a:cubicBezTo>
                  <a:pt x="2641502" y="4326405"/>
                  <a:pt x="2642861" y="4323687"/>
                  <a:pt x="2641842" y="4323348"/>
                </a:cubicBezTo>
                <a:close/>
                <a:moveTo>
                  <a:pt x="4293799" y="4299229"/>
                </a:moveTo>
                <a:lnTo>
                  <a:pt x="4285647" y="4318252"/>
                </a:lnTo>
                <a:lnTo>
                  <a:pt x="4285647" y="4300135"/>
                </a:lnTo>
                <a:close/>
                <a:moveTo>
                  <a:pt x="4435115" y="4292216"/>
                </a:moveTo>
                <a:lnTo>
                  <a:pt x="4435115" y="4303305"/>
                </a:lnTo>
                <a:lnTo>
                  <a:pt x="4432397" y="4301946"/>
                </a:lnTo>
                <a:close/>
                <a:moveTo>
                  <a:pt x="4436877" y="4282443"/>
                </a:moveTo>
                <a:lnTo>
                  <a:pt x="4437493" y="4284962"/>
                </a:lnTo>
                <a:cubicBezTo>
                  <a:pt x="4437323" y="4285981"/>
                  <a:pt x="4436728" y="4287170"/>
                  <a:pt x="4435837" y="4289632"/>
                </a:cubicBezTo>
                <a:lnTo>
                  <a:pt x="4435115" y="4292216"/>
                </a:lnTo>
                <a:lnTo>
                  <a:pt x="4435115" y="4282923"/>
                </a:lnTo>
                <a:close/>
                <a:moveTo>
                  <a:pt x="4463708" y="4275126"/>
                </a:moveTo>
                <a:lnTo>
                  <a:pt x="4462291" y="4277488"/>
                </a:lnTo>
                <a:lnTo>
                  <a:pt x="4457944" y="4276698"/>
                </a:lnTo>
                <a:close/>
                <a:moveTo>
                  <a:pt x="4432397" y="4272053"/>
                </a:moveTo>
                <a:lnTo>
                  <a:pt x="4457944" y="4276698"/>
                </a:lnTo>
                <a:lnTo>
                  <a:pt x="4436877" y="4282443"/>
                </a:lnTo>
                <a:lnTo>
                  <a:pt x="4436601" y="4281310"/>
                </a:lnTo>
                <a:cubicBezTo>
                  <a:pt x="4435794" y="4279527"/>
                  <a:pt x="4434435" y="4276809"/>
                  <a:pt x="4432397" y="4272053"/>
                </a:cubicBezTo>
                <a:close/>
                <a:moveTo>
                  <a:pt x="3668753" y="4266618"/>
                </a:moveTo>
                <a:cubicBezTo>
                  <a:pt x="3690495" y="4277488"/>
                  <a:pt x="3712235" y="4304664"/>
                  <a:pt x="3712235" y="4326405"/>
                </a:cubicBezTo>
                <a:cubicBezTo>
                  <a:pt x="3733976" y="4361733"/>
                  <a:pt x="3758434" y="4391627"/>
                  <a:pt x="3774740" y="4429673"/>
                </a:cubicBezTo>
                <a:cubicBezTo>
                  <a:pt x="3820939" y="4475872"/>
                  <a:pt x="3856268" y="4535659"/>
                  <a:pt x="3899749" y="4584576"/>
                </a:cubicBezTo>
                <a:cubicBezTo>
                  <a:pt x="3831809" y="4590011"/>
                  <a:pt x="3739411" y="4600881"/>
                  <a:pt x="3676907" y="4584576"/>
                </a:cubicBezTo>
                <a:cubicBezTo>
                  <a:pt x="3693212" y="4524789"/>
                  <a:pt x="3720388" y="4481307"/>
                  <a:pt x="3714953" y="4424238"/>
                </a:cubicBezTo>
                <a:cubicBezTo>
                  <a:pt x="3706800" y="4421520"/>
                  <a:pt x="3709518" y="4432391"/>
                  <a:pt x="3701365" y="4429673"/>
                </a:cubicBezTo>
                <a:cubicBezTo>
                  <a:pt x="3698647" y="4437826"/>
                  <a:pt x="3712235" y="4432391"/>
                  <a:pt x="3709518" y="4445979"/>
                </a:cubicBezTo>
                <a:cubicBezTo>
                  <a:pt x="3704083" y="4445979"/>
                  <a:pt x="3709518" y="4459567"/>
                  <a:pt x="3698647" y="4454131"/>
                </a:cubicBezTo>
                <a:cubicBezTo>
                  <a:pt x="3698647" y="4465002"/>
                  <a:pt x="3709518" y="4478590"/>
                  <a:pt x="3704083" y="4484025"/>
                </a:cubicBezTo>
                <a:cubicBezTo>
                  <a:pt x="3704083" y="4497613"/>
                  <a:pt x="3701365" y="4481307"/>
                  <a:pt x="3693212" y="4484025"/>
                </a:cubicBezTo>
                <a:cubicBezTo>
                  <a:pt x="3706800" y="4516636"/>
                  <a:pt x="3679624" y="4551965"/>
                  <a:pt x="3671471" y="4581858"/>
                </a:cubicBezTo>
                <a:cubicBezTo>
                  <a:pt x="3652447" y="4568270"/>
                  <a:pt x="3679624" y="4554682"/>
                  <a:pt x="3679624" y="4535659"/>
                </a:cubicBezTo>
                <a:cubicBezTo>
                  <a:pt x="3676907" y="4527506"/>
                  <a:pt x="3671471" y="4541094"/>
                  <a:pt x="3668753" y="4546529"/>
                </a:cubicBezTo>
                <a:cubicBezTo>
                  <a:pt x="3660601" y="4543812"/>
                  <a:pt x="3668753" y="4532942"/>
                  <a:pt x="3657883" y="4524789"/>
                </a:cubicBezTo>
                <a:cubicBezTo>
                  <a:pt x="3652447" y="4527506"/>
                  <a:pt x="3649730" y="4532942"/>
                  <a:pt x="3649730" y="4543812"/>
                </a:cubicBezTo>
                <a:cubicBezTo>
                  <a:pt x="3641577" y="4543812"/>
                  <a:pt x="3641577" y="4535659"/>
                  <a:pt x="3633424" y="4535659"/>
                </a:cubicBezTo>
                <a:cubicBezTo>
                  <a:pt x="3633424" y="4565553"/>
                  <a:pt x="3657883" y="4565553"/>
                  <a:pt x="3663319" y="4584576"/>
                </a:cubicBezTo>
                <a:cubicBezTo>
                  <a:pt x="3655165" y="4584576"/>
                  <a:pt x="3652447" y="4573705"/>
                  <a:pt x="3644295" y="4570988"/>
                </a:cubicBezTo>
                <a:cubicBezTo>
                  <a:pt x="3633424" y="4579141"/>
                  <a:pt x="3625271" y="4573705"/>
                  <a:pt x="3614401" y="4570988"/>
                </a:cubicBezTo>
                <a:cubicBezTo>
                  <a:pt x="3625271" y="4590011"/>
                  <a:pt x="3655165" y="4584576"/>
                  <a:pt x="3666035" y="4600881"/>
                </a:cubicBezTo>
                <a:cubicBezTo>
                  <a:pt x="3671471" y="4633493"/>
                  <a:pt x="3663319" y="4690562"/>
                  <a:pt x="3663319" y="4717738"/>
                </a:cubicBezTo>
                <a:cubicBezTo>
                  <a:pt x="3614401" y="4723173"/>
                  <a:pt x="3584507" y="4750349"/>
                  <a:pt x="3568202" y="4791113"/>
                </a:cubicBezTo>
                <a:cubicBezTo>
                  <a:pt x="3560049" y="4793831"/>
                  <a:pt x="3565484" y="4782960"/>
                  <a:pt x="3557331" y="4782960"/>
                </a:cubicBezTo>
                <a:cubicBezTo>
                  <a:pt x="3543743" y="4793831"/>
                  <a:pt x="3543743" y="4829159"/>
                  <a:pt x="3524720" y="4821007"/>
                </a:cubicBezTo>
                <a:cubicBezTo>
                  <a:pt x="3511132" y="4821007"/>
                  <a:pt x="3530155" y="4815571"/>
                  <a:pt x="3527438" y="4807419"/>
                </a:cubicBezTo>
                <a:cubicBezTo>
                  <a:pt x="3511132" y="4796548"/>
                  <a:pt x="3508415" y="4829159"/>
                  <a:pt x="3489391" y="4815571"/>
                </a:cubicBezTo>
                <a:cubicBezTo>
                  <a:pt x="3492109" y="4810136"/>
                  <a:pt x="3489391" y="4801983"/>
                  <a:pt x="3494827" y="4799266"/>
                </a:cubicBezTo>
                <a:cubicBezTo>
                  <a:pt x="3470368" y="4788396"/>
                  <a:pt x="3492109" y="4744914"/>
                  <a:pt x="3478521" y="4725891"/>
                </a:cubicBezTo>
                <a:cubicBezTo>
                  <a:pt x="3473086" y="4717738"/>
                  <a:pt x="3467651" y="4728609"/>
                  <a:pt x="3456780" y="4717738"/>
                </a:cubicBezTo>
                <a:cubicBezTo>
                  <a:pt x="3443192" y="4690562"/>
                  <a:pt x="3478521" y="4638928"/>
                  <a:pt x="3500262" y="4595446"/>
                </a:cubicBezTo>
                <a:cubicBezTo>
                  <a:pt x="3519285" y="4557400"/>
                  <a:pt x="3535591" y="4500330"/>
                  <a:pt x="3560049" y="4478590"/>
                </a:cubicBezTo>
                <a:cubicBezTo>
                  <a:pt x="3581790" y="4459567"/>
                  <a:pt x="3614401" y="4451414"/>
                  <a:pt x="3627989" y="4429673"/>
                </a:cubicBezTo>
                <a:cubicBezTo>
                  <a:pt x="3619836" y="4418803"/>
                  <a:pt x="3603531" y="4418803"/>
                  <a:pt x="3584507" y="4418803"/>
                </a:cubicBezTo>
                <a:cubicBezTo>
                  <a:pt x="3614401" y="4369886"/>
                  <a:pt x="3636142" y="4312817"/>
                  <a:pt x="3668753" y="4266618"/>
                </a:cubicBezTo>
                <a:close/>
                <a:moveTo>
                  <a:pt x="4470443" y="4263900"/>
                </a:moveTo>
                <a:lnTo>
                  <a:pt x="4488800" y="4270576"/>
                </a:lnTo>
                <a:lnTo>
                  <a:pt x="4481950" y="4271968"/>
                </a:lnTo>
                <a:cubicBezTo>
                  <a:pt x="4473671" y="4273752"/>
                  <a:pt x="4477238" y="4274770"/>
                  <a:pt x="4473161" y="4291076"/>
                </a:cubicBezTo>
                <a:lnTo>
                  <a:pt x="4465009" y="4274771"/>
                </a:lnTo>
                <a:lnTo>
                  <a:pt x="4463708" y="4275126"/>
                </a:lnTo>
                <a:close/>
                <a:moveTo>
                  <a:pt x="2641502" y="4261183"/>
                </a:moveTo>
                <a:lnTo>
                  <a:pt x="2627914" y="4274771"/>
                </a:lnTo>
                <a:lnTo>
                  <a:pt x="2644220" y="4277488"/>
                </a:lnTo>
                <a:close/>
                <a:moveTo>
                  <a:pt x="2649655" y="4255747"/>
                </a:moveTo>
                <a:lnTo>
                  <a:pt x="2649655" y="4261183"/>
                </a:lnTo>
                <a:lnTo>
                  <a:pt x="2655090" y="4261183"/>
                </a:lnTo>
                <a:cubicBezTo>
                  <a:pt x="2655090" y="4258465"/>
                  <a:pt x="2652373" y="4258465"/>
                  <a:pt x="2649655" y="4255747"/>
                </a:cubicBezTo>
                <a:close/>
                <a:moveTo>
                  <a:pt x="2584433" y="4253745"/>
                </a:moveTo>
                <a:lnTo>
                  <a:pt x="2584433" y="4258465"/>
                </a:lnTo>
                <a:cubicBezTo>
                  <a:pt x="2581715" y="4261183"/>
                  <a:pt x="2578998" y="4263900"/>
                  <a:pt x="2576280" y="4263900"/>
                </a:cubicBezTo>
                <a:cubicBezTo>
                  <a:pt x="2573562" y="4259824"/>
                  <a:pt x="2571524" y="4259144"/>
                  <a:pt x="2568806" y="4258805"/>
                </a:cubicBezTo>
                <a:lnTo>
                  <a:pt x="2565037" y="4257807"/>
                </a:lnTo>
                <a:lnTo>
                  <a:pt x="2568127" y="4255747"/>
                </a:lnTo>
                <a:close/>
                <a:moveTo>
                  <a:pt x="4554689" y="4239442"/>
                </a:moveTo>
                <a:cubicBezTo>
                  <a:pt x="4532947" y="4247595"/>
                  <a:pt x="4524795" y="4228572"/>
                  <a:pt x="4524795" y="4269335"/>
                </a:cubicBezTo>
                <a:lnTo>
                  <a:pt x="4554689" y="4261183"/>
                </a:lnTo>
                <a:close/>
                <a:moveTo>
                  <a:pt x="1913187" y="4228573"/>
                </a:moveTo>
                <a:cubicBezTo>
                  <a:pt x="1913187" y="4244878"/>
                  <a:pt x="1915904" y="4247596"/>
                  <a:pt x="1913187" y="4261184"/>
                </a:cubicBezTo>
                <a:cubicBezTo>
                  <a:pt x="1899599" y="4269337"/>
                  <a:pt x="1866988" y="4304665"/>
                  <a:pt x="1858835" y="4318253"/>
                </a:cubicBezTo>
                <a:cubicBezTo>
                  <a:pt x="1858835" y="4318253"/>
                  <a:pt x="1856117" y="4318253"/>
                  <a:pt x="1853400" y="4318253"/>
                </a:cubicBezTo>
                <a:cubicBezTo>
                  <a:pt x="1853400" y="4291077"/>
                  <a:pt x="1872423" y="4250314"/>
                  <a:pt x="1888729" y="4239443"/>
                </a:cubicBezTo>
                <a:cubicBezTo>
                  <a:pt x="1894164" y="4234008"/>
                  <a:pt x="1905034" y="4234008"/>
                  <a:pt x="1913187" y="4228573"/>
                </a:cubicBezTo>
                <a:close/>
                <a:moveTo>
                  <a:pt x="3791044" y="4214984"/>
                </a:moveTo>
                <a:cubicBezTo>
                  <a:pt x="3788326" y="4250312"/>
                  <a:pt x="3826372" y="4285641"/>
                  <a:pt x="3801914" y="4315535"/>
                </a:cubicBezTo>
                <a:cubicBezTo>
                  <a:pt x="3810067" y="4320970"/>
                  <a:pt x="3815502" y="4326405"/>
                  <a:pt x="3818220" y="4337275"/>
                </a:cubicBezTo>
                <a:cubicBezTo>
                  <a:pt x="3818220" y="4350863"/>
                  <a:pt x="3812784" y="4334558"/>
                  <a:pt x="3807349" y="4334558"/>
                </a:cubicBezTo>
                <a:cubicBezTo>
                  <a:pt x="3801914" y="4345428"/>
                  <a:pt x="3785609" y="4345428"/>
                  <a:pt x="3777456" y="4356298"/>
                </a:cubicBezTo>
                <a:cubicBezTo>
                  <a:pt x="3781532" y="4361054"/>
                  <a:pt x="3786967" y="4365131"/>
                  <a:pt x="3792742" y="4368995"/>
                </a:cubicBezTo>
                <a:lnTo>
                  <a:pt x="3796450" y="4371439"/>
                </a:lnTo>
                <a:lnTo>
                  <a:pt x="3799536" y="4376341"/>
                </a:lnTo>
                <a:lnTo>
                  <a:pt x="3803167" y="4375868"/>
                </a:lnTo>
                <a:lnTo>
                  <a:pt x="3810067" y="4380417"/>
                </a:lnTo>
                <a:cubicBezTo>
                  <a:pt x="3820937" y="4388230"/>
                  <a:pt x="3829090" y="4397062"/>
                  <a:pt x="3826372" y="4410650"/>
                </a:cubicBezTo>
                <a:cubicBezTo>
                  <a:pt x="3853548" y="4397062"/>
                  <a:pt x="3829090" y="4456850"/>
                  <a:pt x="3864419" y="4451414"/>
                </a:cubicBezTo>
                <a:cubicBezTo>
                  <a:pt x="3858984" y="4459567"/>
                  <a:pt x="3848113" y="4465002"/>
                  <a:pt x="3839960" y="4473155"/>
                </a:cubicBezTo>
                <a:cubicBezTo>
                  <a:pt x="3845396" y="4486743"/>
                  <a:pt x="3875289" y="4473155"/>
                  <a:pt x="3878007" y="4475873"/>
                </a:cubicBezTo>
                <a:cubicBezTo>
                  <a:pt x="3875289" y="4497614"/>
                  <a:pt x="3850831" y="4481308"/>
                  <a:pt x="3839960" y="4497614"/>
                </a:cubicBezTo>
                <a:cubicBezTo>
                  <a:pt x="3796479" y="4432391"/>
                  <a:pt x="3739410" y="4378039"/>
                  <a:pt x="3714951" y="4293794"/>
                </a:cubicBezTo>
                <a:cubicBezTo>
                  <a:pt x="3704081" y="4285641"/>
                  <a:pt x="3693210" y="4277488"/>
                  <a:pt x="3690493" y="4263900"/>
                </a:cubicBezTo>
                <a:cubicBezTo>
                  <a:pt x="3714951" y="4239442"/>
                  <a:pt x="3758433" y="4231289"/>
                  <a:pt x="3791044" y="4214984"/>
                </a:cubicBezTo>
                <a:close/>
                <a:moveTo>
                  <a:pt x="4573712" y="4208870"/>
                </a:moveTo>
                <a:cubicBezTo>
                  <a:pt x="4574052" y="4208870"/>
                  <a:pt x="4574392" y="4209379"/>
                  <a:pt x="4575835" y="4210398"/>
                </a:cubicBezTo>
                <a:lnTo>
                  <a:pt x="4577249" y="4211139"/>
                </a:lnTo>
                <a:lnTo>
                  <a:pt x="4572395" y="4212946"/>
                </a:lnTo>
                <a:lnTo>
                  <a:pt x="4569117" y="4211694"/>
                </a:lnTo>
                <a:lnTo>
                  <a:pt x="4571589" y="4210398"/>
                </a:lnTo>
                <a:cubicBezTo>
                  <a:pt x="4573032" y="4209379"/>
                  <a:pt x="4573372" y="4208870"/>
                  <a:pt x="4573712" y="4208870"/>
                </a:cubicBezTo>
                <a:close/>
                <a:moveTo>
                  <a:pt x="1543593" y="4195962"/>
                </a:moveTo>
                <a:cubicBezTo>
                  <a:pt x="1546311" y="4198679"/>
                  <a:pt x="1543593" y="4201397"/>
                  <a:pt x="1546311" y="4204115"/>
                </a:cubicBezTo>
                <a:cubicBezTo>
                  <a:pt x="1546311" y="4204115"/>
                  <a:pt x="1549029" y="4204115"/>
                  <a:pt x="1551746" y="4204115"/>
                </a:cubicBezTo>
                <a:cubicBezTo>
                  <a:pt x="1551746" y="4206832"/>
                  <a:pt x="1551746" y="4206832"/>
                  <a:pt x="1551746" y="4209550"/>
                </a:cubicBezTo>
                <a:cubicBezTo>
                  <a:pt x="1551746" y="4209550"/>
                  <a:pt x="1554464" y="4209550"/>
                  <a:pt x="1554464" y="4209550"/>
                </a:cubicBezTo>
                <a:cubicBezTo>
                  <a:pt x="1554464" y="4212267"/>
                  <a:pt x="1554464" y="4214985"/>
                  <a:pt x="1554464" y="4217703"/>
                </a:cubicBezTo>
                <a:cubicBezTo>
                  <a:pt x="1554464" y="4217703"/>
                  <a:pt x="1559900" y="4217703"/>
                  <a:pt x="1559900" y="4220420"/>
                </a:cubicBezTo>
                <a:cubicBezTo>
                  <a:pt x="1562618" y="4225855"/>
                  <a:pt x="1559900" y="4228573"/>
                  <a:pt x="1562618" y="4234008"/>
                </a:cubicBezTo>
                <a:cubicBezTo>
                  <a:pt x="1562618" y="4234008"/>
                  <a:pt x="1565335" y="4236726"/>
                  <a:pt x="1565335" y="4236726"/>
                </a:cubicBezTo>
                <a:cubicBezTo>
                  <a:pt x="1535441" y="4234008"/>
                  <a:pt x="1505547" y="4225855"/>
                  <a:pt x="1494677" y="4209550"/>
                </a:cubicBezTo>
                <a:cubicBezTo>
                  <a:pt x="1508265" y="4201397"/>
                  <a:pt x="1524570" y="4198679"/>
                  <a:pt x="1543593" y="4195962"/>
                </a:cubicBezTo>
                <a:close/>
                <a:moveTo>
                  <a:pt x="600589" y="4195962"/>
                </a:moveTo>
                <a:cubicBezTo>
                  <a:pt x="611459" y="4195962"/>
                  <a:pt x="622329" y="4201397"/>
                  <a:pt x="627765" y="4209550"/>
                </a:cubicBezTo>
                <a:cubicBezTo>
                  <a:pt x="627765" y="4209550"/>
                  <a:pt x="627765" y="4212267"/>
                  <a:pt x="625047" y="4214985"/>
                </a:cubicBezTo>
                <a:cubicBezTo>
                  <a:pt x="616894" y="4209550"/>
                  <a:pt x="608741" y="4204115"/>
                  <a:pt x="600589" y="4195962"/>
                </a:cubicBezTo>
                <a:close/>
                <a:moveTo>
                  <a:pt x="4350869" y="4190525"/>
                </a:moveTo>
                <a:lnTo>
                  <a:pt x="4339999" y="4198678"/>
                </a:lnTo>
                <a:lnTo>
                  <a:pt x="4364457" y="4228572"/>
                </a:lnTo>
                <a:lnTo>
                  <a:pt x="4348151" y="4244877"/>
                </a:lnTo>
                <a:lnTo>
                  <a:pt x="4372609" y="4244877"/>
                </a:lnTo>
                <a:lnTo>
                  <a:pt x="4364457" y="4225854"/>
                </a:lnTo>
                <a:lnTo>
                  <a:pt x="4380763" y="4217701"/>
                </a:lnTo>
                <a:close/>
                <a:moveTo>
                  <a:pt x="2141464" y="4179656"/>
                </a:moveTo>
                <a:cubicBezTo>
                  <a:pt x="2163205" y="4179656"/>
                  <a:pt x="2182228" y="4182373"/>
                  <a:pt x="2203969" y="4182373"/>
                </a:cubicBezTo>
                <a:cubicBezTo>
                  <a:pt x="2203969" y="4185091"/>
                  <a:pt x="2206687" y="4185091"/>
                  <a:pt x="2206687" y="4187809"/>
                </a:cubicBezTo>
                <a:cubicBezTo>
                  <a:pt x="2209404" y="4187809"/>
                  <a:pt x="2217557" y="4187809"/>
                  <a:pt x="2217557" y="4187809"/>
                </a:cubicBezTo>
                <a:cubicBezTo>
                  <a:pt x="2236580" y="4193244"/>
                  <a:pt x="2252886" y="4182373"/>
                  <a:pt x="2266474" y="4190526"/>
                </a:cubicBezTo>
                <a:cubicBezTo>
                  <a:pt x="2266474" y="4190526"/>
                  <a:pt x="2266474" y="4190526"/>
                  <a:pt x="2266474" y="4193244"/>
                </a:cubicBezTo>
                <a:cubicBezTo>
                  <a:pt x="2271909" y="4193244"/>
                  <a:pt x="2277344" y="4195961"/>
                  <a:pt x="2282779" y="4195961"/>
                </a:cubicBezTo>
                <a:cubicBezTo>
                  <a:pt x="2277344" y="4212267"/>
                  <a:pt x="2266474" y="4220420"/>
                  <a:pt x="2261038" y="4234008"/>
                </a:cubicBezTo>
                <a:cubicBezTo>
                  <a:pt x="2252886" y="4234008"/>
                  <a:pt x="2242015" y="4231290"/>
                  <a:pt x="2233863" y="4234008"/>
                </a:cubicBezTo>
                <a:cubicBezTo>
                  <a:pt x="2231145" y="4234008"/>
                  <a:pt x="2231145" y="4236725"/>
                  <a:pt x="2228427" y="4239443"/>
                </a:cubicBezTo>
                <a:cubicBezTo>
                  <a:pt x="2222992" y="4242160"/>
                  <a:pt x="2212122" y="4244878"/>
                  <a:pt x="2203969" y="4244878"/>
                </a:cubicBezTo>
                <a:cubicBezTo>
                  <a:pt x="2203969" y="4236725"/>
                  <a:pt x="2201251" y="4225855"/>
                  <a:pt x="2201251" y="4217702"/>
                </a:cubicBezTo>
                <a:cubicBezTo>
                  <a:pt x="2201251" y="4212267"/>
                  <a:pt x="2195816" y="4206832"/>
                  <a:pt x="2195816" y="4201397"/>
                </a:cubicBezTo>
                <a:cubicBezTo>
                  <a:pt x="2193099" y="4201397"/>
                  <a:pt x="2193099" y="4201397"/>
                  <a:pt x="2190381" y="4201397"/>
                </a:cubicBezTo>
                <a:cubicBezTo>
                  <a:pt x="2187663" y="4201397"/>
                  <a:pt x="2187663" y="4201397"/>
                  <a:pt x="2184946" y="4204114"/>
                </a:cubicBezTo>
                <a:cubicBezTo>
                  <a:pt x="2184946" y="4212267"/>
                  <a:pt x="2184946" y="4212267"/>
                  <a:pt x="2190381" y="4214984"/>
                </a:cubicBezTo>
                <a:cubicBezTo>
                  <a:pt x="2190381" y="4228572"/>
                  <a:pt x="2190381" y="4236725"/>
                  <a:pt x="2184946" y="4244878"/>
                </a:cubicBezTo>
                <a:cubicBezTo>
                  <a:pt x="2176793" y="4247596"/>
                  <a:pt x="2174076" y="4250313"/>
                  <a:pt x="2168640" y="4253031"/>
                </a:cubicBezTo>
                <a:cubicBezTo>
                  <a:pt x="2160488" y="4255748"/>
                  <a:pt x="2155052" y="4253031"/>
                  <a:pt x="2146900" y="4255748"/>
                </a:cubicBezTo>
                <a:cubicBezTo>
                  <a:pt x="2144182" y="4255748"/>
                  <a:pt x="2144182" y="4261184"/>
                  <a:pt x="2141464" y="4261184"/>
                </a:cubicBezTo>
                <a:cubicBezTo>
                  <a:pt x="2136029" y="4263901"/>
                  <a:pt x="2130594" y="4261184"/>
                  <a:pt x="2125159" y="4266619"/>
                </a:cubicBezTo>
                <a:cubicBezTo>
                  <a:pt x="2127876" y="4250313"/>
                  <a:pt x="2136029" y="4244878"/>
                  <a:pt x="2138747" y="4234008"/>
                </a:cubicBezTo>
                <a:cubicBezTo>
                  <a:pt x="2138747" y="4231290"/>
                  <a:pt x="2136029" y="4225855"/>
                  <a:pt x="2136029" y="4223137"/>
                </a:cubicBezTo>
                <a:cubicBezTo>
                  <a:pt x="2136029" y="4217702"/>
                  <a:pt x="2138747" y="4185091"/>
                  <a:pt x="2141464" y="4182373"/>
                </a:cubicBezTo>
                <a:cubicBezTo>
                  <a:pt x="2141464" y="4182373"/>
                  <a:pt x="2141464" y="4179656"/>
                  <a:pt x="2141464" y="4179656"/>
                </a:cubicBezTo>
                <a:close/>
                <a:moveTo>
                  <a:pt x="4269341" y="4176937"/>
                </a:moveTo>
                <a:lnTo>
                  <a:pt x="4280211" y="4214984"/>
                </a:lnTo>
                <a:cubicBezTo>
                  <a:pt x="4299235" y="4220419"/>
                  <a:pt x="4293799" y="4223136"/>
                  <a:pt x="4310105" y="4223136"/>
                </a:cubicBezTo>
                <a:cubicBezTo>
                  <a:pt x="4320975" y="4223136"/>
                  <a:pt x="4320975" y="4214984"/>
                  <a:pt x="4323693" y="4206831"/>
                </a:cubicBezTo>
                <a:lnTo>
                  <a:pt x="4285647" y="4206831"/>
                </a:lnTo>
                <a:lnTo>
                  <a:pt x="4293799" y="4193243"/>
                </a:lnTo>
                <a:close/>
                <a:moveTo>
                  <a:pt x="2467575" y="4174221"/>
                </a:moveTo>
                <a:lnTo>
                  <a:pt x="2481163" y="4174221"/>
                </a:lnTo>
                <a:cubicBezTo>
                  <a:pt x="2481163" y="4176939"/>
                  <a:pt x="2481163" y="4176939"/>
                  <a:pt x="2481163" y="4179656"/>
                </a:cubicBezTo>
                <a:cubicBezTo>
                  <a:pt x="2475728" y="4185091"/>
                  <a:pt x="2464858" y="4187809"/>
                  <a:pt x="2459422" y="4190527"/>
                </a:cubicBezTo>
                <a:cubicBezTo>
                  <a:pt x="2456705" y="4190527"/>
                  <a:pt x="2456705" y="4195962"/>
                  <a:pt x="2456705" y="4195962"/>
                </a:cubicBezTo>
                <a:cubicBezTo>
                  <a:pt x="2453987" y="4195962"/>
                  <a:pt x="2448552" y="4198679"/>
                  <a:pt x="2445835" y="4198679"/>
                </a:cubicBezTo>
                <a:cubicBezTo>
                  <a:pt x="2445835" y="4201397"/>
                  <a:pt x="2445835" y="4201397"/>
                  <a:pt x="2445835" y="4204114"/>
                </a:cubicBezTo>
                <a:cubicBezTo>
                  <a:pt x="2443117" y="4209550"/>
                  <a:pt x="2432247" y="4212267"/>
                  <a:pt x="2426811" y="4214985"/>
                </a:cubicBezTo>
                <a:cubicBezTo>
                  <a:pt x="2424094" y="4217702"/>
                  <a:pt x="2421376" y="4225855"/>
                  <a:pt x="2415941" y="4228573"/>
                </a:cubicBezTo>
                <a:cubicBezTo>
                  <a:pt x="2415941" y="4231290"/>
                  <a:pt x="2413223" y="4228573"/>
                  <a:pt x="2410506" y="4231290"/>
                </a:cubicBezTo>
                <a:cubicBezTo>
                  <a:pt x="2407788" y="4236726"/>
                  <a:pt x="2405071" y="4242161"/>
                  <a:pt x="2402353" y="4244878"/>
                </a:cubicBezTo>
                <a:cubicBezTo>
                  <a:pt x="2399635" y="4244878"/>
                  <a:pt x="2394200" y="4244878"/>
                  <a:pt x="2391483" y="4244878"/>
                </a:cubicBezTo>
                <a:cubicBezTo>
                  <a:pt x="2388765" y="4244878"/>
                  <a:pt x="2388765" y="4247596"/>
                  <a:pt x="2386048" y="4250313"/>
                </a:cubicBezTo>
                <a:cubicBezTo>
                  <a:pt x="2380612" y="4253031"/>
                  <a:pt x="2367024" y="4250313"/>
                  <a:pt x="2361589" y="4250313"/>
                </a:cubicBezTo>
                <a:cubicBezTo>
                  <a:pt x="2361589" y="4250313"/>
                  <a:pt x="2361589" y="4247596"/>
                  <a:pt x="2361589" y="4247596"/>
                </a:cubicBezTo>
                <a:cubicBezTo>
                  <a:pt x="2350719" y="4247596"/>
                  <a:pt x="2318108" y="4247596"/>
                  <a:pt x="2309955" y="4244878"/>
                </a:cubicBezTo>
                <a:cubicBezTo>
                  <a:pt x="2309955" y="4244878"/>
                  <a:pt x="2307237" y="4242161"/>
                  <a:pt x="2307237" y="4242161"/>
                </a:cubicBezTo>
                <a:cubicBezTo>
                  <a:pt x="2299084" y="4239443"/>
                  <a:pt x="2285496" y="4244878"/>
                  <a:pt x="2280061" y="4239443"/>
                </a:cubicBezTo>
                <a:cubicBezTo>
                  <a:pt x="2277344" y="4236726"/>
                  <a:pt x="2277344" y="4236726"/>
                  <a:pt x="2277344" y="4234008"/>
                </a:cubicBezTo>
                <a:cubicBezTo>
                  <a:pt x="2280061" y="4228573"/>
                  <a:pt x="2293649" y="4206832"/>
                  <a:pt x="2296367" y="4201397"/>
                </a:cubicBezTo>
                <a:cubicBezTo>
                  <a:pt x="2301802" y="4201397"/>
                  <a:pt x="2312672" y="4204114"/>
                  <a:pt x="2320825" y="4201397"/>
                </a:cubicBezTo>
                <a:cubicBezTo>
                  <a:pt x="2323543" y="4201397"/>
                  <a:pt x="2326260" y="4198679"/>
                  <a:pt x="2328978" y="4198679"/>
                </a:cubicBezTo>
                <a:cubicBezTo>
                  <a:pt x="2331696" y="4198679"/>
                  <a:pt x="2334413" y="4201397"/>
                  <a:pt x="2337131" y="4201397"/>
                </a:cubicBezTo>
                <a:cubicBezTo>
                  <a:pt x="2342566" y="4201397"/>
                  <a:pt x="2345284" y="4198679"/>
                  <a:pt x="2350719" y="4195962"/>
                </a:cubicBezTo>
                <a:cubicBezTo>
                  <a:pt x="2356154" y="4195962"/>
                  <a:pt x="2364307" y="4195962"/>
                  <a:pt x="2369742" y="4195962"/>
                </a:cubicBezTo>
                <a:cubicBezTo>
                  <a:pt x="2375177" y="4195962"/>
                  <a:pt x="2380612" y="4190527"/>
                  <a:pt x="2383330" y="4190527"/>
                </a:cubicBezTo>
                <a:cubicBezTo>
                  <a:pt x="2399635" y="4190527"/>
                  <a:pt x="2418659" y="4190527"/>
                  <a:pt x="2434964" y="4190527"/>
                </a:cubicBezTo>
                <a:cubicBezTo>
                  <a:pt x="2437682" y="4190527"/>
                  <a:pt x="2445835" y="4193244"/>
                  <a:pt x="2451270" y="4190527"/>
                </a:cubicBezTo>
                <a:cubicBezTo>
                  <a:pt x="2456705" y="4187809"/>
                  <a:pt x="2462140" y="4176939"/>
                  <a:pt x="2467575" y="4174221"/>
                </a:cubicBezTo>
                <a:close/>
                <a:moveTo>
                  <a:pt x="2484969" y="4173677"/>
                </a:moveTo>
                <a:lnTo>
                  <a:pt x="2483881" y="4174221"/>
                </a:lnTo>
                <a:lnTo>
                  <a:pt x="2481163" y="4174221"/>
                </a:lnTo>
                <a:close/>
                <a:moveTo>
                  <a:pt x="2119723" y="4166067"/>
                </a:moveTo>
                <a:cubicBezTo>
                  <a:pt x="2119723" y="4166067"/>
                  <a:pt x="2122441" y="4166067"/>
                  <a:pt x="2122441" y="4166067"/>
                </a:cubicBezTo>
                <a:cubicBezTo>
                  <a:pt x="2117006" y="4176938"/>
                  <a:pt x="2119723" y="4193243"/>
                  <a:pt x="2117006" y="4206831"/>
                </a:cubicBezTo>
                <a:cubicBezTo>
                  <a:pt x="2117006" y="4212266"/>
                  <a:pt x="2117006" y="4220419"/>
                  <a:pt x="2117006" y="4225854"/>
                </a:cubicBezTo>
                <a:cubicBezTo>
                  <a:pt x="2114288" y="4236725"/>
                  <a:pt x="2103418" y="4247595"/>
                  <a:pt x="2100700" y="4258465"/>
                </a:cubicBezTo>
                <a:cubicBezTo>
                  <a:pt x="2089830" y="4258465"/>
                  <a:pt x="2078959" y="4261183"/>
                  <a:pt x="2070807" y="4263901"/>
                </a:cubicBezTo>
                <a:cubicBezTo>
                  <a:pt x="2065372" y="4266618"/>
                  <a:pt x="2057219" y="4261183"/>
                  <a:pt x="2054501" y="4261183"/>
                </a:cubicBezTo>
                <a:cubicBezTo>
                  <a:pt x="2046348" y="4261183"/>
                  <a:pt x="2040913" y="4261183"/>
                  <a:pt x="2032760" y="4261183"/>
                </a:cubicBezTo>
                <a:cubicBezTo>
                  <a:pt x="2024608" y="4261183"/>
                  <a:pt x="2016455" y="4258465"/>
                  <a:pt x="2008302" y="4258465"/>
                </a:cubicBezTo>
                <a:cubicBezTo>
                  <a:pt x="2008302" y="4258465"/>
                  <a:pt x="2008302" y="4255748"/>
                  <a:pt x="2008302" y="4255748"/>
                </a:cubicBezTo>
                <a:cubicBezTo>
                  <a:pt x="2002867" y="4255748"/>
                  <a:pt x="1997432" y="4255748"/>
                  <a:pt x="1991997" y="4255748"/>
                </a:cubicBezTo>
                <a:cubicBezTo>
                  <a:pt x="1986561" y="4263901"/>
                  <a:pt x="1975691" y="4266618"/>
                  <a:pt x="1970256" y="4272053"/>
                </a:cubicBezTo>
                <a:cubicBezTo>
                  <a:pt x="1970256" y="4272053"/>
                  <a:pt x="1970256" y="4277488"/>
                  <a:pt x="1967538" y="4277488"/>
                </a:cubicBezTo>
                <a:cubicBezTo>
                  <a:pt x="1962103" y="4280206"/>
                  <a:pt x="1959385" y="4277488"/>
                  <a:pt x="1956668" y="4282924"/>
                </a:cubicBezTo>
                <a:cubicBezTo>
                  <a:pt x="1956668" y="4274771"/>
                  <a:pt x="1956668" y="4263901"/>
                  <a:pt x="1956668" y="4255748"/>
                </a:cubicBezTo>
                <a:cubicBezTo>
                  <a:pt x="1970256" y="4250313"/>
                  <a:pt x="1978409" y="4239442"/>
                  <a:pt x="1989279" y="4231289"/>
                </a:cubicBezTo>
                <a:cubicBezTo>
                  <a:pt x="1991997" y="4228572"/>
                  <a:pt x="1991997" y="4225854"/>
                  <a:pt x="1994714" y="4223137"/>
                </a:cubicBezTo>
                <a:cubicBezTo>
                  <a:pt x="1997432" y="4223137"/>
                  <a:pt x="2000149" y="4223137"/>
                  <a:pt x="2002867" y="4223137"/>
                </a:cubicBezTo>
                <a:cubicBezTo>
                  <a:pt x="2005585" y="4223137"/>
                  <a:pt x="2005585" y="4217701"/>
                  <a:pt x="2005585" y="4217701"/>
                </a:cubicBezTo>
                <a:cubicBezTo>
                  <a:pt x="2011020" y="4217701"/>
                  <a:pt x="2013737" y="4214984"/>
                  <a:pt x="2016455" y="4214984"/>
                </a:cubicBezTo>
                <a:cubicBezTo>
                  <a:pt x="2019172" y="4212266"/>
                  <a:pt x="2016455" y="4209549"/>
                  <a:pt x="2019172" y="4209549"/>
                </a:cubicBezTo>
                <a:cubicBezTo>
                  <a:pt x="2021890" y="4209549"/>
                  <a:pt x="2024608" y="4209549"/>
                  <a:pt x="2027325" y="4206831"/>
                </a:cubicBezTo>
                <a:cubicBezTo>
                  <a:pt x="2027325" y="4206831"/>
                  <a:pt x="2027325" y="4204114"/>
                  <a:pt x="2027325" y="4204114"/>
                </a:cubicBezTo>
                <a:cubicBezTo>
                  <a:pt x="2032760" y="4201396"/>
                  <a:pt x="2038196" y="4204114"/>
                  <a:pt x="2040913" y="4201396"/>
                </a:cubicBezTo>
                <a:cubicBezTo>
                  <a:pt x="2043631" y="4198678"/>
                  <a:pt x="2043631" y="4195961"/>
                  <a:pt x="2046348" y="4193243"/>
                </a:cubicBezTo>
                <a:cubicBezTo>
                  <a:pt x="2054501" y="4187808"/>
                  <a:pt x="2062654" y="4185090"/>
                  <a:pt x="2070807" y="4179655"/>
                </a:cubicBezTo>
                <a:cubicBezTo>
                  <a:pt x="2078959" y="4176938"/>
                  <a:pt x="2111571" y="4163350"/>
                  <a:pt x="2119723" y="4166067"/>
                </a:cubicBezTo>
                <a:close/>
                <a:moveTo>
                  <a:pt x="1646862" y="4152479"/>
                </a:moveTo>
                <a:cubicBezTo>
                  <a:pt x="1649580" y="4152479"/>
                  <a:pt x="1649580" y="4152479"/>
                  <a:pt x="1652297" y="4152479"/>
                </a:cubicBezTo>
                <a:cubicBezTo>
                  <a:pt x="1652297" y="4157914"/>
                  <a:pt x="1657732" y="4163349"/>
                  <a:pt x="1660450" y="4168784"/>
                </a:cubicBezTo>
                <a:cubicBezTo>
                  <a:pt x="1657732" y="4179655"/>
                  <a:pt x="1665885" y="4195960"/>
                  <a:pt x="1668603" y="4201395"/>
                </a:cubicBezTo>
                <a:cubicBezTo>
                  <a:pt x="1671320" y="4206831"/>
                  <a:pt x="1668603" y="4209548"/>
                  <a:pt x="1671320" y="4214984"/>
                </a:cubicBezTo>
                <a:cubicBezTo>
                  <a:pt x="1671320" y="4217702"/>
                  <a:pt x="1676756" y="4223137"/>
                  <a:pt x="1676756" y="4225855"/>
                </a:cubicBezTo>
                <a:cubicBezTo>
                  <a:pt x="1676756" y="4225855"/>
                  <a:pt x="1676756" y="4228572"/>
                  <a:pt x="1676756" y="4231290"/>
                </a:cubicBezTo>
                <a:cubicBezTo>
                  <a:pt x="1679473" y="4234008"/>
                  <a:pt x="1684908" y="4236725"/>
                  <a:pt x="1684908" y="4239443"/>
                </a:cubicBezTo>
                <a:cubicBezTo>
                  <a:pt x="1687626" y="4247595"/>
                  <a:pt x="1684908" y="4250313"/>
                  <a:pt x="1687626" y="4255748"/>
                </a:cubicBezTo>
                <a:cubicBezTo>
                  <a:pt x="1687626" y="4258466"/>
                  <a:pt x="1693061" y="4261183"/>
                  <a:pt x="1693061" y="4263901"/>
                </a:cubicBezTo>
                <a:cubicBezTo>
                  <a:pt x="1693061" y="4266619"/>
                  <a:pt x="1693061" y="4266619"/>
                  <a:pt x="1693061" y="4269336"/>
                </a:cubicBezTo>
                <a:cubicBezTo>
                  <a:pt x="1693061" y="4272054"/>
                  <a:pt x="1698496" y="4277489"/>
                  <a:pt x="1701214" y="4280207"/>
                </a:cubicBezTo>
                <a:cubicBezTo>
                  <a:pt x="1701214" y="4285642"/>
                  <a:pt x="1701214" y="4291077"/>
                  <a:pt x="1701214" y="4293795"/>
                </a:cubicBezTo>
                <a:cubicBezTo>
                  <a:pt x="1701214" y="4296512"/>
                  <a:pt x="1706649" y="4301947"/>
                  <a:pt x="1706649" y="4304665"/>
                </a:cubicBezTo>
                <a:cubicBezTo>
                  <a:pt x="1709367" y="4310100"/>
                  <a:pt x="1706649" y="4315535"/>
                  <a:pt x="1709367" y="4320971"/>
                </a:cubicBezTo>
                <a:cubicBezTo>
                  <a:pt x="1709367" y="4320971"/>
                  <a:pt x="1712084" y="4320971"/>
                  <a:pt x="1712084" y="4320971"/>
                </a:cubicBezTo>
                <a:cubicBezTo>
                  <a:pt x="1712084" y="4320971"/>
                  <a:pt x="1712084" y="4323688"/>
                  <a:pt x="1712084" y="4326406"/>
                </a:cubicBezTo>
                <a:cubicBezTo>
                  <a:pt x="1714802" y="4329123"/>
                  <a:pt x="1725672" y="4331841"/>
                  <a:pt x="1728390" y="4337276"/>
                </a:cubicBezTo>
                <a:cubicBezTo>
                  <a:pt x="1731107" y="4339994"/>
                  <a:pt x="1728390" y="4339994"/>
                  <a:pt x="1731107" y="4342711"/>
                </a:cubicBezTo>
                <a:cubicBezTo>
                  <a:pt x="1731107" y="4342711"/>
                  <a:pt x="1733825" y="4342711"/>
                  <a:pt x="1736543" y="4342711"/>
                </a:cubicBezTo>
                <a:cubicBezTo>
                  <a:pt x="1736543" y="4342711"/>
                  <a:pt x="1736543" y="4345429"/>
                  <a:pt x="1736543" y="4348147"/>
                </a:cubicBezTo>
                <a:cubicBezTo>
                  <a:pt x="1739260" y="4348147"/>
                  <a:pt x="1739260" y="4348147"/>
                  <a:pt x="1741978" y="4348147"/>
                </a:cubicBezTo>
                <a:cubicBezTo>
                  <a:pt x="1744695" y="4348147"/>
                  <a:pt x="1741978" y="4350864"/>
                  <a:pt x="1744695" y="4353582"/>
                </a:cubicBezTo>
                <a:cubicBezTo>
                  <a:pt x="1744695" y="4356299"/>
                  <a:pt x="1750131" y="4353582"/>
                  <a:pt x="1750131" y="4356299"/>
                </a:cubicBezTo>
                <a:cubicBezTo>
                  <a:pt x="1750131" y="4356299"/>
                  <a:pt x="1747413" y="4359017"/>
                  <a:pt x="1750131" y="4361735"/>
                </a:cubicBezTo>
                <a:cubicBezTo>
                  <a:pt x="1750131" y="4361735"/>
                  <a:pt x="1752848" y="4361735"/>
                  <a:pt x="1752848" y="4361735"/>
                </a:cubicBezTo>
                <a:cubicBezTo>
                  <a:pt x="1755566" y="4361735"/>
                  <a:pt x="1755566" y="4364452"/>
                  <a:pt x="1758283" y="4367170"/>
                </a:cubicBezTo>
                <a:cubicBezTo>
                  <a:pt x="1761001" y="4367170"/>
                  <a:pt x="1763719" y="4369887"/>
                  <a:pt x="1766436" y="4369887"/>
                </a:cubicBezTo>
                <a:cubicBezTo>
                  <a:pt x="1766436" y="4369887"/>
                  <a:pt x="1769154" y="4372605"/>
                  <a:pt x="1769154" y="4375323"/>
                </a:cubicBezTo>
                <a:cubicBezTo>
                  <a:pt x="1771871" y="4375323"/>
                  <a:pt x="1774589" y="4375323"/>
                  <a:pt x="1777307" y="4378040"/>
                </a:cubicBezTo>
                <a:cubicBezTo>
                  <a:pt x="1782742" y="4388911"/>
                  <a:pt x="1788177" y="4402499"/>
                  <a:pt x="1790895" y="4416087"/>
                </a:cubicBezTo>
                <a:cubicBezTo>
                  <a:pt x="1790895" y="4421522"/>
                  <a:pt x="1788177" y="4426957"/>
                  <a:pt x="1790895" y="4432392"/>
                </a:cubicBezTo>
                <a:cubicBezTo>
                  <a:pt x="1793612" y="4440545"/>
                  <a:pt x="1801765" y="4451415"/>
                  <a:pt x="1796330" y="4459568"/>
                </a:cubicBezTo>
                <a:cubicBezTo>
                  <a:pt x="1793612" y="4470438"/>
                  <a:pt x="1771871" y="4489461"/>
                  <a:pt x="1761001" y="4500332"/>
                </a:cubicBezTo>
                <a:cubicBezTo>
                  <a:pt x="1736543" y="4494897"/>
                  <a:pt x="1712084" y="4462286"/>
                  <a:pt x="1695779" y="4445980"/>
                </a:cubicBezTo>
                <a:cubicBezTo>
                  <a:pt x="1665885" y="4440545"/>
                  <a:pt x="1652297" y="4454133"/>
                  <a:pt x="1622404" y="4456850"/>
                </a:cubicBezTo>
                <a:cubicBezTo>
                  <a:pt x="1614251" y="4402499"/>
                  <a:pt x="1657732" y="4369887"/>
                  <a:pt x="1655015" y="4326406"/>
                </a:cubicBezTo>
                <a:cubicBezTo>
                  <a:pt x="1652297" y="4334559"/>
                  <a:pt x="1646862" y="4323688"/>
                  <a:pt x="1641427" y="4323688"/>
                </a:cubicBezTo>
                <a:cubicBezTo>
                  <a:pt x="1630556" y="4293795"/>
                  <a:pt x="1641427" y="4247595"/>
                  <a:pt x="1638709" y="4214984"/>
                </a:cubicBezTo>
                <a:cubicBezTo>
                  <a:pt x="1641427" y="4228572"/>
                  <a:pt x="1633274" y="4234008"/>
                  <a:pt x="1625121" y="4236725"/>
                </a:cubicBezTo>
                <a:cubicBezTo>
                  <a:pt x="1622404" y="4236725"/>
                  <a:pt x="1622404" y="4236725"/>
                  <a:pt x="1622404" y="4236725"/>
                </a:cubicBezTo>
                <a:cubicBezTo>
                  <a:pt x="1625121" y="4223137"/>
                  <a:pt x="1627839" y="4212267"/>
                  <a:pt x="1630556" y="4201395"/>
                </a:cubicBezTo>
                <a:cubicBezTo>
                  <a:pt x="1630556" y="4195960"/>
                  <a:pt x="1630556" y="4190525"/>
                  <a:pt x="1630556" y="4185090"/>
                </a:cubicBezTo>
                <a:cubicBezTo>
                  <a:pt x="1635992" y="4174220"/>
                  <a:pt x="1644144" y="4166067"/>
                  <a:pt x="1646862" y="4152479"/>
                </a:cubicBezTo>
                <a:close/>
                <a:moveTo>
                  <a:pt x="4364457" y="4147044"/>
                </a:moveTo>
                <a:lnTo>
                  <a:pt x="4364457" y="4168785"/>
                </a:lnTo>
                <a:lnTo>
                  <a:pt x="4380763" y="4160632"/>
                </a:lnTo>
                <a:close/>
                <a:moveTo>
                  <a:pt x="3271983" y="4147044"/>
                </a:moveTo>
                <a:lnTo>
                  <a:pt x="3288289" y="4163349"/>
                </a:lnTo>
                <a:lnTo>
                  <a:pt x="3296443" y="4147044"/>
                </a:lnTo>
                <a:close/>
                <a:moveTo>
                  <a:pt x="1337057" y="4136175"/>
                </a:moveTo>
                <a:cubicBezTo>
                  <a:pt x="1345210" y="4136175"/>
                  <a:pt x="1353362" y="4136175"/>
                  <a:pt x="1361516" y="4138892"/>
                </a:cubicBezTo>
                <a:cubicBezTo>
                  <a:pt x="1347927" y="4149763"/>
                  <a:pt x="1328904" y="4152480"/>
                  <a:pt x="1318034" y="4141610"/>
                </a:cubicBezTo>
                <a:cubicBezTo>
                  <a:pt x="1323469" y="4141610"/>
                  <a:pt x="1331622" y="4138892"/>
                  <a:pt x="1337057" y="4136175"/>
                </a:cubicBezTo>
                <a:close/>
                <a:moveTo>
                  <a:pt x="2663243" y="4136173"/>
                </a:moveTo>
                <a:cubicBezTo>
                  <a:pt x="2660526" y="4136173"/>
                  <a:pt x="2655090" y="4136173"/>
                  <a:pt x="2655090" y="4138891"/>
                </a:cubicBezTo>
                <a:cubicBezTo>
                  <a:pt x="2660526" y="4141609"/>
                  <a:pt x="2665961" y="4144326"/>
                  <a:pt x="2668678" y="4147044"/>
                </a:cubicBezTo>
                <a:cubicBezTo>
                  <a:pt x="2671396" y="4147044"/>
                  <a:pt x="2674114" y="4147044"/>
                  <a:pt x="2676831" y="4144326"/>
                </a:cubicBezTo>
                <a:cubicBezTo>
                  <a:pt x="2671396" y="4141609"/>
                  <a:pt x="2668678" y="4138891"/>
                  <a:pt x="2663243" y="4136173"/>
                </a:cubicBezTo>
                <a:close/>
                <a:moveTo>
                  <a:pt x="4342717" y="4133456"/>
                </a:moveTo>
                <a:cubicBezTo>
                  <a:pt x="4329129" y="4141609"/>
                  <a:pt x="4318257" y="4141609"/>
                  <a:pt x="4318257" y="4163349"/>
                </a:cubicBezTo>
                <a:lnTo>
                  <a:pt x="4318257" y="4185090"/>
                </a:lnTo>
                <a:lnTo>
                  <a:pt x="4342717" y="4187808"/>
                </a:lnTo>
                <a:lnTo>
                  <a:pt x="4329129" y="4166067"/>
                </a:lnTo>
                <a:lnTo>
                  <a:pt x="4348151" y="4141609"/>
                </a:lnTo>
                <a:close/>
                <a:moveTo>
                  <a:pt x="2674114" y="4130738"/>
                </a:moveTo>
                <a:lnTo>
                  <a:pt x="2695854" y="4144326"/>
                </a:lnTo>
                <a:lnTo>
                  <a:pt x="2701290" y="4147044"/>
                </a:lnTo>
                <a:cubicBezTo>
                  <a:pt x="2693137" y="4141609"/>
                  <a:pt x="2682266" y="4136173"/>
                  <a:pt x="2674114" y="4130738"/>
                </a:cubicBezTo>
                <a:close/>
                <a:moveTo>
                  <a:pt x="4595453" y="4122585"/>
                </a:moveTo>
                <a:lnTo>
                  <a:pt x="4606323" y="4130738"/>
                </a:lnTo>
                <a:lnTo>
                  <a:pt x="4590017" y="4152479"/>
                </a:lnTo>
                <a:lnTo>
                  <a:pt x="4614475" y="4171502"/>
                </a:lnTo>
                <a:lnTo>
                  <a:pt x="4600887" y="4185090"/>
                </a:lnTo>
                <a:lnTo>
                  <a:pt x="4606323" y="4223136"/>
                </a:lnTo>
                <a:lnTo>
                  <a:pt x="4584583" y="4223136"/>
                </a:lnTo>
                <a:lnTo>
                  <a:pt x="4584583" y="4214984"/>
                </a:lnTo>
                <a:lnTo>
                  <a:pt x="4577249" y="4211139"/>
                </a:lnTo>
                <a:lnTo>
                  <a:pt x="4581525" y="4209549"/>
                </a:lnTo>
                <a:cubicBezTo>
                  <a:pt x="4584582" y="4204114"/>
                  <a:pt x="4583223" y="4193243"/>
                  <a:pt x="4587299" y="4182373"/>
                </a:cubicBezTo>
                <a:cubicBezTo>
                  <a:pt x="4579147" y="4176937"/>
                  <a:pt x="4557407" y="4166067"/>
                  <a:pt x="4557407" y="4152479"/>
                </a:cubicBezTo>
                <a:cubicBezTo>
                  <a:pt x="4557407" y="4128021"/>
                  <a:pt x="4568277" y="4133456"/>
                  <a:pt x="4579147" y="4136173"/>
                </a:cubicBezTo>
                <a:close/>
                <a:moveTo>
                  <a:pt x="2638785" y="4119868"/>
                </a:moveTo>
                <a:cubicBezTo>
                  <a:pt x="2636067" y="4119868"/>
                  <a:pt x="2636067" y="4122585"/>
                  <a:pt x="2636067" y="4122585"/>
                </a:cubicBezTo>
                <a:cubicBezTo>
                  <a:pt x="2636067" y="4125303"/>
                  <a:pt x="2633350" y="4125303"/>
                  <a:pt x="2633350" y="4125303"/>
                </a:cubicBezTo>
                <a:cubicBezTo>
                  <a:pt x="2636067" y="4125303"/>
                  <a:pt x="2638785" y="4128021"/>
                  <a:pt x="2644220" y="4130738"/>
                </a:cubicBezTo>
                <a:cubicBezTo>
                  <a:pt x="2644220" y="4128021"/>
                  <a:pt x="2644220" y="4128021"/>
                  <a:pt x="2646938" y="4125303"/>
                </a:cubicBezTo>
                <a:cubicBezTo>
                  <a:pt x="2644220" y="4122585"/>
                  <a:pt x="2641502" y="4122585"/>
                  <a:pt x="2638785" y="4119868"/>
                </a:cubicBezTo>
                <a:close/>
                <a:moveTo>
                  <a:pt x="4402503" y="4108998"/>
                </a:moveTo>
                <a:lnTo>
                  <a:pt x="4402503" y="4125303"/>
                </a:lnTo>
                <a:lnTo>
                  <a:pt x="4418809" y="4122585"/>
                </a:lnTo>
                <a:close/>
                <a:moveTo>
                  <a:pt x="4339999" y="4108998"/>
                </a:moveTo>
                <a:lnTo>
                  <a:pt x="4339999" y="4125303"/>
                </a:lnTo>
                <a:lnTo>
                  <a:pt x="4356305" y="4122585"/>
                </a:lnTo>
                <a:close/>
                <a:moveTo>
                  <a:pt x="4503055" y="4103562"/>
                </a:moveTo>
                <a:lnTo>
                  <a:pt x="4503055" y="4125303"/>
                </a:lnTo>
                <a:lnTo>
                  <a:pt x="4527513" y="4122585"/>
                </a:lnTo>
                <a:close/>
                <a:moveTo>
                  <a:pt x="2766512" y="4092692"/>
                </a:moveTo>
                <a:cubicBezTo>
                  <a:pt x="2755642" y="4092692"/>
                  <a:pt x="2755642" y="4098127"/>
                  <a:pt x="2750206" y="4100845"/>
                </a:cubicBezTo>
                <a:cubicBezTo>
                  <a:pt x="2747489" y="4100845"/>
                  <a:pt x="2744771" y="4100845"/>
                  <a:pt x="2742054" y="4100845"/>
                </a:cubicBezTo>
                <a:cubicBezTo>
                  <a:pt x="2742054" y="4103562"/>
                  <a:pt x="2739336" y="4103562"/>
                  <a:pt x="2739336" y="4106280"/>
                </a:cubicBezTo>
                <a:cubicBezTo>
                  <a:pt x="2736618" y="4108998"/>
                  <a:pt x="2731183" y="4106280"/>
                  <a:pt x="2728466" y="4108998"/>
                </a:cubicBezTo>
                <a:cubicBezTo>
                  <a:pt x="2728466" y="4111715"/>
                  <a:pt x="2725748" y="4111715"/>
                  <a:pt x="2725748" y="4114433"/>
                </a:cubicBezTo>
                <a:cubicBezTo>
                  <a:pt x="2720313" y="4114433"/>
                  <a:pt x="2717595" y="4114433"/>
                  <a:pt x="2714878" y="4114433"/>
                </a:cubicBezTo>
                <a:cubicBezTo>
                  <a:pt x="2714878" y="4117150"/>
                  <a:pt x="2712160" y="4117150"/>
                  <a:pt x="2712160" y="4119868"/>
                </a:cubicBezTo>
                <a:cubicBezTo>
                  <a:pt x="2706725" y="4122585"/>
                  <a:pt x="2704007" y="4122585"/>
                  <a:pt x="2698572" y="4125303"/>
                </a:cubicBezTo>
                <a:cubicBezTo>
                  <a:pt x="2698572" y="4125303"/>
                  <a:pt x="2695854" y="4128021"/>
                  <a:pt x="2695854" y="4128021"/>
                </a:cubicBezTo>
                <a:cubicBezTo>
                  <a:pt x="2701290" y="4130738"/>
                  <a:pt x="2706725" y="4133456"/>
                  <a:pt x="2712160" y="4136173"/>
                </a:cubicBezTo>
                <a:cubicBezTo>
                  <a:pt x="2712160" y="4136173"/>
                  <a:pt x="2714878" y="4136173"/>
                  <a:pt x="2714878" y="4136173"/>
                </a:cubicBezTo>
                <a:cubicBezTo>
                  <a:pt x="2714878" y="4133456"/>
                  <a:pt x="2717595" y="4133456"/>
                  <a:pt x="2717595" y="4130738"/>
                </a:cubicBezTo>
                <a:cubicBezTo>
                  <a:pt x="2720313" y="4128021"/>
                  <a:pt x="2725748" y="4130738"/>
                  <a:pt x="2728466" y="4128021"/>
                </a:cubicBezTo>
                <a:cubicBezTo>
                  <a:pt x="2731183" y="4125303"/>
                  <a:pt x="2728466" y="4122585"/>
                  <a:pt x="2731183" y="4122585"/>
                </a:cubicBezTo>
                <a:cubicBezTo>
                  <a:pt x="2733901" y="4122585"/>
                  <a:pt x="2736618" y="4122585"/>
                  <a:pt x="2739336" y="4122585"/>
                </a:cubicBezTo>
                <a:cubicBezTo>
                  <a:pt x="2742054" y="4122585"/>
                  <a:pt x="2742054" y="4119868"/>
                  <a:pt x="2744771" y="4117150"/>
                </a:cubicBezTo>
                <a:cubicBezTo>
                  <a:pt x="2750206" y="4114433"/>
                  <a:pt x="2755642" y="4111715"/>
                  <a:pt x="2761077" y="4108998"/>
                </a:cubicBezTo>
                <a:cubicBezTo>
                  <a:pt x="2763794" y="4106280"/>
                  <a:pt x="2763794" y="4103562"/>
                  <a:pt x="2766512" y="4100845"/>
                </a:cubicBezTo>
                <a:cubicBezTo>
                  <a:pt x="2766512" y="4098127"/>
                  <a:pt x="2766512" y="4095410"/>
                  <a:pt x="2766512" y="4092692"/>
                </a:cubicBezTo>
                <a:close/>
                <a:moveTo>
                  <a:pt x="2026403" y="4083252"/>
                </a:moveTo>
                <a:lnTo>
                  <a:pt x="2016455" y="4095410"/>
                </a:lnTo>
                <a:lnTo>
                  <a:pt x="2014417" y="4099995"/>
                </a:lnTo>
                <a:lnTo>
                  <a:pt x="2020531" y="4092353"/>
                </a:lnTo>
                <a:close/>
                <a:moveTo>
                  <a:pt x="4454137" y="4073669"/>
                </a:moveTo>
                <a:lnTo>
                  <a:pt x="4440549" y="4089974"/>
                </a:lnTo>
                <a:lnTo>
                  <a:pt x="4456855" y="4098127"/>
                </a:lnTo>
                <a:lnTo>
                  <a:pt x="4448703" y="4114433"/>
                </a:lnTo>
                <a:lnTo>
                  <a:pt x="4473161" y="4111715"/>
                </a:lnTo>
                <a:lnTo>
                  <a:pt x="4456855" y="4098127"/>
                </a:lnTo>
                <a:lnTo>
                  <a:pt x="4462291" y="4084539"/>
                </a:lnTo>
                <a:close/>
                <a:moveTo>
                  <a:pt x="3742128" y="4073668"/>
                </a:moveTo>
                <a:cubicBezTo>
                  <a:pt x="3758434" y="4070950"/>
                  <a:pt x="3761152" y="4084538"/>
                  <a:pt x="3774740" y="4084538"/>
                </a:cubicBezTo>
                <a:cubicBezTo>
                  <a:pt x="3785610" y="4130738"/>
                  <a:pt x="3772022" y="4171502"/>
                  <a:pt x="3788328" y="4206830"/>
                </a:cubicBezTo>
                <a:cubicBezTo>
                  <a:pt x="3755716" y="4223136"/>
                  <a:pt x="3720387" y="4236724"/>
                  <a:pt x="3679623" y="4244877"/>
                </a:cubicBezTo>
                <a:cubicBezTo>
                  <a:pt x="3690493" y="4176937"/>
                  <a:pt x="3714952" y="4125302"/>
                  <a:pt x="3742128" y="4073668"/>
                </a:cubicBezTo>
                <a:close/>
                <a:moveTo>
                  <a:pt x="1432172" y="4065517"/>
                </a:moveTo>
                <a:cubicBezTo>
                  <a:pt x="1432172" y="4065517"/>
                  <a:pt x="1434890" y="4065517"/>
                  <a:pt x="1434890" y="4065517"/>
                </a:cubicBezTo>
                <a:cubicBezTo>
                  <a:pt x="1434890" y="4068234"/>
                  <a:pt x="1437608" y="4070952"/>
                  <a:pt x="1437608" y="4073670"/>
                </a:cubicBezTo>
                <a:cubicBezTo>
                  <a:pt x="1437608" y="4076387"/>
                  <a:pt x="1418584" y="4095410"/>
                  <a:pt x="1415867" y="4098128"/>
                </a:cubicBezTo>
                <a:cubicBezTo>
                  <a:pt x="1418584" y="4092693"/>
                  <a:pt x="1415867" y="4084540"/>
                  <a:pt x="1418584" y="4079105"/>
                </a:cubicBezTo>
                <a:cubicBezTo>
                  <a:pt x="1424020" y="4073670"/>
                  <a:pt x="1429455" y="4073670"/>
                  <a:pt x="1432172" y="4065517"/>
                </a:cubicBezTo>
                <a:close/>
                <a:moveTo>
                  <a:pt x="758209" y="4057364"/>
                </a:moveTo>
                <a:cubicBezTo>
                  <a:pt x="760926" y="4065517"/>
                  <a:pt x="769079" y="4070952"/>
                  <a:pt x="777232" y="4073669"/>
                </a:cubicBezTo>
                <a:cubicBezTo>
                  <a:pt x="779950" y="4089975"/>
                  <a:pt x="774514" y="4100845"/>
                  <a:pt x="760926" y="4106280"/>
                </a:cubicBezTo>
                <a:cubicBezTo>
                  <a:pt x="763644" y="4092692"/>
                  <a:pt x="760926" y="4076387"/>
                  <a:pt x="758209" y="4057364"/>
                </a:cubicBezTo>
                <a:close/>
                <a:moveTo>
                  <a:pt x="4494901" y="4054646"/>
                </a:moveTo>
                <a:lnTo>
                  <a:pt x="4494901" y="4070951"/>
                </a:lnTo>
                <a:cubicBezTo>
                  <a:pt x="4530231" y="4068234"/>
                  <a:pt x="4508489" y="4079104"/>
                  <a:pt x="4524795" y="4054646"/>
                </a:cubicBezTo>
                <a:close/>
                <a:moveTo>
                  <a:pt x="766361" y="4045609"/>
                </a:moveTo>
                <a:lnTo>
                  <a:pt x="769079" y="4054646"/>
                </a:lnTo>
                <a:cubicBezTo>
                  <a:pt x="769079" y="4051928"/>
                  <a:pt x="766361" y="4051928"/>
                  <a:pt x="766361" y="4051928"/>
                </a:cubicBezTo>
                <a:close/>
                <a:moveTo>
                  <a:pt x="764649" y="4039917"/>
                </a:moveTo>
                <a:lnTo>
                  <a:pt x="766361" y="4041058"/>
                </a:lnTo>
                <a:cubicBezTo>
                  <a:pt x="766361" y="4041058"/>
                  <a:pt x="766361" y="4043097"/>
                  <a:pt x="766361" y="4045474"/>
                </a:cubicBezTo>
                <a:lnTo>
                  <a:pt x="766361" y="4045609"/>
                </a:lnTo>
                <a:close/>
                <a:moveTo>
                  <a:pt x="2532799" y="4038340"/>
                </a:moveTo>
                <a:cubicBezTo>
                  <a:pt x="2538234" y="4043775"/>
                  <a:pt x="2546387" y="4049211"/>
                  <a:pt x="2551822" y="4051928"/>
                </a:cubicBezTo>
                <a:cubicBezTo>
                  <a:pt x="2554540" y="4051928"/>
                  <a:pt x="2554540" y="4051928"/>
                  <a:pt x="2554540" y="4051928"/>
                </a:cubicBezTo>
                <a:cubicBezTo>
                  <a:pt x="2549104" y="4046493"/>
                  <a:pt x="2540952" y="4041058"/>
                  <a:pt x="2532799" y="4038340"/>
                </a:cubicBezTo>
                <a:close/>
                <a:moveTo>
                  <a:pt x="2255603" y="4030187"/>
                </a:moveTo>
                <a:cubicBezTo>
                  <a:pt x="2231145" y="4032905"/>
                  <a:pt x="2225710" y="4051928"/>
                  <a:pt x="2209404" y="4060081"/>
                </a:cubicBezTo>
                <a:cubicBezTo>
                  <a:pt x="2201251" y="4065516"/>
                  <a:pt x="2187663" y="4062799"/>
                  <a:pt x="2184946" y="4057363"/>
                </a:cubicBezTo>
                <a:cubicBezTo>
                  <a:pt x="2174075" y="4060081"/>
                  <a:pt x="2174075" y="4065516"/>
                  <a:pt x="2168640" y="4070951"/>
                </a:cubicBezTo>
                <a:cubicBezTo>
                  <a:pt x="2163205" y="4073669"/>
                  <a:pt x="2155052" y="4073669"/>
                  <a:pt x="2146899" y="4079104"/>
                </a:cubicBezTo>
                <a:cubicBezTo>
                  <a:pt x="2146899" y="4079104"/>
                  <a:pt x="2146899" y="4084539"/>
                  <a:pt x="2144182" y="4084539"/>
                </a:cubicBezTo>
                <a:cubicBezTo>
                  <a:pt x="2136029" y="4087257"/>
                  <a:pt x="2125159" y="4081822"/>
                  <a:pt x="2119723" y="4089974"/>
                </a:cubicBezTo>
                <a:cubicBezTo>
                  <a:pt x="2114288" y="4087257"/>
                  <a:pt x="2111571" y="4081822"/>
                  <a:pt x="2108853" y="4079104"/>
                </a:cubicBezTo>
                <a:cubicBezTo>
                  <a:pt x="2103418" y="4079104"/>
                  <a:pt x="2095265" y="4076386"/>
                  <a:pt x="2089830" y="4076386"/>
                </a:cubicBezTo>
                <a:cubicBezTo>
                  <a:pt x="2087112" y="4076386"/>
                  <a:pt x="2087112" y="4070951"/>
                  <a:pt x="2084395" y="4070951"/>
                </a:cubicBezTo>
                <a:cubicBezTo>
                  <a:pt x="2070807" y="4068234"/>
                  <a:pt x="2054501" y="4076386"/>
                  <a:pt x="2046348" y="4070951"/>
                </a:cubicBezTo>
                <a:cubicBezTo>
                  <a:pt x="2042272" y="4070951"/>
                  <a:pt x="2040234" y="4070951"/>
                  <a:pt x="2038536" y="4070612"/>
                </a:cubicBezTo>
                <a:lnTo>
                  <a:pt x="2037196" y="4070060"/>
                </a:lnTo>
                <a:lnTo>
                  <a:pt x="2027573" y="4081822"/>
                </a:lnTo>
                <a:lnTo>
                  <a:pt x="2030043" y="4081822"/>
                </a:lnTo>
                <a:cubicBezTo>
                  <a:pt x="2030043" y="4081822"/>
                  <a:pt x="2030043" y="4084539"/>
                  <a:pt x="2030043" y="4084539"/>
                </a:cubicBezTo>
                <a:cubicBezTo>
                  <a:pt x="2032760" y="4084539"/>
                  <a:pt x="2038196" y="4089974"/>
                  <a:pt x="2040913" y="4089974"/>
                </a:cubicBezTo>
                <a:cubicBezTo>
                  <a:pt x="2043631" y="4089974"/>
                  <a:pt x="2043631" y="4084539"/>
                  <a:pt x="2049066" y="4087257"/>
                </a:cubicBezTo>
                <a:cubicBezTo>
                  <a:pt x="2051784" y="4087257"/>
                  <a:pt x="2054501" y="4092692"/>
                  <a:pt x="2059936" y="4089974"/>
                </a:cubicBezTo>
                <a:cubicBezTo>
                  <a:pt x="2062654" y="4087257"/>
                  <a:pt x="2070807" y="4079104"/>
                  <a:pt x="2078960" y="4084539"/>
                </a:cubicBezTo>
                <a:cubicBezTo>
                  <a:pt x="2078960" y="4087257"/>
                  <a:pt x="2081677" y="4087257"/>
                  <a:pt x="2081677" y="4089974"/>
                </a:cubicBezTo>
                <a:cubicBezTo>
                  <a:pt x="2089830" y="4092692"/>
                  <a:pt x="2097983" y="4092692"/>
                  <a:pt x="2106135" y="4092692"/>
                </a:cubicBezTo>
                <a:cubicBezTo>
                  <a:pt x="2106135" y="4098127"/>
                  <a:pt x="2108853" y="4098127"/>
                  <a:pt x="2111571" y="4103562"/>
                </a:cubicBezTo>
                <a:cubicBezTo>
                  <a:pt x="2119723" y="4103562"/>
                  <a:pt x="2125159" y="4103562"/>
                  <a:pt x="2133311" y="4103562"/>
                </a:cubicBezTo>
                <a:cubicBezTo>
                  <a:pt x="2133311" y="4100845"/>
                  <a:pt x="2136029" y="4098127"/>
                  <a:pt x="2136029" y="4098127"/>
                </a:cubicBezTo>
                <a:cubicBezTo>
                  <a:pt x="2144182" y="4092692"/>
                  <a:pt x="2157770" y="4092692"/>
                  <a:pt x="2165922" y="4087257"/>
                </a:cubicBezTo>
                <a:cubicBezTo>
                  <a:pt x="2171358" y="4084539"/>
                  <a:pt x="2176793" y="4076386"/>
                  <a:pt x="2182228" y="4073669"/>
                </a:cubicBezTo>
                <a:cubicBezTo>
                  <a:pt x="2184946" y="4070951"/>
                  <a:pt x="2203969" y="4073669"/>
                  <a:pt x="2206686" y="4076386"/>
                </a:cubicBezTo>
                <a:cubicBezTo>
                  <a:pt x="2220274" y="4076386"/>
                  <a:pt x="2217557" y="4068234"/>
                  <a:pt x="2225710" y="4060081"/>
                </a:cubicBezTo>
                <a:cubicBezTo>
                  <a:pt x="2231145" y="4057363"/>
                  <a:pt x="2236580" y="4054646"/>
                  <a:pt x="2239298" y="4051928"/>
                </a:cubicBezTo>
                <a:cubicBezTo>
                  <a:pt x="2242015" y="4049211"/>
                  <a:pt x="2242015" y="4046493"/>
                  <a:pt x="2244733" y="4043775"/>
                </a:cubicBezTo>
                <a:cubicBezTo>
                  <a:pt x="2244733" y="4043775"/>
                  <a:pt x="2247450" y="4043775"/>
                  <a:pt x="2250168" y="4043775"/>
                </a:cubicBezTo>
                <a:cubicBezTo>
                  <a:pt x="2252886" y="4041058"/>
                  <a:pt x="2255603" y="4038340"/>
                  <a:pt x="2258321" y="4035623"/>
                </a:cubicBezTo>
                <a:cubicBezTo>
                  <a:pt x="2258321" y="4032905"/>
                  <a:pt x="2258321" y="4032905"/>
                  <a:pt x="2255603" y="4030187"/>
                </a:cubicBezTo>
                <a:close/>
                <a:moveTo>
                  <a:pt x="1475654" y="4027470"/>
                </a:moveTo>
                <a:cubicBezTo>
                  <a:pt x="1478371" y="4030187"/>
                  <a:pt x="1478371" y="4027470"/>
                  <a:pt x="1478371" y="4032905"/>
                </a:cubicBezTo>
                <a:cubicBezTo>
                  <a:pt x="1481089" y="4032905"/>
                  <a:pt x="1483807" y="4035623"/>
                  <a:pt x="1486524" y="4032905"/>
                </a:cubicBezTo>
                <a:cubicBezTo>
                  <a:pt x="1486524" y="4032905"/>
                  <a:pt x="1489242" y="4032905"/>
                  <a:pt x="1491959" y="4032905"/>
                </a:cubicBezTo>
                <a:cubicBezTo>
                  <a:pt x="1494677" y="4046493"/>
                  <a:pt x="1497395" y="4068234"/>
                  <a:pt x="1500112" y="4084539"/>
                </a:cubicBezTo>
                <a:cubicBezTo>
                  <a:pt x="1502830" y="4103562"/>
                  <a:pt x="1491959" y="4122585"/>
                  <a:pt x="1500112" y="4141609"/>
                </a:cubicBezTo>
                <a:cubicBezTo>
                  <a:pt x="1500112" y="4141609"/>
                  <a:pt x="1502830" y="4144326"/>
                  <a:pt x="1502830" y="4144326"/>
                </a:cubicBezTo>
                <a:cubicBezTo>
                  <a:pt x="1502830" y="4147044"/>
                  <a:pt x="1502830" y="4147044"/>
                  <a:pt x="1502830" y="4149761"/>
                </a:cubicBezTo>
                <a:cubicBezTo>
                  <a:pt x="1505547" y="4149761"/>
                  <a:pt x="1508265" y="4152479"/>
                  <a:pt x="1510982" y="4152479"/>
                </a:cubicBezTo>
                <a:cubicBezTo>
                  <a:pt x="1510982" y="4155196"/>
                  <a:pt x="1510982" y="4155196"/>
                  <a:pt x="1510982" y="4157914"/>
                </a:cubicBezTo>
                <a:cubicBezTo>
                  <a:pt x="1510982" y="4157914"/>
                  <a:pt x="1516418" y="4157914"/>
                  <a:pt x="1516418" y="4160632"/>
                </a:cubicBezTo>
                <a:cubicBezTo>
                  <a:pt x="1516418" y="4160632"/>
                  <a:pt x="1516418" y="4163349"/>
                  <a:pt x="1516418" y="4166067"/>
                </a:cubicBezTo>
                <a:cubicBezTo>
                  <a:pt x="1519135" y="4166067"/>
                  <a:pt x="1521853" y="4168784"/>
                  <a:pt x="1524570" y="4168784"/>
                </a:cubicBezTo>
                <a:cubicBezTo>
                  <a:pt x="1524570" y="4171502"/>
                  <a:pt x="1524570" y="4171502"/>
                  <a:pt x="1524570" y="4174220"/>
                </a:cubicBezTo>
                <a:cubicBezTo>
                  <a:pt x="1527288" y="4179655"/>
                  <a:pt x="1532723" y="4182372"/>
                  <a:pt x="1535441" y="4185090"/>
                </a:cubicBezTo>
                <a:cubicBezTo>
                  <a:pt x="1535441" y="4187808"/>
                  <a:pt x="1535441" y="4187808"/>
                  <a:pt x="1535441" y="4190525"/>
                </a:cubicBezTo>
                <a:cubicBezTo>
                  <a:pt x="1538158" y="4193243"/>
                  <a:pt x="1538158" y="4193243"/>
                  <a:pt x="1540876" y="4193243"/>
                </a:cubicBezTo>
                <a:cubicBezTo>
                  <a:pt x="1508265" y="4190525"/>
                  <a:pt x="1456631" y="4198678"/>
                  <a:pt x="1459348" y="4155196"/>
                </a:cubicBezTo>
                <a:cubicBezTo>
                  <a:pt x="1443043" y="4157914"/>
                  <a:pt x="1434890" y="4174220"/>
                  <a:pt x="1410432" y="4166067"/>
                </a:cubicBezTo>
                <a:cubicBezTo>
                  <a:pt x="1407714" y="4160632"/>
                  <a:pt x="1410432" y="4147044"/>
                  <a:pt x="1413149" y="4136173"/>
                </a:cubicBezTo>
                <a:cubicBezTo>
                  <a:pt x="1404996" y="4136173"/>
                  <a:pt x="1396844" y="4133456"/>
                  <a:pt x="1391408" y="4130738"/>
                </a:cubicBezTo>
                <a:lnTo>
                  <a:pt x="1407714" y="4130738"/>
                </a:lnTo>
                <a:cubicBezTo>
                  <a:pt x="1415867" y="4122585"/>
                  <a:pt x="1429455" y="4119868"/>
                  <a:pt x="1434890" y="4111715"/>
                </a:cubicBezTo>
                <a:cubicBezTo>
                  <a:pt x="1443043" y="4100845"/>
                  <a:pt x="1445760" y="4087257"/>
                  <a:pt x="1456631" y="4079104"/>
                </a:cubicBezTo>
                <a:cubicBezTo>
                  <a:pt x="1456631" y="4068234"/>
                  <a:pt x="1453913" y="4060081"/>
                  <a:pt x="1453913" y="4043775"/>
                </a:cubicBezTo>
                <a:cubicBezTo>
                  <a:pt x="1459348" y="4038340"/>
                  <a:pt x="1470219" y="4035623"/>
                  <a:pt x="1475654" y="4027470"/>
                </a:cubicBezTo>
                <a:close/>
                <a:moveTo>
                  <a:pt x="842455" y="4024753"/>
                </a:moveTo>
                <a:cubicBezTo>
                  <a:pt x="847890" y="4032906"/>
                  <a:pt x="856043" y="4038341"/>
                  <a:pt x="858760" y="4046494"/>
                </a:cubicBezTo>
                <a:cubicBezTo>
                  <a:pt x="856043" y="4049211"/>
                  <a:pt x="856043" y="4049211"/>
                  <a:pt x="853325" y="4049211"/>
                </a:cubicBezTo>
                <a:cubicBezTo>
                  <a:pt x="853325" y="4046494"/>
                  <a:pt x="847890" y="4043776"/>
                  <a:pt x="845172" y="4038341"/>
                </a:cubicBezTo>
                <a:cubicBezTo>
                  <a:pt x="845172" y="4038341"/>
                  <a:pt x="845172" y="4035623"/>
                  <a:pt x="845172" y="4032906"/>
                </a:cubicBezTo>
                <a:cubicBezTo>
                  <a:pt x="845172" y="4032906"/>
                  <a:pt x="842455" y="4030188"/>
                  <a:pt x="842455" y="4030188"/>
                </a:cubicBezTo>
                <a:cubicBezTo>
                  <a:pt x="842455" y="4027470"/>
                  <a:pt x="842455" y="4027470"/>
                  <a:pt x="842455" y="4024753"/>
                </a:cubicBezTo>
                <a:close/>
                <a:moveTo>
                  <a:pt x="4454137" y="4024752"/>
                </a:moveTo>
                <a:lnTo>
                  <a:pt x="4462291" y="4038340"/>
                </a:lnTo>
                <a:lnTo>
                  <a:pt x="4454137" y="4046493"/>
                </a:lnTo>
                <a:lnTo>
                  <a:pt x="4440549" y="4038340"/>
                </a:lnTo>
                <a:lnTo>
                  <a:pt x="4440549" y="4060081"/>
                </a:lnTo>
                <a:lnTo>
                  <a:pt x="4470443" y="4068234"/>
                </a:lnTo>
                <a:lnTo>
                  <a:pt x="4462291" y="4038340"/>
                </a:lnTo>
                <a:lnTo>
                  <a:pt x="4478597" y="4024752"/>
                </a:lnTo>
                <a:close/>
                <a:moveTo>
                  <a:pt x="1559305" y="4023648"/>
                </a:moveTo>
                <a:cubicBezTo>
                  <a:pt x="1563466" y="4023733"/>
                  <a:pt x="1566694" y="4024073"/>
                  <a:pt x="1568052" y="4024752"/>
                </a:cubicBezTo>
                <a:cubicBezTo>
                  <a:pt x="1570769" y="4024752"/>
                  <a:pt x="1570769" y="4027470"/>
                  <a:pt x="1573487" y="4030187"/>
                </a:cubicBezTo>
                <a:cubicBezTo>
                  <a:pt x="1584357" y="4030187"/>
                  <a:pt x="1592510" y="4032905"/>
                  <a:pt x="1600663" y="4032905"/>
                </a:cubicBezTo>
                <a:cubicBezTo>
                  <a:pt x="1600663" y="4038340"/>
                  <a:pt x="1603381" y="4038340"/>
                  <a:pt x="1606098" y="4041058"/>
                </a:cubicBezTo>
                <a:cubicBezTo>
                  <a:pt x="1608816" y="4043775"/>
                  <a:pt x="1606098" y="4049211"/>
                  <a:pt x="1608816" y="4051928"/>
                </a:cubicBezTo>
                <a:cubicBezTo>
                  <a:pt x="1611533" y="4051928"/>
                  <a:pt x="1611533" y="4051928"/>
                  <a:pt x="1614251" y="4051928"/>
                </a:cubicBezTo>
                <a:cubicBezTo>
                  <a:pt x="1614251" y="4051928"/>
                  <a:pt x="1614251" y="4054646"/>
                  <a:pt x="1614251" y="4057363"/>
                </a:cubicBezTo>
                <a:cubicBezTo>
                  <a:pt x="1622404" y="4068234"/>
                  <a:pt x="1627840" y="4079104"/>
                  <a:pt x="1630558" y="4095410"/>
                </a:cubicBezTo>
                <a:cubicBezTo>
                  <a:pt x="1625122" y="4098127"/>
                  <a:pt x="1627840" y="4103563"/>
                  <a:pt x="1622404" y="4111715"/>
                </a:cubicBezTo>
                <a:cubicBezTo>
                  <a:pt x="1619686" y="4117151"/>
                  <a:pt x="1608816" y="4125303"/>
                  <a:pt x="1606098" y="4130739"/>
                </a:cubicBezTo>
                <a:cubicBezTo>
                  <a:pt x="1595228" y="4149762"/>
                  <a:pt x="1592510" y="4174220"/>
                  <a:pt x="1581640" y="4193243"/>
                </a:cubicBezTo>
                <a:cubicBezTo>
                  <a:pt x="1578922" y="4193243"/>
                  <a:pt x="1576205" y="4193243"/>
                  <a:pt x="1576205" y="4190526"/>
                </a:cubicBezTo>
                <a:cubicBezTo>
                  <a:pt x="1573487" y="4185090"/>
                  <a:pt x="1568052" y="4179655"/>
                  <a:pt x="1565334" y="4174220"/>
                </a:cubicBezTo>
                <a:cubicBezTo>
                  <a:pt x="1565334" y="4174220"/>
                  <a:pt x="1565334" y="4171503"/>
                  <a:pt x="1565334" y="4171503"/>
                </a:cubicBezTo>
                <a:cubicBezTo>
                  <a:pt x="1565334" y="4168785"/>
                  <a:pt x="1559899" y="4166067"/>
                  <a:pt x="1559899" y="4163350"/>
                </a:cubicBezTo>
                <a:cubicBezTo>
                  <a:pt x="1557181" y="4160632"/>
                  <a:pt x="1554464" y="4160632"/>
                  <a:pt x="1551746" y="4157915"/>
                </a:cubicBezTo>
                <a:cubicBezTo>
                  <a:pt x="1551746" y="4157915"/>
                  <a:pt x="1551746" y="4155197"/>
                  <a:pt x="1551746" y="4155197"/>
                </a:cubicBezTo>
                <a:cubicBezTo>
                  <a:pt x="1549029" y="4152479"/>
                  <a:pt x="1546311" y="4155197"/>
                  <a:pt x="1543593" y="4152479"/>
                </a:cubicBezTo>
                <a:cubicBezTo>
                  <a:pt x="1540876" y="4152479"/>
                  <a:pt x="1543593" y="4149762"/>
                  <a:pt x="1540876" y="4147044"/>
                </a:cubicBezTo>
                <a:cubicBezTo>
                  <a:pt x="1538158" y="4147044"/>
                  <a:pt x="1535441" y="4144327"/>
                  <a:pt x="1532723" y="4144327"/>
                </a:cubicBezTo>
                <a:cubicBezTo>
                  <a:pt x="1530005" y="4141609"/>
                  <a:pt x="1530005" y="4138891"/>
                  <a:pt x="1527288" y="4136174"/>
                </a:cubicBezTo>
                <a:cubicBezTo>
                  <a:pt x="1527288" y="4122586"/>
                  <a:pt x="1527288" y="4111715"/>
                  <a:pt x="1524570" y="4100845"/>
                </a:cubicBezTo>
                <a:cubicBezTo>
                  <a:pt x="1521853" y="4095410"/>
                  <a:pt x="1524570" y="4076387"/>
                  <a:pt x="1524570" y="4068234"/>
                </a:cubicBezTo>
                <a:cubicBezTo>
                  <a:pt x="1521853" y="4054646"/>
                  <a:pt x="1527288" y="4041058"/>
                  <a:pt x="1521853" y="4032905"/>
                </a:cubicBezTo>
                <a:cubicBezTo>
                  <a:pt x="1521853" y="4030187"/>
                  <a:pt x="1521853" y="4030187"/>
                  <a:pt x="1521853" y="4027470"/>
                </a:cubicBezTo>
                <a:cubicBezTo>
                  <a:pt x="1525930" y="4025432"/>
                  <a:pt x="1546821" y="4023394"/>
                  <a:pt x="1559305" y="4023648"/>
                </a:cubicBezTo>
                <a:close/>
                <a:moveTo>
                  <a:pt x="1220200" y="4022036"/>
                </a:moveTo>
                <a:cubicBezTo>
                  <a:pt x="1220200" y="4022036"/>
                  <a:pt x="1222917" y="4024753"/>
                  <a:pt x="1222917" y="4024753"/>
                </a:cubicBezTo>
                <a:cubicBezTo>
                  <a:pt x="1220200" y="4024753"/>
                  <a:pt x="1220200" y="4024753"/>
                  <a:pt x="1220200" y="4024753"/>
                </a:cubicBezTo>
                <a:cubicBezTo>
                  <a:pt x="1220200" y="4024753"/>
                  <a:pt x="1220200" y="4022036"/>
                  <a:pt x="1220200" y="4022036"/>
                </a:cubicBezTo>
                <a:close/>
                <a:moveTo>
                  <a:pt x="4641651" y="4022035"/>
                </a:moveTo>
                <a:lnTo>
                  <a:pt x="4625345" y="4024752"/>
                </a:lnTo>
                <a:lnTo>
                  <a:pt x="4641651" y="4038340"/>
                </a:lnTo>
                <a:lnTo>
                  <a:pt x="4663393" y="4046493"/>
                </a:lnTo>
                <a:lnTo>
                  <a:pt x="4663393" y="4022035"/>
                </a:lnTo>
                <a:lnTo>
                  <a:pt x="4641651" y="4038340"/>
                </a:lnTo>
                <a:close/>
                <a:moveTo>
                  <a:pt x="682116" y="4013883"/>
                </a:moveTo>
                <a:cubicBezTo>
                  <a:pt x="684834" y="4019318"/>
                  <a:pt x="687551" y="4022036"/>
                  <a:pt x="690269" y="4027471"/>
                </a:cubicBezTo>
                <a:cubicBezTo>
                  <a:pt x="687551" y="4030188"/>
                  <a:pt x="682116" y="4030188"/>
                  <a:pt x="679399" y="4030188"/>
                </a:cubicBezTo>
                <a:cubicBezTo>
                  <a:pt x="679399" y="4024753"/>
                  <a:pt x="682116" y="4022036"/>
                  <a:pt x="682116" y="4013883"/>
                </a:cubicBezTo>
                <a:close/>
                <a:moveTo>
                  <a:pt x="3774740" y="4011165"/>
                </a:moveTo>
                <a:cubicBezTo>
                  <a:pt x="3780175" y="4032906"/>
                  <a:pt x="3777458" y="4049211"/>
                  <a:pt x="3777458" y="4073669"/>
                </a:cubicBezTo>
                <a:cubicBezTo>
                  <a:pt x="3761151" y="4073669"/>
                  <a:pt x="3761151" y="4060081"/>
                  <a:pt x="3755716" y="4054646"/>
                </a:cubicBezTo>
                <a:cubicBezTo>
                  <a:pt x="3758433" y="4038341"/>
                  <a:pt x="3769305" y="4027470"/>
                  <a:pt x="3774740" y="4011165"/>
                </a:cubicBezTo>
                <a:close/>
                <a:moveTo>
                  <a:pt x="4315541" y="4008447"/>
                </a:moveTo>
                <a:lnTo>
                  <a:pt x="4331845" y="4024752"/>
                </a:lnTo>
                <a:lnTo>
                  <a:pt x="4339999" y="4008447"/>
                </a:lnTo>
                <a:close/>
                <a:moveTo>
                  <a:pt x="3861702" y="3992142"/>
                </a:moveTo>
                <a:cubicBezTo>
                  <a:pt x="3864420" y="3992142"/>
                  <a:pt x="3867137" y="3994859"/>
                  <a:pt x="3872572" y="3997577"/>
                </a:cubicBezTo>
                <a:cubicBezTo>
                  <a:pt x="3864420" y="4011165"/>
                  <a:pt x="3858984" y="4024753"/>
                  <a:pt x="3842678" y="4027470"/>
                </a:cubicBezTo>
                <a:lnTo>
                  <a:pt x="3842678" y="4011165"/>
                </a:lnTo>
                <a:cubicBezTo>
                  <a:pt x="3850831" y="4005730"/>
                  <a:pt x="3867137" y="4005730"/>
                  <a:pt x="3861702" y="3992142"/>
                </a:cubicBezTo>
                <a:close/>
                <a:moveTo>
                  <a:pt x="4630781" y="3992141"/>
                </a:moveTo>
                <a:lnTo>
                  <a:pt x="4617193" y="4008447"/>
                </a:lnTo>
                <a:lnTo>
                  <a:pt x="4633499" y="4016599"/>
                </a:lnTo>
                <a:close/>
                <a:moveTo>
                  <a:pt x="4432397" y="3992141"/>
                </a:moveTo>
                <a:lnTo>
                  <a:pt x="4407939" y="3994859"/>
                </a:lnTo>
                <a:lnTo>
                  <a:pt x="4424245" y="4008447"/>
                </a:lnTo>
                <a:close/>
                <a:moveTo>
                  <a:pt x="623306" y="3988829"/>
                </a:moveTo>
                <a:cubicBezTo>
                  <a:pt x="618083" y="3986196"/>
                  <a:pt x="611459" y="3986706"/>
                  <a:pt x="603306" y="3992141"/>
                </a:cubicBezTo>
                <a:cubicBezTo>
                  <a:pt x="608741" y="4019317"/>
                  <a:pt x="614176" y="4046493"/>
                  <a:pt x="635917" y="4049211"/>
                </a:cubicBezTo>
                <a:cubicBezTo>
                  <a:pt x="642032" y="4032905"/>
                  <a:pt x="638974" y="3996727"/>
                  <a:pt x="623306" y="3988829"/>
                </a:cubicBezTo>
                <a:close/>
                <a:moveTo>
                  <a:pt x="1478371" y="3986707"/>
                </a:moveTo>
                <a:cubicBezTo>
                  <a:pt x="1481089" y="3992142"/>
                  <a:pt x="1483806" y="3997577"/>
                  <a:pt x="1483806" y="4008448"/>
                </a:cubicBezTo>
                <a:cubicBezTo>
                  <a:pt x="1475654" y="4011165"/>
                  <a:pt x="1464783" y="4016600"/>
                  <a:pt x="1456631" y="4019318"/>
                </a:cubicBezTo>
                <a:cubicBezTo>
                  <a:pt x="1456631" y="4013883"/>
                  <a:pt x="1453913" y="4005730"/>
                  <a:pt x="1456631" y="4003012"/>
                </a:cubicBezTo>
                <a:cubicBezTo>
                  <a:pt x="1459348" y="3997577"/>
                  <a:pt x="1459348" y="4003012"/>
                  <a:pt x="1464783" y="4000295"/>
                </a:cubicBezTo>
                <a:cubicBezTo>
                  <a:pt x="1470219" y="3997577"/>
                  <a:pt x="1472936" y="3989424"/>
                  <a:pt x="1478371" y="3986707"/>
                </a:cubicBezTo>
                <a:close/>
                <a:moveTo>
                  <a:pt x="788103" y="3986707"/>
                </a:moveTo>
                <a:cubicBezTo>
                  <a:pt x="798973" y="3997577"/>
                  <a:pt x="809843" y="4003012"/>
                  <a:pt x="820714" y="4008448"/>
                </a:cubicBezTo>
                <a:cubicBezTo>
                  <a:pt x="826149" y="4022035"/>
                  <a:pt x="837019" y="4035623"/>
                  <a:pt x="842455" y="4049211"/>
                </a:cubicBezTo>
                <a:cubicBezTo>
                  <a:pt x="817996" y="4051929"/>
                  <a:pt x="801691" y="4027471"/>
                  <a:pt x="788103" y="4005730"/>
                </a:cubicBezTo>
                <a:cubicBezTo>
                  <a:pt x="788103" y="4003012"/>
                  <a:pt x="788103" y="3997577"/>
                  <a:pt x="788103" y="3994860"/>
                </a:cubicBezTo>
                <a:cubicBezTo>
                  <a:pt x="788103" y="3994860"/>
                  <a:pt x="788103" y="3989424"/>
                  <a:pt x="788103" y="3986707"/>
                </a:cubicBezTo>
                <a:close/>
                <a:moveTo>
                  <a:pt x="4503055" y="3978553"/>
                </a:moveTo>
                <a:lnTo>
                  <a:pt x="4503055" y="4000294"/>
                </a:lnTo>
                <a:lnTo>
                  <a:pt x="4519359" y="3992141"/>
                </a:lnTo>
                <a:close/>
                <a:moveTo>
                  <a:pt x="4478597" y="3978553"/>
                </a:moveTo>
                <a:lnTo>
                  <a:pt x="4478597" y="3992141"/>
                </a:lnTo>
                <a:lnTo>
                  <a:pt x="4494901" y="3978553"/>
                </a:lnTo>
                <a:close/>
                <a:moveTo>
                  <a:pt x="3791044" y="3978553"/>
                </a:moveTo>
                <a:cubicBezTo>
                  <a:pt x="3804632" y="3981270"/>
                  <a:pt x="3812786" y="3983988"/>
                  <a:pt x="3826374" y="3981270"/>
                </a:cubicBezTo>
                <a:cubicBezTo>
                  <a:pt x="3829091" y="3983988"/>
                  <a:pt x="3818221" y="4005729"/>
                  <a:pt x="3831809" y="3997576"/>
                </a:cubicBezTo>
                <a:cubicBezTo>
                  <a:pt x="3837244" y="4003011"/>
                  <a:pt x="3831809" y="4019317"/>
                  <a:pt x="3834527" y="4027469"/>
                </a:cubicBezTo>
                <a:cubicBezTo>
                  <a:pt x="3807351" y="4035622"/>
                  <a:pt x="3796479" y="4060081"/>
                  <a:pt x="3788326" y="4084539"/>
                </a:cubicBezTo>
                <a:cubicBezTo>
                  <a:pt x="3774738" y="4062798"/>
                  <a:pt x="3799197" y="4041057"/>
                  <a:pt x="3793762" y="4024752"/>
                </a:cubicBezTo>
                <a:cubicBezTo>
                  <a:pt x="3791044" y="4027469"/>
                  <a:pt x="3791044" y="4030187"/>
                  <a:pt x="3788326" y="4032905"/>
                </a:cubicBezTo>
                <a:cubicBezTo>
                  <a:pt x="3782891" y="4013881"/>
                  <a:pt x="3780174" y="3992141"/>
                  <a:pt x="3791044" y="3978553"/>
                </a:cubicBezTo>
                <a:close/>
                <a:moveTo>
                  <a:pt x="4524795" y="3962247"/>
                </a:moveTo>
                <a:lnTo>
                  <a:pt x="4524795" y="3978553"/>
                </a:lnTo>
                <a:lnTo>
                  <a:pt x="4541101" y="3962247"/>
                </a:lnTo>
                <a:close/>
                <a:moveTo>
                  <a:pt x="2432248" y="3956812"/>
                </a:moveTo>
                <a:cubicBezTo>
                  <a:pt x="2432248" y="3959530"/>
                  <a:pt x="2432248" y="3959530"/>
                  <a:pt x="2434965" y="3962247"/>
                </a:cubicBezTo>
                <a:cubicBezTo>
                  <a:pt x="2440401" y="3964965"/>
                  <a:pt x="2443118" y="3970400"/>
                  <a:pt x="2451271" y="3973118"/>
                </a:cubicBezTo>
                <a:cubicBezTo>
                  <a:pt x="2451271" y="3973118"/>
                  <a:pt x="2451271" y="3970400"/>
                  <a:pt x="2451271" y="3970400"/>
                </a:cubicBezTo>
                <a:cubicBezTo>
                  <a:pt x="2443118" y="3967683"/>
                  <a:pt x="2437683" y="3962247"/>
                  <a:pt x="2432248" y="3956812"/>
                </a:cubicBezTo>
                <a:close/>
                <a:moveTo>
                  <a:pt x="3948665" y="3954096"/>
                </a:moveTo>
                <a:cubicBezTo>
                  <a:pt x="3948665" y="3964966"/>
                  <a:pt x="3937795" y="3978554"/>
                  <a:pt x="3943230" y="3986707"/>
                </a:cubicBezTo>
                <a:cubicBezTo>
                  <a:pt x="3940512" y="3992142"/>
                  <a:pt x="3935077" y="3994860"/>
                  <a:pt x="3926924" y="3994860"/>
                </a:cubicBezTo>
                <a:cubicBezTo>
                  <a:pt x="3929642" y="3978554"/>
                  <a:pt x="3916053" y="3992142"/>
                  <a:pt x="3910618" y="3986707"/>
                </a:cubicBezTo>
                <a:cubicBezTo>
                  <a:pt x="3918771" y="3970401"/>
                  <a:pt x="3929642" y="3959531"/>
                  <a:pt x="3948665" y="3954096"/>
                </a:cubicBezTo>
                <a:close/>
                <a:moveTo>
                  <a:pt x="1019098" y="3954096"/>
                </a:moveTo>
                <a:cubicBezTo>
                  <a:pt x="1032686" y="3962248"/>
                  <a:pt x="1048992" y="3973119"/>
                  <a:pt x="1057145" y="3989424"/>
                </a:cubicBezTo>
                <a:cubicBezTo>
                  <a:pt x="1046274" y="3989424"/>
                  <a:pt x="1043557" y="3997577"/>
                  <a:pt x="1029969" y="3997577"/>
                </a:cubicBezTo>
                <a:cubicBezTo>
                  <a:pt x="1038121" y="4022036"/>
                  <a:pt x="1065297" y="4013883"/>
                  <a:pt x="1068015" y="4043776"/>
                </a:cubicBezTo>
                <a:cubicBezTo>
                  <a:pt x="1062580" y="4046494"/>
                  <a:pt x="1059862" y="4046494"/>
                  <a:pt x="1054427" y="4049211"/>
                </a:cubicBezTo>
                <a:cubicBezTo>
                  <a:pt x="1054427" y="4046494"/>
                  <a:pt x="1054427" y="4046494"/>
                  <a:pt x="1054427" y="4043776"/>
                </a:cubicBezTo>
                <a:cubicBezTo>
                  <a:pt x="1051709" y="4041059"/>
                  <a:pt x="1048992" y="4038341"/>
                  <a:pt x="1046274" y="4035624"/>
                </a:cubicBezTo>
                <a:cubicBezTo>
                  <a:pt x="1043557" y="4027471"/>
                  <a:pt x="1040839" y="4022036"/>
                  <a:pt x="1038121" y="4016600"/>
                </a:cubicBezTo>
                <a:cubicBezTo>
                  <a:pt x="1038121" y="4013883"/>
                  <a:pt x="1035404" y="4013883"/>
                  <a:pt x="1032686" y="4011165"/>
                </a:cubicBezTo>
                <a:cubicBezTo>
                  <a:pt x="1027251" y="4003012"/>
                  <a:pt x="1016381" y="3975836"/>
                  <a:pt x="1016381" y="3962248"/>
                </a:cubicBezTo>
                <a:cubicBezTo>
                  <a:pt x="1016381" y="3959531"/>
                  <a:pt x="1016381" y="3956813"/>
                  <a:pt x="1019098" y="3954096"/>
                </a:cubicBezTo>
                <a:close/>
                <a:moveTo>
                  <a:pt x="4194267" y="3951038"/>
                </a:moveTo>
                <a:lnTo>
                  <a:pt x="4194236" y="3951048"/>
                </a:lnTo>
                <a:lnTo>
                  <a:pt x="4195984" y="3960089"/>
                </a:lnTo>
                <a:lnTo>
                  <a:pt x="4201401" y="3954095"/>
                </a:lnTo>
                <a:cubicBezTo>
                  <a:pt x="4200042" y="3950019"/>
                  <a:pt x="4197324" y="3950019"/>
                  <a:pt x="4194267" y="3951038"/>
                </a:cubicBezTo>
                <a:close/>
                <a:moveTo>
                  <a:pt x="4418809" y="3940507"/>
                </a:moveTo>
                <a:cubicBezTo>
                  <a:pt x="4405221" y="3956812"/>
                  <a:pt x="4407939" y="3948659"/>
                  <a:pt x="4402503" y="3970400"/>
                </a:cubicBezTo>
                <a:cubicBezTo>
                  <a:pt x="4424245" y="3964965"/>
                  <a:pt x="4413373" y="3967683"/>
                  <a:pt x="4432397" y="3956812"/>
                </a:cubicBezTo>
                <a:lnTo>
                  <a:pt x="4432397" y="3978553"/>
                </a:lnTo>
                <a:cubicBezTo>
                  <a:pt x="4440549" y="3973118"/>
                  <a:pt x="4440549" y="3970400"/>
                  <a:pt x="4454137" y="3970400"/>
                </a:cubicBezTo>
                <a:lnTo>
                  <a:pt x="4478597" y="3970400"/>
                </a:lnTo>
                <a:lnTo>
                  <a:pt x="4462291" y="3948659"/>
                </a:lnTo>
                <a:lnTo>
                  <a:pt x="4448703" y="3956812"/>
                </a:lnTo>
                <a:lnTo>
                  <a:pt x="4440549" y="3940507"/>
                </a:lnTo>
                <a:cubicBezTo>
                  <a:pt x="4421527" y="3948659"/>
                  <a:pt x="4437833" y="3948659"/>
                  <a:pt x="4418809" y="3940507"/>
                </a:cubicBezTo>
                <a:close/>
                <a:moveTo>
                  <a:pt x="720162" y="3935071"/>
                </a:moveTo>
                <a:cubicBezTo>
                  <a:pt x="720162" y="3935071"/>
                  <a:pt x="720162" y="3937789"/>
                  <a:pt x="720162" y="3937789"/>
                </a:cubicBezTo>
                <a:cubicBezTo>
                  <a:pt x="720162" y="3935071"/>
                  <a:pt x="722880" y="3937789"/>
                  <a:pt x="720162" y="3935071"/>
                </a:cubicBezTo>
                <a:close/>
                <a:moveTo>
                  <a:pt x="2333731" y="3934525"/>
                </a:moveTo>
                <a:lnTo>
                  <a:pt x="2328299" y="3939488"/>
                </a:lnTo>
                <a:lnTo>
                  <a:pt x="2326361" y="3941974"/>
                </a:lnTo>
                <a:lnTo>
                  <a:pt x="2334414" y="3935071"/>
                </a:lnTo>
                <a:close/>
                <a:moveTo>
                  <a:pt x="478296" y="3924201"/>
                </a:moveTo>
                <a:cubicBezTo>
                  <a:pt x="456556" y="3926919"/>
                  <a:pt x="440250" y="3935071"/>
                  <a:pt x="442968" y="3954095"/>
                </a:cubicBezTo>
                <a:cubicBezTo>
                  <a:pt x="453838" y="3962247"/>
                  <a:pt x="464708" y="3967683"/>
                  <a:pt x="483732" y="3959530"/>
                </a:cubicBezTo>
                <a:cubicBezTo>
                  <a:pt x="483732" y="3948659"/>
                  <a:pt x="481014" y="3935071"/>
                  <a:pt x="478296" y="3924201"/>
                </a:cubicBezTo>
                <a:close/>
                <a:moveTo>
                  <a:pt x="2388766" y="3918766"/>
                </a:moveTo>
                <a:cubicBezTo>
                  <a:pt x="2386049" y="3921483"/>
                  <a:pt x="2386049" y="3921483"/>
                  <a:pt x="2386049" y="3921483"/>
                </a:cubicBezTo>
                <a:cubicBezTo>
                  <a:pt x="2391484" y="3924201"/>
                  <a:pt x="2394201" y="3926919"/>
                  <a:pt x="2396919" y="3929636"/>
                </a:cubicBezTo>
                <a:cubicBezTo>
                  <a:pt x="2399637" y="3929636"/>
                  <a:pt x="2399637" y="3932354"/>
                  <a:pt x="2402354" y="3932354"/>
                </a:cubicBezTo>
                <a:cubicBezTo>
                  <a:pt x="2402354" y="3929636"/>
                  <a:pt x="2402354" y="3929636"/>
                  <a:pt x="2402354" y="3929636"/>
                </a:cubicBezTo>
                <a:cubicBezTo>
                  <a:pt x="2396919" y="3926919"/>
                  <a:pt x="2394201" y="3921483"/>
                  <a:pt x="2388766" y="3918766"/>
                </a:cubicBezTo>
                <a:close/>
                <a:moveTo>
                  <a:pt x="4617193" y="3913331"/>
                </a:moveTo>
                <a:cubicBezTo>
                  <a:pt x="4600887" y="3926919"/>
                  <a:pt x="4609041" y="3924201"/>
                  <a:pt x="4587299" y="3929636"/>
                </a:cubicBezTo>
                <a:lnTo>
                  <a:pt x="4587299" y="3945942"/>
                </a:lnTo>
                <a:cubicBezTo>
                  <a:pt x="4562841" y="3962247"/>
                  <a:pt x="4573711" y="3940507"/>
                  <a:pt x="4570995" y="3975835"/>
                </a:cubicBezTo>
                <a:lnTo>
                  <a:pt x="4595453" y="3967683"/>
                </a:lnTo>
                <a:lnTo>
                  <a:pt x="4587299" y="3945942"/>
                </a:lnTo>
                <a:lnTo>
                  <a:pt x="4600887" y="3940507"/>
                </a:lnTo>
                <a:lnTo>
                  <a:pt x="4614475" y="3951377"/>
                </a:lnTo>
                <a:lnTo>
                  <a:pt x="4622629" y="3921483"/>
                </a:lnTo>
                <a:close/>
                <a:moveTo>
                  <a:pt x="1285422" y="3910613"/>
                </a:moveTo>
                <a:cubicBezTo>
                  <a:pt x="1288139" y="3913330"/>
                  <a:pt x="1304445" y="3937789"/>
                  <a:pt x="1304445" y="3940506"/>
                </a:cubicBezTo>
                <a:cubicBezTo>
                  <a:pt x="1304445" y="3943224"/>
                  <a:pt x="1301727" y="3945941"/>
                  <a:pt x="1304445" y="3951377"/>
                </a:cubicBezTo>
                <a:cubicBezTo>
                  <a:pt x="1304445" y="3951377"/>
                  <a:pt x="1307163" y="3951377"/>
                  <a:pt x="1307163" y="3951377"/>
                </a:cubicBezTo>
                <a:cubicBezTo>
                  <a:pt x="1307163" y="3956812"/>
                  <a:pt x="1307163" y="3959529"/>
                  <a:pt x="1307163" y="3964965"/>
                </a:cubicBezTo>
                <a:cubicBezTo>
                  <a:pt x="1309880" y="3967682"/>
                  <a:pt x="1312598" y="3967682"/>
                  <a:pt x="1312598" y="3973117"/>
                </a:cubicBezTo>
                <a:cubicBezTo>
                  <a:pt x="1342491" y="3978553"/>
                  <a:pt x="1353362" y="3973117"/>
                  <a:pt x="1369667" y="3992141"/>
                </a:cubicBezTo>
                <a:cubicBezTo>
                  <a:pt x="1375102" y="3994858"/>
                  <a:pt x="1388690" y="3992141"/>
                  <a:pt x="1394126" y="3994858"/>
                </a:cubicBezTo>
                <a:cubicBezTo>
                  <a:pt x="1396843" y="3997576"/>
                  <a:pt x="1404996" y="4005728"/>
                  <a:pt x="1407714" y="4008446"/>
                </a:cubicBezTo>
                <a:cubicBezTo>
                  <a:pt x="1410431" y="4008446"/>
                  <a:pt x="1410431" y="4008446"/>
                  <a:pt x="1413149" y="4008446"/>
                </a:cubicBezTo>
                <a:cubicBezTo>
                  <a:pt x="1415866" y="4011164"/>
                  <a:pt x="1418584" y="4013881"/>
                  <a:pt x="1421302" y="4016599"/>
                </a:cubicBezTo>
                <a:cubicBezTo>
                  <a:pt x="1426737" y="4024752"/>
                  <a:pt x="1424019" y="4030187"/>
                  <a:pt x="1434890" y="4032904"/>
                </a:cubicBezTo>
                <a:cubicBezTo>
                  <a:pt x="1434890" y="4046492"/>
                  <a:pt x="1426737" y="4043775"/>
                  <a:pt x="1421302" y="4051927"/>
                </a:cubicBezTo>
                <a:cubicBezTo>
                  <a:pt x="1418584" y="4057363"/>
                  <a:pt x="1418584" y="4062798"/>
                  <a:pt x="1415866" y="4065515"/>
                </a:cubicBezTo>
                <a:cubicBezTo>
                  <a:pt x="1413149" y="4068233"/>
                  <a:pt x="1407714" y="4070951"/>
                  <a:pt x="1404996" y="4073668"/>
                </a:cubicBezTo>
                <a:cubicBezTo>
                  <a:pt x="1402278" y="4079103"/>
                  <a:pt x="1404996" y="4084538"/>
                  <a:pt x="1402278" y="4089974"/>
                </a:cubicBezTo>
                <a:cubicBezTo>
                  <a:pt x="1396843" y="4100844"/>
                  <a:pt x="1383255" y="4108997"/>
                  <a:pt x="1377820" y="4117150"/>
                </a:cubicBezTo>
                <a:cubicBezTo>
                  <a:pt x="1364232" y="4117150"/>
                  <a:pt x="1328903" y="4128020"/>
                  <a:pt x="1320751" y="4122585"/>
                </a:cubicBezTo>
                <a:cubicBezTo>
                  <a:pt x="1320751" y="4122585"/>
                  <a:pt x="1320751" y="4119867"/>
                  <a:pt x="1320751" y="4119867"/>
                </a:cubicBezTo>
                <a:cubicBezTo>
                  <a:pt x="1318033" y="4117150"/>
                  <a:pt x="1318033" y="4117150"/>
                  <a:pt x="1315315" y="4117150"/>
                </a:cubicBezTo>
                <a:cubicBezTo>
                  <a:pt x="1318033" y="4100844"/>
                  <a:pt x="1326186" y="4081821"/>
                  <a:pt x="1334338" y="4068233"/>
                </a:cubicBezTo>
                <a:cubicBezTo>
                  <a:pt x="1328903" y="4057363"/>
                  <a:pt x="1326186" y="4049210"/>
                  <a:pt x="1320751" y="4041057"/>
                </a:cubicBezTo>
                <a:cubicBezTo>
                  <a:pt x="1309880" y="4032904"/>
                  <a:pt x="1301727" y="4024752"/>
                  <a:pt x="1290857" y="4019316"/>
                </a:cubicBezTo>
                <a:cubicBezTo>
                  <a:pt x="1290857" y="4005728"/>
                  <a:pt x="1296292" y="4005728"/>
                  <a:pt x="1301727" y="4003011"/>
                </a:cubicBezTo>
                <a:cubicBezTo>
                  <a:pt x="1290857" y="3986705"/>
                  <a:pt x="1299010" y="3967682"/>
                  <a:pt x="1290857" y="3948659"/>
                </a:cubicBezTo>
                <a:cubicBezTo>
                  <a:pt x="1285422" y="3948659"/>
                  <a:pt x="1279987" y="3948659"/>
                  <a:pt x="1271834" y="3948659"/>
                </a:cubicBezTo>
                <a:cubicBezTo>
                  <a:pt x="1277269" y="3956812"/>
                  <a:pt x="1282704" y="3967682"/>
                  <a:pt x="1282704" y="3986705"/>
                </a:cubicBezTo>
                <a:cubicBezTo>
                  <a:pt x="1269116" y="3989423"/>
                  <a:pt x="1263681" y="3983988"/>
                  <a:pt x="1247376" y="3989423"/>
                </a:cubicBezTo>
                <a:cubicBezTo>
                  <a:pt x="1236505" y="3994858"/>
                  <a:pt x="1244658" y="4011164"/>
                  <a:pt x="1239223" y="4022034"/>
                </a:cubicBezTo>
                <a:cubicBezTo>
                  <a:pt x="1239223" y="4022034"/>
                  <a:pt x="1236505" y="4022034"/>
                  <a:pt x="1236505" y="4022034"/>
                </a:cubicBezTo>
                <a:cubicBezTo>
                  <a:pt x="1233788" y="4019316"/>
                  <a:pt x="1233788" y="4019316"/>
                  <a:pt x="1231070" y="4019316"/>
                </a:cubicBezTo>
                <a:cubicBezTo>
                  <a:pt x="1231070" y="4016599"/>
                  <a:pt x="1231070" y="4016599"/>
                  <a:pt x="1231070" y="4013881"/>
                </a:cubicBezTo>
                <a:cubicBezTo>
                  <a:pt x="1225635" y="4011164"/>
                  <a:pt x="1220200" y="4011164"/>
                  <a:pt x="1217482" y="4008446"/>
                </a:cubicBezTo>
                <a:cubicBezTo>
                  <a:pt x="1217482" y="4008446"/>
                  <a:pt x="1214764" y="4008446"/>
                  <a:pt x="1214764" y="4008446"/>
                </a:cubicBezTo>
                <a:cubicBezTo>
                  <a:pt x="1214764" y="4005728"/>
                  <a:pt x="1212047" y="4005728"/>
                  <a:pt x="1212047" y="4005728"/>
                </a:cubicBezTo>
                <a:cubicBezTo>
                  <a:pt x="1222917" y="3986705"/>
                  <a:pt x="1228352" y="3959529"/>
                  <a:pt x="1228352" y="3935071"/>
                </a:cubicBezTo>
                <a:cubicBezTo>
                  <a:pt x="1241940" y="3935071"/>
                  <a:pt x="1239223" y="3924201"/>
                  <a:pt x="1255528" y="3924201"/>
                </a:cubicBezTo>
                <a:cubicBezTo>
                  <a:pt x="1269116" y="3921483"/>
                  <a:pt x="1274551" y="3924201"/>
                  <a:pt x="1285422" y="3910613"/>
                </a:cubicBezTo>
                <a:close/>
                <a:moveTo>
                  <a:pt x="2641502" y="3907896"/>
                </a:moveTo>
                <a:cubicBezTo>
                  <a:pt x="2636067" y="3913331"/>
                  <a:pt x="2627914" y="3910613"/>
                  <a:pt x="2625197" y="3916049"/>
                </a:cubicBezTo>
                <a:cubicBezTo>
                  <a:pt x="2622479" y="3916049"/>
                  <a:pt x="2622479" y="3916049"/>
                  <a:pt x="2619762" y="3916049"/>
                </a:cubicBezTo>
                <a:cubicBezTo>
                  <a:pt x="2619762" y="3913331"/>
                  <a:pt x="2619762" y="3913331"/>
                  <a:pt x="2619762" y="3910613"/>
                </a:cubicBezTo>
                <a:cubicBezTo>
                  <a:pt x="2625197" y="3910613"/>
                  <a:pt x="2633350" y="3910613"/>
                  <a:pt x="2641502" y="3907896"/>
                </a:cubicBezTo>
                <a:close/>
                <a:moveTo>
                  <a:pt x="597871" y="3907895"/>
                </a:moveTo>
                <a:cubicBezTo>
                  <a:pt x="565259" y="3907895"/>
                  <a:pt x="578847" y="3943224"/>
                  <a:pt x="554389" y="3948659"/>
                </a:cubicBezTo>
                <a:cubicBezTo>
                  <a:pt x="540801" y="3945942"/>
                  <a:pt x="532648" y="3937789"/>
                  <a:pt x="516343" y="3943224"/>
                </a:cubicBezTo>
                <a:cubicBezTo>
                  <a:pt x="508190" y="3973118"/>
                  <a:pt x="557107" y="3981271"/>
                  <a:pt x="546236" y="4013882"/>
                </a:cubicBezTo>
                <a:cubicBezTo>
                  <a:pt x="567977" y="4005729"/>
                  <a:pt x="570695" y="4022035"/>
                  <a:pt x="589718" y="4016599"/>
                </a:cubicBezTo>
                <a:cubicBezTo>
                  <a:pt x="589718" y="3978553"/>
                  <a:pt x="627764" y="3964965"/>
                  <a:pt x="608741" y="3913331"/>
                </a:cubicBezTo>
                <a:cubicBezTo>
                  <a:pt x="606023" y="3913331"/>
                  <a:pt x="600588" y="3910613"/>
                  <a:pt x="597871" y="3907895"/>
                </a:cubicBezTo>
                <a:close/>
                <a:moveTo>
                  <a:pt x="2295235" y="3898610"/>
                </a:moveTo>
                <a:lnTo>
                  <a:pt x="2292970" y="3907217"/>
                </a:lnTo>
                <a:cubicBezTo>
                  <a:pt x="2293649" y="3912652"/>
                  <a:pt x="2295008" y="3918767"/>
                  <a:pt x="2293649" y="3924202"/>
                </a:cubicBezTo>
                <a:cubicBezTo>
                  <a:pt x="2292290" y="3930996"/>
                  <a:pt x="2292290" y="3936431"/>
                  <a:pt x="2292290" y="3941526"/>
                </a:cubicBezTo>
                <a:lnTo>
                  <a:pt x="2291176" y="3954068"/>
                </a:lnTo>
                <a:lnTo>
                  <a:pt x="2300318" y="3953052"/>
                </a:lnTo>
                <a:lnTo>
                  <a:pt x="2303501" y="3929297"/>
                </a:lnTo>
                <a:cubicBezTo>
                  <a:pt x="2304010" y="3923353"/>
                  <a:pt x="2304265" y="3917662"/>
                  <a:pt x="2304053" y="3912949"/>
                </a:cubicBezTo>
                <a:lnTo>
                  <a:pt x="2302544" y="3905919"/>
                </a:lnTo>
                <a:close/>
                <a:moveTo>
                  <a:pt x="2551822" y="3897026"/>
                </a:moveTo>
                <a:cubicBezTo>
                  <a:pt x="2557257" y="3897026"/>
                  <a:pt x="2559974" y="3897026"/>
                  <a:pt x="2559974" y="3897026"/>
                </a:cubicBezTo>
                <a:cubicBezTo>
                  <a:pt x="2559974" y="3897026"/>
                  <a:pt x="2562692" y="3897026"/>
                  <a:pt x="2562692" y="3897026"/>
                </a:cubicBezTo>
                <a:cubicBezTo>
                  <a:pt x="2562692" y="3899743"/>
                  <a:pt x="2562692" y="3899743"/>
                  <a:pt x="2559974" y="3902461"/>
                </a:cubicBezTo>
                <a:cubicBezTo>
                  <a:pt x="2557257" y="3899743"/>
                  <a:pt x="2554539" y="3899743"/>
                  <a:pt x="2551822" y="3897026"/>
                </a:cubicBezTo>
                <a:close/>
                <a:moveTo>
                  <a:pt x="4603605" y="3892949"/>
                </a:moveTo>
                <a:cubicBezTo>
                  <a:pt x="4602925" y="3892949"/>
                  <a:pt x="4604963" y="3895666"/>
                  <a:pt x="4598169" y="3907895"/>
                </a:cubicBezTo>
                <a:lnTo>
                  <a:pt x="4576429" y="3899743"/>
                </a:lnTo>
                <a:lnTo>
                  <a:pt x="4576429" y="3916048"/>
                </a:lnTo>
                <a:lnTo>
                  <a:pt x="4551971" y="3916048"/>
                </a:lnTo>
                <a:lnTo>
                  <a:pt x="4560123" y="3902460"/>
                </a:lnTo>
                <a:lnTo>
                  <a:pt x="4535665" y="3902460"/>
                </a:lnTo>
                <a:lnTo>
                  <a:pt x="4543819" y="3918766"/>
                </a:lnTo>
                <a:lnTo>
                  <a:pt x="4522077" y="3918766"/>
                </a:lnTo>
                <a:lnTo>
                  <a:pt x="4522077" y="3924201"/>
                </a:lnTo>
                <a:lnTo>
                  <a:pt x="4543819" y="3932354"/>
                </a:lnTo>
                <a:cubicBezTo>
                  <a:pt x="4519359" y="3937789"/>
                  <a:pt x="4527513" y="3932354"/>
                  <a:pt x="4522077" y="3956812"/>
                </a:cubicBezTo>
                <a:lnTo>
                  <a:pt x="4543819" y="3932354"/>
                </a:lnTo>
                <a:cubicBezTo>
                  <a:pt x="4551971" y="3926919"/>
                  <a:pt x="4551971" y="3924201"/>
                  <a:pt x="4565559" y="3924201"/>
                </a:cubicBezTo>
                <a:lnTo>
                  <a:pt x="4573711" y="3924201"/>
                </a:lnTo>
                <a:lnTo>
                  <a:pt x="4587299" y="3924201"/>
                </a:lnTo>
                <a:lnTo>
                  <a:pt x="4595453" y="3910613"/>
                </a:lnTo>
                <a:cubicBezTo>
                  <a:pt x="4630781" y="3907895"/>
                  <a:pt x="4609041" y="3918766"/>
                  <a:pt x="4625345" y="3894307"/>
                </a:cubicBezTo>
                <a:cubicBezTo>
                  <a:pt x="4607681" y="3895666"/>
                  <a:pt x="4604284" y="3892949"/>
                  <a:pt x="4603605" y="3892949"/>
                </a:cubicBezTo>
                <a:close/>
                <a:moveTo>
                  <a:pt x="1174001" y="3888873"/>
                </a:moveTo>
                <a:cubicBezTo>
                  <a:pt x="1182154" y="3897026"/>
                  <a:pt x="1193024" y="3905178"/>
                  <a:pt x="1203895" y="3910614"/>
                </a:cubicBezTo>
                <a:cubicBezTo>
                  <a:pt x="1209330" y="3918766"/>
                  <a:pt x="1214765" y="3926919"/>
                  <a:pt x="1217483" y="3929637"/>
                </a:cubicBezTo>
                <a:cubicBezTo>
                  <a:pt x="1220200" y="3940507"/>
                  <a:pt x="1214765" y="3948660"/>
                  <a:pt x="1214765" y="3956813"/>
                </a:cubicBezTo>
                <a:cubicBezTo>
                  <a:pt x="1214765" y="3962248"/>
                  <a:pt x="1214765" y="3967683"/>
                  <a:pt x="1212047" y="3973118"/>
                </a:cubicBezTo>
                <a:cubicBezTo>
                  <a:pt x="1206612" y="3967683"/>
                  <a:pt x="1201177" y="3959530"/>
                  <a:pt x="1201177" y="3945942"/>
                </a:cubicBezTo>
                <a:cubicBezTo>
                  <a:pt x="1193024" y="3945942"/>
                  <a:pt x="1206612" y="3962248"/>
                  <a:pt x="1193024" y="3959530"/>
                </a:cubicBezTo>
                <a:cubicBezTo>
                  <a:pt x="1184871" y="3948660"/>
                  <a:pt x="1174001" y="3937789"/>
                  <a:pt x="1163131" y="3924201"/>
                </a:cubicBezTo>
                <a:cubicBezTo>
                  <a:pt x="1163131" y="3924201"/>
                  <a:pt x="1163131" y="3921484"/>
                  <a:pt x="1163131" y="3921484"/>
                </a:cubicBezTo>
                <a:cubicBezTo>
                  <a:pt x="1163131" y="3918766"/>
                  <a:pt x="1168566" y="3910614"/>
                  <a:pt x="1171283" y="3902461"/>
                </a:cubicBezTo>
                <a:cubicBezTo>
                  <a:pt x="1171283" y="3899743"/>
                  <a:pt x="1174001" y="3894308"/>
                  <a:pt x="1174001" y="3888873"/>
                </a:cubicBezTo>
                <a:close/>
                <a:moveTo>
                  <a:pt x="1046274" y="3888873"/>
                </a:moveTo>
                <a:cubicBezTo>
                  <a:pt x="1046274" y="3888873"/>
                  <a:pt x="1048991" y="3888873"/>
                  <a:pt x="1048991" y="3888873"/>
                </a:cubicBezTo>
                <a:cubicBezTo>
                  <a:pt x="1051709" y="3894308"/>
                  <a:pt x="1054426" y="3899743"/>
                  <a:pt x="1057144" y="3905178"/>
                </a:cubicBezTo>
                <a:cubicBezTo>
                  <a:pt x="1051709" y="3910614"/>
                  <a:pt x="1043556" y="3913331"/>
                  <a:pt x="1032686" y="3916049"/>
                </a:cubicBezTo>
                <a:cubicBezTo>
                  <a:pt x="1038121" y="3905178"/>
                  <a:pt x="1043556" y="3897026"/>
                  <a:pt x="1046274" y="3888873"/>
                </a:cubicBezTo>
                <a:close/>
                <a:moveTo>
                  <a:pt x="1040839" y="3888873"/>
                </a:moveTo>
                <a:cubicBezTo>
                  <a:pt x="1035403" y="3897026"/>
                  <a:pt x="1032686" y="3910614"/>
                  <a:pt x="1027251" y="3918766"/>
                </a:cubicBezTo>
                <a:cubicBezTo>
                  <a:pt x="1019098" y="3918766"/>
                  <a:pt x="1010945" y="3921484"/>
                  <a:pt x="1002792" y="3921484"/>
                </a:cubicBezTo>
                <a:cubicBezTo>
                  <a:pt x="1002792" y="3921484"/>
                  <a:pt x="1000075" y="3918766"/>
                  <a:pt x="1000075" y="3918766"/>
                </a:cubicBezTo>
                <a:cubicBezTo>
                  <a:pt x="1000075" y="3916049"/>
                  <a:pt x="1000075" y="3913331"/>
                  <a:pt x="1002792" y="3913331"/>
                </a:cubicBezTo>
                <a:cubicBezTo>
                  <a:pt x="1013663" y="3910614"/>
                  <a:pt x="1024533" y="3897026"/>
                  <a:pt x="1040839" y="3888873"/>
                </a:cubicBezTo>
                <a:close/>
                <a:moveTo>
                  <a:pt x="2350720" y="3883437"/>
                </a:moveTo>
                <a:lnTo>
                  <a:pt x="2376455" y="3907028"/>
                </a:lnTo>
                <a:lnTo>
                  <a:pt x="2374491" y="3907209"/>
                </a:lnTo>
                <a:lnTo>
                  <a:pt x="2364308" y="3897025"/>
                </a:lnTo>
                <a:cubicBezTo>
                  <a:pt x="2358873" y="3891590"/>
                  <a:pt x="2353437" y="3888872"/>
                  <a:pt x="2350720" y="3883437"/>
                </a:cubicBezTo>
                <a:close/>
                <a:moveTo>
                  <a:pt x="622329" y="3875284"/>
                </a:moveTo>
                <a:cubicBezTo>
                  <a:pt x="627764" y="3897025"/>
                  <a:pt x="644070" y="3905178"/>
                  <a:pt x="644070" y="3932354"/>
                </a:cubicBezTo>
                <a:cubicBezTo>
                  <a:pt x="663093" y="3926919"/>
                  <a:pt x="671246" y="3932354"/>
                  <a:pt x="684834" y="3932354"/>
                </a:cubicBezTo>
                <a:cubicBezTo>
                  <a:pt x="684834" y="3929636"/>
                  <a:pt x="687551" y="3926919"/>
                  <a:pt x="690269" y="3924201"/>
                </a:cubicBezTo>
                <a:cubicBezTo>
                  <a:pt x="676681" y="3894307"/>
                  <a:pt x="635917" y="3905178"/>
                  <a:pt x="622329" y="3875284"/>
                </a:cubicBezTo>
                <a:close/>
                <a:moveTo>
                  <a:pt x="1290858" y="3872568"/>
                </a:moveTo>
                <a:cubicBezTo>
                  <a:pt x="1293575" y="3875285"/>
                  <a:pt x="1296293" y="3878003"/>
                  <a:pt x="1299010" y="3880720"/>
                </a:cubicBezTo>
                <a:cubicBezTo>
                  <a:pt x="1296293" y="3880720"/>
                  <a:pt x="1296293" y="3880720"/>
                  <a:pt x="1293575" y="3880720"/>
                </a:cubicBezTo>
                <a:cubicBezTo>
                  <a:pt x="1290858" y="3878003"/>
                  <a:pt x="1290858" y="3875285"/>
                  <a:pt x="1290858" y="3872568"/>
                </a:cubicBezTo>
                <a:close/>
                <a:moveTo>
                  <a:pt x="1271834" y="3872568"/>
                </a:moveTo>
                <a:cubicBezTo>
                  <a:pt x="1277269" y="3878003"/>
                  <a:pt x="1279986" y="3883438"/>
                  <a:pt x="1279986" y="3888873"/>
                </a:cubicBezTo>
                <a:cubicBezTo>
                  <a:pt x="1277269" y="3897026"/>
                  <a:pt x="1274551" y="3897026"/>
                  <a:pt x="1271834" y="3902461"/>
                </a:cubicBezTo>
                <a:cubicBezTo>
                  <a:pt x="1269116" y="3902461"/>
                  <a:pt x="1263681" y="3902461"/>
                  <a:pt x="1258246" y="3905179"/>
                </a:cubicBezTo>
                <a:cubicBezTo>
                  <a:pt x="1260963" y="3894308"/>
                  <a:pt x="1263681" y="3883438"/>
                  <a:pt x="1271834" y="3872568"/>
                </a:cubicBezTo>
                <a:close/>
                <a:moveTo>
                  <a:pt x="4432397" y="3869849"/>
                </a:moveTo>
                <a:lnTo>
                  <a:pt x="4432397" y="3886155"/>
                </a:lnTo>
                <a:lnTo>
                  <a:pt x="4448703" y="3869849"/>
                </a:lnTo>
                <a:close/>
                <a:moveTo>
                  <a:pt x="1002792" y="3853545"/>
                </a:moveTo>
                <a:cubicBezTo>
                  <a:pt x="1008227" y="3869850"/>
                  <a:pt x="1008227" y="3886156"/>
                  <a:pt x="1000075" y="3897026"/>
                </a:cubicBezTo>
                <a:cubicBezTo>
                  <a:pt x="1000075" y="3897026"/>
                  <a:pt x="997357" y="3897026"/>
                  <a:pt x="994639" y="3897026"/>
                </a:cubicBezTo>
                <a:cubicBezTo>
                  <a:pt x="994639" y="3888873"/>
                  <a:pt x="991922" y="3883438"/>
                  <a:pt x="986487" y="3883438"/>
                </a:cubicBezTo>
                <a:cubicBezTo>
                  <a:pt x="989204" y="3872568"/>
                  <a:pt x="997357" y="3864415"/>
                  <a:pt x="1002792" y="3853545"/>
                </a:cubicBezTo>
                <a:close/>
                <a:moveTo>
                  <a:pt x="959310" y="3848109"/>
                </a:moveTo>
                <a:cubicBezTo>
                  <a:pt x="967463" y="3853544"/>
                  <a:pt x="975616" y="3861697"/>
                  <a:pt x="978334" y="3869850"/>
                </a:cubicBezTo>
                <a:cubicBezTo>
                  <a:pt x="981051" y="3878002"/>
                  <a:pt x="983769" y="3886155"/>
                  <a:pt x="986486" y="3894308"/>
                </a:cubicBezTo>
                <a:cubicBezTo>
                  <a:pt x="983769" y="3897025"/>
                  <a:pt x="981051" y="3897025"/>
                  <a:pt x="978334" y="3897025"/>
                </a:cubicBezTo>
                <a:cubicBezTo>
                  <a:pt x="983769" y="3905178"/>
                  <a:pt x="986486" y="3907896"/>
                  <a:pt x="991922" y="3910613"/>
                </a:cubicBezTo>
                <a:cubicBezTo>
                  <a:pt x="991922" y="3913331"/>
                  <a:pt x="991922" y="3916049"/>
                  <a:pt x="991922" y="3921484"/>
                </a:cubicBezTo>
                <a:cubicBezTo>
                  <a:pt x="989204" y="3924201"/>
                  <a:pt x="986486" y="3924201"/>
                  <a:pt x="983769" y="3924201"/>
                </a:cubicBezTo>
                <a:cubicBezTo>
                  <a:pt x="989204" y="3929637"/>
                  <a:pt x="994639" y="3935072"/>
                  <a:pt x="1002792" y="3940507"/>
                </a:cubicBezTo>
                <a:cubicBezTo>
                  <a:pt x="1002792" y="3940507"/>
                  <a:pt x="1002792" y="3943224"/>
                  <a:pt x="1002792" y="3943224"/>
                </a:cubicBezTo>
                <a:cubicBezTo>
                  <a:pt x="1002792" y="3943224"/>
                  <a:pt x="1008227" y="3945942"/>
                  <a:pt x="1008227" y="3945942"/>
                </a:cubicBezTo>
                <a:cubicBezTo>
                  <a:pt x="1008227" y="3948660"/>
                  <a:pt x="1005510" y="3964965"/>
                  <a:pt x="1008227" y="3973118"/>
                </a:cubicBezTo>
                <a:cubicBezTo>
                  <a:pt x="1010945" y="3983988"/>
                  <a:pt x="1013662" y="3997576"/>
                  <a:pt x="1019098" y="4008447"/>
                </a:cubicBezTo>
                <a:cubicBezTo>
                  <a:pt x="1019098" y="4011164"/>
                  <a:pt x="1024533" y="4011164"/>
                  <a:pt x="1024533" y="4011164"/>
                </a:cubicBezTo>
                <a:cubicBezTo>
                  <a:pt x="1024533" y="4013882"/>
                  <a:pt x="1024533" y="4013882"/>
                  <a:pt x="1024533" y="4016599"/>
                </a:cubicBezTo>
                <a:cubicBezTo>
                  <a:pt x="1027251" y="4016599"/>
                  <a:pt x="1027251" y="4019317"/>
                  <a:pt x="1029969" y="4019317"/>
                </a:cubicBezTo>
                <a:cubicBezTo>
                  <a:pt x="1032687" y="4024752"/>
                  <a:pt x="1027251" y="4024752"/>
                  <a:pt x="1032687" y="4027470"/>
                </a:cubicBezTo>
                <a:cubicBezTo>
                  <a:pt x="1032687" y="4030187"/>
                  <a:pt x="1032687" y="4030187"/>
                  <a:pt x="1032687" y="4032905"/>
                </a:cubicBezTo>
                <a:cubicBezTo>
                  <a:pt x="1029969" y="4032905"/>
                  <a:pt x="1027251" y="4032905"/>
                  <a:pt x="1024533" y="4032905"/>
                </a:cubicBezTo>
                <a:cubicBezTo>
                  <a:pt x="1016380" y="4032905"/>
                  <a:pt x="1005510" y="4032905"/>
                  <a:pt x="997357" y="4032905"/>
                </a:cubicBezTo>
                <a:cubicBezTo>
                  <a:pt x="994639" y="4032905"/>
                  <a:pt x="986486" y="4019317"/>
                  <a:pt x="983769" y="4019317"/>
                </a:cubicBezTo>
                <a:cubicBezTo>
                  <a:pt x="981051" y="4016599"/>
                  <a:pt x="975616" y="4019317"/>
                  <a:pt x="972898" y="4016599"/>
                </a:cubicBezTo>
                <a:cubicBezTo>
                  <a:pt x="964746" y="4011164"/>
                  <a:pt x="962028" y="3986706"/>
                  <a:pt x="956593" y="3978553"/>
                </a:cubicBezTo>
                <a:cubicBezTo>
                  <a:pt x="956593" y="3978553"/>
                  <a:pt x="953875" y="3975835"/>
                  <a:pt x="951158" y="3973118"/>
                </a:cubicBezTo>
                <a:cubicBezTo>
                  <a:pt x="951158" y="3970400"/>
                  <a:pt x="951158" y="3970400"/>
                  <a:pt x="951158" y="3967683"/>
                </a:cubicBezTo>
                <a:cubicBezTo>
                  <a:pt x="951158" y="3964965"/>
                  <a:pt x="945722" y="3964965"/>
                  <a:pt x="945722" y="3964965"/>
                </a:cubicBezTo>
                <a:cubicBezTo>
                  <a:pt x="945722" y="3964965"/>
                  <a:pt x="945722" y="3962248"/>
                  <a:pt x="945722" y="3962248"/>
                </a:cubicBezTo>
                <a:cubicBezTo>
                  <a:pt x="943005" y="3962248"/>
                  <a:pt x="940287" y="3962248"/>
                  <a:pt x="937570" y="3959530"/>
                </a:cubicBezTo>
                <a:cubicBezTo>
                  <a:pt x="937570" y="3956812"/>
                  <a:pt x="937570" y="3956812"/>
                  <a:pt x="937570" y="3954095"/>
                </a:cubicBezTo>
                <a:cubicBezTo>
                  <a:pt x="934852" y="3948660"/>
                  <a:pt x="929417" y="3945942"/>
                  <a:pt x="923982" y="3940507"/>
                </a:cubicBezTo>
                <a:cubicBezTo>
                  <a:pt x="937570" y="3932354"/>
                  <a:pt x="951158" y="3916049"/>
                  <a:pt x="970181" y="3924201"/>
                </a:cubicBezTo>
                <a:cubicBezTo>
                  <a:pt x="959310" y="3902461"/>
                  <a:pt x="937570" y="3880720"/>
                  <a:pt x="940287" y="3853544"/>
                </a:cubicBezTo>
                <a:cubicBezTo>
                  <a:pt x="945722" y="3850826"/>
                  <a:pt x="953875" y="3850826"/>
                  <a:pt x="959310" y="3848109"/>
                </a:cubicBezTo>
                <a:close/>
                <a:moveTo>
                  <a:pt x="4361739" y="3845391"/>
                </a:moveTo>
                <a:lnTo>
                  <a:pt x="4345433" y="3861696"/>
                </a:lnTo>
                <a:lnTo>
                  <a:pt x="4361739" y="3869849"/>
                </a:lnTo>
                <a:lnTo>
                  <a:pt x="4372609" y="3861696"/>
                </a:lnTo>
                <a:close/>
                <a:moveTo>
                  <a:pt x="2312673" y="3845391"/>
                </a:moveTo>
                <a:cubicBezTo>
                  <a:pt x="2318109" y="3848108"/>
                  <a:pt x="2323544" y="3853544"/>
                  <a:pt x="2326262" y="3856261"/>
                </a:cubicBezTo>
                <a:cubicBezTo>
                  <a:pt x="2326262" y="3856261"/>
                  <a:pt x="2326262" y="3856261"/>
                  <a:pt x="2323544" y="3856261"/>
                </a:cubicBezTo>
                <a:cubicBezTo>
                  <a:pt x="2320826" y="3853544"/>
                  <a:pt x="2315390" y="3848108"/>
                  <a:pt x="2312673" y="3845391"/>
                </a:cubicBezTo>
                <a:close/>
                <a:moveTo>
                  <a:pt x="1165848" y="3839957"/>
                </a:moveTo>
                <a:cubicBezTo>
                  <a:pt x="1165848" y="3850827"/>
                  <a:pt x="1171283" y="3861698"/>
                  <a:pt x="1168565" y="3872568"/>
                </a:cubicBezTo>
                <a:cubicBezTo>
                  <a:pt x="1168565" y="3875285"/>
                  <a:pt x="1163130" y="3883438"/>
                  <a:pt x="1163130" y="3888873"/>
                </a:cubicBezTo>
                <a:cubicBezTo>
                  <a:pt x="1160412" y="3894309"/>
                  <a:pt x="1163130" y="3897026"/>
                  <a:pt x="1160412" y="3899744"/>
                </a:cubicBezTo>
                <a:cubicBezTo>
                  <a:pt x="1154977" y="3897026"/>
                  <a:pt x="1149542" y="3894309"/>
                  <a:pt x="1146824" y="3888873"/>
                </a:cubicBezTo>
                <a:cubicBezTo>
                  <a:pt x="1144107" y="3883438"/>
                  <a:pt x="1144107" y="3880721"/>
                  <a:pt x="1144107" y="3875285"/>
                </a:cubicBezTo>
                <a:cubicBezTo>
                  <a:pt x="1157695" y="3864415"/>
                  <a:pt x="1160412" y="3850827"/>
                  <a:pt x="1165848" y="3839957"/>
                </a:cubicBezTo>
                <a:close/>
                <a:moveTo>
                  <a:pt x="4407939" y="3837238"/>
                </a:moveTo>
                <a:lnTo>
                  <a:pt x="4391633" y="3839956"/>
                </a:lnTo>
                <a:lnTo>
                  <a:pt x="4405221" y="3853544"/>
                </a:lnTo>
                <a:close/>
                <a:moveTo>
                  <a:pt x="986487" y="3834522"/>
                </a:moveTo>
                <a:cubicBezTo>
                  <a:pt x="989205" y="3837239"/>
                  <a:pt x="991922" y="3839957"/>
                  <a:pt x="994640" y="3839957"/>
                </a:cubicBezTo>
                <a:cubicBezTo>
                  <a:pt x="991922" y="3850827"/>
                  <a:pt x="991922" y="3856263"/>
                  <a:pt x="983769" y="3864415"/>
                </a:cubicBezTo>
                <a:cubicBezTo>
                  <a:pt x="983769" y="3864415"/>
                  <a:pt x="983769" y="3864415"/>
                  <a:pt x="981052" y="3864415"/>
                </a:cubicBezTo>
                <a:cubicBezTo>
                  <a:pt x="981052" y="3858980"/>
                  <a:pt x="972899" y="3853545"/>
                  <a:pt x="967464" y="3848110"/>
                </a:cubicBezTo>
                <a:cubicBezTo>
                  <a:pt x="975617" y="3845392"/>
                  <a:pt x="983769" y="3842675"/>
                  <a:pt x="986487" y="3834522"/>
                </a:cubicBezTo>
                <a:close/>
                <a:moveTo>
                  <a:pt x="1513700" y="3831803"/>
                </a:moveTo>
                <a:cubicBezTo>
                  <a:pt x="1513700" y="3842673"/>
                  <a:pt x="1516418" y="3848108"/>
                  <a:pt x="1519136" y="3856261"/>
                </a:cubicBezTo>
                <a:cubicBezTo>
                  <a:pt x="1521853" y="3864414"/>
                  <a:pt x="1521853" y="3869849"/>
                  <a:pt x="1521853" y="3875284"/>
                </a:cubicBezTo>
                <a:cubicBezTo>
                  <a:pt x="1524571" y="3888872"/>
                  <a:pt x="1530006" y="3902460"/>
                  <a:pt x="1535441" y="3913331"/>
                </a:cubicBezTo>
                <a:cubicBezTo>
                  <a:pt x="1540876" y="3924201"/>
                  <a:pt x="1538159" y="3935071"/>
                  <a:pt x="1543594" y="3948659"/>
                </a:cubicBezTo>
                <a:cubicBezTo>
                  <a:pt x="1546311" y="3954094"/>
                  <a:pt x="1559900" y="3994858"/>
                  <a:pt x="1559900" y="3994858"/>
                </a:cubicBezTo>
                <a:cubicBezTo>
                  <a:pt x="1557183" y="3997576"/>
                  <a:pt x="1524571" y="4000293"/>
                  <a:pt x="1513700" y="4000293"/>
                </a:cubicBezTo>
                <a:cubicBezTo>
                  <a:pt x="1513700" y="3989423"/>
                  <a:pt x="1500112" y="3964965"/>
                  <a:pt x="1502830" y="3954094"/>
                </a:cubicBezTo>
                <a:cubicBezTo>
                  <a:pt x="1505548" y="3948659"/>
                  <a:pt x="1508265" y="3943224"/>
                  <a:pt x="1510983" y="3940506"/>
                </a:cubicBezTo>
                <a:cubicBezTo>
                  <a:pt x="1513700" y="3935071"/>
                  <a:pt x="1513700" y="3929636"/>
                  <a:pt x="1516418" y="3921483"/>
                </a:cubicBezTo>
                <a:cubicBezTo>
                  <a:pt x="1516418" y="3921483"/>
                  <a:pt x="1519136" y="3918766"/>
                  <a:pt x="1519136" y="3918766"/>
                </a:cubicBezTo>
                <a:cubicBezTo>
                  <a:pt x="1519136" y="3913331"/>
                  <a:pt x="1519136" y="3907895"/>
                  <a:pt x="1519136" y="3902460"/>
                </a:cubicBezTo>
                <a:cubicBezTo>
                  <a:pt x="1519136" y="3883437"/>
                  <a:pt x="1510983" y="3864414"/>
                  <a:pt x="1505548" y="3848108"/>
                </a:cubicBezTo>
                <a:cubicBezTo>
                  <a:pt x="1502830" y="3848108"/>
                  <a:pt x="1502830" y="3848108"/>
                  <a:pt x="1502830" y="3848108"/>
                </a:cubicBezTo>
                <a:cubicBezTo>
                  <a:pt x="1500112" y="3848108"/>
                  <a:pt x="1497395" y="3848108"/>
                  <a:pt x="1494677" y="3848108"/>
                </a:cubicBezTo>
                <a:cubicBezTo>
                  <a:pt x="1491960" y="3850826"/>
                  <a:pt x="1500112" y="3864414"/>
                  <a:pt x="1502830" y="3869849"/>
                </a:cubicBezTo>
                <a:cubicBezTo>
                  <a:pt x="1508265" y="3886155"/>
                  <a:pt x="1502830" y="3921483"/>
                  <a:pt x="1494677" y="3929636"/>
                </a:cubicBezTo>
                <a:cubicBezTo>
                  <a:pt x="1494677" y="3932354"/>
                  <a:pt x="1494677" y="3932354"/>
                  <a:pt x="1494677" y="3932354"/>
                </a:cubicBezTo>
                <a:cubicBezTo>
                  <a:pt x="1491960" y="3926918"/>
                  <a:pt x="1475654" y="3899743"/>
                  <a:pt x="1470219" y="3897025"/>
                </a:cubicBezTo>
                <a:cubicBezTo>
                  <a:pt x="1470219" y="3886155"/>
                  <a:pt x="1472936" y="3858979"/>
                  <a:pt x="1478372" y="3850826"/>
                </a:cubicBezTo>
                <a:cubicBezTo>
                  <a:pt x="1478372" y="3848108"/>
                  <a:pt x="1478372" y="3845391"/>
                  <a:pt x="1475654" y="3845391"/>
                </a:cubicBezTo>
                <a:cubicBezTo>
                  <a:pt x="1478372" y="3842673"/>
                  <a:pt x="1508265" y="3831803"/>
                  <a:pt x="1513700" y="3831803"/>
                </a:cubicBezTo>
                <a:close/>
                <a:moveTo>
                  <a:pt x="4299235" y="3829085"/>
                </a:moveTo>
                <a:lnTo>
                  <a:pt x="4285647" y="3842673"/>
                </a:lnTo>
                <a:lnTo>
                  <a:pt x="4301953" y="3845391"/>
                </a:lnTo>
                <a:close/>
                <a:moveTo>
                  <a:pt x="4508489" y="3823650"/>
                </a:moveTo>
                <a:lnTo>
                  <a:pt x="4508489" y="3839956"/>
                </a:lnTo>
                <a:lnTo>
                  <a:pt x="4470443" y="3839956"/>
                </a:lnTo>
                <a:lnTo>
                  <a:pt x="4478597" y="3853544"/>
                </a:lnTo>
                <a:lnTo>
                  <a:pt x="4456855" y="3853544"/>
                </a:lnTo>
                <a:cubicBezTo>
                  <a:pt x="4475879" y="3880719"/>
                  <a:pt x="4467725" y="3861696"/>
                  <a:pt x="4497619" y="3878002"/>
                </a:cubicBezTo>
                <a:lnTo>
                  <a:pt x="4481313" y="3899743"/>
                </a:lnTo>
                <a:lnTo>
                  <a:pt x="4494901" y="3907895"/>
                </a:lnTo>
                <a:cubicBezTo>
                  <a:pt x="4500337" y="3899743"/>
                  <a:pt x="4503055" y="3899743"/>
                  <a:pt x="4503055" y="3886155"/>
                </a:cubicBezTo>
                <a:lnTo>
                  <a:pt x="4503055" y="3878002"/>
                </a:lnTo>
                <a:cubicBezTo>
                  <a:pt x="4503055" y="3850826"/>
                  <a:pt x="4500337" y="3875284"/>
                  <a:pt x="4511207" y="3856261"/>
                </a:cubicBezTo>
                <a:cubicBezTo>
                  <a:pt x="4535665" y="3875284"/>
                  <a:pt x="4524795" y="3853544"/>
                  <a:pt x="4527513" y="3888872"/>
                </a:cubicBezTo>
                <a:lnTo>
                  <a:pt x="4541101" y="3880719"/>
                </a:lnTo>
                <a:lnTo>
                  <a:pt x="4557407" y="3894307"/>
                </a:lnTo>
                <a:cubicBezTo>
                  <a:pt x="4557407" y="3886155"/>
                  <a:pt x="4560123" y="3883437"/>
                  <a:pt x="4560123" y="3880719"/>
                </a:cubicBezTo>
                <a:cubicBezTo>
                  <a:pt x="4562841" y="3878002"/>
                  <a:pt x="4565559" y="3875284"/>
                  <a:pt x="4570995" y="3869849"/>
                </a:cubicBezTo>
                <a:lnTo>
                  <a:pt x="4538383" y="3869849"/>
                </a:lnTo>
                <a:lnTo>
                  <a:pt x="4549253" y="3848108"/>
                </a:lnTo>
                <a:cubicBezTo>
                  <a:pt x="4524795" y="3848108"/>
                  <a:pt x="4519359" y="3853544"/>
                  <a:pt x="4508489" y="3839956"/>
                </a:cubicBezTo>
                <a:lnTo>
                  <a:pt x="4524795" y="3823650"/>
                </a:lnTo>
                <a:close/>
                <a:moveTo>
                  <a:pt x="1201177" y="3815498"/>
                </a:moveTo>
                <a:cubicBezTo>
                  <a:pt x="1201177" y="3820933"/>
                  <a:pt x="1203894" y="3823651"/>
                  <a:pt x="1206612" y="3829086"/>
                </a:cubicBezTo>
                <a:cubicBezTo>
                  <a:pt x="1193024" y="3826368"/>
                  <a:pt x="1198459" y="3839956"/>
                  <a:pt x="1187589" y="3839956"/>
                </a:cubicBezTo>
                <a:cubicBezTo>
                  <a:pt x="1198459" y="3869850"/>
                  <a:pt x="1187589" y="3864414"/>
                  <a:pt x="1179436" y="3869850"/>
                </a:cubicBezTo>
                <a:cubicBezTo>
                  <a:pt x="1182153" y="3856262"/>
                  <a:pt x="1182153" y="3845391"/>
                  <a:pt x="1176718" y="3839956"/>
                </a:cubicBezTo>
                <a:cubicBezTo>
                  <a:pt x="1176718" y="3834521"/>
                  <a:pt x="1176718" y="3834521"/>
                  <a:pt x="1174001" y="3831803"/>
                </a:cubicBezTo>
                <a:cubicBezTo>
                  <a:pt x="1174001" y="3829086"/>
                  <a:pt x="1174001" y="3826368"/>
                  <a:pt x="1176718" y="3826368"/>
                </a:cubicBezTo>
                <a:cubicBezTo>
                  <a:pt x="1182153" y="3826368"/>
                  <a:pt x="1190306" y="3826368"/>
                  <a:pt x="1193024" y="3823651"/>
                </a:cubicBezTo>
                <a:cubicBezTo>
                  <a:pt x="1195741" y="3823651"/>
                  <a:pt x="1195741" y="3818215"/>
                  <a:pt x="1201177" y="3815498"/>
                </a:cubicBezTo>
                <a:close/>
                <a:moveTo>
                  <a:pt x="4609041" y="3815497"/>
                </a:moveTo>
                <a:cubicBezTo>
                  <a:pt x="4581865" y="3818215"/>
                  <a:pt x="4581865" y="3818215"/>
                  <a:pt x="4570995" y="3837238"/>
                </a:cubicBezTo>
                <a:lnTo>
                  <a:pt x="4587299" y="3845391"/>
                </a:lnTo>
                <a:cubicBezTo>
                  <a:pt x="4598169" y="3815497"/>
                  <a:pt x="4587299" y="3845391"/>
                  <a:pt x="4609041" y="3815497"/>
                </a:cubicBezTo>
                <a:close/>
                <a:moveTo>
                  <a:pt x="1309880" y="3815497"/>
                </a:moveTo>
                <a:cubicBezTo>
                  <a:pt x="1309880" y="3820932"/>
                  <a:pt x="1309880" y="3823650"/>
                  <a:pt x="1312598" y="3829085"/>
                </a:cubicBezTo>
                <a:cubicBezTo>
                  <a:pt x="1312598" y="3826367"/>
                  <a:pt x="1315316" y="3823650"/>
                  <a:pt x="1318033" y="3823650"/>
                </a:cubicBezTo>
                <a:cubicBezTo>
                  <a:pt x="1315316" y="3820932"/>
                  <a:pt x="1312598" y="3818214"/>
                  <a:pt x="1309880" y="3815497"/>
                </a:cubicBezTo>
                <a:close/>
                <a:moveTo>
                  <a:pt x="1619686" y="3807345"/>
                </a:moveTo>
                <a:cubicBezTo>
                  <a:pt x="1622403" y="3807345"/>
                  <a:pt x="1619686" y="3807345"/>
                  <a:pt x="1622403" y="3810062"/>
                </a:cubicBezTo>
                <a:cubicBezTo>
                  <a:pt x="1627839" y="3810062"/>
                  <a:pt x="1630556" y="3812780"/>
                  <a:pt x="1635991" y="3812780"/>
                </a:cubicBezTo>
                <a:cubicBezTo>
                  <a:pt x="1644144" y="3818215"/>
                  <a:pt x="1652297" y="3823650"/>
                  <a:pt x="1657732" y="3831803"/>
                </a:cubicBezTo>
                <a:cubicBezTo>
                  <a:pt x="1660450" y="3834521"/>
                  <a:pt x="1663167" y="3834521"/>
                  <a:pt x="1665885" y="3834521"/>
                </a:cubicBezTo>
                <a:cubicBezTo>
                  <a:pt x="1665885" y="3842673"/>
                  <a:pt x="1674038" y="3850826"/>
                  <a:pt x="1676755" y="3856261"/>
                </a:cubicBezTo>
                <a:cubicBezTo>
                  <a:pt x="1676755" y="3858979"/>
                  <a:pt x="1676755" y="3858979"/>
                  <a:pt x="1676755" y="3861697"/>
                </a:cubicBezTo>
                <a:cubicBezTo>
                  <a:pt x="1676755" y="3861697"/>
                  <a:pt x="1682190" y="3861697"/>
                  <a:pt x="1682190" y="3864414"/>
                </a:cubicBezTo>
                <a:cubicBezTo>
                  <a:pt x="1687626" y="3872567"/>
                  <a:pt x="1682190" y="3875285"/>
                  <a:pt x="1687626" y="3883437"/>
                </a:cubicBezTo>
                <a:cubicBezTo>
                  <a:pt x="1687626" y="3883437"/>
                  <a:pt x="1693061" y="3891590"/>
                  <a:pt x="1693061" y="3891590"/>
                </a:cubicBezTo>
                <a:cubicBezTo>
                  <a:pt x="1693061" y="3894308"/>
                  <a:pt x="1698496" y="3891590"/>
                  <a:pt x="1698496" y="3894308"/>
                </a:cubicBezTo>
                <a:cubicBezTo>
                  <a:pt x="1701214" y="3897025"/>
                  <a:pt x="1698496" y="3899743"/>
                  <a:pt x="1701214" y="3905178"/>
                </a:cubicBezTo>
                <a:cubicBezTo>
                  <a:pt x="1703931" y="3905178"/>
                  <a:pt x="1703931" y="3907896"/>
                  <a:pt x="1706649" y="3907896"/>
                </a:cubicBezTo>
                <a:cubicBezTo>
                  <a:pt x="1706649" y="3910613"/>
                  <a:pt x="1706649" y="3910613"/>
                  <a:pt x="1706649" y="3913331"/>
                </a:cubicBezTo>
                <a:cubicBezTo>
                  <a:pt x="1709366" y="3916048"/>
                  <a:pt x="1717519" y="3921484"/>
                  <a:pt x="1717519" y="3924201"/>
                </a:cubicBezTo>
                <a:cubicBezTo>
                  <a:pt x="1717519" y="3926919"/>
                  <a:pt x="1717519" y="3926919"/>
                  <a:pt x="1717519" y="3929636"/>
                </a:cubicBezTo>
                <a:cubicBezTo>
                  <a:pt x="1720237" y="3932354"/>
                  <a:pt x="1725672" y="3935071"/>
                  <a:pt x="1728390" y="3937789"/>
                </a:cubicBezTo>
                <a:cubicBezTo>
                  <a:pt x="1733825" y="3951377"/>
                  <a:pt x="1733825" y="3970400"/>
                  <a:pt x="1741977" y="3981271"/>
                </a:cubicBezTo>
                <a:cubicBezTo>
                  <a:pt x="1741977" y="4016599"/>
                  <a:pt x="1701214" y="4005729"/>
                  <a:pt x="1687626" y="4027470"/>
                </a:cubicBezTo>
                <a:cubicBezTo>
                  <a:pt x="1687626" y="4032905"/>
                  <a:pt x="1687626" y="4035623"/>
                  <a:pt x="1687626" y="4038340"/>
                </a:cubicBezTo>
                <a:cubicBezTo>
                  <a:pt x="1684908" y="4046493"/>
                  <a:pt x="1676755" y="4060081"/>
                  <a:pt x="1668603" y="4062799"/>
                </a:cubicBezTo>
                <a:cubicBezTo>
                  <a:pt x="1665885" y="4062799"/>
                  <a:pt x="1663167" y="4062799"/>
                  <a:pt x="1660450" y="4062799"/>
                </a:cubicBezTo>
                <a:cubicBezTo>
                  <a:pt x="1657732" y="4062799"/>
                  <a:pt x="1657732" y="4062799"/>
                  <a:pt x="1655015" y="4062799"/>
                </a:cubicBezTo>
                <a:cubicBezTo>
                  <a:pt x="1655015" y="4060081"/>
                  <a:pt x="1649579" y="4049211"/>
                  <a:pt x="1649579" y="4046493"/>
                </a:cubicBezTo>
                <a:cubicBezTo>
                  <a:pt x="1646862" y="4043775"/>
                  <a:pt x="1644144" y="4041058"/>
                  <a:pt x="1641427" y="4038340"/>
                </a:cubicBezTo>
                <a:cubicBezTo>
                  <a:pt x="1638709" y="4032905"/>
                  <a:pt x="1635991" y="4027470"/>
                  <a:pt x="1633274" y="4022035"/>
                </a:cubicBezTo>
                <a:cubicBezTo>
                  <a:pt x="1630556" y="4019317"/>
                  <a:pt x="1630556" y="4019317"/>
                  <a:pt x="1627839" y="4019317"/>
                </a:cubicBezTo>
                <a:cubicBezTo>
                  <a:pt x="1622403" y="4016599"/>
                  <a:pt x="1622403" y="4008447"/>
                  <a:pt x="1619686" y="4005729"/>
                </a:cubicBezTo>
                <a:cubicBezTo>
                  <a:pt x="1619686" y="4005729"/>
                  <a:pt x="1616968" y="4003011"/>
                  <a:pt x="1614251" y="4003011"/>
                </a:cubicBezTo>
                <a:cubicBezTo>
                  <a:pt x="1611533" y="3997576"/>
                  <a:pt x="1608815" y="3994859"/>
                  <a:pt x="1606098" y="3989423"/>
                </a:cubicBezTo>
                <a:cubicBezTo>
                  <a:pt x="1603380" y="3989423"/>
                  <a:pt x="1603380" y="3986706"/>
                  <a:pt x="1600663" y="3986706"/>
                </a:cubicBezTo>
                <a:cubicBezTo>
                  <a:pt x="1600663" y="3983988"/>
                  <a:pt x="1600663" y="3983988"/>
                  <a:pt x="1600663" y="3981271"/>
                </a:cubicBezTo>
                <a:cubicBezTo>
                  <a:pt x="1600663" y="3981271"/>
                  <a:pt x="1587075" y="3973118"/>
                  <a:pt x="1587075" y="3973118"/>
                </a:cubicBezTo>
                <a:cubicBezTo>
                  <a:pt x="1584357" y="3967683"/>
                  <a:pt x="1587075" y="3964965"/>
                  <a:pt x="1584357" y="3959530"/>
                </a:cubicBezTo>
                <a:cubicBezTo>
                  <a:pt x="1584357" y="3959530"/>
                  <a:pt x="1581639" y="3959530"/>
                  <a:pt x="1581639" y="3959530"/>
                </a:cubicBezTo>
                <a:cubicBezTo>
                  <a:pt x="1576204" y="3948659"/>
                  <a:pt x="1578922" y="3932354"/>
                  <a:pt x="1573487" y="3918766"/>
                </a:cubicBezTo>
                <a:cubicBezTo>
                  <a:pt x="1568051" y="3902460"/>
                  <a:pt x="1565334" y="3891590"/>
                  <a:pt x="1559899" y="3872567"/>
                </a:cubicBezTo>
                <a:cubicBezTo>
                  <a:pt x="1568051" y="3867132"/>
                  <a:pt x="1576204" y="3858979"/>
                  <a:pt x="1592510" y="3858979"/>
                </a:cubicBezTo>
                <a:cubicBezTo>
                  <a:pt x="1600663" y="3842673"/>
                  <a:pt x="1611533" y="3823650"/>
                  <a:pt x="1619686" y="3807345"/>
                </a:cubicBezTo>
                <a:close/>
                <a:moveTo>
                  <a:pt x="4452863" y="3806198"/>
                </a:moveTo>
                <a:cubicBezTo>
                  <a:pt x="4449381" y="3807175"/>
                  <a:pt x="4445305" y="3810062"/>
                  <a:pt x="4440549" y="3815497"/>
                </a:cubicBezTo>
                <a:lnTo>
                  <a:pt x="4410657" y="3807345"/>
                </a:lnTo>
                <a:lnTo>
                  <a:pt x="4426961" y="3820932"/>
                </a:lnTo>
                <a:lnTo>
                  <a:pt x="4418809" y="3845391"/>
                </a:lnTo>
                <a:lnTo>
                  <a:pt x="4432397" y="3845391"/>
                </a:lnTo>
                <a:lnTo>
                  <a:pt x="4440549" y="3815497"/>
                </a:lnTo>
                <a:cubicBezTo>
                  <a:pt x="4459573" y="3829085"/>
                  <a:pt x="4448703" y="3826368"/>
                  <a:pt x="4470443" y="3831803"/>
                </a:cubicBezTo>
                <a:cubicBezTo>
                  <a:pt x="4468405" y="3817536"/>
                  <a:pt x="4463309" y="3803269"/>
                  <a:pt x="4452863" y="3806198"/>
                </a:cubicBezTo>
                <a:close/>
                <a:moveTo>
                  <a:pt x="2723710" y="3801229"/>
                </a:moveTo>
                <a:lnTo>
                  <a:pt x="2720312" y="3804627"/>
                </a:lnTo>
                <a:cubicBezTo>
                  <a:pt x="2709441" y="3812779"/>
                  <a:pt x="2695853" y="3815497"/>
                  <a:pt x="2690418" y="3826367"/>
                </a:cubicBezTo>
                <a:lnTo>
                  <a:pt x="2687922" y="3820125"/>
                </a:lnTo>
                <a:lnTo>
                  <a:pt x="2684984" y="3823650"/>
                </a:lnTo>
                <a:cubicBezTo>
                  <a:pt x="2684984" y="3823650"/>
                  <a:pt x="2682266" y="3826368"/>
                  <a:pt x="2679549" y="3826368"/>
                </a:cubicBezTo>
                <a:cubicBezTo>
                  <a:pt x="2679549" y="3826368"/>
                  <a:pt x="2679549" y="3829085"/>
                  <a:pt x="2679549" y="3829085"/>
                </a:cubicBezTo>
                <a:cubicBezTo>
                  <a:pt x="2674114" y="3834520"/>
                  <a:pt x="2668678" y="3837238"/>
                  <a:pt x="2665961" y="3845391"/>
                </a:cubicBezTo>
                <a:cubicBezTo>
                  <a:pt x="2660526" y="3845391"/>
                  <a:pt x="2652373" y="3845391"/>
                  <a:pt x="2646938" y="3845391"/>
                </a:cubicBezTo>
                <a:cubicBezTo>
                  <a:pt x="2646938" y="3845391"/>
                  <a:pt x="2646938" y="3842673"/>
                  <a:pt x="2646938" y="3842673"/>
                </a:cubicBezTo>
                <a:cubicBezTo>
                  <a:pt x="2641502" y="3842673"/>
                  <a:pt x="2633350" y="3839956"/>
                  <a:pt x="2630632" y="3842673"/>
                </a:cubicBezTo>
                <a:cubicBezTo>
                  <a:pt x="2627914" y="3842673"/>
                  <a:pt x="2630632" y="3842673"/>
                  <a:pt x="2627914" y="3845391"/>
                </a:cubicBezTo>
                <a:cubicBezTo>
                  <a:pt x="2627914" y="3848109"/>
                  <a:pt x="2629612" y="3851676"/>
                  <a:pt x="2632033" y="3855709"/>
                </a:cubicBezTo>
                <a:lnTo>
                  <a:pt x="2636401" y="3862492"/>
                </a:lnTo>
                <a:lnTo>
                  <a:pt x="2638785" y="3861697"/>
                </a:lnTo>
                <a:cubicBezTo>
                  <a:pt x="2638785" y="3861697"/>
                  <a:pt x="2638785" y="3858980"/>
                  <a:pt x="2638785" y="3858980"/>
                </a:cubicBezTo>
                <a:cubicBezTo>
                  <a:pt x="2641503" y="3858980"/>
                  <a:pt x="2646938" y="3856262"/>
                  <a:pt x="2649656" y="3856262"/>
                </a:cubicBezTo>
                <a:cubicBezTo>
                  <a:pt x="2649656" y="3856262"/>
                  <a:pt x="2649656" y="3853544"/>
                  <a:pt x="2649656" y="3853544"/>
                </a:cubicBezTo>
                <a:cubicBezTo>
                  <a:pt x="2652373" y="3853544"/>
                  <a:pt x="2655091" y="3853544"/>
                  <a:pt x="2657809" y="3853544"/>
                </a:cubicBezTo>
                <a:cubicBezTo>
                  <a:pt x="2660526" y="3853544"/>
                  <a:pt x="2660526" y="3850827"/>
                  <a:pt x="2663244" y="3848109"/>
                </a:cubicBezTo>
                <a:cubicBezTo>
                  <a:pt x="2665961" y="3845392"/>
                  <a:pt x="2668679" y="3848109"/>
                  <a:pt x="2671397" y="3845392"/>
                </a:cubicBezTo>
                <a:lnTo>
                  <a:pt x="2679026" y="3845392"/>
                </a:lnTo>
                <a:lnTo>
                  <a:pt x="2696873" y="3823310"/>
                </a:lnTo>
                <a:cubicBezTo>
                  <a:pt x="2703328" y="3814818"/>
                  <a:pt x="2710801" y="3807345"/>
                  <a:pt x="2723030" y="3804627"/>
                </a:cubicBezTo>
                <a:close/>
                <a:moveTo>
                  <a:pt x="1570770" y="3799193"/>
                </a:moveTo>
                <a:cubicBezTo>
                  <a:pt x="1576205" y="3812781"/>
                  <a:pt x="1573487" y="3829086"/>
                  <a:pt x="1578922" y="3839957"/>
                </a:cubicBezTo>
                <a:cubicBezTo>
                  <a:pt x="1578922" y="3853545"/>
                  <a:pt x="1576205" y="3848109"/>
                  <a:pt x="1565334" y="3853545"/>
                </a:cubicBezTo>
                <a:cubicBezTo>
                  <a:pt x="1559899" y="3856262"/>
                  <a:pt x="1559899" y="3858980"/>
                  <a:pt x="1554464" y="3858980"/>
                </a:cubicBezTo>
                <a:cubicBezTo>
                  <a:pt x="1554464" y="3848109"/>
                  <a:pt x="1549029" y="3829086"/>
                  <a:pt x="1543594" y="3823651"/>
                </a:cubicBezTo>
                <a:cubicBezTo>
                  <a:pt x="1543594" y="3818216"/>
                  <a:pt x="1543594" y="3815498"/>
                  <a:pt x="1543594" y="3810063"/>
                </a:cubicBezTo>
                <a:cubicBezTo>
                  <a:pt x="1546311" y="3810063"/>
                  <a:pt x="1568052" y="3799193"/>
                  <a:pt x="1570770" y="3799193"/>
                </a:cubicBezTo>
                <a:close/>
                <a:moveTo>
                  <a:pt x="1168566" y="3799193"/>
                </a:moveTo>
                <a:cubicBezTo>
                  <a:pt x="1171283" y="3799193"/>
                  <a:pt x="1171283" y="3801910"/>
                  <a:pt x="1174001" y="3801910"/>
                </a:cubicBezTo>
                <a:cubicBezTo>
                  <a:pt x="1176718" y="3804628"/>
                  <a:pt x="1182154" y="3801910"/>
                  <a:pt x="1184871" y="3804628"/>
                </a:cubicBezTo>
                <a:cubicBezTo>
                  <a:pt x="1184871" y="3804628"/>
                  <a:pt x="1187589" y="3804628"/>
                  <a:pt x="1187589" y="3804628"/>
                </a:cubicBezTo>
                <a:cubicBezTo>
                  <a:pt x="1187589" y="3810063"/>
                  <a:pt x="1184871" y="3812781"/>
                  <a:pt x="1182154" y="3815498"/>
                </a:cubicBezTo>
                <a:cubicBezTo>
                  <a:pt x="1182154" y="3815498"/>
                  <a:pt x="1179436" y="3815498"/>
                  <a:pt x="1179436" y="3815498"/>
                </a:cubicBezTo>
                <a:cubicBezTo>
                  <a:pt x="1176718" y="3810063"/>
                  <a:pt x="1171283" y="3804628"/>
                  <a:pt x="1168566" y="3799193"/>
                </a:cubicBezTo>
                <a:close/>
                <a:moveTo>
                  <a:pt x="4478597" y="3799192"/>
                </a:moveTo>
                <a:lnTo>
                  <a:pt x="4478597" y="3815497"/>
                </a:lnTo>
                <a:lnTo>
                  <a:pt x="4494901" y="3812780"/>
                </a:lnTo>
                <a:close/>
                <a:moveTo>
                  <a:pt x="1597267" y="3794776"/>
                </a:moveTo>
                <a:cubicBezTo>
                  <a:pt x="1600664" y="3794437"/>
                  <a:pt x="1603381" y="3795116"/>
                  <a:pt x="1603381" y="3799193"/>
                </a:cubicBezTo>
                <a:cubicBezTo>
                  <a:pt x="1608816" y="3799193"/>
                  <a:pt x="1608816" y="3799193"/>
                  <a:pt x="1611534" y="3799193"/>
                </a:cubicBezTo>
                <a:cubicBezTo>
                  <a:pt x="1611534" y="3815499"/>
                  <a:pt x="1597946" y="3818216"/>
                  <a:pt x="1592511" y="3831804"/>
                </a:cubicBezTo>
                <a:cubicBezTo>
                  <a:pt x="1592511" y="3831804"/>
                  <a:pt x="1589793" y="3831804"/>
                  <a:pt x="1587076" y="3831804"/>
                </a:cubicBezTo>
                <a:cubicBezTo>
                  <a:pt x="1587076" y="3818216"/>
                  <a:pt x="1584358" y="3810063"/>
                  <a:pt x="1587076" y="3796475"/>
                </a:cubicBezTo>
                <a:cubicBezTo>
                  <a:pt x="1589794" y="3796475"/>
                  <a:pt x="1593870" y="3795116"/>
                  <a:pt x="1597267" y="3794776"/>
                </a:cubicBezTo>
                <a:close/>
                <a:moveTo>
                  <a:pt x="2761077" y="3793757"/>
                </a:moveTo>
                <a:cubicBezTo>
                  <a:pt x="2744771" y="3796474"/>
                  <a:pt x="2720313" y="3829085"/>
                  <a:pt x="2709442" y="3839956"/>
                </a:cubicBezTo>
                <a:cubicBezTo>
                  <a:pt x="2706725" y="3845391"/>
                  <a:pt x="2695854" y="3848108"/>
                  <a:pt x="2693137" y="3853544"/>
                </a:cubicBezTo>
                <a:cubicBezTo>
                  <a:pt x="2687702" y="3853544"/>
                  <a:pt x="2682266" y="3853544"/>
                  <a:pt x="2682266" y="3853544"/>
                </a:cubicBezTo>
                <a:lnTo>
                  <a:pt x="2677497" y="3848774"/>
                </a:lnTo>
                <a:lnTo>
                  <a:pt x="2671036" y="3859422"/>
                </a:lnTo>
                <a:lnTo>
                  <a:pt x="2679549" y="3859658"/>
                </a:lnTo>
                <a:cubicBezTo>
                  <a:pt x="2689060" y="3859658"/>
                  <a:pt x="2698572" y="3858979"/>
                  <a:pt x="2704007" y="3856261"/>
                </a:cubicBezTo>
                <a:cubicBezTo>
                  <a:pt x="2714878" y="3853544"/>
                  <a:pt x="2720313" y="3839956"/>
                  <a:pt x="2725748" y="3831803"/>
                </a:cubicBezTo>
                <a:cubicBezTo>
                  <a:pt x="2725748" y="3831803"/>
                  <a:pt x="2728466" y="3829085"/>
                  <a:pt x="2731183" y="3829085"/>
                </a:cubicBezTo>
                <a:cubicBezTo>
                  <a:pt x="2731183" y="3826368"/>
                  <a:pt x="2728466" y="3823650"/>
                  <a:pt x="2731183" y="3823650"/>
                </a:cubicBezTo>
                <a:cubicBezTo>
                  <a:pt x="2733901" y="3823650"/>
                  <a:pt x="2736618" y="3826368"/>
                  <a:pt x="2736618" y="3823650"/>
                </a:cubicBezTo>
                <a:cubicBezTo>
                  <a:pt x="2742054" y="3818215"/>
                  <a:pt x="2742054" y="3812780"/>
                  <a:pt x="2747489" y="3810062"/>
                </a:cubicBezTo>
                <a:cubicBezTo>
                  <a:pt x="2750206" y="3807345"/>
                  <a:pt x="2752924" y="3810062"/>
                  <a:pt x="2755642" y="3807345"/>
                </a:cubicBezTo>
                <a:cubicBezTo>
                  <a:pt x="2758359" y="3804627"/>
                  <a:pt x="2758359" y="3801909"/>
                  <a:pt x="2761077" y="3799192"/>
                </a:cubicBezTo>
                <a:cubicBezTo>
                  <a:pt x="2761077" y="3796474"/>
                  <a:pt x="2761077" y="3796474"/>
                  <a:pt x="2761077" y="3793757"/>
                </a:cubicBezTo>
                <a:close/>
                <a:moveTo>
                  <a:pt x="1361515" y="3777452"/>
                </a:moveTo>
                <a:cubicBezTo>
                  <a:pt x="1361515" y="3780169"/>
                  <a:pt x="1364232" y="3782887"/>
                  <a:pt x="1366950" y="3785605"/>
                </a:cubicBezTo>
                <a:cubicBezTo>
                  <a:pt x="1366950" y="3782887"/>
                  <a:pt x="1366950" y="3780169"/>
                  <a:pt x="1369667" y="3777452"/>
                </a:cubicBezTo>
                <a:cubicBezTo>
                  <a:pt x="1366950" y="3777452"/>
                  <a:pt x="1364232" y="3777452"/>
                  <a:pt x="1361515" y="3777452"/>
                </a:cubicBezTo>
                <a:close/>
                <a:moveTo>
                  <a:pt x="3788328" y="3769298"/>
                </a:moveTo>
                <a:cubicBezTo>
                  <a:pt x="3818221" y="3810062"/>
                  <a:pt x="3788328" y="3858978"/>
                  <a:pt x="3782893" y="3910613"/>
                </a:cubicBezTo>
                <a:cubicBezTo>
                  <a:pt x="3763869" y="3902460"/>
                  <a:pt x="3769305" y="3858978"/>
                  <a:pt x="3772022" y="3837238"/>
                </a:cubicBezTo>
                <a:cubicBezTo>
                  <a:pt x="3761151" y="3823650"/>
                  <a:pt x="3758433" y="3804627"/>
                  <a:pt x="3755716" y="3782886"/>
                </a:cubicBezTo>
                <a:cubicBezTo>
                  <a:pt x="3763869" y="3774733"/>
                  <a:pt x="3769305" y="3766580"/>
                  <a:pt x="3788328" y="3769298"/>
                </a:cubicBezTo>
                <a:close/>
                <a:moveTo>
                  <a:pt x="1293575" y="3769298"/>
                </a:moveTo>
                <a:cubicBezTo>
                  <a:pt x="1293575" y="3769298"/>
                  <a:pt x="1293575" y="3769298"/>
                  <a:pt x="1293575" y="3772015"/>
                </a:cubicBezTo>
                <a:cubicBezTo>
                  <a:pt x="1296292" y="3772015"/>
                  <a:pt x="1299010" y="3772015"/>
                  <a:pt x="1301728" y="3772015"/>
                </a:cubicBezTo>
                <a:cubicBezTo>
                  <a:pt x="1301728" y="3774733"/>
                  <a:pt x="1304445" y="3777451"/>
                  <a:pt x="1304445" y="3777451"/>
                </a:cubicBezTo>
                <a:cubicBezTo>
                  <a:pt x="1307163" y="3777451"/>
                  <a:pt x="1312598" y="3780168"/>
                  <a:pt x="1318033" y="3780168"/>
                </a:cubicBezTo>
                <a:cubicBezTo>
                  <a:pt x="1318033" y="3780168"/>
                  <a:pt x="1318033" y="3782886"/>
                  <a:pt x="1318033" y="3782886"/>
                </a:cubicBezTo>
                <a:cubicBezTo>
                  <a:pt x="1331621" y="3788321"/>
                  <a:pt x="1331621" y="3801909"/>
                  <a:pt x="1342491" y="3807344"/>
                </a:cubicBezTo>
                <a:cubicBezTo>
                  <a:pt x="1342491" y="3810062"/>
                  <a:pt x="1342491" y="3810062"/>
                  <a:pt x="1342491" y="3812779"/>
                </a:cubicBezTo>
                <a:cubicBezTo>
                  <a:pt x="1347927" y="3812779"/>
                  <a:pt x="1347927" y="3815497"/>
                  <a:pt x="1350644" y="3818214"/>
                </a:cubicBezTo>
                <a:cubicBezTo>
                  <a:pt x="1356079" y="3818214"/>
                  <a:pt x="1361515" y="3818214"/>
                  <a:pt x="1366950" y="3818214"/>
                </a:cubicBezTo>
                <a:cubicBezTo>
                  <a:pt x="1375103" y="3820932"/>
                  <a:pt x="1377820" y="3823650"/>
                  <a:pt x="1385973" y="3826367"/>
                </a:cubicBezTo>
                <a:cubicBezTo>
                  <a:pt x="1399561" y="3829085"/>
                  <a:pt x="1418584" y="3820932"/>
                  <a:pt x="1426737" y="3826367"/>
                </a:cubicBezTo>
                <a:cubicBezTo>
                  <a:pt x="1434890" y="3826367"/>
                  <a:pt x="1440325" y="3826367"/>
                  <a:pt x="1448478" y="3826367"/>
                </a:cubicBezTo>
                <a:cubicBezTo>
                  <a:pt x="1448478" y="3826367"/>
                  <a:pt x="1448478" y="3831802"/>
                  <a:pt x="1451195" y="3831802"/>
                </a:cubicBezTo>
                <a:cubicBezTo>
                  <a:pt x="1451195" y="3842673"/>
                  <a:pt x="1445760" y="3850826"/>
                  <a:pt x="1443042" y="3858978"/>
                </a:cubicBezTo>
                <a:cubicBezTo>
                  <a:pt x="1443042" y="3864413"/>
                  <a:pt x="1443042" y="3872566"/>
                  <a:pt x="1443042" y="3880719"/>
                </a:cubicBezTo>
                <a:cubicBezTo>
                  <a:pt x="1443042" y="3883437"/>
                  <a:pt x="1440325" y="3888872"/>
                  <a:pt x="1443042" y="3891589"/>
                </a:cubicBezTo>
                <a:cubicBezTo>
                  <a:pt x="1445760" y="3899742"/>
                  <a:pt x="1451195" y="3902460"/>
                  <a:pt x="1456630" y="3907895"/>
                </a:cubicBezTo>
                <a:cubicBezTo>
                  <a:pt x="1456630" y="3907895"/>
                  <a:pt x="1470218" y="3948659"/>
                  <a:pt x="1472936" y="3951376"/>
                </a:cubicBezTo>
                <a:cubicBezTo>
                  <a:pt x="1472936" y="3973117"/>
                  <a:pt x="1453913" y="3975835"/>
                  <a:pt x="1443042" y="3986705"/>
                </a:cubicBezTo>
                <a:cubicBezTo>
                  <a:pt x="1440325" y="3989423"/>
                  <a:pt x="1440325" y="3997575"/>
                  <a:pt x="1437607" y="4000293"/>
                </a:cubicBezTo>
                <a:cubicBezTo>
                  <a:pt x="1429454" y="3997575"/>
                  <a:pt x="1429454" y="3994858"/>
                  <a:pt x="1424019" y="3992140"/>
                </a:cubicBezTo>
                <a:cubicBezTo>
                  <a:pt x="1421302" y="3992140"/>
                  <a:pt x="1421302" y="3992140"/>
                  <a:pt x="1418584" y="3992140"/>
                </a:cubicBezTo>
                <a:cubicBezTo>
                  <a:pt x="1415866" y="3992140"/>
                  <a:pt x="1418584" y="3986705"/>
                  <a:pt x="1415866" y="3986705"/>
                </a:cubicBezTo>
                <a:cubicBezTo>
                  <a:pt x="1413149" y="3986705"/>
                  <a:pt x="1410431" y="3986705"/>
                  <a:pt x="1407714" y="3986705"/>
                </a:cubicBezTo>
                <a:cubicBezTo>
                  <a:pt x="1404996" y="3986705"/>
                  <a:pt x="1404996" y="3983987"/>
                  <a:pt x="1402278" y="3981270"/>
                </a:cubicBezTo>
                <a:cubicBezTo>
                  <a:pt x="1399561" y="3978552"/>
                  <a:pt x="1394126" y="3981270"/>
                  <a:pt x="1391408" y="3978552"/>
                </a:cubicBezTo>
                <a:cubicBezTo>
                  <a:pt x="1391408" y="3978552"/>
                  <a:pt x="1391408" y="3975835"/>
                  <a:pt x="1391408" y="3975835"/>
                </a:cubicBezTo>
                <a:cubicBezTo>
                  <a:pt x="1388691" y="3975835"/>
                  <a:pt x="1383255" y="3975835"/>
                  <a:pt x="1380538" y="3975835"/>
                </a:cubicBezTo>
                <a:cubicBezTo>
                  <a:pt x="1375103" y="3973117"/>
                  <a:pt x="1372385" y="3970399"/>
                  <a:pt x="1369667" y="3967682"/>
                </a:cubicBezTo>
                <a:cubicBezTo>
                  <a:pt x="1366950" y="3967682"/>
                  <a:pt x="1364232" y="3967682"/>
                  <a:pt x="1361515" y="3967682"/>
                </a:cubicBezTo>
                <a:cubicBezTo>
                  <a:pt x="1361515" y="3964964"/>
                  <a:pt x="1358797" y="3964964"/>
                  <a:pt x="1358797" y="3962247"/>
                </a:cubicBezTo>
                <a:cubicBezTo>
                  <a:pt x="1347927" y="3962247"/>
                  <a:pt x="1339774" y="3959529"/>
                  <a:pt x="1328904" y="3959529"/>
                </a:cubicBezTo>
                <a:cubicBezTo>
                  <a:pt x="1326186" y="3956811"/>
                  <a:pt x="1323468" y="3956811"/>
                  <a:pt x="1318033" y="3959529"/>
                </a:cubicBezTo>
                <a:cubicBezTo>
                  <a:pt x="1318033" y="3956811"/>
                  <a:pt x="1320751" y="3951376"/>
                  <a:pt x="1318033" y="3945941"/>
                </a:cubicBezTo>
                <a:cubicBezTo>
                  <a:pt x="1315316" y="3945941"/>
                  <a:pt x="1315316" y="3943223"/>
                  <a:pt x="1312598" y="3943223"/>
                </a:cubicBezTo>
                <a:cubicBezTo>
                  <a:pt x="1312598" y="3937788"/>
                  <a:pt x="1312598" y="3935071"/>
                  <a:pt x="1312598" y="3929636"/>
                </a:cubicBezTo>
                <a:cubicBezTo>
                  <a:pt x="1309880" y="3929636"/>
                  <a:pt x="1309880" y="3926918"/>
                  <a:pt x="1307163" y="3926918"/>
                </a:cubicBezTo>
                <a:cubicBezTo>
                  <a:pt x="1301728" y="3921483"/>
                  <a:pt x="1299010" y="3913330"/>
                  <a:pt x="1296292" y="3905177"/>
                </a:cubicBezTo>
                <a:cubicBezTo>
                  <a:pt x="1307163" y="3894307"/>
                  <a:pt x="1318033" y="3878001"/>
                  <a:pt x="1323468" y="3861696"/>
                </a:cubicBezTo>
                <a:cubicBezTo>
                  <a:pt x="1326186" y="3856261"/>
                  <a:pt x="1326186" y="3850826"/>
                  <a:pt x="1328904" y="3845390"/>
                </a:cubicBezTo>
                <a:cubicBezTo>
                  <a:pt x="1328904" y="3842673"/>
                  <a:pt x="1328904" y="3839955"/>
                  <a:pt x="1328904" y="3837238"/>
                </a:cubicBezTo>
                <a:cubicBezTo>
                  <a:pt x="1326186" y="3837238"/>
                  <a:pt x="1326186" y="3834520"/>
                  <a:pt x="1323468" y="3837238"/>
                </a:cubicBezTo>
                <a:cubicBezTo>
                  <a:pt x="1323468" y="3837238"/>
                  <a:pt x="1307163" y="3864413"/>
                  <a:pt x="1301728" y="3875284"/>
                </a:cubicBezTo>
                <a:cubicBezTo>
                  <a:pt x="1301728" y="3872566"/>
                  <a:pt x="1301728" y="3869849"/>
                  <a:pt x="1301728" y="3867131"/>
                </a:cubicBezTo>
                <a:cubicBezTo>
                  <a:pt x="1296292" y="3864413"/>
                  <a:pt x="1293575" y="3861696"/>
                  <a:pt x="1290857" y="3858978"/>
                </a:cubicBezTo>
                <a:cubicBezTo>
                  <a:pt x="1290857" y="3853543"/>
                  <a:pt x="1290857" y="3848108"/>
                  <a:pt x="1290857" y="3842673"/>
                </a:cubicBezTo>
                <a:cubicBezTo>
                  <a:pt x="1290857" y="3829085"/>
                  <a:pt x="1288140" y="3820932"/>
                  <a:pt x="1288140" y="3810062"/>
                </a:cubicBezTo>
                <a:cubicBezTo>
                  <a:pt x="1290857" y="3804626"/>
                  <a:pt x="1290857" y="3801909"/>
                  <a:pt x="1293575" y="3799191"/>
                </a:cubicBezTo>
                <a:cubicBezTo>
                  <a:pt x="1288140" y="3793756"/>
                  <a:pt x="1285422" y="3791039"/>
                  <a:pt x="1279987" y="3785603"/>
                </a:cubicBezTo>
                <a:cubicBezTo>
                  <a:pt x="1285422" y="3782886"/>
                  <a:pt x="1288140" y="3774733"/>
                  <a:pt x="1293575" y="3769298"/>
                </a:cubicBezTo>
                <a:close/>
                <a:moveTo>
                  <a:pt x="516343" y="3769298"/>
                </a:moveTo>
                <a:cubicBezTo>
                  <a:pt x="516343" y="3777451"/>
                  <a:pt x="519060" y="3782886"/>
                  <a:pt x="519060" y="3788321"/>
                </a:cubicBezTo>
                <a:cubicBezTo>
                  <a:pt x="535366" y="3780169"/>
                  <a:pt x="540801" y="3810062"/>
                  <a:pt x="562542" y="3810062"/>
                </a:cubicBezTo>
                <a:cubicBezTo>
                  <a:pt x="570695" y="3777451"/>
                  <a:pt x="540801" y="3766581"/>
                  <a:pt x="516343" y="3769298"/>
                </a:cubicBezTo>
                <a:close/>
                <a:moveTo>
                  <a:pt x="2521929" y="3766581"/>
                </a:moveTo>
                <a:cubicBezTo>
                  <a:pt x="2532799" y="3769298"/>
                  <a:pt x="2530081" y="3774734"/>
                  <a:pt x="2535517" y="3780169"/>
                </a:cubicBezTo>
                <a:cubicBezTo>
                  <a:pt x="2535517" y="3780169"/>
                  <a:pt x="2540952" y="3785604"/>
                  <a:pt x="2543669" y="3788322"/>
                </a:cubicBezTo>
                <a:cubicBezTo>
                  <a:pt x="2554540" y="3812780"/>
                  <a:pt x="2524646" y="3848109"/>
                  <a:pt x="2519211" y="3864414"/>
                </a:cubicBezTo>
                <a:cubicBezTo>
                  <a:pt x="2505623" y="3867132"/>
                  <a:pt x="2497470" y="3872567"/>
                  <a:pt x="2481165" y="3872567"/>
                </a:cubicBezTo>
                <a:cubicBezTo>
                  <a:pt x="2481165" y="3861696"/>
                  <a:pt x="2486600" y="3856261"/>
                  <a:pt x="2489317" y="3848109"/>
                </a:cubicBezTo>
                <a:cubicBezTo>
                  <a:pt x="2492035" y="3839956"/>
                  <a:pt x="2492035" y="3831803"/>
                  <a:pt x="2494753" y="3823650"/>
                </a:cubicBezTo>
                <a:cubicBezTo>
                  <a:pt x="2497470" y="3820933"/>
                  <a:pt x="2502905" y="3812780"/>
                  <a:pt x="2505623" y="3807345"/>
                </a:cubicBezTo>
                <a:cubicBezTo>
                  <a:pt x="2508341" y="3799192"/>
                  <a:pt x="2505623" y="3788322"/>
                  <a:pt x="2511058" y="3780169"/>
                </a:cubicBezTo>
                <a:cubicBezTo>
                  <a:pt x="2513776" y="3774734"/>
                  <a:pt x="2519211" y="3772016"/>
                  <a:pt x="2521929" y="3766581"/>
                </a:cubicBezTo>
                <a:close/>
                <a:moveTo>
                  <a:pt x="4438172" y="3762844"/>
                </a:moveTo>
                <a:cubicBezTo>
                  <a:pt x="4435794" y="3762505"/>
                  <a:pt x="4433756" y="3765222"/>
                  <a:pt x="4424245" y="3772016"/>
                </a:cubicBezTo>
                <a:lnTo>
                  <a:pt x="4410657" y="3763863"/>
                </a:lnTo>
                <a:cubicBezTo>
                  <a:pt x="4410657" y="3793757"/>
                  <a:pt x="4413373" y="3788321"/>
                  <a:pt x="4432397" y="3801909"/>
                </a:cubicBezTo>
                <a:cubicBezTo>
                  <a:pt x="4443267" y="3772016"/>
                  <a:pt x="4432397" y="3801909"/>
                  <a:pt x="4454137" y="3772016"/>
                </a:cubicBezTo>
                <a:cubicBezTo>
                  <a:pt x="4443267" y="3766581"/>
                  <a:pt x="4440550" y="3763184"/>
                  <a:pt x="4438172" y="3762844"/>
                </a:cubicBezTo>
                <a:close/>
                <a:moveTo>
                  <a:pt x="3791045" y="3752993"/>
                </a:moveTo>
                <a:lnTo>
                  <a:pt x="3791045" y="3761146"/>
                </a:lnTo>
                <a:cubicBezTo>
                  <a:pt x="3785610" y="3766581"/>
                  <a:pt x="3785610" y="3758429"/>
                  <a:pt x="3777457" y="3761146"/>
                </a:cubicBezTo>
                <a:cubicBezTo>
                  <a:pt x="3780174" y="3755711"/>
                  <a:pt x="3782892" y="3750276"/>
                  <a:pt x="3791045" y="3752993"/>
                </a:cubicBezTo>
                <a:close/>
                <a:moveTo>
                  <a:pt x="1244658" y="3744841"/>
                </a:moveTo>
                <a:cubicBezTo>
                  <a:pt x="1255528" y="3747558"/>
                  <a:pt x="1266398" y="3750276"/>
                  <a:pt x="1277269" y="3750276"/>
                </a:cubicBezTo>
                <a:cubicBezTo>
                  <a:pt x="1279986" y="3755711"/>
                  <a:pt x="1279986" y="3755711"/>
                  <a:pt x="1282704" y="3755711"/>
                </a:cubicBezTo>
                <a:cubicBezTo>
                  <a:pt x="1282704" y="3769299"/>
                  <a:pt x="1277269" y="3772017"/>
                  <a:pt x="1269116" y="3774734"/>
                </a:cubicBezTo>
                <a:cubicBezTo>
                  <a:pt x="1258246" y="3763864"/>
                  <a:pt x="1250093" y="3755711"/>
                  <a:pt x="1244658" y="3744841"/>
                </a:cubicBezTo>
                <a:close/>
                <a:moveTo>
                  <a:pt x="1622404" y="3733971"/>
                </a:moveTo>
                <a:cubicBezTo>
                  <a:pt x="1627839" y="3742124"/>
                  <a:pt x="1630556" y="3747559"/>
                  <a:pt x="1633274" y="3755712"/>
                </a:cubicBezTo>
                <a:cubicBezTo>
                  <a:pt x="1641427" y="3747559"/>
                  <a:pt x="1655015" y="3739406"/>
                  <a:pt x="1665885" y="3739406"/>
                </a:cubicBezTo>
                <a:cubicBezTo>
                  <a:pt x="1665885" y="3739406"/>
                  <a:pt x="1665885" y="3742124"/>
                  <a:pt x="1665885" y="3742124"/>
                </a:cubicBezTo>
                <a:cubicBezTo>
                  <a:pt x="1668603" y="3742124"/>
                  <a:pt x="1674038" y="3742124"/>
                  <a:pt x="1676756" y="3744841"/>
                </a:cubicBezTo>
                <a:cubicBezTo>
                  <a:pt x="1682191" y="3750276"/>
                  <a:pt x="1682191" y="3755712"/>
                  <a:pt x="1690345" y="3758429"/>
                </a:cubicBezTo>
                <a:cubicBezTo>
                  <a:pt x="1690345" y="3774735"/>
                  <a:pt x="1646862" y="3772017"/>
                  <a:pt x="1635992" y="3782887"/>
                </a:cubicBezTo>
                <a:cubicBezTo>
                  <a:pt x="1633274" y="3780170"/>
                  <a:pt x="1630556" y="3780170"/>
                  <a:pt x="1627839" y="3777452"/>
                </a:cubicBezTo>
                <a:cubicBezTo>
                  <a:pt x="1627839" y="3761147"/>
                  <a:pt x="1625121" y="3747559"/>
                  <a:pt x="1622404" y="3733971"/>
                </a:cubicBezTo>
                <a:close/>
                <a:moveTo>
                  <a:pt x="4465009" y="3733970"/>
                </a:moveTo>
                <a:cubicBezTo>
                  <a:pt x="4470443" y="3755710"/>
                  <a:pt x="4459573" y="3750275"/>
                  <a:pt x="4478597" y="3742122"/>
                </a:cubicBezTo>
                <a:lnTo>
                  <a:pt x="4486749" y="3763863"/>
                </a:lnTo>
                <a:lnTo>
                  <a:pt x="4470443" y="3788321"/>
                </a:lnTo>
                <a:lnTo>
                  <a:pt x="4500337" y="3793757"/>
                </a:lnTo>
                <a:lnTo>
                  <a:pt x="4503055" y="3818215"/>
                </a:lnTo>
                <a:lnTo>
                  <a:pt x="4538383" y="3780169"/>
                </a:lnTo>
                <a:lnTo>
                  <a:pt x="4530231" y="3769298"/>
                </a:lnTo>
                <a:lnTo>
                  <a:pt x="4505771" y="3796474"/>
                </a:lnTo>
                <a:lnTo>
                  <a:pt x="4489467" y="3766581"/>
                </a:lnTo>
                <a:lnTo>
                  <a:pt x="4511207" y="3758428"/>
                </a:lnTo>
                <a:cubicBezTo>
                  <a:pt x="4503055" y="3736687"/>
                  <a:pt x="4503055" y="3752993"/>
                  <a:pt x="4511207" y="3733970"/>
                </a:cubicBezTo>
                <a:close/>
                <a:moveTo>
                  <a:pt x="1375103" y="3731253"/>
                </a:moveTo>
                <a:cubicBezTo>
                  <a:pt x="1385973" y="3729894"/>
                  <a:pt x="1398202" y="3729894"/>
                  <a:pt x="1409412" y="3731253"/>
                </a:cubicBezTo>
                <a:cubicBezTo>
                  <a:pt x="1420622" y="3732611"/>
                  <a:pt x="1430813" y="3735329"/>
                  <a:pt x="1437607" y="3739406"/>
                </a:cubicBezTo>
                <a:cubicBezTo>
                  <a:pt x="1443042" y="3742123"/>
                  <a:pt x="1448478" y="3747558"/>
                  <a:pt x="1451195" y="3752994"/>
                </a:cubicBezTo>
                <a:cubicBezTo>
                  <a:pt x="1456630" y="3763864"/>
                  <a:pt x="1462066" y="3799193"/>
                  <a:pt x="1456630" y="3807345"/>
                </a:cubicBezTo>
                <a:cubicBezTo>
                  <a:pt x="1456630" y="3812780"/>
                  <a:pt x="1456630" y="3812780"/>
                  <a:pt x="1453913" y="3818216"/>
                </a:cubicBezTo>
                <a:cubicBezTo>
                  <a:pt x="1451195" y="3818216"/>
                  <a:pt x="1448478" y="3818216"/>
                  <a:pt x="1445760" y="3815498"/>
                </a:cubicBezTo>
                <a:cubicBezTo>
                  <a:pt x="1432172" y="3815498"/>
                  <a:pt x="1413149" y="3780169"/>
                  <a:pt x="1407714" y="3766581"/>
                </a:cubicBezTo>
                <a:cubicBezTo>
                  <a:pt x="1404996" y="3766581"/>
                  <a:pt x="1404996" y="3766581"/>
                  <a:pt x="1402279" y="3766581"/>
                </a:cubicBezTo>
                <a:cubicBezTo>
                  <a:pt x="1402279" y="3772017"/>
                  <a:pt x="1402279" y="3774734"/>
                  <a:pt x="1388691" y="3777452"/>
                </a:cubicBezTo>
                <a:cubicBezTo>
                  <a:pt x="1388691" y="3780169"/>
                  <a:pt x="1394126" y="3780169"/>
                  <a:pt x="1394126" y="3780169"/>
                </a:cubicBezTo>
                <a:cubicBezTo>
                  <a:pt x="1402279" y="3791040"/>
                  <a:pt x="1404996" y="3801910"/>
                  <a:pt x="1410431" y="3810063"/>
                </a:cubicBezTo>
                <a:cubicBezTo>
                  <a:pt x="1410431" y="3812780"/>
                  <a:pt x="1410431" y="3812780"/>
                  <a:pt x="1407714" y="3815498"/>
                </a:cubicBezTo>
                <a:cubicBezTo>
                  <a:pt x="1396843" y="3815498"/>
                  <a:pt x="1375103" y="3820933"/>
                  <a:pt x="1364232" y="3815498"/>
                </a:cubicBezTo>
                <a:cubicBezTo>
                  <a:pt x="1364232" y="3812780"/>
                  <a:pt x="1361515" y="3812780"/>
                  <a:pt x="1361515" y="3810063"/>
                </a:cubicBezTo>
                <a:cubicBezTo>
                  <a:pt x="1356080" y="3810063"/>
                  <a:pt x="1347927" y="3807345"/>
                  <a:pt x="1342492" y="3807345"/>
                </a:cubicBezTo>
                <a:cubicBezTo>
                  <a:pt x="1334339" y="3791040"/>
                  <a:pt x="1320751" y="3780169"/>
                  <a:pt x="1309880" y="3769299"/>
                </a:cubicBezTo>
                <a:cubicBezTo>
                  <a:pt x="1309880" y="3769299"/>
                  <a:pt x="1309880" y="3769299"/>
                  <a:pt x="1309880" y="3766581"/>
                </a:cubicBezTo>
                <a:cubicBezTo>
                  <a:pt x="1309880" y="3766581"/>
                  <a:pt x="1307163" y="3766581"/>
                  <a:pt x="1307163" y="3766581"/>
                </a:cubicBezTo>
                <a:cubicBezTo>
                  <a:pt x="1307163" y="3763864"/>
                  <a:pt x="1307163" y="3763864"/>
                  <a:pt x="1307163" y="3761146"/>
                </a:cubicBezTo>
                <a:cubicBezTo>
                  <a:pt x="1326186" y="3755711"/>
                  <a:pt x="1339774" y="3750276"/>
                  <a:pt x="1364232" y="3750276"/>
                </a:cubicBezTo>
                <a:cubicBezTo>
                  <a:pt x="1366950" y="3744841"/>
                  <a:pt x="1372385" y="3736688"/>
                  <a:pt x="1375103" y="3731253"/>
                </a:cubicBezTo>
                <a:close/>
                <a:moveTo>
                  <a:pt x="1491959" y="3720383"/>
                </a:moveTo>
                <a:cubicBezTo>
                  <a:pt x="1500112" y="3720383"/>
                  <a:pt x="1510982" y="3720383"/>
                  <a:pt x="1527289" y="3720383"/>
                </a:cubicBezTo>
                <a:cubicBezTo>
                  <a:pt x="1521852" y="3739406"/>
                  <a:pt x="1516417" y="3755711"/>
                  <a:pt x="1510982" y="3772017"/>
                </a:cubicBezTo>
                <a:cubicBezTo>
                  <a:pt x="1508265" y="3782887"/>
                  <a:pt x="1521852" y="3793758"/>
                  <a:pt x="1513700" y="3804628"/>
                </a:cubicBezTo>
                <a:cubicBezTo>
                  <a:pt x="1510982" y="3807346"/>
                  <a:pt x="1508265" y="3812781"/>
                  <a:pt x="1502829" y="3812781"/>
                </a:cubicBezTo>
                <a:cubicBezTo>
                  <a:pt x="1497394" y="3815498"/>
                  <a:pt x="1489241" y="3815498"/>
                  <a:pt x="1486524" y="3812781"/>
                </a:cubicBezTo>
                <a:cubicBezTo>
                  <a:pt x="1481089" y="3804628"/>
                  <a:pt x="1483806" y="3788323"/>
                  <a:pt x="1486524" y="3777452"/>
                </a:cubicBezTo>
                <a:cubicBezTo>
                  <a:pt x="1486524" y="3769299"/>
                  <a:pt x="1486524" y="3763864"/>
                  <a:pt x="1486524" y="3755711"/>
                </a:cubicBezTo>
                <a:cubicBezTo>
                  <a:pt x="1486524" y="3750276"/>
                  <a:pt x="1491959" y="3744841"/>
                  <a:pt x="1491959" y="3742124"/>
                </a:cubicBezTo>
                <a:cubicBezTo>
                  <a:pt x="1491959" y="3736688"/>
                  <a:pt x="1491959" y="3728536"/>
                  <a:pt x="1491959" y="3720383"/>
                </a:cubicBezTo>
                <a:close/>
                <a:moveTo>
                  <a:pt x="2576281" y="3709513"/>
                </a:moveTo>
                <a:cubicBezTo>
                  <a:pt x="2578998" y="3709513"/>
                  <a:pt x="2578998" y="3709513"/>
                  <a:pt x="2581716" y="3712230"/>
                </a:cubicBezTo>
                <a:cubicBezTo>
                  <a:pt x="2587151" y="3709513"/>
                  <a:pt x="2592586" y="3709513"/>
                  <a:pt x="2595304" y="3712230"/>
                </a:cubicBezTo>
                <a:cubicBezTo>
                  <a:pt x="2600739" y="3714948"/>
                  <a:pt x="2600739" y="3725818"/>
                  <a:pt x="2598022" y="3731253"/>
                </a:cubicBezTo>
                <a:cubicBezTo>
                  <a:pt x="2595304" y="3733971"/>
                  <a:pt x="2587151" y="3736689"/>
                  <a:pt x="2584434" y="3742124"/>
                </a:cubicBezTo>
                <a:cubicBezTo>
                  <a:pt x="2581716" y="3744841"/>
                  <a:pt x="2581716" y="3752994"/>
                  <a:pt x="2578998" y="3758429"/>
                </a:cubicBezTo>
                <a:cubicBezTo>
                  <a:pt x="2573563" y="3769300"/>
                  <a:pt x="2565410" y="3774735"/>
                  <a:pt x="2562693" y="3788323"/>
                </a:cubicBezTo>
                <a:cubicBezTo>
                  <a:pt x="2559975" y="3788323"/>
                  <a:pt x="2559975" y="3788323"/>
                  <a:pt x="2559975" y="3788323"/>
                </a:cubicBezTo>
                <a:cubicBezTo>
                  <a:pt x="2549105" y="3788323"/>
                  <a:pt x="2551823" y="3780170"/>
                  <a:pt x="2546387" y="3774735"/>
                </a:cubicBezTo>
                <a:cubicBezTo>
                  <a:pt x="2543670" y="3769300"/>
                  <a:pt x="2535517" y="3763865"/>
                  <a:pt x="2532799" y="3758429"/>
                </a:cubicBezTo>
                <a:cubicBezTo>
                  <a:pt x="2530082" y="3750277"/>
                  <a:pt x="2540952" y="3742124"/>
                  <a:pt x="2543670" y="3739406"/>
                </a:cubicBezTo>
                <a:cubicBezTo>
                  <a:pt x="2546387" y="3733971"/>
                  <a:pt x="2549105" y="3725818"/>
                  <a:pt x="2554540" y="3723101"/>
                </a:cubicBezTo>
                <a:cubicBezTo>
                  <a:pt x="2557258" y="3723101"/>
                  <a:pt x="2559975" y="3723101"/>
                  <a:pt x="2562693" y="3723101"/>
                </a:cubicBezTo>
                <a:cubicBezTo>
                  <a:pt x="2565410" y="3720383"/>
                  <a:pt x="2573563" y="3712230"/>
                  <a:pt x="2576281" y="3709513"/>
                </a:cubicBezTo>
                <a:close/>
                <a:moveTo>
                  <a:pt x="3772022" y="3706795"/>
                </a:moveTo>
                <a:cubicBezTo>
                  <a:pt x="3780175" y="3706795"/>
                  <a:pt x="3782892" y="3714948"/>
                  <a:pt x="3782892" y="3723100"/>
                </a:cubicBezTo>
                <a:cubicBezTo>
                  <a:pt x="3766587" y="3720383"/>
                  <a:pt x="3780175" y="3744841"/>
                  <a:pt x="3769304" y="3747559"/>
                </a:cubicBezTo>
                <a:cubicBezTo>
                  <a:pt x="3755715" y="3739406"/>
                  <a:pt x="3777457" y="3725818"/>
                  <a:pt x="3772022" y="3706795"/>
                </a:cubicBezTo>
                <a:close/>
                <a:moveTo>
                  <a:pt x="1600664" y="3706795"/>
                </a:moveTo>
                <a:cubicBezTo>
                  <a:pt x="1606099" y="3717665"/>
                  <a:pt x="1608817" y="3728536"/>
                  <a:pt x="1606099" y="3739406"/>
                </a:cubicBezTo>
                <a:cubicBezTo>
                  <a:pt x="1603382" y="3744841"/>
                  <a:pt x="1608817" y="3752994"/>
                  <a:pt x="1606099" y="3758429"/>
                </a:cubicBezTo>
                <a:cubicBezTo>
                  <a:pt x="1606099" y="3763864"/>
                  <a:pt x="1608817" y="3772017"/>
                  <a:pt x="1606099" y="3774735"/>
                </a:cubicBezTo>
                <a:cubicBezTo>
                  <a:pt x="1600664" y="3777452"/>
                  <a:pt x="1589793" y="3777452"/>
                  <a:pt x="1581640" y="3777452"/>
                </a:cubicBezTo>
                <a:cubicBezTo>
                  <a:pt x="1581640" y="3772017"/>
                  <a:pt x="1581640" y="3763864"/>
                  <a:pt x="1581640" y="3763864"/>
                </a:cubicBezTo>
                <a:cubicBezTo>
                  <a:pt x="1581640" y="3758429"/>
                  <a:pt x="1581640" y="3758429"/>
                  <a:pt x="1578922" y="3755711"/>
                </a:cubicBezTo>
                <a:cubicBezTo>
                  <a:pt x="1576205" y="3755711"/>
                  <a:pt x="1573487" y="3755711"/>
                  <a:pt x="1570769" y="3755711"/>
                </a:cubicBezTo>
                <a:cubicBezTo>
                  <a:pt x="1570769" y="3763864"/>
                  <a:pt x="1570769" y="3777452"/>
                  <a:pt x="1568052" y="3782887"/>
                </a:cubicBezTo>
                <a:cubicBezTo>
                  <a:pt x="1562617" y="3785605"/>
                  <a:pt x="1551746" y="3785605"/>
                  <a:pt x="1546311" y="3791040"/>
                </a:cubicBezTo>
                <a:cubicBezTo>
                  <a:pt x="1543593" y="3791040"/>
                  <a:pt x="1543593" y="3791040"/>
                  <a:pt x="1540876" y="3791040"/>
                </a:cubicBezTo>
                <a:cubicBezTo>
                  <a:pt x="1530006" y="3777452"/>
                  <a:pt x="1540876" y="3755711"/>
                  <a:pt x="1546311" y="3739406"/>
                </a:cubicBezTo>
                <a:cubicBezTo>
                  <a:pt x="1546311" y="3731253"/>
                  <a:pt x="1546311" y="3725818"/>
                  <a:pt x="1546311" y="3714948"/>
                </a:cubicBezTo>
                <a:cubicBezTo>
                  <a:pt x="1562617" y="3712230"/>
                  <a:pt x="1581640" y="3706795"/>
                  <a:pt x="1600664" y="3706795"/>
                </a:cubicBezTo>
                <a:close/>
                <a:moveTo>
                  <a:pt x="4693286" y="3706794"/>
                </a:moveTo>
                <a:lnTo>
                  <a:pt x="4693286" y="3723099"/>
                </a:lnTo>
                <a:lnTo>
                  <a:pt x="4709592" y="3720382"/>
                </a:lnTo>
                <a:close/>
                <a:moveTo>
                  <a:pt x="3810068" y="3695925"/>
                </a:moveTo>
                <a:cubicBezTo>
                  <a:pt x="3812785" y="3695925"/>
                  <a:pt x="3815503" y="3698642"/>
                  <a:pt x="3820938" y="3701360"/>
                </a:cubicBezTo>
                <a:cubicBezTo>
                  <a:pt x="3815503" y="3704077"/>
                  <a:pt x="3818221" y="3714948"/>
                  <a:pt x="3810068" y="3714948"/>
                </a:cubicBezTo>
                <a:close/>
                <a:moveTo>
                  <a:pt x="3739411" y="3690489"/>
                </a:moveTo>
                <a:cubicBezTo>
                  <a:pt x="3744846" y="3690489"/>
                  <a:pt x="3744846" y="3693206"/>
                  <a:pt x="3747563" y="3693206"/>
                </a:cubicBezTo>
                <a:cubicBezTo>
                  <a:pt x="3747563" y="3698642"/>
                  <a:pt x="3747563" y="3704077"/>
                  <a:pt x="3739411" y="3704077"/>
                </a:cubicBezTo>
                <a:cubicBezTo>
                  <a:pt x="3744846" y="3698642"/>
                  <a:pt x="3739411" y="3698642"/>
                  <a:pt x="3739411" y="3690489"/>
                </a:cubicBezTo>
                <a:close/>
                <a:moveTo>
                  <a:pt x="679398" y="3690488"/>
                </a:moveTo>
                <a:cubicBezTo>
                  <a:pt x="684834" y="3704076"/>
                  <a:pt x="679398" y="3709511"/>
                  <a:pt x="682116" y="3720382"/>
                </a:cubicBezTo>
                <a:cubicBezTo>
                  <a:pt x="671246" y="3723099"/>
                  <a:pt x="671246" y="3733970"/>
                  <a:pt x="654940" y="3733970"/>
                </a:cubicBezTo>
                <a:cubicBezTo>
                  <a:pt x="644070" y="3761146"/>
                  <a:pt x="671246" y="3763863"/>
                  <a:pt x="660375" y="3782886"/>
                </a:cubicBezTo>
                <a:cubicBezTo>
                  <a:pt x="682116" y="3782886"/>
                  <a:pt x="695704" y="3752993"/>
                  <a:pt x="712009" y="3763863"/>
                </a:cubicBezTo>
                <a:cubicBezTo>
                  <a:pt x="712009" y="3739405"/>
                  <a:pt x="706574" y="3687771"/>
                  <a:pt x="679398" y="3690488"/>
                </a:cubicBezTo>
                <a:close/>
                <a:moveTo>
                  <a:pt x="4494901" y="3685053"/>
                </a:moveTo>
                <a:lnTo>
                  <a:pt x="4478597" y="3701359"/>
                </a:lnTo>
                <a:lnTo>
                  <a:pt x="4503055" y="3701359"/>
                </a:lnTo>
                <a:close/>
                <a:moveTo>
                  <a:pt x="2117006" y="3685053"/>
                </a:moveTo>
                <a:cubicBezTo>
                  <a:pt x="2111571" y="3690488"/>
                  <a:pt x="2106135" y="3695923"/>
                  <a:pt x="2103418" y="3698641"/>
                </a:cubicBezTo>
                <a:cubicBezTo>
                  <a:pt x="2103418" y="3698641"/>
                  <a:pt x="2100700" y="3698641"/>
                  <a:pt x="2100700" y="3698641"/>
                </a:cubicBezTo>
                <a:cubicBezTo>
                  <a:pt x="2100700" y="3701359"/>
                  <a:pt x="2100700" y="3701359"/>
                  <a:pt x="2100700" y="3704076"/>
                </a:cubicBezTo>
                <a:cubicBezTo>
                  <a:pt x="2097983" y="3712229"/>
                  <a:pt x="2089830" y="3717664"/>
                  <a:pt x="2084395" y="3723099"/>
                </a:cubicBezTo>
                <a:cubicBezTo>
                  <a:pt x="2084395" y="3723099"/>
                  <a:pt x="2084395" y="3725817"/>
                  <a:pt x="2084395" y="3725817"/>
                </a:cubicBezTo>
                <a:cubicBezTo>
                  <a:pt x="2081677" y="3725817"/>
                  <a:pt x="2081677" y="3725817"/>
                  <a:pt x="2078960" y="3725817"/>
                </a:cubicBezTo>
                <a:cubicBezTo>
                  <a:pt x="2076242" y="3731252"/>
                  <a:pt x="2076242" y="3733970"/>
                  <a:pt x="2073524" y="3739405"/>
                </a:cubicBezTo>
                <a:cubicBezTo>
                  <a:pt x="2065372" y="3750275"/>
                  <a:pt x="2057219" y="3763863"/>
                  <a:pt x="2049066" y="3774733"/>
                </a:cubicBezTo>
                <a:cubicBezTo>
                  <a:pt x="2046348" y="3780169"/>
                  <a:pt x="2040913" y="3782886"/>
                  <a:pt x="2038196" y="3788321"/>
                </a:cubicBezTo>
                <a:cubicBezTo>
                  <a:pt x="2035478" y="3796474"/>
                  <a:pt x="2040913" y="3801909"/>
                  <a:pt x="2043631" y="3807345"/>
                </a:cubicBezTo>
                <a:cubicBezTo>
                  <a:pt x="2043631" y="3810062"/>
                  <a:pt x="2043631" y="3820932"/>
                  <a:pt x="2043631" y="3826368"/>
                </a:cubicBezTo>
                <a:cubicBezTo>
                  <a:pt x="2043631" y="3834520"/>
                  <a:pt x="2046348" y="3853544"/>
                  <a:pt x="2043631" y="3867131"/>
                </a:cubicBezTo>
                <a:cubicBezTo>
                  <a:pt x="2038196" y="3883437"/>
                  <a:pt x="2024608" y="3894307"/>
                  <a:pt x="2016455" y="3907895"/>
                </a:cubicBezTo>
                <a:cubicBezTo>
                  <a:pt x="2013737" y="3913331"/>
                  <a:pt x="2016455" y="3916048"/>
                  <a:pt x="2013737" y="3921483"/>
                </a:cubicBezTo>
                <a:cubicBezTo>
                  <a:pt x="2011020" y="3926919"/>
                  <a:pt x="2000149" y="3932354"/>
                  <a:pt x="1997432" y="3940507"/>
                </a:cubicBezTo>
                <a:cubicBezTo>
                  <a:pt x="1994714" y="3945942"/>
                  <a:pt x="2000149" y="3967683"/>
                  <a:pt x="2000149" y="3973118"/>
                </a:cubicBezTo>
                <a:cubicBezTo>
                  <a:pt x="2001508" y="3982630"/>
                  <a:pt x="2000829" y="3995538"/>
                  <a:pt x="1998451" y="4008107"/>
                </a:cubicBezTo>
                <a:lnTo>
                  <a:pt x="1990158" y="4031089"/>
                </a:lnTo>
                <a:lnTo>
                  <a:pt x="2002867" y="4032905"/>
                </a:lnTo>
                <a:cubicBezTo>
                  <a:pt x="2002867" y="4035623"/>
                  <a:pt x="2005584" y="4035623"/>
                  <a:pt x="2005584" y="4038340"/>
                </a:cubicBezTo>
                <a:cubicBezTo>
                  <a:pt x="2008302" y="4041058"/>
                  <a:pt x="2011020" y="4038340"/>
                  <a:pt x="2013737" y="4041058"/>
                </a:cubicBezTo>
                <a:cubicBezTo>
                  <a:pt x="2013737" y="4041058"/>
                  <a:pt x="2013737" y="4043775"/>
                  <a:pt x="2013737" y="4043775"/>
                </a:cubicBezTo>
                <a:cubicBezTo>
                  <a:pt x="2016455" y="4043775"/>
                  <a:pt x="2021890" y="4046493"/>
                  <a:pt x="2024608" y="4046493"/>
                </a:cubicBezTo>
                <a:cubicBezTo>
                  <a:pt x="2024608" y="4049210"/>
                  <a:pt x="2024608" y="4049210"/>
                  <a:pt x="2024608" y="4051928"/>
                </a:cubicBezTo>
                <a:cubicBezTo>
                  <a:pt x="2027326" y="4054646"/>
                  <a:pt x="2029364" y="4056684"/>
                  <a:pt x="2031742" y="4058382"/>
                </a:cubicBezTo>
                <a:lnTo>
                  <a:pt x="2034696" y="4059805"/>
                </a:lnTo>
                <a:lnTo>
                  <a:pt x="2042272" y="4058722"/>
                </a:lnTo>
                <a:cubicBezTo>
                  <a:pt x="2045669" y="4058722"/>
                  <a:pt x="2049066" y="4058722"/>
                  <a:pt x="2051784" y="4057363"/>
                </a:cubicBezTo>
                <a:cubicBezTo>
                  <a:pt x="2068089" y="4051928"/>
                  <a:pt x="2106135" y="4016599"/>
                  <a:pt x="2111571" y="4003011"/>
                </a:cubicBezTo>
                <a:cubicBezTo>
                  <a:pt x="2111571" y="4003011"/>
                  <a:pt x="2111571" y="4003011"/>
                  <a:pt x="2111571" y="4000294"/>
                </a:cubicBezTo>
                <a:cubicBezTo>
                  <a:pt x="2117006" y="4000294"/>
                  <a:pt x="2125159" y="4000294"/>
                  <a:pt x="2130594" y="4000294"/>
                </a:cubicBezTo>
                <a:cubicBezTo>
                  <a:pt x="2133311" y="4000294"/>
                  <a:pt x="2136029" y="4005729"/>
                  <a:pt x="2138747" y="4005729"/>
                </a:cubicBezTo>
                <a:cubicBezTo>
                  <a:pt x="2146899" y="4008447"/>
                  <a:pt x="2182228" y="4003011"/>
                  <a:pt x="2184946" y="4000294"/>
                </a:cubicBezTo>
                <a:cubicBezTo>
                  <a:pt x="2190381" y="4000294"/>
                  <a:pt x="2190381" y="4003011"/>
                  <a:pt x="2193098" y="4005729"/>
                </a:cubicBezTo>
                <a:cubicBezTo>
                  <a:pt x="2201251" y="4003011"/>
                  <a:pt x="2198534" y="4000294"/>
                  <a:pt x="2201251" y="4000294"/>
                </a:cubicBezTo>
                <a:cubicBezTo>
                  <a:pt x="2206686" y="3997576"/>
                  <a:pt x="2214839" y="4005729"/>
                  <a:pt x="2217557" y="4005729"/>
                </a:cubicBezTo>
                <a:cubicBezTo>
                  <a:pt x="2222992" y="4005729"/>
                  <a:pt x="2231145" y="4005729"/>
                  <a:pt x="2236580" y="4005729"/>
                </a:cubicBezTo>
                <a:cubicBezTo>
                  <a:pt x="2242015" y="4005729"/>
                  <a:pt x="2250168" y="4008447"/>
                  <a:pt x="2255603" y="4011164"/>
                </a:cubicBezTo>
                <a:cubicBezTo>
                  <a:pt x="2262397" y="4003012"/>
                  <a:pt x="2267832" y="3992821"/>
                  <a:pt x="2273267" y="3982630"/>
                </a:cubicBezTo>
                <a:lnTo>
                  <a:pt x="2278696" y="3973861"/>
                </a:lnTo>
                <a:lnTo>
                  <a:pt x="2252885" y="3978554"/>
                </a:lnTo>
                <a:cubicBezTo>
                  <a:pt x="2252885" y="3978554"/>
                  <a:pt x="2250168" y="3981271"/>
                  <a:pt x="2250168" y="3981271"/>
                </a:cubicBezTo>
                <a:cubicBezTo>
                  <a:pt x="2239298" y="3983989"/>
                  <a:pt x="2220274" y="3975836"/>
                  <a:pt x="2212122" y="3981271"/>
                </a:cubicBezTo>
                <a:cubicBezTo>
                  <a:pt x="2201251" y="3981271"/>
                  <a:pt x="2195816" y="3981271"/>
                  <a:pt x="2190381" y="3973119"/>
                </a:cubicBezTo>
                <a:cubicBezTo>
                  <a:pt x="2190381" y="3973119"/>
                  <a:pt x="2195816" y="3937790"/>
                  <a:pt x="2198534" y="3935072"/>
                </a:cubicBezTo>
                <a:cubicBezTo>
                  <a:pt x="2201251" y="3929637"/>
                  <a:pt x="2206686" y="3935072"/>
                  <a:pt x="2214839" y="3932355"/>
                </a:cubicBezTo>
                <a:cubicBezTo>
                  <a:pt x="2217557" y="3929637"/>
                  <a:pt x="2220274" y="3926919"/>
                  <a:pt x="2222992" y="3926919"/>
                </a:cubicBezTo>
                <a:cubicBezTo>
                  <a:pt x="2228427" y="3926919"/>
                  <a:pt x="2231145" y="3926919"/>
                  <a:pt x="2233862" y="3926919"/>
                </a:cubicBezTo>
                <a:cubicBezTo>
                  <a:pt x="2239298" y="3921484"/>
                  <a:pt x="2255603" y="3902461"/>
                  <a:pt x="2258321" y="3897026"/>
                </a:cubicBezTo>
                <a:cubicBezTo>
                  <a:pt x="2266473" y="3897026"/>
                  <a:pt x="2282779" y="3902461"/>
                  <a:pt x="2288214" y="3897026"/>
                </a:cubicBezTo>
                <a:lnTo>
                  <a:pt x="2292291" y="3895667"/>
                </a:lnTo>
                <a:lnTo>
                  <a:pt x="2285497" y="3888872"/>
                </a:lnTo>
                <a:cubicBezTo>
                  <a:pt x="2269191" y="3888872"/>
                  <a:pt x="2252886" y="3880719"/>
                  <a:pt x="2242015" y="3872567"/>
                </a:cubicBezTo>
                <a:cubicBezTo>
                  <a:pt x="2236580" y="3872567"/>
                  <a:pt x="2231145" y="3872567"/>
                  <a:pt x="2225710" y="3872567"/>
                </a:cubicBezTo>
                <a:cubicBezTo>
                  <a:pt x="2220274" y="3875284"/>
                  <a:pt x="2220274" y="3880719"/>
                  <a:pt x="2214839" y="3878002"/>
                </a:cubicBezTo>
                <a:cubicBezTo>
                  <a:pt x="2212122" y="3878002"/>
                  <a:pt x="2212122" y="3878002"/>
                  <a:pt x="2209404" y="3878002"/>
                </a:cubicBezTo>
                <a:cubicBezTo>
                  <a:pt x="2214839" y="3867131"/>
                  <a:pt x="2222992" y="3864414"/>
                  <a:pt x="2228427" y="3856261"/>
                </a:cubicBezTo>
                <a:cubicBezTo>
                  <a:pt x="2233862" y="3856261"/>
                  <a:pt x="2247450" y="3858979"/>
                  <a:pt x="2255603" y="3856261"/>
                </a:cubicBezTo>
                <a:cubicBezTo>
                  <a:pt x="2250168" y="3853544"/>
                  <a:pt x="2247450" y="3848108"/>
                  <a:pt x="2242015" y="3842673"/>
                </a:cubicBezTo>
                <a:cubicBezTo>
                  <a:pt x="2236580" y="3842673"/>
                  <a:pt x="2233862" y="3839956"/>
                  <a:pt x="2231145" y="3837238"/>
                </a:cubicBezTo>
                <a:cubicBezTo>
                  <a:pt x="2220274" y="3837238"/>
                  <a:pt x="2217557" y="3839956"/>
                  <a:pt x="2209404" y="3842673"/>
                </a:cubicBezTo>
                <a:cubicBezTo>
                  <a:pt x="2209404" y="3845391"/>
                  <a:pt x="2206686" y="3848108"/>
                  <a:pt x="2206686" y="3848108"/>
                </a:cubicBezTo>
                <a:cubicBezTo>
                  <a:pt x="2206686" y="3850826"/>
                  <a:pt x="2206686" y="3853544"/>
                  <a:pt x="2206686" y="3856261"/>
                </a:cubicBezTo>
                <a:cubicBezTo>
                  <a:pt x="2203969" y="3858979"/>
                  <a:pt x="2198534" y="3861696"/>
                  <a:pt x="2195816" y="3864414"/>
                </a:cubicBezTo>
                <a:cubicBezTo>
                  <a:pt x="2193098" y="3869849"/>
                  <a:pt x="2193098" y="3872567"/>
                  <a:pt x="2190381" y="3878002"/>
                </a:cubicBezTo>
                <a:cubicBezTo>
                  <a:pt x="2190381" y="3878002"/>
                  <a:pt x="2187663" y="3880719"/>
                  <a:pt x="2184946" y="3880719"/>
                </a:cubicBezTo>
                <a:cubicBezTo>
                  <a:pt x="2182228" y="3886155"/>
                  <a:pt x="2179510" y="3891590"/>
                  <a:pt x="2176793" y="3894307"/>
                </a:cubicBezTo>
                <a:cubicBezTo>
                  <a:pt x="2174075" y="3894307"/>
                  <a:pt x="2174075" y="3894307"/>
                  <a:pt x="2171358" y="3894307"/>
                </a:cubicBezTo>
                <a:cubicBezTo>
                  <a:pt x="2168640" y="3897025"/>
                  <a:pt x="2165922" y="3905178"/>
                  <a:pt x="2163205" y="3907895"/>
                </a:cubicBezTo>
                <a:lnTo>
                  <a:pt x="2146899" y="3916048"/>
                </a:lnTo>
                <a:cubicBezTo>
                  <a:pt x="2141464" y="3916048"/>
                  <a:pt x="2136029" y="3913331"/>
                  <a:pt x="2133311" y="3916048"/>
                </a:cubicBezTo>
                <a:cubicBezTo>
                  <a:pt x="2127876" y="3916048"/>
                  <a:pt x="2117006" y="3918766"/>
                  <a:pt x="2111571" y="3916048"/>
                </a:cubicBezTo>
                <a:cubicBezTo>
                  <a:pt x="2111571" y="3910613"/>
                  <a:pt x="2103418" y="3888872"/>
                  <a:pt x="2103418" y="3886155"/>
                </a:cubicBezTo>
                <a:cubicBezTo>
                  <a:pt x="2106135" y="3878002"/>
                  <a:pt x="2117006" y="3864414"/>
                  <a:pt x="2119723" y="3853544"/>
                </a:cubicBezTo>
                <a:cubicBezTo>
                  <a:pt x="2125159" y="3839956"/>
                  <a:pt x="2119723" y="3818215"/>
                  <a:pt x="2127876" y="3807345"/>
                </a:cubicBezTo>
                <a:cubicBezTo>
                  <a:pt x="2127876" y="3801909"/>
                  <a:pt x="2127876" y="3796474"/>
                  <a:pt x="2127876" y="3791039"/>
                </a:cubicBezTo>
                <a:cubicBezTo>
                  <a:pt x="2127876" y="3791039"/>
                  <a:pt x="2141464" y="3785604"/>
                  <a:pt x="2141464" y="3785604"/>
                </a:cubicBezTo>
                <a:cubicBezTo>
                  <a:pt x="2141464" y="3785604"/>
                  <a:pt x="2141464" y="3788321"/>
                  <a:pt x="2141464" y="3788321"/>
                </a:cubicBezTo>
                <a:cubicBezTo>
                  <a:pt x="2157770" y="3785604"/>
                  <a:pt x="2157770" y="3772016"/>
                  <a:pt x="2163205" y="3758428"/>
                </a:cubicBezTo>
                <a:cubicBezTo>
                  <a:pt x="2163205" y="3758428"/>
                  <a:pt x="2165922" y="3755710"/>
                  <a:pt x="2168640" y="3752993"/>
                </a:cubicBezTo>
                <a:cubicBezTo>
                  <a:pt x="2165922" y="3750275"/>
                  <a:pt x="2163205" y="3744840"/>
                  <a:pt x="2160487" y="3742122"/>
                </a:cubicBezTo>
                <a:cubicBezTo>
                  <a:pt x="2152334" y="3750275"/>
                  <a:pt x="2146899" y="3758428"/>
                  <a:pt x="2141464" y="3769298"/>
                </a:cubicBezTo>
                <a:cubicBezTo>
                  <a:pt x="2136029" y="3769298"/>
                  <a:pt x="2111571" y="3774733"/>
                  <a:pt x="2106135" y="3777451"/>
                </a:cubicBezTo>
                <a:cubicBezTo>
                  <a:pt x="2106135" y="3777451"/>
                  <a:pt x="2106135" y="3777451"/>
                  <a:pt x="2103418" y="3780169"/>
                </a:cubicBezTo>
                <a:cubicBezTo>
                  <a:pt x="2103418" y="3785604"/>
                  <a:pt x="2106135" y="3788321"/>
                  <a:pt x="2108853" y="3791039"/>
                </a:cubicBezTo>
                <a:cubicBezTo>
                  <a:pt x="2111571" y="3801909"/>
                  <a:pt x="2103418" y="3834520"/>
                  <a:pt x="2100700" y="3842673"/>
                </a:cubicBezTo>
                <a:cubicBezTo>
                  <a:pt x="2097983" y="3850826"/>
                  <a:pt x="2076242" y="3878002"/>
                  <a:pt x="2078960" y="3886155"/>
                </a:cubicBezTo>
                <a:cubicBezTo>
                  <a:pt x="2078960" y="3886155"/>
                  <a:pt x="2081677" y="3886155"/>
                  <a:pt x="2081677" y="3891590"/>
                </a:cubicBezTo>
                <a:cubicBezTo>
                  <a:pt x="2084395" y="3891590"/>
                  <a:pt x="2087112" y="3891590"/>
                  <a:pt x="2089830" y="3894307"/>
                </a:cubicBezTo>
                <a:cubicBezTo>
                  <a:pt x="2097983" y="3899743"/>
                  <a:pt x="2097983" y="3918766"/>
                  <a:pt x="2100700" y="3929636"/>
                </a:cubicBezTo>
                <a:cubicBezTo>
                  <a:pt x="2108853" y="3970400"/>
                  <a:pt x="2070807" y="4030187"/>
                  <a:pt x="2030043" y="4030187"/>
                </a:cubicBezTo>
                <a:cubicBezTo>
                  <a:pt x="2030043" y="4019317"/>
                  <a:pt x="2030043" y="4008447"/>
                  <a:pt x="2030043" y="4000294"/>
                </a:cubicBezTo>
                <a:cubicBezTo>
                  <a:pt x="2027325" y="3983988"/>
                  <a:pt x="2019172" y="3962247"/>
                  <a:pt x="2024608" y="3948659"/>
                </a:cubicBezTo>
                <a:cubicBezTo>
                  <a:pt x="2027325" y="3943224"/>
                  <a:pt x="2032760" y="3937789"/>
                  <a:pt x="2035478" y="3932354"/>
                </a:cubicBezTo>
                <a:cubicBezTo>
                  <a:pt x="2040913" y="3918766"/>
                  <a:pt x="2043631" y="3907895"/>
                  <a:pt x="2051784" y="3894307"/>
                </a:cubicBezTo>
                <a:cubicBezTo>
                  <a:pt x="2054501" y="3886155"/>
                  <a:pt x="2065372" y="3880719"/>
                  <a:pt x="2068089" y="3869849"/>
                </a:cubicBezTo>
                <a:cubicBezTo>
                  <a:pt x="2070807" y="3864414"/>
                  <a:pt x="2068089" y="3845391"/>
                  <a:pt x="2065372" y="3837238"/>
                </a:cubicBezTo>
                <a:cubicBezTo>
                  <a:pt x="2065372" y="3831803"/>
                  <a:pt x="2065372" y="3823650"/>
                  <a:pt x="2065372" y="3815497"/>
                </a:cubicBezTo>
                <a:cubicBezTo>
                  <a:pt x="2065372" y="3812780"/>
                  <a:pt x="2059936" y="3804627"/>
                  <a:pt x="2062654" y="3796474"/>
                </a:cubicBezTo>
                <a:cubicBezTo>
                  <a:pt x="2070807" y="3772016"/>
                  <a:pt x="2089830" y="3755710"/>
                  <a:pt x="2103418" y="3736687"/>
                </a:cubicBezTo>
                <a:cubicBezTo>
                  <a:pt x="2108853" y="3728534"/>
                  <a:pt x="2117006" y="3725817"/>
                  <a:pt x="2122441" y="3717664"/>
                </a:cubicBezTo>
                <a:cubicBezTo>
                  <a:pt x="2125159" y="3712229"/>
                  <a:pt x="2127876" y="3709511"/>
                  <a:pt x="2130594" y="3704076"/>
                </a:cubicBezTo>
                <a:cubicBezTo>
                  <a:pt x="2125159" y="3698641"/>
                  <a:pt x="2122441" y="3690488"/>
                  <a:pt x="2117006" y="3685053"/>
                </a:cubicBezTo>
                <a:close/>
                <a:moveTo>
                  <a:pt x="4432397" y="3679618"/>
                </a:moveTo>
                <a:lnTo>
                  <a:pt x="4432397" y="3701359"/>
                </a:lnTo>
                <a:cubicBezTo>
                  <a:pt x="4465009" y="3687771"/>
                  <a:pt x="4440549" y="3717664"/>
                  <a:pt x="4462291" y="3687771"/>
                </a:cubicBezTo>
                <a:close/>
                <a:moveTo>
                  <a:pt x="1589560" y="3678977"/>
                </a:moveTo>
                <a:lnTo>
                  <a:pt x="1592511" y="3679619"/>
                </a:lnTo>
                <a:cubicBezTo>
                  <a:pt x="1592511" y="3679619"/>
                  <a:pt x="1589793" y="3679619"/>
                  <a:pt x="1589793" y="3679619"/>
                </a:cubicBezTo>
                <a:close/>
                <a:moveTo>
                  <a:pt x="3736693" y="3676901"/>
                </a:moveTo>
                <a:cubicBezTo>
                  <a:pt x="3744846" y="3674184"/>
                  <a:pt x="3744846" y="3682337"/>
                  <a:pt x="3750281" y="3682337"/>
                </a:cubicBezTo>
                <a:cubicBezTo>
                  <a:pt x="3750281" y="3687772"/>
                  <a:pt x="3731257" y="3687772"/>
                  <a:pt x="3736693" y="3676901"/>
                </a:cubicBezTo>
                <a:close/>
                <a:moveTo>
                  <a:pt x="1288140" y="3666031"/>
                </a:moveTo>
                <a:cubicBezTo>
                  <a:pt x="1296293" y="3663313"/>
                  <a:pt x="1304446" y="3668748"/>
                  <a:pt x="1309882" y="3668748"/>
                </a:cubicBezTo>
                <a:cubicBezTo>
                  <a:pt x="1304446" y="3668748"/>
                  <a:pt x="1296293" y="3679619"/>
                  <a:pt x="1293575" y="3685054"/>
                </a:cubicBezTo>
                <a:cubicBezTo>
                  <a:pt x="1290858" y="3685054"/>
                  <a:pt x="1282705" y="3687772"/>
                  <a:pt x="1277270" y="3685054"/>
                </a:cubicBezTo>
                <a:cubicBezTo>
                  <a:pt x="1277270" y="3685054"/>
                  <a:pt x="1274552" y="3682336"/>
                  <a:pt x="1274552" y="3682336"/>
                </a:cubicBezTo>
                <a:cubicBezTo>
                  <a:pt x="1271834" y="3676901"/>
                  <a:pt x="1266399" y="3674184"/>
                  <a:pt x="1263682" y="3671466"/>
                </a:cubicBezTo>
                <a:cubicBezTo>
                  <a:pt x="1266399" y="3671466"/>
                  <a:pt x="1269117" y="3671466"/>
                  <a:pt x="1269117" y="3671466"/>
                </a:cubicBezTo>
                <a:cubicBezTo>
                  <a:pt x="1274552" y="3671466"/>
                  <a:pt x="1279987" y="3663313"/>
                  <a:pt x="1288140" y="3666031"/>
                </a:cubicBezTo>
                <a:close/>
                <a:moveTo>
                  <a:pt x="3837244" y="3660596"/>
                </a:moveTo>
                <a:lnTo>
                  <a:pt x="3837244" y="3671466"/>
                </a:lnTo>
                <a:cubicBezTo>
                  <a:pt x="3829091" y="3674184"/>
                  <a:pt x="3831809" y="3666031"/>
                  <a:pt x="3826374" y="3666031"/>
                </a:cubicBezTo>
                <a:cubicBezTo>
                  <a:pt x="3826374" y="3660596"/>
                  <a:pt x="3831809" y="3660596"/>
                  <a:pt x="3837244" y="3660596"/>
                </a:cubicBezTo>
                <a:close/>
                <a:moveTo>
                  <a:pt x="4856342" y="3655160"/>
                </a:moveTo>
                <a:lnTo>
                  <a:pt x="4826449" y="3657877"/>
                </a:lnTo>
                <a:lnTo>
                  <a:pt x="4848189" y="3679618"/>
                </a:lnTo>
                <a:close/>
                <a:moveTo>
                  <a:pt x="1361175" y="3654141"/>
                </a:moveTo>
                <a:cubicBezTo>
                  <a:pt x="1363553" y="3653802"/>
                  <a:pt x="1365591" y="3653802"/>
                  <a:pt x="1366950" y="3655161"/>
                </a:cubicBezTo>
                <a:cubicBezTo>
                  <a:pt x="1377820" y="3660596"/>
                  <a:pt x="1383255" y="3693207"/>
                  <a:pt x="1391408" y="3704077"/>
                </a:cubicBezTo>
                <a:cubicBezTo>
                  <a:pt x="1388690" y="3712230"/>
                  <a:pt x="1380538" y="3706795"/>
                  <a:pt x="1372385" y="3712230"/>
                </a:cubicBezTo>
                <a:cubicBezTo>
                  <a:pt x="1372385" y="3712230"/>
                  <a:pt x="1372385" y="3714948"/>
                  <a:pt x="1369667" y="3717665"/>
                </a:cubicBezTo>
                <a:cubicBezTo>
                  <a:pt x="1364232" y="3723100"/>
                  <a:pt x="1358797" y="3720383"/>
                  <a:pt x="1356079" y="3725818"/>
                </a:cubicBezTo>
                <a:cubicBezTo>
                  <a:pt x="1345209" y="3725818"/>
                  <a:pt x="1339774" y="3717665"/>
                  <a:pt x="1323468" y="3717665"/>
                </a:cubicBezTo>
                <a:cubicBezTo>
                  <a:pt x="1323468" y="3717665"/>
                  <a:pt x="1323468" y="3714948"/>
                  <a:pt x="1323468" y="3714948"/>
                </a:cubicBezTo>
                <a:cubicBezTo>
                  <a:pt x="1318033" y="3714948"/>
                  <a:pt x="1315315" y="3714948"/>
                  <a:pt x="1312598" y="3714948"/>
                </a:cubicBezTo>
                <a:cubicBezTo>
                  <a:pt x="1323468" y="3706795"/>
                  <a:pt x="1328903" y="3695924"/>
                  <a:pt x="1334338" y="3685054"/>
                </a:cubicBezTo>
                <a:cubicBezTo>
                  <a:pt x="1339774" y="3679619"/>
                  <a:pt x="1353362" y="3660596"/>
                  <a:pt x="1353362" y="3655161"/>
                </a:cubicBezTo>
                <a:cubicBezTo>
                  <a:pt x="1356080" y="3655161"/>
                  <a:pt x="1358797" y="3654481"/>
                  <a:pt x="1361175" y="3654141"/>
                </a:cubicBezTo>
                <a:close/>
                <a:moveTo>
                  <a:pt x="1201177" y="3638855"/>
                </a:moveTo>
                <a:cubicBezTo>
                  <a:pt x="1206612" y="3638855"/>
                  <a:pt x="1209329" y="3641572"/>
                  <a:pt x="1214765" y="3641572"/>
                </a:cubicBezTo>
                <a:cubicBezTo>
                  <a:pt x="1214765" y="3644290"/>
                  <a:pt x="1214765" y="3644290"/>
                  <a:pt x="1214765" y="3647008"/>
                </a:cubicBezTo>
                <a:cubicBezTo>
                  <a:pt x="1212047" y="3647008"/>
                  <a:pt x="1209329" y="3647008"/>
                  <a:pt x="1206612" y="3647008"/>
                </a:cubicBezTo>
                <a:cubicBezTo>
                  <a:pt x="1203894" y="3644290"/>
                  <a:pt x="1201177" y="3644290"/>
                  <a:pt x="1201177" y="3638855"/>
                </a:cubicBezTo>
                <a:close/>
                <a:moveTo>
                  <a:pt x="1573488" y="3627985"/>
                </a:moveTo>
                <a:cubicBezTo>
                  <a:pt x="1578923" y="3633420"/>
                  <a:pt x="1568052" y="3649725"/>
                  <a:pt x="1573488" y="3663313"/>
                </a:cubicBezTo>
                <a:cubicBezTo>
                  <a:pt x="1573488" y="3663313"/>
                  <a:pt x="1573488" y="3666031"/>
                  <a:pt x="1573488" y="3668748"/>
                </a:cubicBezTo>
                <a:cubicBezTo>
                  <a:pt x="1576205" y="3668748"/>
                  <a:pt x="1578923" y="3671466"/>
                  <a:pt x="1581640" y="3671466"/>
                </a:cubicBezTo>
                <a:cubicBezTo>
                  <a:pt x="1581640" y="3671466"/>
                  <a:pt x="1581640" y="3674184"/>
                  <a:pt x="1581640" y="3674184"/>
                </a:cubicBezTo>
                <a:cubicBezTo>
                  <a:pt x="1584358" y="3674184"/>
                  <a:pt x="1584358" y="3674184"/>
                  <a:pt x="1587076" y="3674184"/>
                </a:cubicBezTo>
                <a:cubicBezTo>
                  <a:pt x="1588435" y="3674184"/>
                  <a:pt x="1588435" y="3674863"/>
                  <a:pt x="1588435" y="3675882"/>
                </a:cubicBezTo>
                <a:lnTo>
                  <a:pt x="1589560" y="3678977"/>
                </a:lnTo>
                <a:lnTo>
                  <a:pt x="1569072" y="3674523"/>
                </a:lnTo>
                <a:cubicBezTo>
                  <a:pt x="1561938" y="3672145"/>
                  <a:pt x="1555824" y="3668748"/>
                  <a:pt x="1551747" y="3663313"/>
                </a:cubicBezTo>
                <a:cubicBezTo>
                  <a:pt x="1557182" y="3649725"/>
                  <a:pt x="1568052" y="3641573"/>
                  <a:pt x="1573488" y="3627985"/>
                </a:cubicBezTo>
                <a:close/>
                <a:moveTo>
                  <a:pt x="3812786" y="3627984"/>
                </a:moveTo>
                <a:cubicBezTo>
                  <a:pt x="3812786" y="3633419"/>
                  <a:pt x="3812786" y="3638854"/>
                  <a:pt x="3810068" y="3641572"/>
                </a:cubicBezTo>
                <a:cubicBezTo>
                  <a:pt x="3801915" y="3641572"/>
                  <a:pt x="3801915" y="3625267"/>
                  <a:pt x="3812786" y="3627984"/>
                </a:cubicBezTo>
                <a:close/>
                <a:moveTo>
                  <a:pt x="1500112" y="3617114"/>
                </a:moveTo>
                <a:cubicBezTo>
                  <a:pt x="1502830" y="3617114"/>
                  <a:pt x="1505548" y="3617114"/>
                  <a:pt x="1508265" y="3619831"/>
                </a:cubicBezTo>
                <a:cubicBezTo>
                  <a:pt x="1508265" y="3619831"/>
                  <a:pt x="1513700" y="3625267"/>
                  <a:pt x="1513700" y="3627984"/>
                </a:cubicBezTo>
                <a:cubicBezTo>
                  <a:pt x="1513700" y="3627984"/>
                  <a:pt x="1513700" y="3630702"/>
                  <a:pt x="1513700" y="3630702"/>
                </a:cubicBezTo>
                <a:cubicBezTo>
                  <a:pt x="1513700" y="3633419"/>
                  <a:pt x="1516418" y="3630702"/>
                  <a:pt x="1519136" y="3633419"/>
                </a:cubicBezTo>
                <a:cubicBezTo>
                  <a:pt x="1519136" y="3633419"/>
                  <a:pt x="1516418" y="3636137"/>
                  <a:pt x="1519136" y="3638855"/>
                </a:cubicBezTo>
                <a:cubicBezTo>
                  <a:pt x="1521853" y="3641572"/>
                  <a:pt x="1527288" y="3644290"/>
                  <a:pt x="1527288" y="3647007"/>
                </a:cubicBezTo>
                <a:cubicBezTo>
                  <a:pt x="1532724" y="3657878"/>
                  <a:pt x="1524571" y="3671466"/>
                  <a:pt x="1524571" y="3679618"/>
                </a:cubicBezTo>
                <a:cubicBezTo>
                  <a:pt x="1524571" y="3685054"/>
                  <a:pt x="1527288" y="3687771"/>
                  <a:pt x="1527288" y="3693206"/>
                </a:cubicBezTo>
                <a:cubicBezTo>
                  <a:pt x="1516418" y="3687771"/>
                  <a:pt x="1508265" y="3679618"/>
                  <a:pt x="1497395" y="3671466"/>
                </a:cubicBezTo>
                <a:cubicBezTo>
                  <a:pt x="1497395" y="3660595"/>
                  <a:pt x="1497395" y="3649725"/>
                  <a:pt x="1497395" y="3644290"/>
                </a:cubicBezTo>
                <a:cubicBezTo>
                  <a:pt x="1500112" y="3638855"/>
                  <a:pt x="1497395" y="3630702"/>
                  <a:pt x="1497395" y="3625267"/>
                </a:cubicBezTo>
                <a:cubicBezTo>
                  <a:pt x="1497395" y="3622549"/>
                  <a:pt x="1500112" y="3622549"/>
                  <a:pt x="1500112" y="3617114"/>
                </a:cubicBezTo>
                <a:close/>
                <a:moveTo>
                  <a:pt x="1457649" y="3617113"/>
                </a:moveTo>
                <a:lnTo>
                  <a:pt x="1457649" y="3617114"/>
                </a:lnTo>
                <a:lnTo>
                  <a:pt x="1458330" y="3617114"/>
                </a:lnTo>
                <a:close/>
                <a:moveTo>
                  <a:pt x="3758434" y="3603526"/>
                </a:moveTo>
                <a:cubicBezTo>
                  <a:pt x="3772022" y="3603526"/>
                  <a:pt x="3777457" y="3622549"/>
                  <a:pt x="3769304" y="3633419"/>
                </a:cubicBezTo>
                <a:cubicBezTo>
                  <a:pt x="3761151" y="3627984"/>
                  <a:pt x="3761151" y="3611679"/>
                  <a:pt x="3758434" y="3603526"/>
                </a:cubicBezTo>
                <a:close/>
                <a:moveTo>
                  <a:pt x="4791120" y="3584502"/>
                </a:moveTo>
                <a:lnTo>
                  <a:pt x="4777532" y="3598090"/>
                </a:lnTo>
                <a:lnTo>
                  <a:pt x="4793837" y="3600808"/>
                </a:lnTo>
                <a:close/>
                <a:moveTo>
                  <a:pt x="1149542" y="3581785"/>
                </a:moveTo>
                <a:cubicBezTo>
                  <a:pt x="1149542" y="3584502"/>
                  <a:pt x="1152260" y="3584502"/>
                  <a:pt x="1152260" y="3587220"/>
                </a:cubicBezTo>
                <a:lnTo>
                  <a:pt x="1149260" y="3581970"/>
                </a:lnTo>
                <a:close/>
                <a:moveTo>
                  <a:pt x="3019247" y="3581784"/>
                </a:moveTo>
                <a:cubicBezTo>
                  <a:pt x="3019247" y="3584502"/>
                  <a:pt x="3013813" y="3587220"/>
                  <a:pt x="3013813" y="3589937"/>
                </a:cubicBezTo>
                <a:cubicBezTo>
                  <a:pt x="3008377" y="3598090"/>
                  <a:pt x="3011095" y="3611678"/>
                  <a:pt x="3008377" y="3619831"/>
                </a:cubicBezTo>
                <a:cubicBezTo>
                  <a:pt x="3008377" y="3619831"/>
                  <a:pt x="3005659" y="3622548"/>
                  <a:pt x="3005659" y="3622548"/>
                </a:cubicBezTo>
                <a:cubicBezTo>
                  <a:pt x="2997507" y="3636136"/>
                  <a:pt x="2989355" y="3652442"/>
                  <a:pt x="2983919" y="3666030"/>
                </a:cubicBezTo>
                <a:cubicBezTo>
                  <a:pt x="2981201" y="3674183"/>
                  <a:pt x="2983919" y="3685053"/>
                  <a:pt x="2981201" y="3693206"/>
                </a:cubicBezTo>
                <a:cubicBezTo>
                  <a:pt x="2978483" y="3701359"/>
                  <a:pt x="2973049" y="3709511"/>
                  <a:pt x="2970331" y="3717664"/>
                </a:cubicBezTo>
                <a:cubicBezTo>
                  <a:pt x="2964895" y="3717664"/>
                  <a:pt x="2959461" y="3717664"/>
                  <a:pt x="2954025" y="3717664"/>
                </a:cubicBezTo>
                <a:cubicBezTo>
                  <a:pt x="2954025" y="3709511"/>
                  <a:pt x="2948591" y="3709511"/>
                  <a:pt x="2945873" y="3704076"/>
                </a:cubicBezTo>
                <a:cubicBezTo>
                  <a:pt x="2943155" y="3704076"/>
                  <a:pt x="2940437" y="3704076"/>
                  <a:pt x="2937719" y="3704076"/>
                </a:cubicBezTo>
                <a:cubicBezTo>
                  <a:pt x="2937719" y="3706794"/>
                  <a:pt x="2937719" y="3706794"/>
                  <a:pt x="2937719" y="3706794"/>
                </a:cubicBezTo>
                <a:cubicBezTo>
                  <a:pt x="2937719" y="3723099"/>
                  <a:pt x="2943155" y="3712229"/>
                  <a:pt x="2948591" y="3717664"/>
                </a:cubicBezTo>
                <a:cubicBezTo>
                  <a:pt x="2948591" y="3717664"/>
                  <a:pt x="2945873" y="3723099"/>
                  <a:pt x="2948591" y="3723099"/>
                </a:cubicBezTo>
                <a:cubicBezTo>
                  <a:pt x="2951307" y="3723099"/>
                  <a:pt x="2954025" y="3723099"/>
                  <a:pt x="2956743" y="3723099"/>
                </a:cubicBezTo>
                <a:cubicBezTo>
                  <a:pt x="2956743" y="3725817"/>
                  <a:pt x="2959461" y="3725817"/>
                  <a:pt x="2959461" y="3728534"/>
                </a:cubicBezTo>
                <a:cubicBezTo>
                  <a:pt x="2959461" y="3731252"/>
                  <a:pt x="2962179" y="3731252"/>
                  <a:pt x="2964895" y="3731252"/>
                </a:cubicBezTo>
                <a:cubicBezTo>
                  <a:pt x="2964895" y="3731252"/>
                  <a:pt x="2964895" y="3731252"/>
                  <a:pt x="2964895" y="3733970"/>
                </a:cubicBezTo>
                <a:cubicBezTo>
                  <a:pt x="2970331" y="3733970"/>
                  <a:pt x="2973049" y="3736687"/>
                  <a:pt x="2978483" y="3736687"/>
                </a:cubicBezTo>
                <a:cubicBezTo>
                  <a:pt x="2981201" y="3739405"/>
                  <a:pt x="2978483" y="3739405"/>
                  <a:pt x="2983919" y="3742122"/>
                </a:cubicBezTo>
                <a:cubicBezTo>
                  <a:pt x="2983919" y="3769298"/>
                  <a:pt x="3002943" y="3801909"/>
                  <a:pt x="2986637" y="3826368"/>
                </a:cubicBezTo>
                <a:cubicBezTo>
                  <a:pt x="2983919" y="3829085"/>
                  <a:pt x="2975767" y="3834520"/>
                  <a:pt x="2973049" y="3837238"/>
                </a:cubicBezTo>
                <a:cubicBezTo>
                  <a:pt x="2970331" y="3837238"/>
                  <a:pt x="2970331" y="3837238"/>
                  <a:pt x="2967613" y="3837238"/>
                </a:cubicBezTo>
                <a:cubicBezTo>
                  <a:pt x="2967613" y="3823650"/>
                  <a:pt x="2973049" y="3801909"/>
                  <a:pt x="2967613" y="3791039"/>
                </a:cubicBezTo>
                <a:cubicBezTo>
                  <a:pt x="2962179" y="3785604"/>
                  <a:pt x="2959461" y="3777451"/>
                  <a:pt x="2956743" y="3763863"/>
                </a:cubicBezTo>
                <a:cubicBezTo>
                  <a:pt x="2951307" y="3766581"/>
                  <a:pt x="2951307" y="3766581"/>
                  <a:pt x="2948591" y="3769298"/>
                </a:cubicBezTo>
                <a:cubicBezTo>
                  <a:pt x="2951307" y="3791039"/>
                  <a:pt x="2967613" y="3799192"/>
                  <a:pt x="2962179" y="3820932"/>
                </a:cubicBezTo>
                <a:cubicBezTo>
                  <a:pt x="2959461" y="3829085"/>
                  <a:pt x="2956743" y="3837238"/>
                  <a:pt x="2954025" y="3842673"/>
                </a:cubicBezTo>
                <a:cubicBezTo>
                  <a:pt x="2951307" y="3848108"/>
                  <a:pt x="2945873" y="3850826"/>
                  <a:pt x="2943155" y="3858979"/>
                </a:cubicBezTo>
                <a:cubicBezTo>
                  <a:pt x="2940437" y="3861696"/>
                  <a:pt x="2940437" y="3858979"/>
                  <a:pt x="2943155" y="3861696"/>
                </a:cubicBezTo>
                <a:cubicBezTo>
                  <a:pt x="2943155" y="3867131"/>
                  <a:pt x="2940437" y="3867131"/>
                  <a:pt x="2937719" y="3869849"/>
                </a:cubicBezTo>
                <a:cubicBezTo>
                  <a:pt x="2937719" y="3869849"/>
                  <a:pt x="2937719" y="3869849"/>
                  <a:pt x="2937719" y="3872567"/>
                </a:cubicBezTo>
                <a:cubicBezTo>
                  <a:pt x="2932285" y="3872567"/>
                  <a:pt x="2929567" y="3872567"/>
                  <a:pt x="2926849" y="3872567"/>
                </a:cubicBezTo>
                <a:cubicBezTo>
                  <a:pt x="2926849" y="3853544"/>
                  <a:pt x="2932285" y="3839956"/>
                  <a:pt x="2935003" y="3823650"/>
                </a:cubicBezTo>
                <a:cubicBezTo>
                  <a:pt x="2937719" y="3810062"/>
                  <a:pt x="2935003" y="3799192"/>
                  <a:pt x="2940437" y="3791039"/>
                </a:cubicBezTo>
                <a:cubicBezTo>
                  <a:pt x="2940437" y="3785604"/>
                  <a:pt x="2940437" y="3785604"/>
                  <a:pt x="2940437" y="3782886"/>
                </a:cubicBezTo>
                <a:cubicBezTo>
                  <a:pt x="2921415" y="3782886"/>
                  <a:pt x="2929567" y="3804627"/>
                  <a:pt x="2926849" y="3818215"/>
                </a:cubicBezTo>
                <a:cubicBezTo>
                  <a:pt x="2924131" y="3834520"/>
                  <a:pt x="2918697" y="3853544"/>
                  <a:pt x="2913261" y="3869849"/>
                </a:cubicBezTo>
                <a:cubicBezTo>
                  <a:pt x="2910543" y="3875284"/>
                  <a:pt x="2913261" y="3878002"/>
                  <a:pt x="2910543" y="3883437"/>
                </a:cubicBezTo>
                <a:cubicBezTo>
                  <a:pt x="2910543" y="3886155"/>
                  <a:pt x="2905109" y="3888872"/>
                  <a:pt x="2902391" y="3891590"/>
                </a:cubicBezTo>
                <a:cubicBezTo>
                  <a:pt x="2891521" y="3888872"/>
                  <a:pt x="2902391" y="3850826"/>
                  <a:pt x="2896955" y="3842673"/>
                </a:cubicBezTo>
                <a:cubicBezTo>
                  <a:pt x="2896955" y="3837238"/>
                  <a:pt x="2896955" y="3839956"/>
                  <a:pt x="2894239" y="3837238"/>
                </a:cubicBezTo>
                <a:cubicBezTo>
                  <a:pt x="2891521" y="3837238"/>
                  <a:pt x="2894239" y="3837238"/>
                  <a:pt x="2891521" y="3837238"/>
                </a:cubicBezTo>
                <a:cubicBezTo>
                  <a:pt x="2891521" y="3842673"/>
                  <a:pt x="2886085" y="3845391"/>
                  <a:pt x="2886085" y="3848108"/>
                </a:cubicBezTo>
                <a:cubicBezTo>
                  <a:pt x="2883367" y="3856261"/>
                  <a:pt x="2888803" y="3861696"/>
                  <a:pt x="2888803" y="3867131"/>
                </a:cubicBezTo>
                <a:cubicBezTo>
                  <a:pt x="2891521" y="3875284"/>
                  <a:pt x="2888803" y="3894307"/>
                  <a:pt x="2883367" y="3902460"/>
                </a:cubicBezTo>
                <a:cubicBezTo>
                  <a:pt x="2880651" y="3907895"/>
                  <a:pt x="2880651" y="3916048"/>
                  <a:pt x="2883367" y="3918766"/>
                </a:cubicBezTo>
                <a:lnTo>
                  <a:pt x="2883367" y="3922390"/>
                </a:lnTo>
                <a:lnTo>
                  <a:pt x="2880651" y="3924201"/>
                </a:lnTo>
                <a:cubicBezTo>
                  <a:pt x="2875215" y="3924201"/>
                  <a:pt x="2869779" y="3918766"/>
                  <a:pt x="2867063" y="3921483"/>
                </a:cubicBezTo>
                <a:lnTo>
                  <a:pt x="2861658" y="3923285"/>
                </a:lnTo>
                <a:lnTo>
                  <a:pt x="2862307" y="3903819"/>
                </a:lnTo>
                <a:cubicBezTo>
                  <a:pt x="2863666" y="3897705"/>
                  <a:pt x="2865704" y="3891590"/>
                  <a:pt x="2867063" y="3883437"/>
                </a:cubicBezTo>
                <a:cubicBezTo>
                  <a:pt x="2869779" y="3869849"/>
                  <a:pt x="2872497" y="3856261"/>
                  <a:pt x="2877933" y="3842673"/>
                </a:cubicBezTo>
                <a:cubicBezTo>
                  <a:pt x="2880651" y="3831803"/>
                  <a:pt x="2877933" y="3820932"/>
                  <a:pt x="2883367" y="3810062"/>
                </a:cubicBezTo>
                <a:cubicBezTo>
                  <a:pt x="2888803" y="3801909"/>
                  <a:pt x="2896955" y="3793757"/>
                  <a:pt x="2902391" y="3785604"/>
                </a:cubicBezTo>
                <a:cubicBezTo>
                  <a:pt x="2905109" y="3780169"/>
                  <a:pt x="2905109" y="3774733"/>
                  <a:pt x="2910543" y="3772016"/>
                </a:cubicBezTo>
                <a:cubicBezTo>
                  <a:pt x="2910543" y="3769298"/>
                  <a:pt x="2910543" y="3769298"/>
                  <a:pt x="2910543" y="3766581"/>
                </a:cubicBezTo>
                <a:cubicBezTo>
                  <a:pt x="2907827" y="3766581"/>
                  <a:pt x="2905109" y="3766581"/>
                  <a:pt x="2905109" y="3766581"/>
                </a:cubicBezTo>
                <a:cubicBezTo>
                  <a:pt x="2899673" y="3769298"/>
                  <a:pt x="2891521" y="3788321"/>
                  <a:pt x="2886085" y="3793757"/>
                </a:cubicBezTo>
                <a:cubicBezTo>
                  <a:pt x="2886085" y="3793757"/>
                  <a:pt x="2883367" y="3796474"/>
                  <a:pt x="2883367" y="3796474"/>
                </a:cubicBezTo>
                <a:cubicBezTo>
                  <a:pt x="2880651" y="3796474"/>
                  <a:pt x="2880651" y="3796474"/>
                  <a:pt x="2877933" y="3796474"/>
                </a:cubicBezTo>
                <a:cubicBezTo>
                  <a:pt x="2877933" y="3793757"/>
                  <a:pt x="2869779" y="3772016"/>
                  <a:pt x="2869779" y="3766581"/>
                </a:cubicBezTo>
                <a:cubicBezTo>
                  <a:pt x="2867063" y="3766581"/>
                  <a:pt x="2864345" y="3763863"/>
                  <a:pt x="2861627" y="3766581"/>
                </a:cubicBezTo>
                <a:cubicBezTo>
                  <a:pt x="2861627" y="3766581"/>
                  <a:pt x="2858909" y="3766581"/>
                  <a:pt x="2858909" y="3766581"/>
                </a:cubicBezTo>
                <a:cubicBezTo>
                  <a:pt x="2858909" y="3777451"/>
                  <a:pt x="2864345" y="3782886"/>
                  <a:pt x="2867063" y="3791039"/>
                </a:cubicBezTo>
                <a:cubicBezTo>
                  <a:pt x="2872497" y="3801909"/>
                  <a:pt x="2867063" y="3810062"/>
                  <a:pt x="2872497" y="3820932"/>
                </a:cubicBezTo>
                <a:cubicBezTo>
                  <a:pt x="2875215" y="3826368"/>
                  <a:pt x="2869779" y="3834520"/>
                  <a:pt x="2869779" y="3837238"/>
                </a:cubicBezTo>
                <a:cubicBezTo>
                  <a:pt x="2864345" y="3856261"/>
                  <a:pt x="2858909" y="3875284"/>
                  <a:pt x="2853475" y="3888872"/>
                </a:cubicBezTo>
                <a:cubicBezTo>
                  <a:pt x="2850757" y="3899743"/>
                  <a:pt x="2848039" y="3910613"/>
                  <a:pt x="2845321" y="3921483"/>
                </a:cubicBezTo>
                <a:lnTo>
                  <a:pt x="2836582" y="3926399"/>
                </a:lnTo>
                <a:lnTo>
                  <a:pt x="2831733" y="3926919"/>
                </a:lnTo>
                <a:lnTo>
                  <a:pt x="2831733" y="3929127"/>
                </a:lnTo>
                <a:lnTo>
                  <a:pt x="2829510" y="3930377"/>
                </a:lnTo>
                <a:lnTo>
                  <a:pt x="2827658" y="3930995"/>
                </a:lnTo>
                <a:cubicBezTo>
                  <a:pt x="2826299" y="3930995"/>
                  <a:pt x="2824940" y="3930995"/>
                  <a:pt x="2823581" y="3932354"/>
                </a:cubicBezTo>
                <a:lnTo>
                  <a:pt x="2822745" y="3933399"/>
                </a:lnTo>
                <a:lnTo>
                  <a:pt x="2812711" y="3937789"/>
                </a:lnTo>
                <a:lnTo>
                  <a:pt x="2812711" y="3939828"/>
                </a:lnTo>
                <a:lnTo>
                  <a:pt x="2809993" y="3940507"/>
                </a:lnTo>
                <a:lnTo>
                  <a:pt x="2809178" y="3941323"/>
                </a:lnTo>
                <a:lnTo>
                  <a:pt x="2799463" y="3943564"/>
                </a:lnTo>
                <a:lnTo>
                  <a:pt x="2794231" y="3945942"/>
                </a:lnTo>
                <a:lnTo>
                  <a:pt x="2789611" y="3945942"/>
                </a:lnTo>
                <a:cubicBezTo>
                  <a:pt x="2784856" y="3945262"/>
                  <a:pt x="2780100" y="3944583"/>
                  <a:pt x="2774665" y="3945942"/>
                </a:cubicBezTo>
                <a:lnTo>
                  <a:pt x="2770246" y="3948309"/>
                </a:lnTo>
                <a:lnTo>
                  <a:pt x="2766512" y="3948659"/>
                </a:lnTo>
                <a:cubicBezTo>
                  <a:pt x="2763794" y="3948659"/>
                  <a:pt x="2758359" y="3948659"/>
                  <a:pt x="2755642" y="3948659"/>
                </a:cubicBezTo>
                <a:cubicBezTo>
                  <a:pt x="2758359" y="3940507"/>
                  <a:pt x="2761077" y="3937789"/>
                  <a:pt x="2763794" y="3932354"/>
                </a:cubicBezTo>
                <a:cubicBezTo>
                  <a:pt x="2769230" y="3918766"/>
                  <a:pt x="2771947" y="3902460"/>
                  <a:pt x="2774665" y="3891590"/>
                </a:cubicBezTo>
                <a:cubicBezTo>
                  <a:pt x="2771947" y="3888872"/>
                  <a:pt x="2769230" y="3886155"/>
                  <a:pt x="2769230" y="3883437"/>
                </a:cubicBezTo>
                <a:cubicBezTo>
                  <a:pt x="2766512" y="3886155"/>
                  <a:pt x="2763794" y="3886155"/>
                  <a:pt x="2761077" y="3888872"/>
                </a:cubicBezTo>
                <a:cubicBezTo>
                  <a:pt x="2758359" y="3891590"/>
                  <a:pt x="2761077" y="3907895"/>
                  <a:pt x="2758359" y="3913331"/>
                </a:cubicBezTo>
                <a:cubicBezTo>
                  <a:pt x="2752924" y="3924201"/>
                  <a:pt x="2750206" y="3937789"/>
                  <a:pt x="2744771" y="3945942"/>
                </a:cubicBezTo>
                <a:cubicBezTo>
                  <a:pt x="2744771" y="3947301"/>
                  <a:pt x="2744092" y="3947980"/>
                  <a:pt x="2743073" y="3948999"/>
                </a:cubicBezTo>
                <a:lnTo>
                  <a:pt x="2740275" y="3952814"/>
                </a:lnTo>
                <a:lnTo>
                  <a:pt x="2737086" y="3952548"/>
                </a:lnTo>
                <a:lnTo>
                  <a:pt x="2733901" y="3950358"/>
                </a:lnTo>
                <a:cubicBezTo>
                  <a:pt x="2732542" y="3949339"/>
                  <a:pt x="2731183" y="3948659"/>
                  <a:pt x="2728466" y="3948659"/>
                </a:cubicBezTo>
                <a:lnTo>
                  <a:pt x="2723978" y="3948949"/>
                </a:lnTo>
                <a:lnTo>
                  <a:pt x="2723030" y="3948659"/>
                </a:lnTo>
                <a:lnTo>
                  <a:pt x="2721587" y="3949103"/>
                </a:lnTo>
                <a:lnTo>
                  <a:pt x="2717935" y="3949339"/>
                </a:lnTo>
                <a:lnTo>
                  <a:pt x="2715582" y="3950657"/>
                </a:lnTo>
                <a:lnTo>
                  <a:pt x="2712160" y="3951377"/>
                </a:lnTo>
                <a:lnTo>
                  <a:pt x="2711333" y="3951377"/>
                </a:lnTo>
                <a:lnTo>
                  <a:pt x="2709961" y="3953805"/>
                </a:lnTo>
                <a:lnTo>
                  <a:pt x="2715582" y="3950657"/>
                </a:lnTo>
                <a:lnTo>
                  <a:pt x="2718614" y="3950018"/>
                </a:lnTo>
                <a:lnTo>
                  <a:pt x="2721587" y="3949103"/>
                </a:lnTo>
                <a:lnTo>
                  <a:pt x="2723978" y="3948949"/>
                </a:lnTo>
                <a:lnTo>
                  <a:pt x="2735260" y="3952396"/>
                </a:lnTo>
                <a:lnTo>
                  <a:pt x="2737086" y="3952548"/>
                </a:lnTo>
                <a:lnTo>
                  <a:pt x="2739336" y="3954095"/>
                </a:lnTo>
                <a:lnTo>
                  <a:pt x="2740275" y="3952814"/>
                </a:lnTo>
                <a:lnTo>
                  <a:pt x="2755642" y="3954095"/>
                </a:lnTo>
                <a:cubicBezTo>
                  <a:pt x="2759718" y="3954095"/>
                  <a:pt x="2762435" y="3952736"/>
                  <a:pt x="2765153" y="3951038"/>
                </a:cubicBezTo>
                <a:lnTo>
                  <a:pt x="2770246" y="3948309"/>
                </a:lnTo>
                <a:lnTo>
                  <a:pt x="2777382" y="3947640"/>
                </a:lnTo>
                <a:cubicBezTo>
                  <a:pt x="2781458" y="3947980"/>
                  <a:pt x="2785535" y="3948659"/>
                  <a:pt x="2788253" y="3948659"/>
                </a:cubicBezTo>
                <a:lnTo>
                  <a:pt x="2794231" y="3945942"/>
                </a:lnTo>
                <a:lnTo>
                  <a:pt x="2804558" y="3945942"/>
                </a:lnTo>
                <a:cubicBezTo>
                  <a:pt x="2805917" y="3945942"/>
                  <a:pt x="2806596" y="3944584"/>
                  <a:pt x="2807275" y="3943225"/>
                </a:cubicBezTo>
                <a:lnTo>
                  <a:pt x="2809178" y="3941323"/>
                </a:lnTo>
                <a:lnTo>
                  <a:pt x="2812711" y="3940507"/>
                </a:lnTo>
                <a:lnTo>
                  <a:pt x="2812711" y="3939828"/>
                </a:lnTo>
                <a:lnTo>
                  <a:pt x="2815428" y="3939148"/>
                </a:lnTo>
                <a:cubicBezTo>
                  <a:pt x="2817466" y="3939148"/>
                  <a:pt x="2819504" y="3939148"/>
                  <a:pt x="2820863" y="3937789"/>
                </a:cubicBezTo>
                <a:cubicBezTo>
                  <a:pt x="2822222" y="3936430"/>
                  <a:pt x="2822222" y="3935071"/>
                  <a:pt x="2822222" y="3934052"/>
                </a:cubicBezTo>
                <a:lnTo>
                  <a:pt x="2822745" y="3933399"/>
                </a:lnTo>
                <a:lnTo>
                  <a:pt x="2829016" y="3930656"/>
                </a:lnTo>
                <a:lnTo>
                  <a:pt x="2829510" y="3930377"/>
                </a:lnTo>
                <a:lnTo>
                  <a:pt x="2831733" y="3929636"/>
                </a:lnTo>
                <a:lnTo>
                  <a:pt x="2831733" y="3929127"/>
                </a:lnTo>
                <a:lnTo>
                  <a:pt x="2836582" y="3926399"/>
                </a:lnTo>
                <a:lnTo>
                  <a:pt x="2841245" y="3925900"/>
                </a:lnTo>
                <a:cubicBezTo>
                  <a:pt x="2844642" y="3926919"/>
                  <a:pt x="2848039" y="3928278"/>
                  <a:pt x="2850757" y="3926919"/>
                </a:cubicBezTo>
                <a:cubicBezTo>
                  <a:pt x="2853474" y="3926919"/>
                  <a:pt x="2856192" y="3925560"/>
                  <a:pt x="2858909" y="3924201"/>
                </a:cubicBezTo>
                <a:lnTo>
                  <a:pt x="2861658" y="3923285"/>
                </a:lnTo>
                <a:lnTo>
                  <a:pt x="2861627" y="3924201"/>
                </a:lnTo>
                <a:lnTo>
                  <a:pt x="2880651" y="3924201"/>
                </a:lnTo>
                <a:lnTo>
                  <a:pt x="2883367" y="3924201"/>
                </a:lnTo>
                <a:lnTo>
                  <a:pt x="2883367" y="3922390"/>
                </a:lnTo>
                <a:lnTo>
                  <a:pt x="2884726" y="3921484"/>
                </a:lnTo>
                <a:cubicBezTo>
                  <a:pt x="2886085" y="3920125"/>
                  <a:pt x="2887444" y="3918766"/>
                  <a:pt x="2888803" y="3918766"/>
                </a:cubicBezTo>
                <a:cubicBezTo>
                  <a:pt x="2894239" y="3918766"/>
                  <a:pt x="2896955" y="3921483"/>
                  <a:pt x="2899673" y="3918766"/>
                </a:cubicBezTo>
                <a:cubicBezTo>
                  <a:pt x="2902391" y="3916048"/>
                  <a:pt x="2899673" y="3905178"/>
                  <a:pt x="2902391" y="3902460"/>
                </a:cubicBezTo>
                <a:cubicBezTo>
                  <a:pt x="2905109" y="3897025"/>
                  <a:pt x="2902391" y="3902460"/>
                  <a:pt x="2907827" y="3899743"/>
                </a:cubicBezTo>
                <a:cubicBezTo>
                  <a:pt x="2907827" y="3899743"/>
                  <a:pt x="2910543" y="3897025"/>
                  <a:pt x="2910543" y="3894307"/>
                </a:cubicBezTo>
                <a:cubicBezTo>
                  <a:pt x="2915979" y="3891590"/>
                  <a:pt x="2921415" y="3894307"/>
                  <a:pt x="2924131" y="3891590"/>
                </a:cubicBezTo>
                <a:cubicBezTo>
                  <a:pt x="2926849" y="3888872"/>
                  <a:pt x="2926849" y="3883437"/>
                  <a:pt x="2929567" y="3880719"/>
                </a:cubicBezTo>
                <a:cubicBezTo>
                  <a:pt x="2932285" y="3880719"/>
                  <a:pt x="2935003" y="3883437"/>
                  <a:pt x="2937719" y="3880719"/>
                </a:cubicBezTo>
                <a:cubicBezTo>
                  <a:pt x="2937719" y="3878002"/>
                  <a:pt x="2937719" y="3875284"/>
                  <a:pt x="2940437" y="3875284"/>
                </a:cubicBezTo>
                <a:cubicBezTo>
                  <a:pt x="2943155" y="3872567"/>
                  <a:pt x="2948591" y="3875284"/>
                  <a:pt x="2951307" y="3872567"/>
                </a:cubicBezTo>
                <a:cubicBezTo>
                  <a:pt x="2954025" y="3869849"/>
                  <a:pt x="2951307" y="3867131"/>
                  <a:pt x="2954025" y="3867131"/>
                </a:cubicBezTo>
                <a:cubicBezTo>
                  <a:pt x="2954025" y="3867131"/>
                  <a:pt x="2956743" y="3867131"/>
                  <a:pt x="2959461" y="3867131"/>
                </a:cubicBezTo>
                <a:cubicBezTo>
                  <a:pt x="2962179" y="3867131"/>
                  <a:pt x="2964895" y="3856261"/>
                  <a:pt x="2967613" y="3853544"/>
                </a:cubicBezTo>
                <a:cubicBezTo>
                  <a:pt x="2967613" y="3850826"/>
                  <a:pt x="2973049" y="3853544"/>
                  <a:pt x="2973049" y="3850826"/>
                </a:cubicBezTo>
                <a:cubicBezTo>
                  <a:pt x="2973049" y="3848108"/>
                  <a:pt x="2973049" y="3848108"/>
                  <a:pt x="2973049" y="3845391"/>
                </a:cubicBezTo>
                <a:cubicBezTo>
                  <a:pt x="2975767" y="3842673"/>
                  <a:pt x="2981201" y="3839956"/>
                  <a:pt x="2983919" y="3837238"/>
                </a:cubicBezTo>
                <a:cubicBezTo>
                  <a:pt x="2986637" y="3837238"/>
                  <a:pt x="2983919" y="3831803"/>
                  <a:pt x="2986637" y="3831803"/>
                </a:cubicBezTo>
                <a:cubicBezTo>
                  <a:pt x="2989355" y="3831803"/>
                  <a:pt x="2992071" y="3834520"/>
                  <a:pt x="2994789" y="3831803"/>
                </a:cubicBezTo>
                <a:cubicBezTo>
                  <a:pt x="3000225" y="3829085"/>
                  <a:pt x="3008377" y="3815497"/>
                  <a:pt x="3013813" y="3812780"/>
                </a:cubicBezTo>
                <a:cubicBezTo>
                  <a:pt x="3016531" y="3812780"/>
                  <a:pt x="3019247" y="3812780"/>
                  <a:pt x="3021965" y="3810062"/>
                </a:cubicBezTo>
                <a:cubicBezTo>
                  <a:pt x="3032835" y="3796474"/>
                  <a:pt x="3038271" y="3761146"/>
                  <a:pt x="3049141" y="3752993"/>
                </a:cubicBezTo>
                <a:cubicBezTo>
                  <a:pt x="3054577" y="3747558"/>
                  <a:pt x="3079035" y="3758428"/>
                  <a:pt x="3089905" y="3752993"/>
                </a:cubicBezTo>
                <a:cubicBezTo>
                  <a:pt x="3095341" y="3752993"/>
                  <a:pt x="3095341" y="3752993"/>
                  <a:pt x="3098057" y="3752993"/>
                </a:cubicBezTo>
                <a:cubicBezTo>
                  <a:pt x="3098057" y="3750275"/>
                  <a:pt x="3098057" y="3750275"/>
                  <a:pt x="3098057" y="3750275"/>
                </a:cubicBezTo>
                <a:cubicBezTo>
                  <a:pt x="3098057" y="3747558"/>
                  <a:pt x="3098057" y="3747558"/>
                  <a:pt x="3098057" y="3747558"/>
                </a:cubicBezTo>
                <a:cubicBezTo>
                  <a:pt x="3089905" y="3742122"/>
                  <a:pt x="3081753" y="3752993"/>
                  <a:pt x="3073599" y="3747558"/>
                </a:cubicBezTo>
                <a:cubicBezTo>
                  <a:pt x="3062729" y="3747558"/>
                  <a:pt x="3062729" y="3744840"/>
                  <a:pt x="3057293" y="3742122"/>
                </a:cubicBezTo>
                <a:cubicBezTo>
                  <a:pt x="3057293" y="3723099"/>
                  <a:pt x="3070881" y="3714947"/>
                  <a:pt x="3073599" y="3695923"/>
                </a:cubicBezTo>
                <a:cubicBezTo>
                  <a:pt x="3070881" y="3695923"/>
                  <a:pt x="3070881" y="3695923"/>
                  <a:pt x="3068165" y="3695923"/>
                </a:cubicBezTo>
                <a:cubicBezTo>
                  <a:pt x="3060011" y="3698641"/>
                  <a:pt x="3057293" y="3723099"/>
                  <a:pt x="3051859" y="3731252"/>
                </a:cubicBezTo>
                <a:cubicBezTo>
                  <a:pt x="3049141" y="3733970"/>
                  <a:pt x="3046423" y="3736687"/>
                  <a:pt x="3043705" y="3739405"/>
                </a:cubicBezTo>
                <a:cubicBezTo>
                  <a:pt x="3043705" y="3744840"/>
                  <a:pt x="3040989" y="3747558"/>
                  <a:pt x="3040989" y="3752993"/>
                </a:cubicBezTo>
                <a:cubicBezTo>
                  <a:pt x="3038271" y="3758428"/>
                  <a:pt x="3030119" y="3761146"/>
                  <a:pt x="3027401" y="3766581"/>
                </a:cubicBezTo>
                <a:cubicBezTo>
                  <a:pt x="3021965" y="3777451"/>
                  <a:pt x="3021965" y="3788321"/>
                  <a:pt x="3016531" y="3796474"/>
                </a:cubicBezTo>
                <a:cubicBezTo>
                  <a:pt x="3013813" y="3801909"/>
                  <a:pt x="3011095" y="3799192"/>
                  <a:pt x="3008377" y="3804627"/>
                </a:cubicBezTo>
                <a:cubicBezTo>
                  <a:pt x="3005659" y="3804627"/>
                  <a:pt x="3005659" y="3804627"/>
                  <a:pt x="3002943" y="3804627"/>
                </a:cubicBezTo>
                <a:cubicBezTo>
                  <a:pt x="3002943" y="3804627"/>
                  <a:pt x="3002943" y="3801909"/>
                  <a:pt x="3002943" y="3801909"/>
                </a:cubicBezTo>
                <a:cubicBezTo>
                  <a:pt x="3002943" y="3796474"/>
                  <a:pt x="2997507" y="3777451"/>
                  <a:pt x="3000225" y="3772016"/>
                </a:cubicBezTo>
                <a:cubicBezTo>
                  <a:pt x="2997507" y="3772016"/>
                  <a:pt x="2997507" y="3769298"/>
                  <a:pt x="2994789" y="3769298"/>
                </a:cubicBezTo>
                <a:cubicBezTo>
                  <a:pt x="2992071" y="3766581"/>
                  <a:pt x="2989355" y="3758428"/>
                  <a:pt x="2989355" y="3755710"/>
                </a:cubicBezTo>
                <a:cubicBezTo>
                  <a:pt x="2986637" y="3752993"/>
                  <a:pt x="2989355" y="3747558"/>
                  <a:pt x="2989355" y="3744840"/>
                </a:cubicBezTo>
                <a:cubicBezTo>
                  <a:pt x="2986637" y="3739405"/>
                  <a:pt x="2981201" y="3731252"/>
                  <a:pt x="2973049" y="3728534"/>
                </a:cubicBezTo>
                <a:cubicBezTo>
                  <a:pt x="2975767" y="3712229"/>
                  <a:pt x="2983919" y="3695923"/>
                  <a:pt x="2986637" y="3682335"/>
                </a:cubicBezTo>
                <a:cubicBezTo>
                  <a:pt x="2989355" y="3674183"/>
                  <a:pt x="2986637" y="3671465"/>
                  <a:pt x="2989355" y="3663312"/>
                </a:cubicBezTo>
                <a:cubicBezTo>
                  <a:pt x="2992071" y="3657877"/>
                  <a:pt x="2994789" y="3655160"/>
                  <a:pt x="2997507" y="3649724"/>
                </a:cubicBezTo>
                <a:cubicBezTo>
                  <a:pt x="3021965" y="3652442"/>
                  <a:pt x="3032835" y="3649724"/>
                  <a:pt x="3051859" y="3641572"/>
                </a:cubicBezTo>
                <a:cubicBezTo>
                  <a:pt x="3051859" y="3638854"/>
                  <a:pt x="3051859" y="3638854"/>
                  <a:pt x="3051859" y="3638854"/>
                </a:cubicBezTo>
                <a:cubicBezTo>
                  <a:pt x="3051859" y="3636136"/>
                  <a:pt x="3051859" y="3636136"/>
                  <a:pt x="3051859" y="3633419"/>
                </a:cubicBezTo>
                <a:cubicBezTo>
                  <a:pt x="3040989" y="3633419"/>
                  <a:pt x="3021965" y="3647007"/>
                  <a:pt x="3008377" y="3638854"/>
                </a:cubicBezTo>
                <a:cubicBezTo>
                  <a:pt x="3008377" y="3638854"/>
                  <a:pt x="3005659" y="3638854"/>
                  <a:pt x="3005659" y="3638854"/>
                </a:cubicBezTo>
                <a:cubicBezTo>
                  <a:pt x="3005659" y="3633419"/>
                  <a:pt x="3019247" y="3592655"/>
                  <a:pt x="3021965" y="3589937"/>
                </a:cubicBezTo>
                <a:cubicBezTo>
                  <a:pt x="3021965" y="3587220"/>
                  <a:pt x="3021965" y="3584502"/>
                  <a:pt x="3019247" y="3581784"/>
                </a:cubicBezTo>
                <a:close/>
                <a:moveTo>
                  <a:pt x="1410431" y="3573632"/>
                </a:moveTo>
                <a:cubicBezTo>
                  <a:pt x="1404996" y="3576349"/>
                  <a:pt x="1404996" y="3579067"/>
                  <a:pt x="1402278" y="3581784"/>
                </a:cubicBezTo>
                <a:cubicBezTo>
                  <a:pt x="1404996" y="3587220"/>
                  <a:pt x="1407714" y="3587220"/>
                  <a:pt x="1410431" y="3592655"/>
                </a:cubicBezTo>
                <a:cubicBezTo>
                  <a:pt x="1415866" y="3603525"/>
                  <a:pt x="1415866" y="3614396"/>
                  <a:pt x="1415866" y="3625266"/>
                </a:cubicBezTo>
                <a:lnTo>
                  <a:pt x="1434890" y="3625266"/>
                </a:lnTo>
                <a:lnTo>
                  <a:pt x="1438790" y="3620767"/>
                </a:lnTo>
                <a:lnTo>
                  <a:pt x="1434890" y="3619831"/>
                </a:lnTo>
                <a:cubicBezTo>
                  <a:pt x="1426737" y="3617113"/>
                  <a:pt x="1429454" y="3608960"/>
                  <a:pt x="1426737" y="3600808"/>
                </a:cubicBezTo>
                <a:cubicBezTo>
                  <a:pt x="1426737" y="3598090"/>
                  <a:pt x="1415866" y="3579067"/>
                  <a:pt x="1415866" y="3579067"/>
                </a:cubicBezTo>
                <a:cubicBezTo>
                  <a:pt x="1413149" y="3576349"/>
                  <a:pt x="1413149" y="3579067"/>
                  <a:pt x="1410431" y="3573632"/>
                </a:cubicBezTo>
                <a:close/>
                <a:moveTo>
                  <a:pt x="4856342" y="3562761"/>
                </a:moveTo>
                <a:lnTo>
                  <a:pt x="4856342" y="3584502"/>
                </a:lnTo>
                <a:lnTo>
                  <a:pt x="4872648" y="3584502"/>
                </a:lnTo>
                <a:cubicBezTo>
                  <a:pt x="4867213" y="3562761"/>
                  <a:pt x="4872648" y="3573632"/>
                  <a:pt x="4856342" y="3562761"/>
                </a:cubicBezTo>
                <a:close/>
                <a:moveTo>
                  <a:pt x="2622479" y="3560044"/>
                </a:moveTo>
                <a:cubicBezTo>
                  <a:pt x="2622479" y="3560044"/>
                  <a:pt x="2625197" y="3560044"/>
                  <a:pt x="2625197" y="3560044"/>
                </a:cubicBezTo>
                <a:cubicBezTo>
                  <a:pt x="2630632" y="3560044"/>
                  <a:pt x="2636067" y="3560044"/>
                  <a:pt x="2641502" y="3560044"/>
                </a:cubicBezTo>
                <a:cubicBezTo>
                  <a:pt x="2638785" y="3570914"/>
                  <a:pt x="2630632" y="3576349"/>
                  <a:pt x="2625197" y="3584502"/>
                </a:cubicBezTo>
                <a:cubicBezTo>
                  <a:pt x="2625197" y="3589937"/>
                  <a:pt x="2622479" y="3598090"/>
                  <a:pt x="2622479" y="3603525"/>
                </a:cubicBezTo>
                <a:cubicBezTo>
                  <a:pt x="2619762" y="3611678"/>
                  <a:pt x="2617044" y="3622548"/>
                  <a:pt x="2614326" y="3630701"/>
                </a:cubicBezTo>
                <a:cubicBezTo>
                  <a:pt x="2614326" y="3636136"/>
                  <a:pt x="2614326" y="3644289"/>
                  <a:pt x="2614326" y="3649724"/>
                </a:cubicBezTo>
                <a:cubicBezTo>
                  <a:pt x="2611609" y="3660595"/>
                  <a:pt x="2608891" y="3668747"/>
                  <a:pt x="2606174" y="3679618"/>
                </a:cubicBezTo>
                <a:cubicBezTo>
                  <a:pt x="2603456" y="3682335"/>
                  <a:pt x="2600738" y="3682335"/>
                  <a:pt x="2598021" y="3685053"/>
                </a:cubicBezTo>
                <a:cubicBezTo>
                  <a:pt x="2589868" y="3685053"/>
                  <a:pt x="2589868" y="3685053"/>
                  <a:pt x="2584433" y="3682335"/>
                </a:cubicBezTo>
                <a:cubicBezTo>
                  <a:pt x="2584433" y="3674183"/>
                  <a:pt x="2589868" y="3674183"/>
                  <a:pt x="2592586" y="3663312"/>
                </a:cubicBezTo>
                <a:cubicBezTo>
                  <a:pt x="2595303" y="3655159"/>
                  <a:pt x="2595303" y="3614396"/>
                  <a:pt x="2592586" y="3606243"/>
                </a:cubicBezTo>
                <a:cubicBezTo>
                  <a:pt x="2595303" y="3598090"/>
                  <a:pt x="2598021" y="3581784"/>
                  <a:pt x="2592586" y="3576349"/>
                </a:cubicBezTo>
                <a:cubicBezTo>
                  <a:pt x="2595303" y="3565479"/>
                  <a:pt x="2598021" y="3570914"/>
                  <a:pt x="2603456" y="3568196"/>
                </a:cubicBezTo>
                <a:cubicBezTo>
                  <a:pt x="2603456" y="3565479"/>
                  <a:pt x="2606174" y="3565479"/>
                  <a:pt x="2606174" y="3562761"/>
                </a:cubicBezTo>
                <a:cubicBezTo>
                  <a:pt x="2608891" y="3560044"/>
                  <a:pt x="2617044" y="3562761"/>
                  <a:pt x="2622479" y="3560044"/>
                </a:cubicBezTo>
                <a:close/>
                <a:moveTo>
                  <a:pt x="540801" y="3543738"/>
                </a:moveTo>
                <a:cubicBezTo>
                  <a:pt x="529931" y="3543738"/>
                  <a:pt x="516343" y="3546456"/>
                  <a:pt x="505472" y="3549173"/>
                </a:cubicBezTo>
                <a:cubicBezTo>
                  <a:pt x="502755" y="3565479"/>
                  <a:pt x="508190" y="3595372"/>
                  <a:pt x="521778" y="3598090"/>
                </a:cubicBezTo>
                <a:cubicBezTo>
                  <a:pt x="519060" y="3573632"/>
                  <a:pt x="562542" y="3570914"/>
                  <a:pt x="540801" y="3543738"/>
                </a:cubicBezTo>
                <a:close/>
                <a:moveTo>
                  <a:pt x="2521929" y="3535586"/>
                </a:moveTo>
                <a:cubicBezTo>
                  <a:pt x="2521929" y="3551891"/>
                  <a:pt x="2513776" y="3551891"/>
                  <a:pt x="2511058" y="3562762"/>
                </a:cubicBezTo>
                <a:cubicBezTo>
                  <a:pt x="2502905" y="3562762"/>
                  <a:pt x="2483882" y="3560044"/>
                  <a:pt x="2481165" y="3557327"/>
                </a:cubicBezTo>
                <a:cubicBezTo>
                  <a:pt x="2481165" y="3554609"/>
                  <a:pt x="2481165" y="3557327"/>
                  <a:pt x="2481165" y="3554609"/>
                </a:cubicBezTo>
                <a:cubicBezTo>
                  <a:pt x="2486600" y="3549174"/>
                  <a:pt x="2494753" y="3546456"/>
                  <a:pt x="2497470" y="3538303"/>
                </a:cubicBezTo>
                <a:cubicBezTo>
                  <a:pt x="2505623" y="3535586"/>
                  <a:pt x="2511058" y="3535586"/>
                  <a:pt x="2521929" y="3535586"/>
                </a:cubicBezTo>
                <a:close/>
                <a:moveTo>
                  <a:pt x="2598020" y="3511127"/>
                </a:moveTo>
                <a:cubicBezTo>
                  <a:pt x="2608891" y="3511127"/>
                  <a:pt x="2611608" y="3524716"/>
                  <a:pt x="2619761" y="3530151"/>
                </a:cubicBezTo>
                <a:cubicBezTo>
                  <a:pt x="2625196" y="3530151"/>
                  <a:pt x="2627914" y="3530151"/>
                  <a:pt x="2633349" y="3530151"/>
                </a:cubicBezTo>
                <a:cubicBezTo>
                  <a:pt x="2636067" y="3530151"/>
                  <a:pt x="2646937" y="3532869"/>
                  <a:pt x="2649654" y="3535586"/>
                </a:cubicBezTo>
                <a:cubicBezTo>
                  <a:pt x="2655090" y="3535586"/>
                  <a:pt x="2657807" y="3535586"/>
                  <a:pt x="2660525" y="3535586"/>
                </a:cubicBezTo>
                <a:cubicBezTo>
                  <a:pt x="2657807" y="3538304"/>
                  <a:pt x="2649654" y="3543739"/>
                  <a:pt x="2646937" y="3549174"/>
                </a:cubicBezTo>
                <a:cubicBezTo>
                  <a:pt x="2638784" y="3549174"/>
                  <a:pt x="2619761" y="3546456"/>
                  <a:pt x="2614326" y="3551892"/>
                </a:cubicBezTo>
                <a:cubicBezTo>
                  <a:pt x="2603455" y="3551892"/>
                  <a:pt x="2606173" y="3549174"/>
                  <a:pt x="2600738" y="3543739"/>
                </a:cubicBezTo>
                <a:cubicBezTo>
                  <a:pt x="2600738" y="3543739"/>
                  <a:pt x="2595303" y="3546456"/>
                  <a:pt x="2592585" y="3549174"/>
                </a:cubicBezTo>
                <a:cubicBezTo>
                  <a:pt x="2589867" y="3551892"/>
                  <a:pt x="2592585" y="3554609"/>
                  <a:pt x="2589867" y="3557327"/>
                </a:cubicBezTo>
                <a:cubicBezTo>
                  <a:pt x="2584432" y="3562762"/>
                  <a:pt x="2570844" y="3570915"/>
                  <a:pt x="2565409" y="3573632"/>
                </a:cubicBezTo>
                <a:cubicBezTo>
                  <a:pt x="2554539" y="3576350"/>
                  <a:pt x="2535516" y="3568197"/>
                  <a:pt x="2527363" y="3565480"/>
                </a:cubicBezTo>
                <a:cubicBezTo>
                  <a:pt x="2527363" y="3551892"/>
                  <a:pt x="2535516" y="3535586"/>
                  <a:pt x="2540951" y="3530151"/>
                </a:cubicBezTo>
                <a:cubicBezTo>
                  <a:pt x="2543668" y="3530151"/>
                  <a:pt x="2546386" y="3527433"/>
                  <a:pt x="2549104" y="3527433"/>
                </a:cubicBezTo>
                <a:cubicBezTo>
                  <a:pt x="2551821" y="3527433"/>
                  <a:pt x="2554539" y="3527433"/>
                  <a:pt x="2557256" y="3527433"/>
                </a:cubicBezTo>
                <a:cubicBezTo>
                  <a:pt x="2562692" y="3524716"/>
                  <a:pt x="2565409" y="3521998"/>
                  <a:pt x="2570844" y="3519281"/>
                </a:cubicBezTo>
                <a:cubicBezTo>
                  <a:pt x="2584432" y="3513845"/>
                  <a:pt x="2587150" y="3521998"/>
                  <a:pt x="2598020" y="3511127"/>
                </a:cubicBezTo>
                <a:close/>
                <a:moveTo>
                  <a:pt x="1520155" y="3505352"/>
                </a:moveTo>
                <a:cubicBezTo>
                  <a:pt x="1521854" y="3506371"/>
                  <a:pt x="1523212" y="3508410"/>
                  <a:pt x="1521853" y="3511127"/>
                </a:cubicBezTo>
                <a:cubicBezTo>
                  <a:pt x="1524571" y="3513844"/>
                  <a:pt x="1538159" y="3530150"/>
                  <a:pt x="1538159" y="3532868"/>
                </a:cubicBezTo>
                <a:cubicBezTo>
                  <a:pt x="1538159" y="3538303"/>
                  <a:pt x="1535441" y="3541020"/>
                  <a:pt x="1538159" y="3546456"/>
                </a:cubicBezTo>
                <a:cubicBezTo>
                  <a:pt x="1540876" y="3551891"/>
                  <a:pt x="1549029" y="3557326"/>
                  <a:pt x="1551747" y="3562761"/>
                </a:cubicBezTo>
                <a:cubicBezTo>
                  <a:pt x="1557182" y="3568196"/>
                  <a:pt x="1551747" y="3573632"/>
                  <a:pt x="1554464" y="3581784"/>
                </a:cubicBezTo>
                <a:cubicBezTo>
                  <a:pt x="1554464" y="3581784"/>
                  <a:pt x="1557182" y="3584502"/>
                  <a:pt x="1557182" y="3584502"/>
                </a:cubicBezTo>
                <a:cubicBezTo>
                  <a:pt x="1557182" y="3584502"/>
                  <a:pt x="1559899" y="3600808"/>
                  <a:pt x="1559899" y="3606243"/>
                </a:cubicBezTo>
                <a:cubicBezTo>
                  <a:pt x="1551747" y="3614396"/>
                  <a:pt x="1546311" y="3630701"/>
                  <a:pt x="1535441" y="3636136"/>
                </a:cubicBezTo>
                <a:cubicBezTo>
                  <a:pt x="1532724" y="3636136"/>
                  <a:pt x="1532724" y="3636136"/>
                  <a:pt x="1530006" y="3636136"/>
                </a:cubicBezTo>
                <a:cubicBezTo>
                  <a:pt x="1530006" y="3633419"/>
                  <a:pt x="1530006" y="3633419"/>
                  <a:pt x="1530006" y="3630701"/>
                </a:cubicBezTo>
                <a:cubicBezTo>
                  <a:pt x="1521853" y="3625266"/>
                  <a:pt x="1519136" y="3614396"/>
                  <a:pt x="1513700" y="3606243"/>
                </a:cubicBezTo>
                <a:cubicBezTo>
                  <a:pt x="1508265" y="3600808"/>
                  <a:pt x="1497395" y="3598090"/>
                  <a:pt x="1491960" y="3595372"/>
                </a:cubicBezTo>
                <a:cubicBezTo>
                  <a:pt x="1486524" y="3592655"/>
                  <a:pt x="1489242" y="3587220"/>
                  <a:pt x="1486524" y="3581784"/>
                </a:cubicBezTo>
                <a:cubicBezTo>
                  <a:pt x="1486524" y="3581784"/>
                  <a:pt x="1483807" y="3579067"/>
                  <a:pt x="1483807" y="3579067"/>
                </a:cubicBezTo>
                <a:cubicBezTo>
                  <a:pt x="1486524" y="3573632"/>
                  <a:pt x="1483807" y="3570914"/>
                  <a:pt x="1483807" y="3565479"/>
                </a:cubicBezTo>
                <a:cubicBezTo>
                  <a:pt x="1483807" y="3560044"/>
                  <a:pt x="1486524" y="3549173"/>
                  <a:pt x="1489242" y="3543738"/>
                </a:cubicBezTo>
                <a:cubicBezTo>
                  <a:pt x="1491960" y="3535585"/>
                  <a:pt x="1500112" y="3527432"/>
                  <a:pt x="1505548" y="3519280"/>
                </a:cubicBezTo>
                <a:cubicBezTo>
                  <a:pt x="1510983" y="3513844"/>
                  <a:pt x="1510983" y="3508409"/>
                  <a:pt x="1516418" y="3505692"/>
                </a:cubicBezTo>
                <a:cubicBezTo>
                  <a:pt x="1516418" y="3504333"/>
                  <a:pt x="1518457" y="3504333"/>
                  <a:pt x="1520155" y="3505352"/>
                </a:cubicBezTo>
                <a:close/>
                <a:moveTo>
                  <a:pt x="4774093" y="3493505"/>
                </a:moveTo>
                <a:cubicBezTo>
                  <a:pt x="4770738" y="3494142"/>
                  <a:pt x="4767341" y="3496180"/>
                  <a:pt x="4763944" y="3500256"/>
                </a:cubicBezTo>
                <a:lnTo>
                  <a:pt x="4772097" y="3513844"/>
                </a:lnTo>
                <a:lnTo>
                  <a:pt x="4801990" y="3508409"/>
                </a:lnTo>
                <a:cubicBezTo>
                  <a:pt x="4793837" y="3502294"/>
                  <a:pt x="4784156" y="3491594"/>
                  <a:pt x="4774093" y="3493505"/>
                </a:cubicBezTo>
                <a:close/>
                <a:moveTo>
                  <a:pt x="2568128" y="3478517"/>
                </a:moveTo>
                <a:cubicBezTo>
                  <a:pt x="2568128" y="3478517"/>
                  <a:pt x="2570845" y="3478517"/>
                  <a:pt x="2570845" y="3478517"/>
                </a:cubicBezTo>
                <a:cubicBezTo>
                  <a:pt x="2573563" y="3486670"/>
                  <a:pt x="2576281" y="3492105"/>
                  <a:pt x="2576281" y="3500257"/>
                </a:cubicBezTo>
                <a:cubicBezTo>
                  <a:pt x="2570845" y="3500257"/>
                  <a:pt x="2565410" y="3502975"/>
                  <a:pt x="2559975" y="3505693"/>
                </a:cubicBezTo>
                <a:cubicBezTo>
                  <a:pt x="2549105" y="3505693"/>
                  <a:pt x="2551822" y="3502975"/>
                  <a:pt x="2549105" y="3502975"/>
                </a:cubicBezTo>
                <a:cubicBezTo>
                  <a:pt x="2554540" y="3492105"/>
                  <a:pt x="2565410" y="3489387"/>
                  <a:pt x="2568128" y="3478517"/>
                </a:cubicBezTo>
                <a:close/>
                <a:moveTo>
                  <a:pt x="4731333" y="3470363"/>
                </a:moveTo>
                <a:lnTo>
                  <a:pt x="4731333" y="3486669"/>
                </a:lnTo>
                <a:lnTo>
                  <a:pt x="4747638" y="3483951"/>
                </a:lnTo>
                <a:close/>
                <a:moveTo>
                  <a:pt x="1451196" y="3467645"/>
                </a:moveTo>
                <a:cubicBezTo>
                  <a:pt x="1453913" y="3467645"/>
                  <a:pt x="1456631" y="3467645"/>
                  <a:pt x="1459348" y="3470363"/>
                </a:cubicBezTo>
                <a:cubicBezTo>
                  <a:pt x="1462066" y="3473081"/>
                  <a:pt x="1459348" y="3473081"/>
                  <a:pt x="1462066" y="3475799"/>
                </a:cubicBezTo>
                <a:cubicBezTo>
                  <a:pt x="1464784" y="3478516"/>
                  <a:pt x="1486524" y="3486669"/>
                  <a:pt x="1489242" y="3486669"/>
                </a:cubicBezTo>
                <a:cubicBezTo>
                  <a:pt x="1489242" y="3486669"/>
                  <a:pt x="1491960" y="3486669"/>
                  <a:pt x="1494677" y="3486669"/>
                </a:cubicBezTo>
                <a:cubicBezTo>
                  <a:pt x="1494677" y="3489387"/>
                  <a:pt x="1497395" y="3492104"/>
                  <a:pt x="1502830" y="3494822"/>
                </a:cubicBezTo>
                <a:cubicBezTo>
                  <a:pt x="1500112" y="3511127"/>
                  <a:pt x="1481089" y="3519280"/>
                  <a:pt x="1475654" y="3535586"/>
                </a:cubicBezTo>
                <a:cubicBezTo>
                  <a:pt x="1472936" y="3535586"/>
                  <a:pt x="1472936" y="3535586"/>
                  <a:pt x="1470219" y="3535586"/>
                </a:cubicBezTo>
                <a:cubicBezTo>
                  <a:pt x="1470219" y="3527433"/>
                  <a:pt x="1464784" y="3524715"/>
                  <a:pt x="1467501" y="3516562"/>
                </a:cubicBezTo>
                <a:cubicBezTo>
                  <a:pt x="1467501" y="3516562"/>
                  <a:pt x="1467501" y="3513845"/>
                  <a:pt x="1467501" y="3513845"/>
                </a:cubicBezTo>
                <a:cubicBezTo>
                  <a:pt x="1467501" y="3513845"/>
                  <a:pt x="1464784" y="3511127"/>
                  <a:pt x="1464784" y="3511127"/>
                </a:cubicBezTo>
                <a:cubicBezTo>
                  <a:pt x="1462066" y="3505692"/>
                  <a:pt x="1459348" y="3494822"/>
                  <a:pt x="1456631" y="3489387"/>
                </a:cubicBezTo>
                <a:cubicBezTo>
                  <a:pt x="1456631" y="3489387"/>
                  <a:pt x="1456631" y="3486669"/>
                  <a:pt x="1456631" y="3483951"/>
                </a:cubicBezTo>
                <a:cubicBezTo>
                  <a:pt x="1456631" y="3483951"/>
                  <a:pt x="1453913" y="3481234"/>
                  <a:pt x="1453913" y="3481234"/>
                </a:cubicBezTo>
                <a:cubicBezTo>
                  <a:pt x="1453913" y="3475799"/>
                  <a:pt x="1451196" y="3473081"/>
                  <a:pt x="1451196" y="3467645"/>
                </a:cubicBezTo>
                <a:close/>
                <a:moveTo>
                  <a:pt x="1530006" y="3462210"/>
                </a:moveTo>
                <a:cubicBezTo>
                  <a:pt x="1535441" y="3462210"/>
                  <a:pt x="1535441" y="3464927"/>
                  <a:pt x="1538158" y="3467645"/>
                </a:cubicBezTo>
                <a:cubicBezTo>
                  <a:pt x="1543594" y="3467645"/>
                  <a:pt x="1546311" y="3467645"/>
                  <a:pt x="1549029" y="3467645"/>
                </a:cubicBezTo>
                <a:cubicBezTo>
                  <a:pt x="1551746" y="3470363"/>
                  <a:pt x="1557181" y="3478515"/>
                  <a:pt x="1559899" y="3481233"/>
                </a:cubicBezTo>
                <a:cubicBezTo>
                  <a:pt x="1565334" y="3478515"/>
                  <a:pt x="1568052" y="3473080"/>
                  <a:pt x="1576205" y="3470363"/>
                </a:cubicBezTo>
                <a:cubicBezTo>
                  <a:pt x="1581640" y="3470363"/>
                  <a:pt x="1584357" y="3473080"/>
                  <a:pt x="1587075" y="3473080"/>
                </a:cubicBezTo>
                <a:cubicBezTo>
                  <a:pt x="1592510" y="3475798"/>
                  <a:pt x="1606098" y="3473080"/>
                  <a:pt x="1616969" y="3475798"/>
                </a:cubicBezTo>
                <a:cubicBezTo>
                  <a:pt x="1622404" y="3478515"/>
                  <a:pt x="1627840" y="3481233"/>
                  <a:pt x="1633275" y="3483951"/>
                </a:cubicBezTo>
                <a:cubicBezTo>
                  <a:pt x="1633275" y="3489386"/>
                  <a:pt x="1627840" y="3494821"/>
                  <a:pt x="1627840" y="3500256"/>
                </a:cubicBezTo>
                <a:cubicBezTo>
                  <a:pt x="1625121" y="3508409"/>
                  <a:pt x="1630558" y="3513844"/>
                  <a:pt x="1627840" y="3524714"/>
                </a:cubicBezTo>
                <a:cubicBezTo>
                  <a:pt x="1622404" y="3546455"/>
                  <a:pt x="1597945" y="3584501"/>
                  <a:pt x="1573487" y="3584501"/>
                </a:cubicBezTo>
                <a:cubicBezTo>
                  <a:pt x="1573487" y="3576349"/>
                  <a:pt x="1565334" y="3549173"/>
                  <a:pt x="1562617" y="3543738"/>
                </a:cubicBezTo>
                <a:cubicBezTo>
                  <a:pt x="1559899" y="3543738"/>
                  <a:pt x="1559899" y="3541020"/>
                  <a:pt x="1557181" y="3541020"/>
                </a:cubicBezTo>
                <a:cubicBezTo>
                  <a:pt x="1554464" y="3535585"/>
                  <a:pt x="1554464" y="3527432"/>
                  <a:pt x="1551746" y="3521997"/>
                </a:cubicBezTo>
                <a:cubicBezTo>
                  <a:pt x="1551746" y="3516562"/>
                  <a:pt x="1546311" y="3513844"/>
                  <a:pt x="1543594" y="3511126"/>
                </a:cubicBezTo>
                <a:cubicBezTo>
                  <a:pt x="1540876" y="3508409"/>
                  <a:pt x="1543594" y="3505691"/>
                  <a:pt x="1540876" y="3500256"/>
                </a:cubicBezTo>
                <a:cubicBezTo>
                  <a:pt x="1535441" y="3492103"/>
                  <a:pt x="1527288" y="3492103"/>
                  <a:pt x="1524570" y="3483951"/>
                </a:cubicBezTo>
                <a:cubicBezTo>
                  <a:pt x="1521853" y="3481233"/>
                  <a:pt x="1530006" y="3467645"/>
                  <a:pt x="1530006" y="3462210"/>
                </a:cubicBezTo>
                <a:close/>
                <a:moveTo>
                  <a:pt x="2646938" y="3443188"/>
                </a:moveTo>
                <a:cubicBezTo>
                  <a:pt x="2652373" y="3445905"/>
                  <a:pt x="2657808" y="3448623"/>
                  <a:pt x="2668678" y="3448623"/>
                </a:cubicBezTo>
                <a:cubicBezTo>
                  <a:pt x="2668678" y="3451340"/>
                  <a:pt x="2668678" y="3451340"/>
                  <a:pt x="2668678" y="3454058"/>
                </a:cubicBezTo>
                <a:cubicBezTo>
                  <a:pt x="2660526" y="3459493"/>
                  <a:pt x="2652373" y="3464928"/>
                  <a:pt x="2644220" y="3470364"/>
                </a:cubicBezTo>
                <a:cubicBezTo>
                  <a:pt x="2638785" y="3470364"/>
                  <a:pt x="2636067" y="3473081"/>
                  <a:pt x="2630632" y="3473081"/>
                </a:cubicBezTo>
                <a:cubicBezTo>
                  <a:pt x="2630632" y="3473081"/>
                  <a:pt x="2630632" y="3475799"/>
                  <a:pt x="2630632" y="3475799"/>
                </a:cubicBezTo>
                <a:cubicBezTo>
                  <a:pt x="2630632" y="3475799"/>
                  <a:pt x="2627914" y="3475799"/>
                  <a:pt x="2625197" y="3475799"/>
                </a:cubicBezTo>
                <a:cubicBezTo>
                  <a:pt x="2622479" y="3475799"/>
                  <a:pt x="2622479" y="3478516"/>
                  <a:pt x="2619762" y="3481234"/>
                </a:cubicBezTo>
                <a:cubicBezTo>
                  <a:pt x="2611609" y="3486669"/>
                  <a:pt x="2608891" y="3481234"/>
                  <a:pt x="2600738" y="3483952"/>
                </a:cubicBezTo>
                <a:cubicBezTo>
                  <a:pt x="2598021" y="3483952"/>
                  <a:pt x="2595303" y="3486669"/>
                  <a:pt x="2592586" y="3489387"/>
                </a:cubicBezTo>
                <a:cubicBezTo>
                  <a:pt x="2589868" y="3486669"/>
                  <a:pt x="2581715" y="3470364"/>
                  <a:pt x="2578998" y="3467646"/>
                </a:cubicBezTo>
                <a:cubicBezTo>
                  <a:pt x="2581715" y="3459493"/>
                  <a:pt x="2589868" y="3462211"/>
                  <a:pt x="2598021" y="3459493"/>
                </a:cubicBezTo>
                <a:cubicBezTo>
                  <a:pt x="2611609" y="3454058"/>
                  <a:pt x="2630632" y="3445905"/>
                  <a:pt x="2646938" y="3445905"/>
                </a:cubicBezTo>
                <a:cubicBezTo>
                  <a:pt x="2649655" y="3445905"/>
                  <a:pt x="2649655" y="3443188"/>
                  <a:pt x="2646938" y="3443188"/>
                </a:cubicBezTo>
                <a:close/>
                <a:moveTo>
                  <a:pt x="1176718" y="3437752"/>
                </a:moveTo>
                <a:cubicBezTo>
                  <a:pt x="1174001" y="3443187"/>
                  <a:pt x="1176718" y="3459493"/>
                  <a:pt x="1182153" y="3464928"/>
                </a:cubicBezTo>
                <a:cubicBezTo>
                  <a:pt x="1184871" y="3464928"/>
                  <a:pt x="1187589" y="3467645"/>
                  <a:pt x="1190306" y="3467645"/>
                </a:cubicBezTo>
                <a:cubicBezTo>
                  <a:pt x="1198459" y="3475798"/>
                  <a:pt x="1212047" y="3505692"/>
                  <a:pt x="1203894" y="3519280"/>
                </a:cubicBezTo>
                <a:cubicBezTo>
                  <a:pt x="1203894" y="3519280"/>
                  <a:pt x="1203894" y="3521997"/>
                  <a:pt x="1203894" y="3521997"/>
                </a:cubicBezTo>
                <a:cubicBezTo>
                  <a:pt x="1198459" y="3524715"/>
                  <a:pt x="1184871" y="3524715"/>
                  <a:pt x="1179436" y="3521997"/>
                </a:cubicBezTo>
                <a:cubicBezTo>
                  <a:pt x="1179436" y="3519280"/>
                  <a:pt x="1176718" y="3519280"/>
                  <a:pt x="1176718" y="3516562"/>
                </a:cubicBezTo>
                <a:cubicBezTo>
                  <a:pt x="1171283" y="3513844"/>
                  <a:pt x="1163130" y="3516562"/>
                  <a:pt x="1157695" y="3513844"/>
                </a:cubicBezTo>
                <a:cubicBezTo>
                  <a:pt x="1141389" y="3513844"/>
                  <a:pt x="1144107" y="3500256"/>
                  <a:pt x="1133237" y="3494821"/>
                </a:cubicBezTo>
                <a:cubicBezTo>
                  <a:pt x="1133237" y="3492104"/>
                  <a:pt x="1133237" y="3492104"/>
                  <a:pt x="1133237" y="3492104"/>
                </a:cubicBezTo>
                <a:cubicBezTo>
                  <a:pt x="1133237" y="3489386"/>
                  <a:pt x="1133237" y="3486669"/>
                  <a:pt x="1133237" y="3483951"/>
                </a:cubicBezTo>
                <a:cubicBezTo>
                  <a:pt x="1127801" y="3483951"/>
                  <a:pt x="1125084" y="3481233"/>
                  <a:pt x="1119649" y="3481233"/>
                </a:cubicBezTo>
                <a:cubicBezTo>
                  <a:pt x="1116931" y="3481233"/>
                  <a:pt x="1119649" y="3481233"/>
                  <a:pt x="1116931" y="3481233"/>
                </a:cubicBezTo>
                <a:cubicBezTo>
                  <a:pt x="1116931" y="3483951"/>
                  <a:pt x="1116931" y="3483951"/>
                  <a:pt x="1116931" y="3486669"/>
                </a:cubicBezTo>
                <a:cubicBezTo>
                  <a:pt x="1122366" y="3500256"/>
                  <a:pt x="1138672" y="3505692"/>
                  <a:pt x="1141389" y="3524715"/>
                </a:cubicBezTo>
                <a:cubicBezTo>
                  <a:pt x="1149542" y="3527432"/>
                  <a:pt x="1160413" y="3521997"/>
                  <a:pt x="1168565" y="3527432"/>
                </a:cubicBezTo>
                <a:cubicBezTo>
                  <a:pt x="1168565" y="3530150"/>
                  <a:pt x="1171283" y="3530150"/>
                  <a:pt x="1171283" y="3532868"/>
                </a:cubicBezTo>
                <a:cubicBezTo>
                  <a:pt x="1176718" y="3532868"/>
                  <a:pt x="1182153" y="3535585"/>
                  <a:pt x="1187589" y="3535585"/>
                </a:cubicBezTo>
                <a:cubicBezTo>
                  <a:pt x="1190306" y="3535585"/>
                  <a:pt x="1193024" y="3538303"/>
                  <a:pt x="1193024" y="3538303"/>
                </a:cubicBezTo>
                <a:cubicBezTo>
                  <a:pt x="1198459" y="3538303"/>
                  <a:pt x="1201177" y="3535585"/>
                  <a:pt x="1209329" y="3538303"/>
                </a:cubicBezTo>
                <a:cubicBezTo>
                  <a:pt x="1212047" y="3538303"/>
                  <a:pt x="1220200" y="3543738"/>
                  <a:pt x="1220200" y="3546456"/>
                </a:cubicBezTo>
                <a:cubicBezTo>
                  <a:pt x="1220200" y="3546456"/>
                  <a:pt x="1220200" y="3549173"/>
                  <a:pt x="1220200" y="3549173"/>
                </a:cubicBezTo>
                <a:cubicBezTo>
                  <a:pt x="1220200" y="3551891"/>
                  <a:pt x="1225635" y="3549173"/>
                  <a:pt x="1225635" y="3551891"/>
                </a:cubicBezTo>
                <a:cubicBezTo>
                  <a:pt x="1229711" y="3557326"/>
                  <a:pt x="1232429" y="3564799"/>
                  <a:pt x="1234807" y="3572273"/>
                </a:cubicBezTo>
                <a:lnTo>
                  <a:pt x="1239855" y="3586698"/>
                </a:lnTo>
                <a:lnTo>
                  <a:pt x="1241474" y="3588537"/>
                </a:lnTo>
                <a:lnTo>
                  <a:pt x="1246313" y="3597320"/>
                </a:lnTo>
                <a:lnTo>
                  <a:pt x="1247036" y="3598090"/>
                </a:lnTo>
                <a:cubicBezTo>
                  <a:pt x="1248734" y="3600128"/>
                  <a:pt x="1250093" y="3602167"/>
                  <a:pt x="1250093" y="3603525"/>
                </a:cubicBezTo>
                <a:lnTo>
                  <a:pt x="1249980" y="3603975"/>
                </a:lnTo>
                <a:lnTo>
                  <a:pt x="1251792" y="3607263"/>
                </a:lnTo>
                <a:cubicBezTo>
                  <a:pt x="1258926" y="3619152"/>
                  <a:pt x="1267758" y="3627984"/>
                  <a:pt x="1285422" y="3622549"/>
                </a:cubicBezTo>
                <a:cubicBezTo>
                  <a:pt x="1288140" y="3607602"/>
                  <a:pt x="1282705" y="3591297"/>
                  <a:pt x="1273533" y="3578388"/>
                </a:cubicBezTo>
                <a:lnTo>
                  <a:pt x="1258301" y="3562954"/>
                </a:lnTo>
                <a:lnTo>
                  <a:pt x="1259605" y="3567517"/>
                </a:lnTo>
                <a:cubicBezTo>
                  <a:pt x="1259605" y="3568196"/>
                  <a:pt x="1259605" y="3568196"/>
                  <a:pt x="1260964" y="3568196"/>
                </a:cubicBezTo>
                <a:cubicBezTo>
                  <a:pt x="1255528" y="3570914"/>
                  <a:pt x="1250093" y="3573632"/>
                  <a:pt x="1247376" y="3579067"/>
                </a:cubicBezTo>
                <a:cubicBezTo>
                  <a:pt x="1244658" y="3579067"/>
                  <a:pt x="1244658" y="3576349"/>
                  <a:pt x="1244658" y="3576349"/>
                </a:cubicBezTo>
                <a:cubicBezTo>
                  <a:pt x="1247376" y="3576349"/>
                  <a:pt x="1247376" y="3568196"/>
                  <a:pt x="1244658" y="3565479"/>
                </a:cubicBezTo>
                <a:cubicBezTo>
                  <a:pt x="1236505" y="3549173"/>
                  <a:pt x="1214764" y="3538303"/>
                  <a:pt x="1217482" y="3513844"/>
                </a:cubicBezTo>
                <a:cubicBezTo>
                  <a:pt x="1233788" y="3513844"/>
                  <a:pt x="1236505" y="3502974"/>
                  <a:pt x="1244658" y="3494821"/>
                </a:cubicBezTo>
                <a:cubicBezTo>
                  <a:pt x="1244658" y="3489386"/>
                  <a:pt x="1244658" y="3486669"/>
                  <a:pt x="1241940" y="3483951"/>
                </a:cubicBezTo>
                <a:cubicBezTo>
                  <a:pt x="1233788" y="3483951"/>
                  <a:pt x="1233788" y="3492104"/>
                  <a:pt x="1231070" y="3497539"/>
                </a:cubicBezTo>
                <a:cubicBezTo>
                  <a:pt x="1225635" y="3500256"/>
                  <a:pt x="1222917" y="3500256"/>
                  <a:pt x="1214764" y="3500256"/>
                </a:cubicBezTo>
                <a:cubicBezTo>
                  <a:pt x="1214764" y="3489386"/>
                  <a:pt x="1214764" y="3481233"/>
                  <a:pt x="1206612" y="3475798"/>
                </a:cubicBezTo>
                <a:cubicBezTo>
                  <a:pt x="1209329" y="3464928"/>
                  <a:pt x="1220200" y="3456775"/>
                  <a:pt x="1212047" y="3443187"/>
                </a:cubicBezTo>
                <a:cubicBezTo>
                  <a:pt x="1206612" y="3443187"/>
                  <a:pt x="1206612" y="3443187"/>
                  <a:pt x="1203894" y="3445905"/>
                </a:cubicBezTo>
                <a:cubicBezTo>
                  <a:pt x="1203894" y="3448622"/>
                  <a:pt x="1201177" y="3448622"/>
                  <a:pt x="1203894" y="3451340"/>
                </a:cubicBezTo>
                <a:cubicBezTo>
                  <a:pt x="1203894" y="3459493"/>
                  <a:pt x="1203894" y="3459493"/>
                  <a:pt x="1201177" y="3464928"/>
                </a:cubicBezTo>
                <a:cubicBezTo>
                  <a:pt x="1195741" y="3464928"/>
                  <a:pt x="1190306" y="3459493"/>
                  <a:pt x="1187589" y="3456775"/>
                </a:cubicBezTo>
                <a:cubicBezTo>
                  <a:pt x="1184871" y="3454057"/>
                  <a:pt x="1182153" y="3445905"/>
                  <a:pt x="1182153" y="3437752"/>
                </a:cubicBezTo>
                <a:cubicBezTo>
                  <a:pt x="1179436" y="3437752"/>
                  <a:pt x="1179436" y="3437752"/>
                  <a:pt x="1176718" y="3437752"/>
                </a:cubicBezTo>
                <a:close/>
                <a:moveTo>
                  <a:pt x="3589485" y="3433341"/>
                </a:moveTo>
                <a:lnTo>
                  <a:pt x="3591828" y="3433894"/>
                </a:lnTo>
                <a:lnTo>
                  <a:pt x="3589729" y="3437879"/>
                </a:lnTo>
                <a:cubicBezTo>
                  <a:pt x="3591131" y="3441319"/>
                  <a:pt x="3602852" y="3439790"/>
                  <a:pt x="3600813" y="3445905"/>
                </a:cubicBezTo>
                <a:lnTo>
                  <a:pt x="3594674" y="3445537"/>
                </a:lnTo>
                <a:lnTo>
                  <a:pt x="3581883" y="3435846"/>
                </a:lnTo>
                <a:lnTo>
                  <a:pt x="3582129" y="3435714"/>
                </a:lnTo>
                <a:close/>
                <a:moveTo>
                  <a:pt x="3577878" y="3432812"/>
                </a:moveTo>
                <a:lnTo>
                  <a:pt x="3581883" y="3435846"/>
                </a:lnTo>
                <a:lnTo>
                  <a:pt x="3578520" y="3437667"/>
                </a:lnTo>
                <a:cubicBezTo>
                  <a:pt x="3577204" y="3437752"/>
                  <a:pt x="3575675" y="3437072"/>
                  <a:pt x="3573637" y="3435034"/>
                </a:cubicBezTo>
                <a:close/>
                <a:moveTo>
                  <a:pt x="4022041" y="3432318"/>
                </a:moveTo>
                <a:cubicBezTo>
                  <a:pt x="4030194" y="3437753"/>
                  <a:pt x="4030194" y="3448623"/>
                  <a:pt x="4041064" y="3451341"/>
                </a:cubicBezTo>
                <a:cubicBezTo>
                  <a:pt x="4030194" y="3459494"/>
                  <a:pt x="4003017" y="3459494"/>
                  <a:pt x="3986711" y="3454058"/>
                </a:cubicBezTo>
                <a:cubicBezTo>
                  <a:pt x="3986711" y="3448623"/>
                  <a:pt x="3994864" y="3440470"/>
                  <a:pt x="3981276" y="3443188"/>
                </a:cubicBezTo>
                <a:cubicBezTo>
                  <a:pt x="3986711" y="3421446"/>
                  <a:pt x="4019323" y="3454058"/>
                  <a:pt x="4022041" y="3432318"/>
                </a:cubicBezTo>
                <a:close/>
                <a:moveTo>
                  <a:pt x="3573637" y="3429599"/>
                </a:moveTo>
                <a:lnTo>
                  <a:pt x="3580789" y="3431288"/>
                </a:lnTo>
                <a:lnTo>
                  <a:pt x="3577878" y="3432812"/>
                </a:lnTo>
                <a:close/>
                <a:moveTo>
                  <a:pt x="4706874" y="3402423"/>
                </a:moveTo>
                <a:lnTo>
                  <a:pt x="4698721" y="3432317"/>
                </a:lnTo>
                <a:lnTo>
                  <a:pt x="4728615" y="3426882"/>
                </a:lnTo>
                <a:lnTo>
                  <a:pt x="4744921" y="3440469"/>
                </a:lnTo>
                <a:lnTo>
                  <a:pt x="4755791" y="3432317"/>
                </a:lnTo>
                <a:lnTo>
                  <a:pt x="4739485" y="3410576"/>
                </a:lnTo>
                <a:close/>
                <a:moveTo>
                  <a:pt x="4541101" y="3402423"/>
                </a:moveTo>
                <a:lnTo>
                  <a:pt x="4541101" y="3424164"/>
                </a:lnTo>
                <a:lnTo>
                  <a:pt x="4557407" y="3416011"/>
                </a:lnTo>
                <a:close/>
                <a:moveTo>
                  <a:pt x="1443043" y="3396988"/>
                </a:moveTo>
                <a:cubicBezTo>
                  <a:pt x="1453913" y="3402423"/>
                  <a:pt x="1459348" y="3410577"/>
                  <a:pt x="1467501" y="3413294"/>
                </a:cubicBezTo>
                <a:cubicBezTo>
                  <a:pt x="1464784" y="3424165"/>
                  <a:pt x="1467501" y="3432317"/>
                  <a:pt x="1467501" y="3440470"/>
                </a:cubicBezTo>
                <a:cubicBezTo>
                  <a:pt x="1472936" y="3440470"/>
                  <a:pt x="1481089" y="3437753"/>
                  <a:pt x="1486524" y="3440470"/>
                </a:cubicBezTo>
                <a:cubicBezTo>
                  <a:pt x="1491959" y="3443188"/>
                  <a:pt x="1508265" y="3448623"/>
                  <a:pt x="1513700" y="3451341"/>
                </a:cubicBezTo>
                <a:cubicBezTo>
                  <a:pt x="1519135" y="3456776"/>
                  <a:pt x="1510983" y="3473081"/>
                  <a:pt x="1508265" y="3478517"/>
                </a:cubicBezTo>
                <a:cubicBezTo>
                  <a:pt x="1502830" y="3475799"/>
                  <a:pt x="1472936" y="3464929"/>
                  <a:pt x="1470219" y="3462211"/>
                </a:cubicBezTo>
                <a:cubicBezTo>
                  <a:pt x="1470219" y="3459493"/>
                  <a:pt x="1464784" y="3451341"/>
                  <a:pt x="1462066" y="3448623"/>
                </a:cubicBezTo>
                <a:cubicBezTo>
                  <a:pt x="1456631" y="3445905"/>
                  <a:pt x="1451196" y="3448623"/>
                  <a:pt x="1448478" y="3445905"/>
                </a:cubicBezTo>
                <a:cubicBezTo>
                  <a:pt x="1445760" y="3445905"/>
                  <a:pt x="1443043" y="3443188"/>
                  <a:pt x="1440325" y="3440470"/>
                </a:cubicBezTo>
                <a:cubicBezTo>
                  <a:pt x="1440325" y="3424165"/>
                  <a:pt x="1437608" y="3410577"/>
                  <a:pt x="1443043" y="3396988"/>
                </a:cubicBezTo>
                <a:close/>
                <a:moveTo>
                  <a:pt x="1720237" y="3391553"/>
                </a:moveTo>
                <a:cubicBezTo>
                  <a:pt x="1736543" y="3399705"/>
                  <a:pt x="1725672" y="3413294"/>
                  <a:pt x="1733825" y="3426882"/>
                </a:cubicBezTo>
                <a:cubicBezTo>
                  <a:pt x="1733825" y="3432318"/>
                  <a:pt x="1733825" y="3435035"/>
                  <a:pt x="1733825" y="3440470"/>
                </a:cubicBezTo>
                <a:cubicBezTo>
                  <a:pt x="1736543" y="3440470"/>
                  <a:pt x="1744695" y="3445906"/>
                  <a:pt x="1747413" y="3448623"/>
                </a:cubicBezTo>
                <a:cubicBezTo>
                  <a:pt x="1752849" y="3454058"/>
                  <a:pt x="1752849" y="3459494"/>
                  <a:pt x="1758284" y="3462211"/>
                </a:cubicBezTo>
                <a:cubicBezTo>
                  <a:pt x="1744695" y="3473082"/>
                  <a:pt x="1725672" y="3464929"/>
                  <a:pt x="1706649" y="3470364"/>
                </a:cubicBezTo>
                <a:cubicBezTo>
                  <a:pt x="1701214" y="3473082"/>
                  <a:pt x="1693061" y="3475799"/>
                  <a:pt x="1690343" y="3475799"/>
                </a:cubicBezTo>
                <a:cubicBezTo>
                  <a:pt x="1682191" y="3475799"/>
                  <a:pt x="1676755" y="3470364"/>
                  <a:pt x="1668603" y="3467646"/>
                </a:cubicBezTo>
                <a:cubicBezTo>
                  <a:pt x="1668603" y="3440470"/>
                  <a:pt x="1690343" y="3429600"/>
                  <a:pt x="1703931" y="3413294"/>
                </a:cubicBezTo>
                <a:cubicBezTo>
                  <a:pt x="1709367" y="3407859"/>
                  <a:pt x="1712084" y="3396988"/>
                  <a:pt x="1720237" y="3391553"/>
                </a:cubicBezTo>
                <a:close/>
                <a:moveTo>
                  <a:pt x="426662" y="3388835"/>
                </a:moveTo>
                <a:cubicBezTo>
                  <a:pt x="434815" y="3410576"/>
                  <a:pt x="429380" y="3424164"/>
                  <a:pt x="404921" y="3426882"/>
                </a:cubicBezTo>
                <a:cubicBezTo>
                  <a:pt x="404921" y="3451340"/>
                  <a:pt x="421227" y="3454057"/>
                  <a:pt x="423944" y="3473081"/>
                </a:cubicBezTo>
                <a:cubicBezTo>
                  <a:pt x="413074" y="3481233"/>
                  <a:pt x="413074" y="3497539"/>
                  <a:pt x="394051" y="3497539"/>
                </a:cubicBezTo>
                <a:cubicBezTo>
                  <a:pt x="377745" y="3467645"/>
                  <a:pt x="388616" y="3421446"/>
                  <a:pt x="358722" y="3410576"/>
                </a:cubicBezTo>
                <a:cubicBezTo>
                  <a:pt x="358722" y="3416011"/>
                  <a:pt x="366875" y="3429599"/>
                  <a:pt x="358722" y="3432317"/>
                </a:cubicBezTo>
                <a:cubicBezTo>
                  <a:pt x="347852" y="3432317"/>
                  <a:pt x="331546" y="3426882"/>
                  <a:pt x="323393" y="3437752"/>
                </a:cubicBezTo>
                <a:cubicBezTo>
                  <a:pt x="323393" y="3440469"/>
                  <a:pt x="326111" y="3445905"/>
                  <a:pt x="326111" y="3451340"/>
                </a:cubicBezTo>
                <a:cubicBezTo>
                  <a:pt x="356005" y="3462210"/>
                  <a:pt x="372310" y="3494821"/>
                  <a:pt x="380463" y="3535585"/>
                </a:cubicBezTo>
                <a:cubicBezTo>
                  <a:pt x="361440" y="3530150"/>
                  <a:pt x="345134" y="3494821"/>
                  <a:pt x="320676" y="3513844"/>
                </a:cubicBezTo>
                <a:cubicBezTo>
                  <a:pt x="317958" y="3538303"/>
                  <a:pt x="342417" y="3527432"/>
                  <a:pt x="356005" y="3532868"/>
                </a:cubicBezTo>
                <a:cubicBezTo>
                  <a:pt x="358722" y="3549173"/>
                  <a:pt x="345134" y="3551891"/>
                  <a:pt x="350569" y="3568196"/>
                </a:cubicBezTo>
                <a:cubicBezTo>
                  <a:pt x="385898" y="3581784"/>
                  <a:pt x="377745" y="3524715"/>
                  <a:pt x="407639" y="3535585"/>
                </a:cubicBezTo>
                <a:cubicBezTo>
                  <a:pt x="413074" y="3576349"/>
                  <a:pt x="358722" y="3576349"/>
                  <a:pt x="364157" y="3617113"/>
                </a:cubicBezTo>
                <a:cubicBezTo>
                  <a:pt x="377745" y="3617113"/>
                  <a:pt x="377745" y="3608960"/>
                  <a:pt x="391333" y="3608960"/>
                </a:cubicBezTo>
                <a:cubicBezTo>
                  <a:pt x="391333" y="3617113"/>
                  <a:pt x="402204" y="3633419"/>
                  <a:pt x="394051" y="3638854"/>
                </a:cubicBezTo>
                <a:cubicBezTo>
                  <a:pt x="380463" y="3636136"/>
                  <a:pt x="375028" y="3622548"/>
                  <a:pt x="353287" y="3630701"/>
                </a:cubicBezTo>
                <a:cubicBezTo>
                  <a:pt x="353287" y="3641572"/>
                  <a:pt x="342417" y="3644289"/>
                  <a:pt x="350569" y="3657877"/>
                </a:cubicBezTo>
                <a:cubicBezTo>
                  <a:pt x="366875" y="3652442"/>
                  <a:pt x="396769" y="3636136"/>
                  <a:pt x="410357" y="3649724"/>
                </a:cubicBezTo>
                <a:cubicBezTo>
                  <a:pt x="429380" y="3698641"/>
                  <a:pt x="383181" y="3709511"/>
                  <a:pt x="402204" y="3742122"/>
                </a:cubicBezTo>
                <a:cubicBezTo>
                  <a:pt x="399486" y="3747558"/>
                  <a:pt x="385898" y="3747558"/>
                  <a:pt x="377745" y="3750275"/>
                </a:cubicBezTo>
                <a:cubicBezTo>
                  <a:pt x="383181" y="3774733"/>
                  <a:pt x="396769" y="3791039"/>
                  <a:pt x="410357" y="3804627"/>
                </a:cubicBezTo>
                <a:cubicBezTo>
                  <a:pt x="426662" y="3791039"/>
                  <a:pt x="451120" y="3791039"/>
                  <a:pt x="467426" y="3801909"/>
                </a:cubicBezTo>
                <a:cubicBezTo>
                  <a:pt x="467426" y="3812780"/>
                  <a:pt x="472861" y="3818215"/>
                  <a:pt x="475579" y="3826368"/>
                </a:cubicBezTo>
                <a:cubicBezTo>
                  <a:pt x="486449" y="3826368"/>
                  <a:pt x="494602" y="3829085"/>
                  <a:pt x="502755" y="3831803"/>
                </a:cubicBezTo>
                <a:cubicBezTo>
                  <a:pt x="510907" y="3848108"/>
                  <a:pt x="494602" y="3864414"/>
                  <a:pt x="505472" y="3872567"/>
                </a:cubicBezTo>
                <a:cubicBezTo>
                  <a:pt x="510907" y="3848108"/>
                  <a:pt x="543519" y="3845391"/>
                  <a:pt x="557107" y="3829085"/>
                </a:cubicBezTo>
                <a:cubicBezTo>
                  <a:pt x="540801" y="3826368"/>
                  <a:pt x="529931" y="3818215"/>
                  <a:pt x="510907" y="3818215"/>
                </a:cubicBezTo>
                <a:cubicBezTo>
                  <a:pt x="489167" y="3804627"/>
                  <a:pt x="491884" y="3747558"/>
                  <a:pt x="467426" y="3733970"/>
                </a:cubicBezTo>
                <a:cubicBezTo>
                  <a:pt x="486449" y="3728534"/>
                  <a:pt x="513625" y="3731252"/>
                  <a:pt x="524495" y="3720382"/>
                </a:cubicBezTo>
                <a:cubicBezTo>
                  <a:pt x="519060" y="3666030"/>
                  <a:pt x="475579" y="3668748"/>
                  <a:pt x="464708" y="3625266"/>
                </a:cubicBezTo>
                <a:cubicBezTo>
                  <a:pt x="456556" y="3627984"/>
                  <a:pt x="445685" y="3627984"/>
                  <a:pt x="437532" y="3630701"/>
                </a:cubicBezTo>
                <a:cubicBezTo>
                  <a:pt x="440250" y="3592655"/>
                  <a:pt x="396769" y="3619831"/>
                  <a:pt x="399486" y="3584502"/>
                </a:cubicBezTo>
                <a:cubicBezTo>
                  <a:pt x="423944" y="3589937"/>
                  <a:pt x="413074" y="3546456"/>
                  <a:pt x="445685" y="3549173"/>
                </a:cubicBezTo>
                <a:cubicBezTo>
                  <a:pt x="442968" y="3565479"/>
                  <a:pt x="437532" y="3576349"/>
                  <a:pt x="432097" y="3589937"/>
                </a:cubicBezTo>
                <a:cubicBezTo>
                  <a:pt x="475579" y="3579067"/>
                  <a:pt x="429380" y="3502974"/>
                  <a:pt x="464708" y="3486669"/>
                </a:cubicBezTo>
                <a:cubicBezTo>
                  <a:pt x="459273" y="3464928"/>
                  <a:pt x="464708" y="3448622"/>
                  <a:pt x="461991" y="3429599"/>
                </a:cubicBezTo>
                <a:cubicBezTo>
                  <a:pt x="418509" y="3437752"/>
                  <a:pt x="448403" y="3394270"/>
                  <a:pt x="426662" y="3388835"/>
                </a:cubicBezTo>
                <a:close/>
                <a:moveTo>
                  <a:pt x="622329" y="3377965"/>
                </a:moveTo>
                <a:cubicBezTo>
                  <a:pt x="608741" y="3380683"/>
                  <a:pt x="592435" y="3383400"/>
                  <a:pt x="581565" y="3388835"/>
                </a:cubicBezTo>
                <a:cubicBezTo>
                  <a:pt x="581565" y="3394270"/>
                  <a:pt x="578847" y="3402423"/>
                  <a:pt x="578847" y="3410576"/>
                </a:cubicBezTo>
                <a:cubicBezTo>
                  <a:pt x="616894" y="3399706"/>
                  <a:pt x="608741" y="3459493"/>
                  <a:pt x="614176" y="3486669"/>
                </a:cubicBezTo>
                <a:cubicBezTo>
                  <a:pt x="627764" y="3483951"/>
                  <a:pt x="614176" y="3462210"/>
                  <a:pt x="619611" y="3456775"/>
                </a:cubicBezTo>
                <a:cubicBezTo>
                  <a:pt x="633199" y="3454057"/>
                  <a:pt x="633199" y="3443187"/>
                  <a:pt x="644070" y="3437752"/>
                </a:cubicBezTo>
                <a:cubicBezTo>
                  <a:pt x="644070" y="3405141"/>
                  <a:pt x="622329" y="3407858"/>
                  <a:pt x="622329" y="3377965"/>
                </a:cubicBezTo>
                <a:close/>
                <a:moveTo>
                  <a:pt x="1641428" y="3375248"/>
                </a:moveTo>
                <a:cubicBezTo>
                  <a:pt x="1644145" y="3375248"/>
                  <a:pt x="1649581" y="3375248"/>
                  <a:pt x="1655016" y="3375248"/>
                </a:cubicBezTo>
                <a:cubicBezTo>
                  <a:pt x="1663168" y="3386118"/>
                  <a:pt x="1655016" y="3399707"/>
                  <a:pt x="1652298" y="3413295"/>
                </a:cubicBezTo>
                <a:cubicBezTo>
                  <a:pt x="1657733" y="3429601"/>
                  <a:pt x="1655016" y="3454059"/>
                  <a:pt x="1641428" y="3467647"/>
                </a:cubicBezTo>
                <a:cubicBezTo>
                  <a:pt x="1633274" y="3473082"/>
                  <a:pt x="1622404" y="3464929"/>
                  <a:pt x="1614251" y="3462212"/>
                </a:cubicBezTo>
                <a:cubicBezTo>
                  <a:pt x="1608816" y="3462212"/>
                  <a:pt x="1600663" y="3462212"/>
                  <a:pt x="1595228" y="3462212"/>
                </a:cubicBezTo>
                <a:cubicBezTo>
                  <a:pt x="1589792" y="3459494"/>
                  <a:pt x="1584357" y="3456777"/>
                  <a:pt x="1581640" y="3456777"/>
                </a:cubicBezTo>
                <a:cubicBezTo>
                  <a:pt x="1573487" y="3454059"/>
                  <a:pt x="1565334" y="3459494"/>
                  <a:pt x="1559899" y="3459494"/>
                </a:cubicBezTo>
                <a:cubicBezTo>
                  <a:pt x="1559899" y="3459494"/>
                  <a:pt x="1557181" y="3456777"/>
                  <a:pt x="1557181" y="3456777"/>
                </a:cubicBezTo>
                <a:cubicBezTo>
                  <a:pt x="1551746" y="3456777"/>
                  <a:pt x="1546311" y="3454059"/>
                  <a:pt x="1540876" y="3454059"/>
                </a:cubicBezTo>
                <a:cubicBezTo>
                  <a:pt x="1538158" y="3451341"/>
                  <a:pt x="1535441" y="3448624"/>
                  <a:pt x="1532723" y="3445906"/>
                </a:cubicBezTo>
                <a:cubicBezTo>
                  <a:pt x="1530005" y="3440471"/>
                  <a:pt x="1530005" y="3426883"/>
                  <a:pt x="1532723" y="3424165"/>
                </a:cubicBezTo>
                <a:cubicBezTo>
                  <a:pt x="1535441" y="3413295"/>
                  <a:pt x="1549029" y="3399707"/>
                  <a:pt x="1559899" y="3396989"/>
                </a:cubicBezTo>
                <a:cubicBezTo>
                  <a:pt x="1565334" y="3396989"/>
                  <a:pt x="1578922" y="3396989"/>
                  <a:pt x="1587075" y="3394272"/>
                </a:cubicBezTo>
                <a:cubicBezTo>
                  <a:pt x="1587075" y="3394272"/>
                  <a:pt x="1587075" y="3391554"/>
                  <a:pt x="1587075" y="3391554"/>
                </a:cubicBezTo>
                <a:cubicBezTo>
                  <a:pt x="1587075" y="3391554"/>
                  <a:pt x="1597945" y="3388837"/>
                  <a:pt x="1597945" y="3388837"/>
                </a:cubicBezTo>
                <a:cubicBezTo>
                  <a:pt x="1608816" y="3388837"/>
                  <a:pt x="1616968" y="3388837"/>
                  <a:pt x="1625121" y="3388837"/>
                </a:cubicBezTo>
                <a:cubicBezTo>
                  <a:pt x="1630556" y="3386118"/>
                  <a:pt x="1635993" y="3377965"/>
                  <a:pt x="1641428" y="3375248"/>
                </a:cubicBezTo>
                <a:close/>
                <a:moveTo>
                  <a:pt x="4622629" y="3372530"/>
                </a:moveTo>
                <a:cubicBezTo>
                  <a:pt x="4579147" y="3375247"/>
                  <a:pt x="4603605" y="3377965"/>
                  <a:pt x="4592735" y="3402423"/>
                </a:cubicBezTo>
                <a:lnTo>
                  <a:pt x="4625345" y="3402423"/>
                </a:lnTo>
                <a:cubicBezTo>
                  <a:pt x="4625345" y="3402423"/>
                  <a:pt x="4617193" y="3386118"/>
                  <a:pt x="4617193" y="3386118"/>
                </a:cubicBezTo>
                <a:cubicBezTo>
                  <a:pt x="4617193" y="3369812"/>
                  <a:pt x="4614475" y="3388835"/>
                  <a:pt x="4622629" y="3372530"/>
                </a:cubicBezTo>
                <a:close/>
                <a:moveTo>
                  <a:pt x="4576429" y="3369812"/>
                </a:moveTo>
                <a:lnTo>
                  <a:pt x="4562841" y="3386118"/>
                </a:lnTo>
                <a:lnTo>
                  <a:pt x="4587299" y="3386118"/>
                </a:lnTo>
                <a:close/>
                <a:moveTo>
                  <a:pt x="866912" y="3358942"/>
                </a:moveTo>
                <a:cubicBezTo>
                  <a:pt x="875065" y="3388835"/>
                  <a:pt x="834301" y="3380683"/>
                  <a:pt x="834301" y="3402423"/>
                </a:cubicBezTo>
                <a:cubicBezTo>
                  <a:pt x="858760" y="3386118"/>
                  <a:pt x="866912" y="3418729"/>
                  <a:pt x="888653" y="3418729"/>
                </a:cubicBezTo>
                <a:cubicBezTo>
                  <a:pt x="896806" y="3402423"/>
                  <a:pt x="891371" y="3353507"/>
                  <a:pt x="866912" y="3358942"/>
                </a:cubicBezTo>
                <a:close/>
                <a:moveTo>
                  <a:pt x="1690344" y="3353507"/>
                </a:moveTo>
                <a:cubicBezTo>
                  <a:pt x="1693061" y="3353507"/>
                  <a:pt x="1693061" y="3353507"/>
                  <a:pt x="1693061" y="3353507"/>
                </a:cubicBezTo>
                <a:cubicBezTo>
                  <a:pt x="1701214" y="3356224"/>
                  <a:pt x="1709367" y="3375249"/>
                  <a:pt x="1714802" y="3380684"/>
                </a:cubicBezTo>
                <a:cubicBezTo>
                  <a:pt x="1709367" y="3399707"/>
                  <a:pt x="1690344" y="3410577"/>
                  <a:pt x="1676756" y="3424165"/>
                </a:cubicBezTo>
                <a:cubicBezTo>
                  <a:pt x="1665885" y="3410577"/>
                  <a:pt x="1676756" y="3377966"/>
                  <a:pt x="1674038" y="3369812"/>
                </a:cubicBezTo>
                <a:cubicBezTo>
                  <a:pt x="1679473" y="3364377"/>
                  <a:pt x="1684908" y="3358942"/>
                  <a:pt x="1690344" y="3353507"/>
                </a:cubicBezTo>
                <a:close/>
                <a:moveTo>
                  <a:pt x="4617193" y="3348071"/>
                </a:moveTo>
                <a:lnTo>
                  <a:pt x="4617193" y="3364377"/>
                </a:lnTo>
                <a:lnTo>
                  <a:pt x="4633499" y="3364377"/>
                </a:lnTo>
                <a:lnTo>
                  <a:pt x="4633499" y="3348071"/>
                </a:lnTo>
                <a:close/>
                <a:moveTo>
                  <a:pt x="1486524" y="3337201"/>
                </a:moveTo>
                <a:cubicBezTo>
                  <a:pt x="1500112" y="3345353"/>
                  <a:pt x="1505547" y="3383401"/>
                  <a:pt x="1516419" y="3388836"/>
                </a:cubicBezTo>
                <a:cubicBezTo>
                  <a:pt x="1516419" y="3402424"/>
                  <a:pt x="1516419" y="3413294"/>
                  <a:pt x="1513701" y="3429600"/>
                </a:cubicBezTo>
                <a:cubicBezTo>
                  <a:pt x="1500112" y="3429600"/>
                  <a:pt x="1494677" y="3424165"/>
                  <a:pt x="1481089" y="3421447"/>
                </a:cubicBezTo>
                <a:cubicBezTo>
                  <a:pt x="1478372" y="3413294"/>
                  <a:pt x="1475654" y="3410577"/>
                  <a:pt x="1475654" y="3402424"/>
                </a:cubicBezTo>
                <a:cubicBezTo>
                  <a:pt x="1467501" y="3399706"/>
                  <a:pt x="1470219" y="3396989"/>
                  <a:pt x="1464784" y="3394271"/>
                </a:cubicBezTo>
                <a:cubicBezTo>
                  <a:pt x="1464784" y="3394271"/>
                  <a:pt x="1462066" y="3394271"/>
                  <a:pt x="1459348" y="3394271"/>
                </a:cubicBezTo>
                <a:cubicBezTo>
                  <a:pt x="1459348" y="3394271"/>
                  <a:pt x="1456631" y="3391554"/>
                  <a:pt x="1456631" y="3388836"/>
                </a:cubicBezTo>
                <a:cubicBezTo>
                  <a:pt x="1453913" y="3388836"/>
                  <a:pt x="1451196" y="3388836"/>
                  <a:pt x="1448478" y="3388836"/>
                </a:cubicBezTo>
                <a:cubicBezTo>
                  <a:pt x="1445760" y="3386118"/>
                  <a:pt x="1445760" y="3383401"/>
                  <a:pt x="1443043" y="3380683"/>
                </a:cubicBezTo>
                <a:cubicBezTo>
                  <a:pt x="1443043" y="3375248"/>
                  <a:pt x="1443043" y="3369812"/>
                  <a:pt x="1445760" y="3367094"/>
                </a:cubicBezTo>
                <a:cubicBezTo>
                  <a:pt x="1448478" y="3364377"/>
                  <a:pt x="1453913" y="3364377"/>
                  <a:pt x="1456631" y="3361659"/>
                </a:cubicBezTo>
                <a:cubicBezTo>
                  <a:pt x="1462066" y="3358941"/>
                  <a:pt x="1464784" y="3348071"/>
                  <a:pt x="1470219" y="3345353"/>
                </a:cubicBezTo>
                <a:cubicBezTo>
                  <a:pt x="1478372" y="3339918"/>
                  <a:pt x="1481089" y="3342636"/>
                  <a:pt x="1486524" y="3337201"/>
                </a:cubicBezTo>
                <a:close/>
                <a:moveTo>
                  <a:pt x="4530231" y="3329048"/>
                </a:moveTo>
                <a:lnTo>
                  <a:pt x="4513925" y="3331766"/>
                </a:lnTo>
                <a:lnTo>
                  <a:pt x="4530231" y="3348071"/>
                </a:lnTo>
                <a:close/>
                <a:moveTo>
                  <a:pt x="4609041" y="3323613"/>
                </a:moveTo>
                <a:lnTo>
                  <a:pt x="4592735" y="3339919"/>
                </a:lnTo>
                <a:lnTo>
                  <a:pt x="4609041" y="3348071"/>
                </a:lnTo>
                <a:lnTo>
                  <a:pt x="4617193" y="3334484"/>
                </a:lnTo>
                <a:close/>
                <a:moveTo>
                  <a:pt x="2386049" y="3320896"/>
                </a:moveTo>
                <a:cubicBezTo>
                  <a:pt x="2391484" y="3320896"/>
                  <a:pt x="2399637" y="3320896"/>
                  <a:pt x="2402354" y="3323613"/>
                </a:cubicBezTo>
                <a:cubicBezTo>
                  <a:pt x="2402354" y="3323613"/>
                  <a:pt x="2402354" y="3326331"/>
                  <a:pt x="2402354" y="3326331"/>
                </a:cubicBezTo>
                <a:cubicBezTo>
                  <a:pt x="2426813" y="3331766"/>
                  <a:pt x="2429530" y="3353507"/>
                  <a:pt x="2426813" y="3372531"/>
                </a:cubicBezTo>
                <a:cubicBezTo>
                  <a:pt x="2426813" y="3377966"/>
                  <a:pt x="2426813" y="3380684"/>
                  <a:pt x="2424095" y="3386119"/>
                </a:cubicBezTo>
                <a:cubicBezTo>
                  <a:pt x="2424095" y="3386119"/>
                  <a:pt x="2424095" y="3388837"/>
                  <a:pt x="2424095" y="3388837"/>
                </a:cubicBezTo>
                <a:cubicBezTo>
                  <a:pt x="2415942" y="3383401"/>
                  <a:pt x="2415942" y="3369813"/>
                  <a:pt x="2410507" y="3358942"/>
                </a:cubicBezTo>
                <a:cubicBezTo>
                  <a:pt x="2405072" y="3348072"/>
                  <a:pt x="2399637" y="3342636"/>
                  <a:pt x="2388766" y="3334484"/>
                </a:cubicBezTo>
                <a:cubicBezTo>
                  <a:pt x="2386049" y="3331766"/>
                  <a:pt x="2388766" y="3326331"/>
                  <a:pt x="2386049" y="3320896"/>
                </a:cubicBezTo>
                <a:close/>
                <a:moveTo>
                  <a:pt x="4693286" y="3310025"/>
                </a:moveTo>
                <a:cubicBezTo>
                  <a:pt x="4679697" y="3342636"/>
                  <a:pt x="4698721" y="3307308"/>
                  <a:pt x="4682415" y="3339919"/>
                </a:cubicBezTo>
                <a:lnTo>
                  <a:pt x="4698721" y="3339919"/>
                </a:lnTo>
                <a:cubicBezTo>
                  <a:pt x="4690569" y="3369812"/>
                  <a:pt x="4696004" y="3361659"/>
                  <a:pt x="4666109" y="3364377"/>
                </a:cubicBezTo>
                <a:lnTo>
                  <a:pt x="4674263" y="3377965"/>
                </a:lnTo>
                <a:lnTo>
                  <a:pt x="4660675" y="3394270"/>
                </a:lnTo>
                <a:cubicBezTo>
                  <a:pt x="4641651" y="3386118"/>
                  <a:pt x="4652521" y="3383400"/>
                  <a:pt x="4638933" y="3402423"/>
                </a:cubicBezTo>
                <a:cubicBezTo>
                  <a:pt x="4674263" y="3405141"/>
                  <a:pt x="4655239" y="3402423"/>
                  <a:pt x="4676981" y="3416011"/>
                </a:cubicBezTo>
                <a:lnTo>
                  <a:pt x="4693286" y="3402423"/>
                </a:lnTo>
                <a:lnTo>
                  <a:pt x="4690569" y="3369812"/>
                </a:lnTo>
                <a:lnTo>
                  <a:pt x="4696004" y="3386118"/>
                </a:lnTo>
                <a:cubicBezTo>
                  <a:pt x="4723180" y="3380683"/>
                  <a:pt x="4715027" y="3386118"/>
                  <a:pt x="4717745" y="3356224"/>
                </a:cubicBezTo>
                <a:lnTo>
                  <a:pt x="4742203" y="3353507"/>
                </a:lnTo>
                <a:close/>
                <a:moveTo>
                  <a:pt x="4628063" y="3310025"/>
                </a:moveTo>
                <a:lnTo>
                  <a:pt x="4652521" y="3331766"/>
                </a:lnTo>
                <a:lnTo>
                  <a:pt x="4655239" y="3356224"/>
                </a:lnTo>
                <a:lnTo>
                  <a:pt x="4676981" y="3331766"/>
                </a:lnTo>
                <a:lnTo>
                  <a:pt x="4655239" y="3331766"/>
                </a:lnTo>
                <a:lnTo>
                  <a:pt x="4663393" y="3315460"/>
                </a:lnTo>
                <a:close/>
                <a:moveTo>
                  <a:pt x="4383481" y="3310025"/>
                </a:moveTo>
                <a:lnTo>
                  <a:pt x="4399785" y="3326331"/>
                </a:lnTo>
                <a:lnTo>
                  <a:pt x="4402503" y="3310025"/>
                </a:lnTo>
                <a:close/>
                <a:moveTo>
                  <a:pt x="4462291" y="3299155"/>
                </a:moveTo>
                <a:lnTo>
                  <a:pt x="4440549" y="3320896"/>
                </a:lnTo>
                <a:lnTo>
                  <a:pt x="4465009" y="3323613"/>
                </a:lnTo>
                <a:close/>
                <a:moveTo>
                  <a:pt x="3024683" y="3293720"/>
                </a:moveTo>
                <a:cubicBezTo>
                  <a:pt x="3021965" y="3299155"/>
                  <a:pt x="3021965" y="3304590"/>
                  <a:pt x="3021965" y="3312743"/>
                </a:cubicBezTo>
                <a:cubicBezTo>
                  <a:pt x="3030119" y="3312743"/>
                  <a:pt x="3035553" y="3315460"/>
                  <a:pt x="3040989" y="3312743"/>
                </a:cubicBezTo>
                <a:cubicBezTo>
                  <a:pt x="3038271" y="3310025"/>
                  <a:pt x="3038271" y="3304590"/>
                  <a:pt x="3035553" y="3301872"/>
                </a:cubicBezTo>
                <a:cubicBezTo>
                  <a:pt x="3032835" y="3299155"/>
                  <a:pt x="3027401" y="3296437"/>
                  <a:pt x="3024683" y="3293720"/>
                </a:cubicBezTo>
                <a:close/>
                <a:moveTo>
                  <a:pt x="4508489" y="3285567"/>
                </a:moveTo>
                <a:lnTo>
                  <a:pt x="4508489" y="3301872"/>
                </a:lnTo>
                <a:lnTo>
                  <a:pt x="4524795" y="3285567"/>
                </a:lnTo>
                <a:close/>
                <a:moveTo>
                  <a:pt x="595153" y="3274696"/>
                </a:moveTo>
                <a:cubicBezTo>
                  <a:pt x="578847" y="3277414"/>
                  <a:pt x="562542" y="3280132"/>
                  <a:pt x="546236" y="3282849"/>
                </a:cubicBezTo>
                <a:cubicBezTo>
                  <a:pt x="557107" y="3312743"/>
                  <a:pt x="540801" y="3326331"/>
                  <a:pt x="540801" y="3348071"/>
                </a:cubicBezTo>
                <a:cubicBezTo>
                  <a:pt x="562542" y="3345354"/>
                  <a:pt x="567977" y="3329048"/>
                  <a:pt x="584283" y="3323613"/>
                </a:cubicBezTo>
                <a:cubicBezTo>
                  <a:pt x="592435" y="3320896"/>
                  <a:pt x="606023" y="3345354"/>
                  <a:pt x="603306" y="3326331"/>
                </a:cubicBezTo>
                <a:cubicBezTo>
                  <a:pt x="600588" y="3307308"/>
                  <a:pt x="597871" y="3291002"/>
                  <a:pt x="595153" y="3274696"/>
                </a:cubicBezTo>
                <a:close/>
                <a:moveTo>
                  <a:pt x="4532947" y="3271979"/>
                </a:moveTo>
                <a:lnTo>
                  <a:pt x="4532947" y="3293720"/>
                </a:lnTo>
                <a:lnTo>
                  <a:pt x="4549253" y="3285567"/>
                </a:lnTo>
                <a:close/>
                <a:moveTo>
                  <a:pt x="4407939" y="3261108"/>
                </a:moveTo>
                <a:lnTo>
                  <a:pt x="4394351" y="3277414"/>
                </a:lnTo>
                <a:lnTo>
                  <a:pt x="4418809" y="3277414"/>
                </a:lnTo>
                <a:close/>
                <a:moveTo>
                  <a:pt x="946062" y="3256692"/>
                </a:moveTo>
                <a:cubicBezTo>
                  <a:pt x="934173" y="3254994"/>
                  <a:pt x="919905" y="3261108"/>
                  <a:pt x="910394" y="3266544"/>
                </a:cubicBezTo>
                <a:cubicBezTo>
                  <a:pt x="926699" y="3280132"/>
                  <a:pt x="940287" y="3299155"/>
                  <a:pt x="967463" y="3293720"/>
                </a:cubicBezTo>
                <a:cubicBezTo>
                  <a:pt x="967463" y="3267902"/>
                  <a:pt x="957951" y="3258391"/>
                  <a:pt x="946062" y="3256692"/>
                </a:cubicBezTo>
                <a:close/>
                <a:moveTo>
                  <a:pt x="4448703" y="3252956"/>
                </a:moveTo>
                <a:lnTo>
                  <a:pt x="4432397" y="3269261"/>
                </a:lnTo>
                <a:lnTo>
                  <a:pt x="4459573" y="3269261"/>
                </a:lnTo>
                <a:close/>
                <a:moveTo>
                  <a:pt x="755491" y="3247520"/>
                </a:moveTo>
                <a:cubicBezTo>
                  <a:pt x="758209" y="3280132"/>
                  <a:pt x="779949" y="3280132"/>
                  <a:pt x="785385" y="3307308"/>
                </a:cubicBezTo>
                <a:cubicBezTo>
                  <a:pt x="760926" y="3296437"/>
                  <a:pt x="777232" y="3339919"/>
                  <a:pt x="758209" y="3342636"/>
                </a:cubicBezTo>
                <a:cubicBezTo>
                  <a:pt x="758209" y="3337201"/>
                  <a:pt x="752773" y="3339919"/>
                  <a:pt x="750056" y="3337201"/>
                </a:cubicBezTo>
                <a:cubicBezTo>
                  <a:pt x="755491" y="3329048"/>
                  <a:pt x="758209" y="3307308"/>
                  <a:pt x="744621" y="3301872"/>
                </a:cubicBezTo>
                <a:cubicBezTo>
                  <a:pt x="755491" y="3326331"/>
                  <a:pt x="725597" y="3323613"/>
                  <a:pt x="722880" y="3339919"/>
                </a:cubicBezTo>
                <a:cubicBezTo>
                  <a:pt x="731033" y="3350789"/>
                  <a:pt x="744621" y="3353507"/>
                  <a:pt x="747338" y="3369812"/>
                </a:cubicBezTo>
                <a:cubicBezTo>
                  <a:pt x="769079" y="3369812"/>
                  <a:pt x="769079" y="3350789"/>
                  <a:pt x="785385" y="3345354"/>
                </a:cubicBezTo>
                <a:cubicBezTo>
                  <a:pt x="788102" y="3350789"/>
                  <a:pt x="793537" y="3353507"/>
                  <a:pt x="796255" y="3358942"/>
                </a:cubicBezTo>
                <a:cubicBezTo>
                  <a:pt x="777232" y="3380683"/>
                  <a:pt x="771797" y="3399706"/>
                  <a:pt x="790820" y="3426882"/>
                </a:cubicBezTo>
                <a:cubicBezTo>
                  <a:pt x="779949" y="3429599"/>
                  <a:pt x="769079" y="3429599"/>
                  <a:pt x="758209" y="3432317"/>
                </a:cubicBezTo>
                <a:cubicBezTo>
                  <a:pt x="752773" y="3410576"/>
                  <a:pt x="744621" y="3394270"/>
                  <a:pt x="731033" y="3388835"/>
                </a:cubicBezTo>
                <a:cubicBezTo>
                  <a:pt x="720162" y="3399706"/>
                  <a:pt x="741903" y="3421446"/>
                  <a:pt x="728315" y="3429599"/>
                </a:cubicBezTo>
                <a:cubicBezTo>
                  <a:pt x="706574" y="3435034"/>
                  <a:pt x="701139" y="3413294"/>
                  <a:pt x="684834" y="3407858"/>
                </a:cubicBezTo>
                <a:cubicBezTo>
                  <a:pt x="684834" y="3418729"/>
                  <a:pt x="692986" y="3432317"/>
                  <a:pt x="682116" y="3435034"/>
                </a:cubicBezTo>
                <a:cubicBezTo>
                  <a:pt x="663093" y="3443187"/>
                  <a:pt x="665810" y="3421446"/>
                  <a:pt x="646787" y="3426882"/>
                </a:cubicBezTo>
                <a:cubicBezTo>
                  <a:pt x="652222" y="3464928"/>
                  <a:pt x="646787" y="3500256"/>
                  <a:pt x="603306" y="3502974"/>
                </a:cubicBezTo>
                <a:cubicBezTo>
                  <a:pt x="595153" y="3502974"/>
                  <a:pt x="608741" y="3519280"/>
                  <a:pt x="595153" y="3516562"/>
                </a:cubicBezTo>
                <a:cubicBezTo>
                  <a:pt x="584283" y="3511127"/>
                  <a:pt x="573412" y="3483951"/>
                  <a:pt x="559824" y="3500256"/>
                </a:cubicBezTo>
                <a:cubicBezTo>
                  <a:pt x="603306" y="3543738"/>
                  <a:pt x="524495" y="3576349"/>
                  <a:pt x="559824" y="3617113"/>
                </a:cubicBezTo>
                <a:cubicBezTo>
                  <a:pt x="543519" y="3633419"/>
                  <a:pt x="524495" y="3622548"/>
                  <a:pt x="502755" y="3622548"/>
                </a:cubicBezTo>
                <a:cubicBezTo>
                  <a:pt x="508190" y="3655160"/>
                  <a:pt x="521778" y="3674183"/>
                  <a:pt x="543519" y="3682335"/>
                </a:cubicBezTo>
                <a:cubicBezTo>
                  <a:pt x="554389" y="3682335"/>
                  <a:pt x="548954" y="3668748"/>
                  <a:pt x="562542" y="3668748"/>
                </a:cubicBezTo>
                <a:cubicBezTo>
                  <a:pt x="567977" y="3695923"/>
                  <a:pt x="551671" y="3728534"/>
                  <a:pt x="576130" y="3742122"/>
                </a:cubicBezTo>
                <a:cubicBezTo>
                  <a:pt x="581565" y="3731252"/>
                  <a:pt x="584283" y="3714947"/>
                  <a:pt x="603306" y="3712229"/>
                </a:cubicBezTo>
                <a:cubicBezTo>
                  <a:pt x="616894" y="3714947"/>
                  <a:pt x="619611" y="3731252"/>
                  <a:pt x="633199" y="3733970"/>
                </a:cubicBezTo>
                <a:cubicBezTo>
                  <a:pt x="641352" y="3693206"/>
                  <a:pt x="603306" y="3687771"/>
                  <a:pt x="600588" y="3649724"/>
                </a:cubicBezTo>
                <a:cubicBezTo>
                  <a:pt x="630482" y="3644289"/>
                  <a:pt x="616894" y="3600808"/>
                  <a:pt x="611458" y="3587220"/>
                </a:cubicBezTo>
                <a:cubicBezTo>
                  <a:pt x="616894" y="3589937"/>
                  <a:pt x="622329" y="3595372"/>
                  <a:pt x="633199" y="3589937"/>
                </a:cubicBezTo>
                <a:cubicBezTo>
                  <a:pt x="646787" y="3570914"/>
                  <a:pt x="646787" y="3541020"/>
                  <a:pt x="671246" y="3530150"/>
                </a:cubicBezTo>
                <a:cubicBezTo>
                  <a:pt x="682116" y="3532868"/>
                  <a:pt x="695704" y="3557326"/>
                  <a:pt x="692986" y="3562761"/>
                </a:cubicBezTo>
                <a:cubicBezTo>
                  <a:pt x="665810" y="3568196"/>
                  <a:pt x="646787" y="3581784"/>
                  <a:pt x="654940" y="3611678"/>
                </a:cubicBezTo>
                <a:cubicBezTo>
                  <a:pt x="684834" y="3608960"/>
                  <a:pt x="717445" y="3589937"/>
                  <a:pt x="722880" y="3581784"/>
                </a:cubicBezTo>
                <a:cubicBezTo>
                  <a:pt x="712009" y="3606243"/>
                  <a:pt x="741903" y="3622548"/>
                  <a:pt x="736468" y="3636136"/>
                </a:cubicBezTo>
                <a:cubicBezTo>
                  <a:pt x="722880" y="3630701"/>
                  <a:pt x="706574" y="3630701"/>
                  <a:pt x="687551" y="3630701"/>
                </a:cubicBezTo>
                <a:cubicBezTo>
                  <a:pt x="692986" y="3652442"/>
                  <a:pt x="714727" y="3649724"/>
                  <a:pt x="717445" y="3671465"/>
                </a:cubicBezTo>
                <a:cubicBezTo>
                  <a:pt x="709292" y="3671465"/>
                  <a:pt x="703857" y="3674183"/>
                  <a:pt x="701139" y="3676900"/>
                </a:cubicBezTo>
                <a:cubicBezTo>
                  <a:pt x="703857" y="3682335"/>
                  <a:pt x="701139" y="3698641"/>
                  <a:pt x="709292" y="3698641"/>
                </a:cubicBezTo>
                <a:cubicBezTo>
                  <a:pt x="752773" y="3685053"/>
                  <a:pt x="788102" y="3641572"/>
                  <a:pt x="755491" y="3592655"/>
                </a:cubicBezTo>
                <a:cubicBezTo>
                  <a:pt x="758209" y="3568196"/>
                  <a:pt x="782667" y="3557326"/>
                  <a:pt x="779949" y="3527432"/>
                </a:cubicBezTo>
                <a:cubicBezTo>
                  <a:pt x="774514" y="3516562"/>
                  <a:pt x="755491" y="3521997"/>
                  <a:pt x="750056" y="3511127"/>
                </a:cubicBezTo>
                <a:cubicBezTo>
                  <a:pt x="747338" y="3500256"/>
                  <a:pt x="747338" y="3492104"/>
                  <a:pt x="744621" y="3481233"/>
                </a:cubicBezTo>
                <a:cubicBezTo>
                  <a:pt x="752773" y="3481233"/>
                  <a:pt x="758209" y="3478516"/>
                  <a:pt x="763644" y="3478516"/>
                </a:cubicBezTo>
                <a:cubicBezTo>
                  <a:pt x="766361" y="3459493"/>
                  <a:pt x="744621" y="3454057"/>
                  <a:pt x="752773" y="3440469"/>
                </a:cubicBezTo>
                <a:cubicBezTo>
                  <a:pt x="771797" y="3467645"/>
                  <a:pt x="826148" y="3502974"/>
                  <a:pt x="842454" y="3451340"/>
                </a:cubicBezTo>
                <a:cubicBezTo>
                  <a:pt x="866912" y="3481233"/>
                  <a:pt x="872347" y="3535585"/>
                  <a:pt x="885935" y="3543738"/>
                </a:cubicBezTo>
                <a:cubicBezTo>
                  <a:pt x="869630" y="3489386"/>
                  <a:pt x="842454" y="3394270"/>
                  <a:pt x="793537" y="3432317"/>
                </a:cubicBezTo>
                <a:cubicBezTo>
                  <a:pt x="774514" y="3383400"/>
                  <a:pt x="820713" y="3372530"/>
                  <a:pt x="801690" y="3334484"/>
                </a:cubicBezTo>
                <a:cubicBezTo>
                  <a:pt x="820713" y="3339919"/>
                  <a:pt x="845172" y="3315460"/>
                  <a:pt x="828866" y="3299155"/>
                </a:cubicBezTo>
                <a:cubicBezTo>
                  <a:pt x="817996" y="3291002"/>
                  <a:pt x="826148" y="3304590"/>
                  <a:pt x="815278" y="3304590"/>
                </a:cubicBezTo>
                <a:cubicBezTo>
                  <a:pt x="809843" y="3293720"/>
                  <a:pt x="807125" y="3282849"/>
                  <a:pt x="798972" y="3274696"/>
                </a:cubicBezTo>
                <a:cubicBezTo>
                  <a:pt x="788102" y="3271979"/>
                  <a:pt x="788102" y="3291002"/>
                  <a:pt x="782667" y="3282849"/>
                </a:cubicBezTo>
                <a:cubicBezTo>
                  <a:pt x="774514" y="3271979"/>
                  <a:pt x="777232" y="3239368"/>
                  <a:pt x="755491" y="3247520"/>
                </a:cubicBezTo>
                <a:close/>
                <a:moveTo>
                  <a:pt x="4532947" y="3242085"/>
                </a:moveTo>
                <a:lnTo>
                  <a:pt x="4524795" y="3255673"/>
                </a:lnTo>
                <a:lnTo>
                  <a:pt x="4538383" y="3263826"/>
                </a:lnTo>
                <a:lnTo>
                  <a:pt x="4549253" y="3255673"/>
                </a:lnTo>
                <a:close/>
                <a:moveTo>
                  <a:pt x="4492183" y="3239368"/>
                </a:moveTo>
                <a:lnTo>
                  <a:pt x="4470443" y="3261108"/>
                </a:lnTo>
                <a:lnTo>
                  <a:pt x="4494901" y="3263826"/>
                </a:lnTo>
                <a:close/>
                <a:moveTo>
                  <a:pt x="4416091" y="3225780"/>
                </a:moveTo>
                <a:cubicBezTo>
                  <a:pt x="4424245" y="3247520"/>
                  <a:pt x="4416091" y="3242085"/>
                  <a:pt x="4437833" y="3247520"/>
                </a:cubicBezTo>
                <a:cubicBezTo>
                  <a:pt x="4421527" y="3214909"/>
                  <a:pt x="4440549" y="3233932"/>
                  <a:pt x="4416091" y="3225780"/>
                </a:cubicBezTo>
                <a:close/>
                <a:moveTo>
                  <a:pt x="1758284" y="3206757"/>
                </a:moveTo>
                <a:cubicBezTo>
                  <a:pt x="1758284" y="3206757"/>
                  <a:pt x="1761002" y="3206757"/>
                  <a:pt x="1761002" y="3206757"/>
                </a:cubicBezTo>
                <a:cubicBezTo>
                  <a:pt x="1761002" y="3217627"/>
                  <a:pt x="1763719" y="3223062"/>
                  <a:pt x="1761002" y="3231215"/>
                </a:cubicBezTo>
                <a:cubicBezTo>
                  <a:pt x="1758284" y="3242085"/>
                  <a:pt x="1733825" y="3266544"/>
                  <a:pt x="1725672" y="3274697"/>
                </a:cubicBezTo>
                <a:cubicBezTo>
                  <a:pt x="1720237" y="3277414"/>
                  <a:pt x="1714802" y="3280132"/>
                  <a:pt x="1712084" y="3282849"/>
                </a:cubicBezTo>
                <a:cubicBezTo>
                  <a:pt x="1706649" y="3288285"/>
                  <a:pt x="1709367" y="3299155"/>
                  <a:pt x="1706649" y="3304590"/>
                </a:cubicBezTo>
                <a:cubicBezTo>
                  <a:pt x="1698496" y="3318178"/>
                  <a:pt x="1684908" y="3329048"/>
                  <a:pt x="1676755" y="3342636"/>
                </a:cubicBezTo>
                <a:cubicBezTo>
                  <a:pt x="1676755" y="3342636"/>
                  <a:pt x="1674038" y="3342636"/>
                  <a:pt x="1674038" y="3342636"/>
                </a:cubicBezTo>
                <a:cubicBezTo>
                  <a:pt x="1679473" y="3301872"/>
                  <a:pt x="1701214" y="3255673"/>
                  <a:pt x="1717519" y="3223062"/>
                </a:cubicBezTo>
                <a:cubicBezTo>
                  <a:pt x="1728390" y="3220345"/>
                  <a:pt x="1750130" y="3214910"/>
                  <a:pt x="1758284" y="3206757"/>
                </a:cubicBezTo>
                <a:close/>
                <a:moveTo>
                  <a:pt x="4432397" y="3201321"/>
                </a:moveTo>
                <a:lnTo>
                  <a:pt x="4432397" y="3217627"/>
                </a:lnTo>
                <a:lnTo>
                  <a:pt x="4448703" y="3214909"/>
                </a:lnTo>
                <a:close/>
                <a:moveTo>
                  <a:pt x="2206686" y="3201321"/>
                </a:moveTo>
                <a:lnTo>
                  <a:pt x="2198534" y="3210078"/>
                </a:lnTo>
                <a:lnTo>
                  <a:pt x="2198534" y="3212192"/>
                </a:lnTo>
                <a:cubicBezTo>
                  <a:pt x="2199892" y="3213550"/>
                  <a:pt x="2201251" y="3213550"/>
                  <a:pt x="2202610" y="3213550"/>
                </a:cubicBezTo>
                <a:lnTo>
                  <a:pt x="2204687" y="3214243"/>
                </a:lnTo>
                <a:lnTo>
                  <a:pt x="2209404" y="3209474"/>
                </a:lnTo>
                <a:cubicBezTo>
                  <a:pt x="2209404" y="3206757"/>
                  <a:pt x="2209404" y="3209474"/>
                  <a:pt x="2209404" y="3206757"/>
                </a:cubicBezTo>
                <a:cubicBezTo>
                  <a:pt x="2209404" y="3201321"/>
                  <a:pt x="2209404" y="3204039"/>
                  <a:pt x="2206686" y="3201321"/>
                </a:cubicBezTo>
                <a:close/>
                <a:moveTo>
                  <a:pt x="4554689" y="3193169"/>
                </a:moveTo>
                <a:cubicBezTo>
                  <a:pt x="4549253" y="3217627"/>
                  <a:pt x="4554689" y="3212192"/>
                  <a:pt x="4532947" y="3217627"/>
                </a:cubicBezTo>
                <a:lnTo>
                  <a:pt x="4532947" y="3233932"/>
                </a:lnTo>
                <a:lnTo>
                  <a:pt x="4554689" y="3233932"/>
                </a:lnTo>
                <a:lnTo>
                  <a:pt x="4554689" y="3255673"/>
                </a:lnTo>
                <a:cubicBezTo>
                  <a:pt x="4573711" y="3242085"/>
                  <a:pt x="4570995" y="3255673"/>
                  <a:pt x="4562841" y="3233932"/>
                </a:cubicBezTo>
                <a:lnTo>
                  <a:pt x="4579147" y="3223062"/>
                </a:lnTo>
                <a:lnTo>
                  <a:pt x="4562841" y="3209474"/>
                </a:lnTo>
                <a:cubicBezTo>
                  <a:pt x="4570995" y="3187733"/>
                  <a:pt x="4576429" y="3201321"/>
                  <a:pt x="4554689" y="3193169"/>
                </a:cubicBezTo>
                <a:close/>
                <a:moveTo>
                  <a:pt x="543519" y="3190451"/>
                </a:moveTo>
                <a:cubicBezTo>
                  <a:pt x="532648" y="3201321"/>
                  <a:pt x="500037" y="3195886"/>
                  <a:pt x="497320" y="3214909"/>
                </a:cubicBezTo>
                <a:cubicBezTo>
                  <a:pt x="508190" y="3214909"/>
                  <a:pt x="513625" y="3223062"/>
                  <a:pt x="513625" y="3231215"/>
                </a:cubicBezTo>
                <a:cubicBezTo>
                  <a:pt x="513625" y="3247520"/>
                  <a:pt x="502755" y="3258391"/>
                  <a:pt x="502755" y="3274696"/>
                </a:cubicBezTo>
                <a:cubicBezTo>
                  <a:pt x="535366" y="3247520"/>
                  <a:pt x="576130" y="3269261"/>
                  <a:pt x="619611" y="3258391"/>
                </a:cubicBezTo>
                <a:cubicBezTo>
                  <a:pt x="625046" y="3250238"/>
                  <a:pt x="619611" y="3231215"/>
                  <a:pt x="616894" y="3217627"/>
                </a:cubicBezTo>
                <a:cubicBezTo>
                  <a:pt x="587000" y="3236650"/>
                  <a:pt x="521778" y="3236650"/>
                  <a:pt x="543519" y="3190451"/>
                </a:cubicBezTo>
                <a:close/>
                <a:moveTo>
                  <a:pt x="1103343" y="3187733"/>
                </a:moveTo>
                <a:cubicBezTo>
                  <a:pt x="1092473" y="3209474"/>
                  <a:pt x="1108778" y="3252956"/>
                  <a:pt x="1130519" y="3250238"/>
                </a:cubicBezTo>
                <a:cubicBezTo>
                  <a:pt x="1144107" y="3242085"/>
                  <a:pt x="1138672" y="3206757"/>
                  <a:pt x="1127801" y="3187733"/>
                </a:cubicBezTo>
                <a:cubicBezTo>
                  <a:pt x="1119649" y="3190451"/>
                  <a:pt x="1114213" y="3190451"/>
                  <a:pt x="1103343" y="3187733"/>
                </a:cubicBezTo>
                <a:close/>
                <a:moveTo>
                  <a:pt x="1231070" y="3179581"/>
                </a:moveTo>
                <a:cubicBezTo>
                  <a:pt x="1228352" y="3190451"/>
                  <a:pt x="1228352" y="3204039"/>
                  <a:pt x="1231070" y="3212192"/>
                </a:cubicBezTo>
                <a:cubicBezTo>
                  <a:pt x="1231070" y="3217627"/>
                  <a:pt x="1228352" y="3223062"/>
                  <a:pt x="1228352" y="3228497"/>
                </a:cubicBezTo>
                <a:cubicBezTo>
                  <a:pt x="1231070" y="3239368"/>
                  <a:pt x="1236505" y="3250238"/>
                  <a:pt x="1241940" y="3261108"/>
                </a:cubicBezTo>
                <a:cubicBezTo>
                  <a:pt x="1244658" y="3263826"/>
                  <a:pt x="1244658" y="3271979"/>
                  <a:pt x="1244658" y="3274696"/>
                </a:cubicBezTo>
                <a:cubicBezTo>
                  <a:pt x="1250093" y="3280132"/>
                  <a:pt x="1258246" y="3285567"/>
                  <a:pt x="1260964" y="3291002"/>
                </a:cubicBezTo>
                <a:cubicBezTo>
                  <a:pt x="1263681" y="3296437"/>
                  <a:pt x="1260964" y="3299155"/>
                  <a:pt x="1263681" y="3304590"/>
                </a:cubicBezTo>
                <a:cubicBezTo>
                  <a:pt x="1263681" y="3307308"/>
                  <a:pt x="1269116" y="3307308"/>
                  <a:pt x="1271834" y="3310025"/>
                </a:cubicBezTo>
                <a:cubicBezTo>
                  <a:pt x="1271834" y="3310025"/>
                  <a:pt x="1269116" y="3312743"/>
                  <a:pt x="1271834" y="3315460"/>
                </a:cubicBezTo>
                <a:cubicBezTo>
                  <a:pt x="1274552" y="3315460"/>
                  <a:pt x="1277269" y="3315460"/>
                  <a:pt x="1279987" y="3315460"/>
                </a:cubicBezTo>
                <a:cubicBezTo>
                  <a:pt x="1279987" y="3315460"/>
                  <a:pt x="1282704" y="3318178"/>
                  <a:pt x="1282704" y="3320896"/>
                </a:cubicBezTo>
                <a:lnTo>
                  <a:pt x="1287868" y="3320896"/>
                </a:lnTo>
                <a:lnTo>
                  <a:pt x="1295982" y="3325166"/>
                </a:lnTo>
                <a:lnTo>
                  <a:pt x="1299010" y="3327690"/>
                </a:lnTo>
                <a:cubicBezTo>
                  <a:pt x="1301728" y="3330407"/>
                  <a:pt x="1304445" y="3333125"/>
                  <a:pt x="1307163" y="3334484"/>
                </a:cubicBezTo>
                <a:cubicBezTo>
                  <a:pt x="1312598" y="3334484"/>
                  <a:pt x="1318033" y="3334484"/>
                  <a:pt x="1323468" y="3334484"/>
                </a:cubicBezTo>
                <a:cubicBezTo>
                  <a:pt x="1316674" y="3333125"/>
                  <a:pt x="1309201" y="3331087"/>
                  <a:pt x="1302067" y="3328369"/>
                </a:cubicBezTo>
                <a:lnTo>
                  <a:pt x="1295982" y="3325166"/>
                </a:lnTo>
                <a:lnTo>
                  <a:pt x="1290857" y="3320896"/>
                </a:lnTo>
                <a:lnTo>
                  <a:pt x="1287868" y="3320896"/>
                </a:lnTo>
                <a:lnTo>
                  <a:pt x="1282704" y="3318178"/>
                </a:lnTo>
                <a:cubicBezTo>
                  <a:pt x="1274552" y="3315460"/>
                  <a:pt x="1260964" y="3274696"/>
                  <a:pt x="1266399" y="3261108"/>
                </a:cubicBezTo>
                <a:cubicBezTo>
                  <a:pt x="1266399" y="3252956"/>
                  <a:pt x="1263681" y="3242085"/>
                  <a:pt x="1266399" y="3236650"/>
                </a:cubicBezTo>
                <a:cubicBezTo>
                  <a:pt x="1269116" y="3233932"/>
                  <a:pt x="1277269" y="3233932"/>
                  <a:pt x="1282704" y="3231215"/>
                </a:cubicBezTo>
                <a:cubicBezTo>
                  <a:pt x="1282704" y="3231215"/>
                  <a:pt x="1285422" y="3225780"/>
                  <a:pt x="1288140" y="3225780"/>
                </a:cubicBezTo>
                <a:cubicBezTo>
                  <a:pt x="1290857" y="3225780"/>
                  <a:pt x="1293575" y="3225780"/>
                  <a:pt x="1296292" y="3225780"/>
                </a:cubicBezTo>
                <a:cubicBezTo>
                  <a:pt x="1301728" y="3220344"/>
                  <a:pt x="1309880" y="3212192"/>
                  <a:pt x="1315315" y="3209474"/>
                </a:cubicBezTo>
                <a:cubicBezTo>
                  <a:pt x="1315315" y="3206757"/>
                  <a:pt x="1315315" y="3206757"/>
                  <a:pt x="1315315" y="3206757"/>
                </a:cubicBezTo>
                <a:cubicBezTo>
                  <a:pt x="1315315" y="3204039"/>
                  <a:pt x="1312598" y="3204039"/>
                  <a:pt x="1312598" y="3201321"/>
                </a:cubicBezTo>
                <a:cubicBezTo>
                  <a:pt x="1307163" y="3201321"/>
                  <a:pt x="1296292" y="3209474"/>
                  <a:pt x="1293575" y="3212192"/>
                </a:cubicBezTo>
                <a:cubicBezTo>
                  <a:pt x="1293575" y="3212192"/>
                  <a:pt x="1293575" y="3214909"/>
                  <a:pt x="1293575" y="3214909"/>
                </a:cubicBezTo>
                <a:cubicBezTo>
                  <a:pt x="1290857" y="3214909"/>
                  <a:pt x="1288140" y="3214909"/>
                  <a:pt x="1285422" y="3214909"/>
                </a:cubicBezTo>
                <a:cubicBezTo>
                  <a:pt x="1277269" y="3217627"/>
                  <a:pt x="1277269" y="3223062"/>
                  <a:pt x="1266399" y="3223062"/>
                </a:cubicBezTo>
                <a:cubicBezTo>
                  <a:pt x="1269116" y="3206757"/>
                  <a:pt x="1266399" y="3195886"/>
                  <a:pt x="1260964" y="3182298"/>
                </a:cubicBezTo>
                <a:cubicBezTo>
                  <a:pt x="1258246" y="3182298"/>
                  <a:pt x="1258246" y="3182298"/>
                  <a:pt x="1255528" y="3185016"/>
                </a:cubicBezTo>
                <a:cubicBezTo>
                  <a:pt x="1255528" y="3193169"/>
                  <a:pt x="1260964" y="3198604"/>
                  <a:pt x="1260964" y="3206757"/>
                </a:cubicBezTo>
                <a:cubicBezTo>
                  <a:pt x="1263681" y="3220344"/>
                  <a:pt x="1258246" y="3239368"/>
                  <a:pt x="1260964" y="3255673"/>
                </a:cubicBezTo>
                <a:cubicBezTo>
                  <a:pt x="1263681" y="3263826"/>
                  <a:pt x="1266399" y="3280132"/>
                  <a:pt x="1263681" y="3282849"/>
                </a:cubicBezTo>
                <a:cubicBezTo>
                  <a:pt x="1260964" y="3285567"/>
                  <a:pt x="1263681" y="3285567"/>
                  <a:pt x="1258246" y="3285567"/>
                </a:cubicBezTo>
                <a:cubicBezTo>
                  <a:pt x="1258246" y="3280132"/>
                  <a:pt x="1255528" y="3280132"/>
                  <a:pt x="1252811" y="3277414"/>
                </a:cubicBezTo>
                <a:cubicBezTo>
                  <a:pt x="1255528" y="3271979"/>
                  <a:pt x="1250093" y="3266544"/>
                  <a:pt x="1247376" y="3261108"/>
                </a:cubicBezTo>
                <a:cubicBezTo>
                  <a:pt x="1247376" y="3252956"/>
                  <a:pt x="1239223" y="3244803"/>
                  <a:pt x="1236505" y="3236650"/>
                </a:cubicBezTo>
                <a:cubicBezTo>
                  <a:pt x="1236505" y="3233932"/>
                  <a:pt x="1236505" y="3223062"/>
                  <a:pt x="1236505" y="3217627"/>
                </a:cubicBezTo>
                <a:cubicBezTo>
                  <a:pt x="1236505" y="3209474"/>
                  <a:pt x="1233788" y="3198604"/>
                  <a:pt x="1236505" y="3193169"/>
                </a:cubicBezTo>
                <a:cubicBezTo>
                  <a:pt x="1236505" y="3187733"/>
                  <a:pt x="1236505" y="3182298"/>
                  <a:pt x="1236505" y="3179581"/>
                </a:cubicBezTo>
                <a:cubicBezTo>
                  <a:pt x="1236505" y="3179581"/>
                  <a:pt x="1233788" y="3179581"/>
                  <a:pt x="1231070" y="3179581"/>
                </a:cubicBezTo>
                <a:close/>
                <a:moveTo>
                  <a:pt x="2383776" y="3176363"/>
                </a:moveTo>
                <a:lnTo>
                  <a:pt x="2384053" y="3186204"/>
                </a:lnTo>
                <a:lnTo>
                  <a:pt x="2385203" y="3197154"/>
                </a:lnTo>
                <a:close/>
                <a:moveTo>
                  <a:pt x="2421377" y="3171428"/>
                </a:moveTo>
                <a:lnTo>
                  <a:pt x="2417671" y="3175133"/>
                </a:lnTo>
                <a:lnTo>
                  <a:pt x="2420836" y="3175985"/>
                </a:lnTo>
                <a:close/>
                <a:moveTo>
                  <a:pt x="4348151" y="3155122"/>
                </a:moveTo>
                <a:lnTo>
                  <a:pt x="4348151" y="3171428"/>
                </a:lnTo>
                <a:lnTo>
                  <a:pt x="4364457" y="3155122"/>
                </a:lnTo>
                <a:close/>
                <a:moveTo>
                  <a:pt x="4503055" y="3149687"/>
                </a:moveTo>
                <a:lnTo>
                  <a:pt x="4486749" y="3171428"/>
                </a:lnTo>
                <a:lnTo>
                  <a:pt x="4494901" y="3179581"/>
                </a:lnTo>
                <a:cubicBezTo>
                  <a:pt x="4503055" y="3174145"/>
                  <a:pt x="4503055" y="3171428"/>
                  <a:pt x="4516643" y="3171428"/>
                </a:cubicBezTo>
                <a:lnTo>
                  <a:pt x="4541101" y="3171428"/>
                </a:lnTo>
                <a:lnTo>
                  <a:pt x="4541101" y="3163275"/>
                </a:lnTo>
                <a:cubicBezTo>
                  <a:pt x="4511207" y="3163275"/>
                  <a:pt x="4522077" y="3163275"/>
                  <a:pt x="4503055" y="3149687"/>
                </a:cubicBezTo>
                <a:close/>
                <a:moveTo>
                  <a:pt x="932135" y="3149687"/>
                </a:moveTo>
                <a:cubicBezTo>
                  <a:pt x="923982" y="3160558"/>
                  <a:pt x="894088" y="3155122"/>
                  <a:pt x="894088" y="3168710"/>
                </a:cubicBezTo>
                <a:cubicBezTo>
                  <a:pt x="910394" y="3168710"/>
                  <a:pt x="910394" y="3190451"/>
                  <a:pt x="929417" y="3185016"/>
                </a:cubicBezTo>
                <a:cubicBezTo>
                  <a:pt x="929417" y="3174145"/>
                  <a:pt x="923982" y="3163275"/>
                  <a:pt x="934852" y="3160558"/>
                </a:cubicBezTo>
                <a:cubicBezTo>
                  <a:pt x="937570" y="3182298"/>
                  <a:pt x="945723" y="3190451"/>
                  <a:pt x="962028" y="3193169"/>
                </a:cubicBezTo>
                <a:cubicBezTo>
                  <a:pt x="959311" y="3168710"/>
                  <a:pt x="940287" y="3168710"/>
                  <a:pt x="932135" y="3149687"/>
                </a:cubicBezTo>
                <a:close/>
                <a:moveTo>
                  <a:pt x="1065297" y="3144252"/>
                </a:moveTo>
                <a:cubicBezTo>
                  <a:pt x="1065297" y="3146970"/>
                  <a:pt x="1062579" y="3152405"/>
                  <a:pt x="1059862" y="3155122"/>
                </a:cubicBezTo>
                <a:cubicBezTo>
                  <a:pt x="1065297" y="3157840"/>
                  <a:pt x="1073450" y="3157840"/>
                  <a:pt x="1081602" y="3157840"/>
                </a:cubicBezTo>
                <a:cubicBezTo>
                  <a:pt x="1076167" y="3155122"/>
                  <a:pt x="1070732" y="3149687"/>
                  <a:pt x="1065297" y="3144252"/>
                </a:cubicBezTo>
                <a:close/>
                <a:moveTo>
                  <a:pt x="4584583" y="3136099"/>
                </a:moveTo>
                <a:cubicBezTo>
                  <a:pt x="4557407" y="3152405"/>
                  <a:pt x="4573711" y="3155122"/>
                  <a:pt x="4546535" y="3165993"/>
                </a:cubicBezTo>
                <a:lnTo>
                  <a:pt x="4554689" y="3179581"/>
                </a:lnTo>
                <a:lnTo>
                  <a:pt x="4549253" y="3187733"/>
                </a:lnTo>
                <a:lnTo>
                  <a:pt x="4532947" y="3204039"/>
                </a:lnTo>
                <a:lnTo>
                  <a:pt x="4549253" y="3204039"/>
                </a:lnTo>
                <a:lnTo>
                  <a:pt x="4549253" y="3187733"/>
                </a:lnTo>
                <a:lnTo>
                  <a:pt x="4570995" y="3187733"/>
                </a:lnTo>
                <a:cubicBezTo>
                  <a:pt x="4573711" y="3141534"/>
                  <a:pt x="4581865" y="3176863"/>
                  <a:pt x="4584583" y="3136099"/>
                </a:cubicBezTo>
                <a:close/>
                <a:moveTo>
                  <a:pt x="410357" y="3111641"/>
                </a:moveTo>
                <a:cubicBezTo>
                  <a:pt x="399486" y="3119794"/>
                  <a:pt x="380463" y="3133382"/>
                  <a:pt x="369593" y="3119794"/>
                </a:cubicBezTo>
                <a:cubicBezTo>
                  <a:pt x="372310" y="3130664"/>
                  <a:pt x="372310" y="3141534"/>
                  <a:pt x="375028" y="3152405"/>
                </a:cubicBezTo>
                <a:cubicBezTo>
                  <a:pt x="388616" y="3152405"/>
                  <a:pt x="391333" y="3144252"/>
                  <a:pt x="402204" y="3141534"/>
                </a:cubicBezTo>
                <a:cubicBezTo>
                  <a:pt x="413074" y="3149687"/>
                  <a:pt x="423944" y="3179581"/>
                  <a:pt x="418509" y="3195886"/>
                </a:cubicBezTo>
                <a:cubicBezTo>
                  <a:pt x="404921" y="3201321"/>
                  <a:pt x="404921" y="3185016"/>
                  <a:pt x="391333" y="3190451"/>
                </a:cubicBezTo>
                <a:cubicBezTo>
                  <a:pt x="410357" y="3209474"/>
                  <a:pt x="413074" y="3255673"/>
                  <a:pt x="445685" y="3255673"/>
                </a:cubicBezTo>
                <a:cubicBezTo>
                  <a:pt x="426662" y="3209474"/>
                  <a:pt x="453838" y="3141534"/>
                  <a:pt x="410357" y="3111641"/>
                </a:cubicBezTo>
                <a:close/>
                <a:moveTo>
                  <a:pt x="4486749" y="3108923"/>
                </a:moveTo>
                <a:lnTo>
                  <a:pt x="4473161" y="3119794"/>
                </a:lnTo>
                <a:lnTo>
                  <a:pt x="4486749" y="3133382"/>
                </a:lnTo>
                <a:lnTo>
                  <a:pt x="4494901" y="3119794"/>
                </a:lnTo>
                <a:close/>
                <a:moveTo>
                  <a:pt x="2111571" y="3073595"/>
                </a:moveTo>
                <a:cubicBezTo>
                  <a:pt x="2111571" y="3073595"/>
                  <a:pt x="2114289" y="3073595"/>
                  <a:pt x="2114289" y="3073595"/>
                </a:cubicBezTo>
                <a:cubicBezTo>
                  <a:pt x="2119724" y="3084465"/>
                  <a:pt x="2130594" y="3087183"/>
                  <a:pt x="2136029" y="3098053"/>
                </a:cubicBezTo>
                <a:cubicBezTo>
                  <a:pt x="2138747" y="3098053"/>
                  <a:pt x="2141465" y="3098053"/>
                  <a:pt x="2144182" y="3100771"/>
                </a:cubicBezTo>
                <a:cubicBezTo>
                  <a:pt x="2144182" y="3100771"/>
                  <a:pt x="2144182" y="3103488"/>
                  <a:pt x="2144182" y="3103488"/>
                </a:cubicBezTo>
                <a:cubicBezTo>
                  <a:pt x="2149617" y="3106206"/>
                  <a:pt x="2155053" y="3106206"/>
                  <a:pt x="2160488" y="3108923"/>
                </a:cubicBezTo>
                <a:cubicBezTo>
                  <a:pt x="2165923" y="3111641"/>
                  <a:pt x="2163205" y="3114359"/>
                  <a:pt x="2171358" y="3114359"/>
                </a:cubicBezTo>
                <a:cubicBezTo>
                  <a:pt x="2165923" y="3127947"/>
                  <a:pt x="2160488" y="3138818"/>
                  <a:pt x="2155053" y="3152406"/>
                </a:cubicBezTo>
                <a:cubicBezTo>
                  <a:pt x="2149617" y="3152406"/>
                  <a:pt x="2130594" y="3138818"/>
                  <a:pt x="2125159" y="3136100"/>
                </a:cubicBezTo>
                <a:cubicBezTo>
                  <a:pt x="2119724" y="3127947"/>
                  <a:pt x="2103418" y="3087183"/>
                  <a:pt x="2111571" y="3076312"/>
                </a:cubicBezTo>
                <a:cubicBezTo>
                  <a:pt x="2111571" y="3076312"/>
                  <a:pt x="2111571" y="3073595"/>
                  <a:pt x="2111571" y="3073595"/>
                </a:cubicBezTo>
                <a:close/>
                <a:moveTo>
                  <a:pt x="4633499" y="3073594"/>
                </a:moveTo>
                <a:lnTo>
                  <a:pt x="4625345" y="3095335"/>
                </a:lnTo>
                <a:lnTo>
                  <a:pt x="4647087" y="3095335"/>
                </a:lnTo>
                <a:close/>
                <a:moveTo>
                  <a:pt x="4492183" y="3070877"/>
                </a:moveTo>
                <a:lnTo>
                  <a:pt x="4475879" y="3087182"/>
                </a:lnTo>
                <a:lnTo>
                  <a:pt x="4500337" y="3095335"/>
                </a:lnTo>
                <a:close/>
                <a:moveTo>
                  <a:pt x="2264250" y="3068159"/>
                </a:moveTo>
                <a:lnTo>
                  <a:pt x="2263756" y="3073595"/>
                </a:lnTo>
                <a:cubicBezTo>
                  <a:pt x="2262397" y="3084465"/>
                  <a:pt x="2262397" y="3092618"/>
                  <a:pt x="2262057" y="3100091"/>
                </a:cubicBezTo>
                <a:lnTo>
                  <a:pt x="2261853" y="3101314"/>
                </a:lnTo>
                <a:lnTo>
                  <a:pt x="2263416" y="3098053"/>
                </a:lnTo>
                <a:cubicBezTo>
                  <a:pt x="2265115" y="3091938"/>
                  <a:pt x="2266473" y="3085823"/>
                  <a:pt x="2269191" y="3081747"/>
                </a:cubicBezTo>
                <a:cubicBezTo>
                  <a:pt x="2269191" y="3076312"/>
                  <a:pt x="2269191" y="3070877"/>
                  <a:pt x="2266474" y="3068159"/>
                </a:cubicBezTo>
                <a:close/>
                <a:moveTo>
                  <a:pt x="4576429" y="3065442"/>
                </a:moveTo>
                <a:cubicBezTo>
                  <a:pt x="4568277" y="3070877"/>
                  <a:pt x="4568277" y="3073594"/>
                  <a:pt x="4554689" y="3073594"/>
                </a:cubicBezTo>
                <a:lnTo>
                  <a:pt x="4546535" y="3073594"/>
                </a:lnTo>
                <a:cubicBezTo>
                  <a:pt x="4530231" y="3073594"/>
                  <a:pt x="4530231" y="3081747"/>
                  <a:pt x="4516643" y="3089900"/>
                </a:cubicBezTo>
                <a:lnTo>
                  <a:pt x="4516643" y="3073594"/>
                </a:lnTo>
                <a:lnTo>
                  <a:pt x="4500337" y="3076312"/>
                </a:lnTo>
                <a:lnTo>
                  <a:pt x="4516643" y="3089900"/>
                </a:lnTo>
                <a:lnTo>
                  <a:pt x="4524795" y="3111641"/>
                </a:lnTo>
                <a:cubicBezTo>
                  <a:pt x="4551971" y="3117076"/>
                  <a:pt x="4541101" y="3119794"/>
                  <a:pt x="4562841" y="3133382"/>
                </a:cubicBezTo>
                <a:cubicBezTo>
                  <a:pt x="4560123" y="3098053"/>
                  <a:pt x="4562841" y="3117076"/>
                  <a:pt x="4546535" y="3092618"/>
                </a:cubicBezTo>
                <a:lnTo>
                  <a:pt x="4592735" y="3100770"/>
                </a:lnTo>
                <a:cubicBezTo>
                  <a:pt x="4598169" y="3141534"/>
                  <a:pt x="4619911" y="3136099"/>
                  <a:pt x="4628063" y="3122511"/>
                </a:cubicBezTo>
                <a:lnTo>
                  <a:pt x="4606323" y="3122511"/>
                </a:lnTo>
                <a:cubicBezTo>
                  <a:pt x="4619911" y="3089900"/>
                  <a:pt x="4600887" y="3122511"/>
                  <a:pt x="4609041" y="3092618"/>
                </a:cubicBezTo>
                <a:lnTo>
                  <a:pt x="4606323" y="3068159"/>
                </a:lnTo>
                <a:cubicBezTo>
                  <a:pt x="4573711" y="3089900"/>
                  <a:pt x="4603605" y="3068159"/>
                  <a:pt x="4590017" y="3098053"/>
                </a:cubicBezTo>
                <a:lnTo>
                  <a:pt x="4568277" y="3089900"/>
                </a:lnTo>
                <a:close/>
                <a:moveTo>
                  <a:pt x="2671396" y="3060006"/>
                </a:moveTo>
                <a:cubicBezTo>
                  <a:pt x="2660526" y="3070877"/>
                  <a:pt x="2636067" y="3095335"/>
                  <a:pt x="2633350" y="3114358"/>
                </a:cubicBezTo>
                <a:cubicBezTo>
                  <a:pt x="2627914" y="3117076"/>
                  <a:pt x="2622479" y="3117076"/>
                  <a:pt x="2619762" y="3119794"/>
                </a:cubicBezTo>
                <a:cubicBezTo>
                  <a:pt x="2619762" y="3119794"/>
                  <a:pt x="2619762" y="3122511"/>
                  <a:pt x="2619762" y="3122511"/>
                </a:cubicBezTo>
                <a:cubicBezTo>
                  <a:pt x="2617044" y="3122511"/>
                  <a:pt x="2611609" y="3125229"/>
                  <a:pt x="2608891" y="3125229"/>
                </a:cubicBezTo>
                <a:cubicBezTo>
                  <a:pt x="2608891" y="3127946"/>
                  <a:pt x="2608891" y="3127946"/>
                  <a:pt x="2608891" y="3130664"/>
                </a:cubicBezTo>
                <a:cubicBezTo>
                  <a:pt x="2598021" y="3136099"/>
                  <a:pt x="2584433" y="3130664"/>
                  <a:pt x="2576280" y="3138817"/>
                </a:cubicBezTo>
                <a:cubicBezTo>
                  <a:pt x="2576280" y="3138817"/>
                  <a:pt x="2573563" y="3138817"/>
                  <a:pt x="2570845" y="3138817"/>
                </a:cubicBezTo>
                <a:cubicBezTo>
                  <a:pt x="2573563" y="3133382"/>
                  <a:pt x="2573563" y="3108923"/>
                  <a:pt x="2578998" y="3103488"/>
                </a:cubicBezTo>
                <a:cubicBezTo>
                  <a:pt x="2578998" y="3100770"/>
                  <a:pt x="2578998" y="3095335"/>
                  <a:pt x="2578998" y="3092618"/>
                </a:cubicBezTo>
                <a:cubicBezTo>
                  <a:pt x="2573563" y="3092618"/>
                  <a:pt x="2573563" y="3092618"/>
                  <a:pt x="2570845" y="3092618"/>
                </a:cubicBezTo>
                <a:cubicBezTo>
                  <a:pt x="2565410" y="3114358"/>
                  <a:pt x="2562692" y="3138817"/>
                  <a:pt x="2557257" y="3160558"/>
                </a:cubicBezTo>
                <a:cubicBezTo>
                  <a:pt x="2557257" y="3171428"/>
                  <a:pt x="2554540" y="3185016"/>
                  <a:pt x="2554540" y="3195886"/>
                </a:cubicBezTo>
                <a:lnTo>
                  <a:pt x="2544712" y="3208086"/>
                </a:lnTo>
                <a:lnTo>
                  <a:pt x="2542990" y="3208795"/>
                </a:lnTo>
                <a:lnTo>
                  <a:pt x="2536022" y="3217029"/>
                </a:lnTo>
                <a:lnTo>
                  <a:pt x="2532799" y="3220344"/>
                </a:lnTo>
                <a:cubicBezTo>
                  <a:pt x="2532799" y="3223062"/>
                  <a:pt x="2530081" y="3220344"/>
                  <a:pt x="2527364" y="3223062"/>
                </a:cubicBezTo>
                <a:cubicBezTo>
                  <a:pt x="2527364" y="3225780"/>
                  <a:pt x="2524646" y="3228497"/>
                  <a:pt x="2524646" y="3228497"/>
                </a:cubicBezTo>
                <a:lnTo>
                  <a:pt x="2520433" y="3230808"/>
                </a:lnTo>
                <a:lnTo>
                  <a:pt x="2519211" y="3231215"/>
                </a:lnTo>
                <a:lnTo>
                  <a:pt x="2519030" y="3231577"/>
                </a:lnTo>
                <a:lnTo>
                  <a:pt x="2514115" y="3234272"/>
                </a:lnTo>
                <a:lnTo>
                  <a:pt x="2511531" y="3236650"/>
                </a:lnTo>
                <a:lnTo>
                  <a:pt x="2511058" y="3236650"/>
                </a:lnTo>
                <a:lnTo>
                  <a:pt x="2509505" y="3238514"/>
                </a:lnTo>
                <a:lnTo>
                  <a:pt x="2505623" y="3242085"/>
                </a:lnTo>
                <a:lnTo>
                  <a:pt x="2505138" y="3243754"/>
                </a:lnTo>
                <a:lnTo>
                  <a:pt x="2502566" y="3246841"/>
                </a:lnTo>
                <a:lnTo>
                  <a:pt x="2502514" y="3246871"/>
                </a:lnTo>
                <a:lnTo>
                  <a:pt x="2503245" y="3247521"/>
                </a:lnTo>
                <a:lnTo>
                  <a:pt x="2503937" y="3247890"/>
                </a:lnTo>
                <a:lnTo>
                  <a:pt x="2505138" y="3243754"/>
                </a:lnTo>
                <a:lnTo>
                  <a:pt x="2509505" y="3238514"/>
                </a:lnTo>
                <a:lnTo>
                  <a:pt x="2511531" y="3236650"/>
                </a:lnTo>
                <a:lnTo>
                  <a:pt x="2516493" y="3236650"/>
                </a:lnTo>
                <a:lnTo>
                  <a:pt x="2519030" y="3231577"/>
                </a:lnTo>
                <a:lnTo>
                  <a:pt x="2520433" y="3230808"/>
                </a:lnTo>
                <a:lnTo>
                  <a:pt x="2527364" y="3228497"/>
                </a:lnTo>
                <a:cubicBezTo>
                  <a:pt x="2527364" y="3225780"/>
                  <a:pt x="2527364" y="3225780"/>
                  <a:pt x="2527364" y="3223062"/>
                </a:cubicBezTo>
                <a:cubicBezTo>
                  <a:pt x="2530081" y="3223062"/>
                  <a:pt x="2530081" y="3223062"/>
                  <a:pt x="2532799" y="3223062"/>
                </a:cubicBezTo>
                <a:cubicBezTo>
                  <a:pt x="2535516" y="3220344"/>
                  <a:pt x="2535516" y="3220344"/>
                  <a:pt x="2535516" y="3217627"/>
                </a:cubicBezTo>
                <a:lnTo>
                  <a:pt x="2536022" y="3217029"/>
                </a:lnTo>
                <a:lnTo>
                  <a:pt x="2544688" y="3208115"/>
                </a:lnTo>
                <a:lnTo>
                  <a:pt x="2544712" y="3208086"/>
                </a:lnTo>
                <a:lnTo>
                  <a:pt x="2546998" y="3207144"/>
                </a:lnTo>
                <a:lnTo>
                  <a:pt x="2549105" y="3204039"/>
                </a:lnTo>
                <a:cubicBezTo>
                  <a:pt x="2549105" y="3204039"/>
                  <a:pt x="2551822" y="3204039"/>
                  <a:pt x="2551822" y="3204039"/>
                </a:cubicBezTo>
                <a:lnTo>
                  <a:pt x="2551478" y="3205300"/>
                </a:lnTo>
                <a:lnTo>
                  <a:pt x="2554540" y="3204039"/>
                </a:lnTo>
                <a:cubicBezTo>
                  <a:pt x="2559975" y="3190451"/>
                  <a:pt x="2557257" y="3157840"/>
                  <a:pt x="2568127" y="3144252"/>
                </a:cubicBezTo>
                <a:cubicBezTo>
                  <a:pt x="2570845" y="3141534"/>
                  <a:pt x="2576280" y="3144252"/>
                  <a:pt x="2581715" y="3141534"/>
                </a:cubicBezTo>
                <a:cubicBezTo>
                  <a:pt x="2584433" y="3141534"/>
                  <a:pt x="2587151" y="3136099"/>
                  <a:pt x="2589868" y="3136099"/>
                </a:cubicBezTo>
                <a:cubicBezTo>
                  <a:pt x="2595303" y="3136099"/>
                  <a:pt x="2600739" y="3136099"/>
                  <a:pt x="2606174" y="3136099"/>
                </a:cubicBezTo>
                <a:cubicBezTo>
                  <a:pt x="2608891" y="3136099"/>
                  <a:pt x="2608891" y="3130664"/>
                  <a:pt x="2611609" y="3130664"/>
                </a:cubicBezTo>
                <a:cubicBezTo>
                  <a:pt x="2617044" y="3130664"/>
                  <a:pt x="2619762" y="3130664"/>
                  <a:pt x="2622479" y="3130664"/>
                </a:cubicBezTo>
                <a:cubicBezTo>
                  <a:pt x="2622479" y="3130664"/>
                  <a:pt x="2622479" y="3125229"/>
                  <a:pt x="2625197" y="3125229"/>
                </a:cubicBezTo>
                <a:cubicBezTo>
                  <a:pt x="2630632" y="3122511"/>
                  <a:pt x="2638785" y="3125229"/>
                  <a:pt x="2644220" y="3125229"/>
                </a:cubicBezTo>
                <a:cubicBezTo>
                  <a:pt x="2649655" y="3133382"/>
                  <a:pt x="2649655" y="3127946"/>
                  <a:pt x="2655090" y="3133382"/>
                </a:cubicBezTo>
                <a:cubicBezTo>
                  <a:pt x="2655090" y="3133382"/>
                  <a:pt x="2655090" y="3133382"/>
                  <a:pt x="2655090" y="3136099"/>
                </a:cubicBezTo>
                <a:cubicBezTo>
                  <a:pt x="2660526" y="3136099"/>
                  <a:pt x="2660526" y="3133382"/>
                  <a:pt x="2663243" y="3130664"/>
                </a:cubicBezTo>
                <a:cubicBezTo>
                  <a:pt x="2663243" y="3127946"/>
                  <a:pt x="2663243" y="3125229"/>
                  <a:pt x="2663243" y="3122511"/>
                </a:cubicBezTo>
                <a:cubicBezTo>
                  <a:pt x="2657808" y="3122511"/>
                  <a:pt x="2655090" y="3122511"/>
                  <a:pt x="2652373" y="3122511"/>
                </a:cubicBezTo>
                <a:cubicBezTo>
                  <a:pt x="2652373" y="3117076"/>
                  <a:pt x="2649655" y="3117076"/>
                  <a:pt x="2644220" y="3114358"/>
                </a:cubicBezTo>
                <a:cubicBezTo>
                  <a:pt x="2638785" y="3103488"/>
                  <a:pt x="2668678" y="3073594"/>
                  <a:pt x="2674114" y="3068159"/>
                </a:cubicBezTo>
                <a:cubicBezTo>
                  <a:pt x="2674114" y="3065442"/>
                  <a:pt x="2674114" y="3062724"/>
                  <a:pt x="2674114" y="3060006"/>
                </a:cubicBezTo>
                <a:cubicBezTo>
                  <a:pt x="2674114" y="3060006"/>
                  <a:pt x="2671396" y="3060006"/>
                  <a:pt x="2671396" y="3060006"/>
                </a:cubicBezTo>
                <a:close/>
                <a:moveTo>
                  <a:pt x="2704007" y="3057289"/>
                </a:moveTo>
                <a:cubicBezTo>
                  <a:pt x="2701290" y="3057289"/>
                  <a:pt x="2701290" y="3060006"/>
                  <a:pt x="2698572" y="3060006"/>
                </a:cubicBezTo>
                <a:cubicBezTo>
                  <a:pt x="2701290" y="3068159"/>
                  <a:pt x="2709442" y="3098053"/>
                  <a:pt x="2709442" y="3111641"/>
                </a:cubicBezTo>
                <a:cubicBezTo>
                  <a:pt x="2709442" y="3114358"/>
                  <a:pt x="2714878" y="3122511"/>
                  <a:pt x="2712160" y="3127946"/>
                </a:cubicBezTo>
                <a:cubicBezTo>
                  <a:pt x="2709442" y="3130664"/>
                  <a:pt x="2704007" y="3138817"/>
                  <a:pt x="2704007" y="3144252"/>
                </a:cubicBezTo>
                <a:cubicBezTo>
                  <a:pt x="2704007" y="3152405"/>
                  <a:pt x="2704007" y="3165993"/>
                  <a:pt x="2704007" y="3174145"/>
                </a:cubicBezTo>
                <a:cubicBezTo>
                  <a:pt x="2704007" y="3179581"/>
                  <a:pt x="2704007" y="3185016"/>
                  <a:pt x="2704007" y="3190451"/>
                </a:cubicBezTo>
                <a:cubicBezTo>
                  <a:pt x="2701290" y="3198604"/>
                  <a:pt x="2701290" y="3209474"/>
                  <a:pt x="2701290" y="3217627"/>
                </a:cubicBezTo>
                <a:cubicBezTo>
                  <a:pt x="2701290" y="3220344"/>
                  <a:pt x="2701290" y="3225780"/>
                  <a:pt x="2701290" y="3231215"/>
                </a:cubicBezTo>
                <a:cubicBezTo>
                  <a:pt x="2695854" y="3247520"/>
                  <a:pt x="2684984" y="3263826"/>
                  <a:pt x="2679549" y="3277414"/>
                </a:cubicBezTo>
                <a:cubicBezTo>
                  <a:pt x="2674114" y="3291002"/>
                  <a:pt x="2674114" y="3307308"/>
                  <a:pt x="2668678" y="3318178"/>
                </a:cubicBezTo>
                <a:cubicBezTo>
                  <a:pt x="2665961" y="3320896"/>
                  <a:pt x="2660526" y="3323613"/>
                  <a:pt x="2657808" y="3329048"/>
                </a:cubicBezTo>
                <a:cubicBezTo>
                  <a:pt x="2644220" y="3358942"/>
                  <a:pt x="2636067" y="3391553"/>
                  <a:pt x="2617044" y="3416011"/>
                </a:cubicBezTo>
                <a:cubicBezTo>
                  <a:pt x="2608891" y="3421446"/>
                  <a:pt x="2595303" y="3413294"/>
                  <a:pt x="2581715" y="3416011"/>
                </a:cubicBezTo>
                <a:cubicBezTo>
                  <a:pt x="2557257" y="3421446"/>
                  <a:pt x="2543669" y="3432317"/>
                  <a:pt x="2513776" y="3432317"/>
                </a:cubicBezTo>
                <a:cubicBezTo>
                  <a:pt x="2519211" y="3396988"/>
                  <a:pt x="2524646" y="3339919"/>
                  <a:pt x="2546387" y="3320896"/>
                </a:cubicBezTo>
                <a:cubicBezTo>
                  <a:pt x="2546387" y="3315460"/>
                  <a:pt x="2546387" y="3312743"/>
                  <a:pt x="2543669" y="3310025"/>
                </a:cubicBezTo>
                <a:lnTo>
                  <a:pt x="2537431" y="3313102"/>
                </a:lnTo>
                <a:lnTo>
                  <a:pt x="2537894" y="3316480"/>
                </a:lnTo>
                <a:cubicBezTo>
                  <a:pt x="2538914" y="3322934"/>
                  <a:pt x="2539593" y="3329049"/>
                  <a:pt x="2538234" y="3331766"/>
                </a:cubicBezTo>
                <a:cubicBezTo>
                  <a:pt x="2535516" y="3337201"/>
                  <a:pt x="2527364" y="3345354"/>
                  <a:pt x="2524646" y="3350789"/>
                </a:cubicBezTo>
                <a:cubicBezTo>
                  <a:pt x="2519211" y="3364378"/>
                  <a:pt x="2516493" y="3375248"/>
                  <a:pt x="2513776" y="3386119"/>
                </a:cubicBezTo>
                <a:lnTo>
                  <a:pt x="2512266" y="3385364"/>
                </a:lnTo>
                <a:lnTo>
                  <a:pt x="2504933" y="3417063"/>
                </a:lnTo>
                <a:lnTo>
                  <a:pt x="2504465" y="3418253"/>
                </a:lnTo>
                <a:lnTo>
                  <a:pt x="2507322" y="3432317"/>
                </a:lnTo>
                <a:cubicBezTo>
                  <a:pt x="2507662" y="3440470"/>
                  <a:pt x="2506982" y="3449981"/>
                  <a:pt x="2505623" y="3462210"/>
                </a:cubicBezTo>
                <a:cubicBezTo>
                  <a:pt x="2502905" y="3475798"/>
                  <a:pt x="2508341" y="3483951"/>
                  <a:pt x="2500188" y="3492104"/>
                </a:cubicBezTo>
                <a:cubicBezTo>
                  <a:pt x="2500188" y="3492104"/>
                  <a:pt x="2500188" y="3492104"/>
                  <a:pt x="2497470" y="3492104"/>
                </a:cubicBezTo>
                <a:cubicBezTo>
                  <a:pt x="2497470" y="3483951"/>
                  <a:pt x="2494753" y="3481233"/>
                  <a:pt x="2492035" y="3475798"/>
                </a:cubicBezTo>
                <a:cubicBezTo>
                  <a:pt x="2489317" y="3475798"/>
                  <a:pt x="2489317" y="3473080"/>
                  <a:pt x="2483882" y="3473080"/>
                </a:cubicBezTo>
                <a:lnTo>
                  <a:pt x="2480339" y="3466879"/>
                </a:lnTo>
                <a:lnTo>
                  <a:pt x="2472793" y="3473876"/>
                </a:lnTo>
                <a:lnTo>
                  <a:pt x="2471992" y="3476817"/>
                </a:lnTo>
                <a:cubicBezTo>
                  <a:pt x="2471652" y="3477836"/>
                  <a:pt x="2471652" y="3478515"/>
                  <a:pt x="2473010" y="3478515"/>
                </a:cubicBezTo>
                <a:cubicBezTo>
                  <a:pt x="2475728" y="3481233"/>
                  <a:pt x="2478445" y="3478515"/>
                  <a:pt x="2481163" y="3481233"/>
                </a:cubicBezTo>
                <a:cubicBezTo>
                  <a:pt x="2486598" y="3489386"/>
                  <a:pt x="2483881" y="3500256"/>
                  <a:pt x="2489316" y="3508409"/>
                </a:cubicBezTo>
                <a:cubicBezTo>
                  <a:pt x="2488637" y="3520638"/>
                  <a:pt x="2482692" y="3532358"/>
                  <a:pt x="2473478" y="3542464"/>
                </a:cubicBezTo>
                <a:lnTo>
                  <a:pt x="2447376" y="3560407"/>
                </a:lnTo>
                <a:lnTo>
                  <a:pt x="2448553" y="3562761"/>
                </a:lnTo>
                <a:cubicBezTo>
                  <a:pt x="2459424" y="3568196"/>
                  <a:pt x="2464859" y="3557326"/>
                  <a:pt x="2473012" y="3570914"/>
                </a:cubicBezTo>
                <a:cubicBezTo>
                  <a:pt x="2475729" y="3570914"/>
                  <a:pt x="2475729" y="3570914"/>
                  <a:pt x="2478447" y="3570914"/>
                </a:cubicBezTo>
                <a:cubicBezTo>
                  <a:pt x="2483882" y="3568196"/>
                  <a:pt x="2483882" y="3562761"/>
                  <a:pt x="2486600" y="3560044"/>
                </a:cubicBezTo>
                <a:cubicBezTo>
                  <a:pt x="2494753" y="3579067"/>
                  <a:pt x="2489317" y="3627984"/>
                  <a:pt x="2483882" y="3644289"/>
                </a:cubicBezTo>
                <a:cubicBezTo>
                  <a:pt x="2481165" y="3655160"/>
                  <a:pt x="2483882" y="3663312"/>
                  <a:pt x="2478447" y="3668748"/>
                </a:cubicBezTo>
                <a:cubicBezTo>
                  <a:pt x="2475729" y="3668748"/>
                  <a:pt x="2475729" y="3671465"/>
                  <a:pt x="2473012" y="3671465"/>
                </a:cubicBezTo>
                <a:cubicBezTo>
                  <a:pt x="2473012" y="3674183"/>
                  <a:pt x="2475729" y="3676900"/>
                  <a:pt x="2473012" y="3676900"/>
                </a:cubicBezTo>
                <a:cubicBezTo>
                  <a:pt x="2473012" y="3676900"/>
                  <a:pt x="2470294" y="3676900"/>
                  <a:pt x="2467577" y="3676900"/>
                </a:cubicBezTo>
                <a:cubicBezTo>
                  <a:pt x="2467577" y="3676900"/>
                  <a:pt x="2464859" y="3679618"/>
                  <a:pt x="2464859" y="3682335"/>
                </a:cubicBezTo>
                <a:cubicBezTo>
                  <a:pt x="2462141" y="3685053"/>
                  <a:pt x="2456706" y="3682335"/>
                  <a:pt x="2453989" y="3685053"/>
                </a:cubicBezTo>
                <a:cubicBezTo>
                  <a:pt x="2453989" y="3685053"/>
                  <a:pt x="2453989" y="3687771"/>
                  <a:pt x="2453989" y="3687771"/>
                </a:cubicBezTo>
                <a:cubicBezTo>
                  <a:pt x="2451271" y="3687771"/>
                  <a:pt x="2448553" y="3690488"/>
                  <a:pt x="2445836" y="3690488"/>
                </a:cubicBezTo>
                <a:cubicBezTo>
                  <a:pt x="2440401" y="3695923"/>
                  <a:pt x="2437683" y="3704076"/>
                  <a:pt x="2426813" y="3706794"/>
                </a:cubicBezTo>
                <a:cubicBezTo>
                  <a:pt x="2426813" y="3706794"/>
                  <a:pt x="2426813" y="3709511"/>
                  <a:pt x="2426813" y="3709511"/>
                </a:cubicBezTo>
                <a:cubicBezTo>
                  <a:pt x="2421377" y="3709511"/>
                  <a:pt x="2418660" y="3709511"/>
                  <a:pt x="2413225" y="3709511"/>
                </a:cubicBezTo>
                <a:cubicBezTo>
                  <a:pt x="2413225" y="3701359"/>
                  <a:pt x="2405072" y="3698641"/>
                  <a:pt x="2402354" y="3693206"/>
                </a:cubicBezTo>
                <a:cubicBezTo>
                  <a:pt x="2399637" y="3687771"/>
                  <a:pt x="2402354" y="3679618"/>
                  <a:pt x="2396919" y="3676900"/>
                </a:cubicBezTo>
                <a:cubicBezTo>
                  <a:pt x="2394201" y="3674183"/>
                  <a:pt x="2391484" y="3674183"/>
                  <a:pt x="2388766" y="3674183"/>
                </a:cubicBezTo>
                <a:cubicBezTo>
                  <a:pt x="2388766" y="3676900"/>
                  <a:pt x="2386049" y="3676900"/>
                  <a:pt x="2383331" y="3679618"/>
                </a:cubicBezTo>
                <a:cubicBezTo>
                  <a:pt x="2383331" y="3682335"/>
                  <a:pt x="2383331" y="3682335"/>
                  <a:pt x="2383331" y="3685053"/>
                </a:cubicBezTo>
                <a:cubicBezTo>
                  <a:pt x="2383331" y="3685053"/>
                  <a:pt x="2386049" y="3685053"/>
                  <a:pt x="2388766" y="3685053"/>
                </a:cubicBezTo>
                <a:cubicBezTo>
                  <a:pt x="2388766" y="3693206"/>
                  <a:pt x="2402354" y="3712229"/>
                  <a:pt x="2407789" y="3714947"/>
                </a:cubicBezTo>
                <a:cubicBezTo>
                  <a:pt x="2407789" y="3736687"/>
                  <a:pt x="2396919" y="3750275"/>
                  <a:pt x="2388766" y="3766581"/>
                </a:cubicBezTo>
                <a:cubicBezTo>
                  <a:pt x="2383331" y="3774733"/>
                  <a:pt x="2383331" y="3782886"/>
                  <a:pt x="2380613" y="3793757"/>
                </a:cubicBezTo>
                <a:cubicBezTo>
                  <a:pt x="2377896" y="3799192"/>
                  <a:pt x="2372461" y="3804627"/>
                  <a:pt x="2369743" y="3810062"/>
                </a:cubicBezTo>
                <a:cubicBezTo>
                  <a:pt x="2369743" y="3810062"/>
                  <a:pt x="2369743" y="3812780"/>
                  <a:pt x="2369743" y="3815497"/>
                </a:cubicBezTo>
                <a:cubicBezTo>
                  <a:pt x="2369743" y="3815497"/>
                  <a:pt x="2367025" y="3818215"/>
                  <a:pt x="2367025" y="3818215"/>
                </a:cubicBezTo>
                <a:cubicBezTo>
                  <a:pt x="2361590" y="3823650"/>
                  <a:pt x="2361590" y="3831803"/>
                  <a:pt x="2358873" y="3837238"/>
                </a:cubicBezTo>
                <a:cubicBezTo>
                  <a:pt x="2356155" y="3842673"/>
                  <a:pt x="2353437" y="3839956"/>
                  <a:pt x="2350720" y="3845391"/>
                </a:cubicBezTo>
                <a:cubicBezTo>
                  <a:pt x="2337132" y="3848108"/>
                  <a:pt x="2328979" y="3845391"/>
                  <a:pt x="2318109" y="3839956"/>
                </a:cubicBezTo>
                <a:cubicBezTo>
                  <a:pt x="2318109" y="3826368"/>
                  <a:pt x="2326262" y="3820932"/>
                  <a:pt x="2328979" y="3810062"/>
                </a:cubicBezTo>
                <a:cubicBezTo>
                  <a:pt x="2328979" y="3799192"/>
                  <a:pt x="2328979" y="3791039"/>
                  <a:pt x="2328979" y="3780169"/>
                </a:cubicBezTo>
                <a:cubicBezTo>
                  <a:pt x="2328979" y="3777451"/>
                  <a:pt x="2345285" y="3752993"/>
                  <a:pt x="2348002" y="3750275"/>
                </a:cubicBezTo>
                <a:cubicBezTo>
                  <a:pt x="2348002" y="3744840"/>
                  <a:pt x="2348002" y="3739405"/>
                  <a:pt x="2348002" y="3736687"/>
                </a:cubicBezTo>
                <a:cubicBezTo>
                  <a:pt x="2331697" y="3736687"/>
                  <a:pt x="2331697" y="3747558"/>
                  <a:pt x="2326262" y="3758428"/>
                </a:cubicBezTo>
                <a:cubicBezTo>
                  <a:pt x="2312673" y="3758428"/>
                  <a:pt x="2315390" y="3752993"/>
                  <a:pt x="2312673" y="3744840"/>
                </a:cubicBezTo>
                <a:cubicBezTo>
                  <a:pt x="2307237" y="3744840"/>
                  <a:pt x="2307237" y="3744840"/>
                  <a:pt x="2301802" y="3744840"/>
                </a:cubicBezTo>
                <a:cubicBezTo>
                  <a:pt x="2301802" y="3763863"/>
                  <a:pt x="2328979" y="3782886"/>
                  <a:pt x="2320826" y="3804627"/>
                </a:cubicBezTo>
                <a:cubicBezTo>
                  <a:pt x="2318109" y="3810062"/>
                  <a:pt x="2309955" y="3820932"/>
                  <a:pt x="2307237" y="3826368"/>
                </a:cubicBezTo>
                <a:cubicBezTo>
                  <a:pt x="2288214" y="3826368"/>
                  <a:pt x="2285497" y="3812780"/>
                  <a:pt x="2274626" y="3810062"/>
                </a:cubicBezTo>
                <a:cubicBezTo>
                  <a:pt x="2263756" y="3807345"/>
                  <a:pt x="2247450" y="3812780"/>
                  <a:pt x="2231145" y="3815497"/>
                </a:cubicBezTo>
                <a:cubicBezTo>
                  <a:pt x="2233862" y="3818215"/>
                  <a:pt x="2239298" y="3823650"/>
                  <a:pt x="2242015" y="3826368"/>
                </a:cubicBezTo>
                <a:cubicBezTo>
                  <a:pt x="2250168" y="3826368"/>
                  <a:pt x="2255603" y="3823650"/>
                  <a:pt x="2263756" y="3823650"/>
                </a:cubicBezTo>
                <a:cubicBezTo>
                  <a:pt x="2263756" y="3829085"/>
                  <a:pt x="2263756" y="3837238"/>
                  <a:pt x="2263756" y="3845391"/>
                </a:cubicBezTo>
                <a:cubicBezTo>
                  <a:pt x="2266474" y="3848108"/>
                  <a:pt x="2271909" y="3853544"/>
                  <a:pt x="2274626" y="3856261"/>
                </a:cubicBezTo>
                <a:cubicBezTo>
                  <a:pt x="2274626" y="3848108"/>
                  <a:pt x="2277344" y="3842673"/>
                  <a:pt x="2277344" y="3834520"/>
                </a:cubicBezTo>
                <a:cubicBezTo>
                  <a:pt x="2288214" y="3834520"/>
                  <a:pt x="2288214" y="3839956"/>
                  <a:pt x="2296367" y="3842673"/>
                </a:cubicBezTo>
                <a:cubicBezTo>
                  <a:pt x="2296367" y="3848108"/>
                  <a:pt x="2290932" y="3853544"/>
                  <a:pt x="2288214" y="3861696"/>
                </a:cubicBezTo>
                <a:cubicBezTo>
                  <a:pt x="2285497" y="3864414"/>
                  <a:pt x="2282779" y="3864414"/>
                  <a:pt x="2280062" y="3864414"/>
                </a:cubicBezTo>
                <a:lnTo>
                  <a:pt x="2315182" y="3897026"/>
                </a:lnTo>
                <a:lnTo>
                  <a:pt x="2319467" y="3897026"/>
                </a:lnTo>
                <a:lnTo>
                  <a:pt x="2320826" y="3894307"/>
                </a:lnTo>
                <a:cubicBezTo>
                  <a:pt x="2323544" y="3894307"/>
                  <a:pt x="2326262" y="3894307"/>
                  <a:pt x="2328979" y="3894307"/>
                </a:cubicBezTo>
                <a:cubicBezTo>
                  <a:pt x="2337132" y="3894307"/>
                  <a:pt x="2337132" y="3897025"/>
                  <a:pt x="2342567" y="3899743"/>
                </a:cubicBezTo>
                <a:lnTo>
                  <a:pt x="2341929" y="3904207"/>
                </a:lnTo>
                <a:lnTo>
                  <a:pt x="2348001" y="3905179"/>
                </a:lnTo>
                <a:cubicBezTo>
                  <a:pt x="2350719" y="3907896"/>
                  <a:pt x="2348001" y="3913332"/>
                  <a:pt x="2348001" y="3921484"/>
                </a:cubicBezTo>
                <a:lnTo>
                  <a:pt x="2345860" y="3923441"/>
                </a:lnTo>
                <a:lnTo>
                  <a:pt x="2364308" y="3937789"/>
                </a:lnTo>
                <a:cubicBezTo>
                  <a:pt x="2364308" y="3935071"/>
                  <a:pt x="2367025" y="3935071"/>
                  <a:pt x="2367025" y="3932354"/>
                </a:cubicBezTo>
                <a:cubicBezTo>
                  <a:pt x="2369743" y="3929636"/>
                  <a:pt x="2367025" y="3913331"/>
                  <a:pt x="2367025" y="3907895"/>
                </a:cubicBezTo>
                <a:lnTo>
                  <a:pt x="2374491" y="3907209"/>
                </a:lnTo>
                <a:lnTo>
                  <a:pt x="2380613" y="3913331"/>
                </a:lnTo>
                <a:cubicBezTo>
                  <a:pt x="2380613" y="3913331"/>
                  <a:pt x="2383331" y="3913331"/>
                  <a:pt x="2383331" y="3913331"/>
                </a:cubicBezTo>
                <a:lnTo>
                  <a:pt x="2376455" y="3907028"/>
                </a:lnTo>
                <a:lnTo>
                  <a:pt x="2396579" y="3905178"/>
                </a:lnTo>
                <a:lnTo>
                  <a:pt x="2401417" y="3902462"/>
                </a:lnTo>
                <a:lnTo>
                  <a:pt x="2399637" y="3902462"/>
                </a:lnTo>
                <a:cubicBezTo>
                  <a:pt x="2399637" y="3899744"/>
                  <a:pt x="2399637" y="3899744"/>
                  <a:pt x="2399637" y="3897026"/>
                </a:cubicBezTo>
                <a:cubicBezTo>
                  <a:pt x="2396919" y="3897026"/>
                  <a:pt x="2396919" y="3897026"/>
                  <a:pt x="2394202" y="3894309"/>
                </a:cubicBezTo>
                <a:cubicBezTo>
                  <a:pt x="2394202" y="3891591"/>
                  <a:pt x="2394202" y="3894309"/>
                  <a:pt x="2394202" y="3891591"/>
                </a:cubicBezTo>
                <a:cubicBezTo>
                  <a:pt x="2394202" y="3888874"/>
                  <a:pt x="2396919" y="3883438"/>
                  <a:pt x="2399637" y="3880721"/>
                </a:cubicBezTo>
                <a:cubicBezTo>
                  <a:pt x="2405072" y="3880721"/>
                  <a:pt x="2410507" y="3883438"/>
                  <a:pt x="2415943" y="3883438"/>
                </a:cubicBezTo>
                <a:cubicBezTo>
                  <a:pt x="2415943" y="3886156"/>
                  <a:pt x="2415943" y="3887515"/>
                  <a:pt x="2415943" y="3888874"/>
                </a:cubicBezTo>
                <a:lnTo>
                  <a:pt x="2415943" y="3894307"/>
                </a:lnTo>
                <a:lnTo>
                  <a:pt x="2425114" y="3892609"/>
                </a:lnTo>
                <a:cubicBezTo>
                  <a:pt x="2428171" y="3892269"/>
                  <a:pt x="2430889" y="3891590"/>
                  <a:pt x="2432248" y="3888872"/>
                </a:cubicBezTo>
                <a:cubicBezTo>
                  <a:pt x="2432248" y="3888872"/>
                  <a:pt x="2432248" y="3886155"/>
                  <a:pt x="2432248" y="3883437"/>
                </a:cubicBezTo>
                <a:cubicBezTo>
                  <a:pt x="2432248" y="3883437"/>
                  <a:pt x="2437683" y="3880719"/>
                  <a:pt x="2437683" y="3878002"/>
                </a:cubicBezTo>
                <a:cubicBezTo>
                  <a:pt x="2443118" y="3878002"/>
                  <a:pt x="2445836" y="3878002"/>
                  <a:pt x="2448553" y="3880719"/>
                </a:cubicBezTo>
                <a:cubicBezTo>
                  <a:pt x="2451271" y="3880719"/>
                  <a:pt x="2456706" y="3888872"/>
                  <a:pt x="2459424" y="3891590"/>
                </a:cubicBezTo>
                <a:cubicBezTo>
                  <a:pt x="2463500" y="3894308"/>
                  <a:pt x="2468936" y="3893628"/>
                  <a:pt x="2474371" y="3892609"/>
                </a:cubicBezTo>
                <a:lnTo>
                  <a:pt x="2475695" y="3892519"/>
                </a:lnTo>
                <a:lnTo>
                  <a:pt x="2477088" y="3891590"/>
                </a:lnTo>
                <a:cubicBezTo>
                  <a:pt x="2478447" y="3890232"/>
                  <a:pt x="2479806" y="3888873"/>
                  <a:pt x="2481165" y="3888873"/>
                </a:cubicBezTo>
                <a:cubicBezTo>
                  <a:pt x="2489318" y="3886156"/>
                  <a:pt x="2492035" y="3891591"/>
                  <a:pt x="2497471" y="3888873"/>
                </a:cubicBezTo>
                <a:cubicBezTo>
                  <a:pt x="2500188" y="3888873"/>
                  <a:pt x="2500188" y="3886156"/>
                  <a:pt x="2505623" y="3886156"/>
                </a:cubicBezTo>
                <a:lnTo>
                  <a:pt x="2501164" y="3893959"/>
                </a:lnTo>
                <a:lnTo>
                  <a:pt x="2502905" y="3894307"/>
                </a:lnTo>
                <a:cubicBezTo>
                  <a:pt x="2502905" y="3894307"/>
                  <a:pt x="2502905" y="3897025"/>
                  <a:pt x="2502905" y="3897025"/>
                </a:cubicBezTo>
                <a:cubicBezTo>
                  <a:pt x="2508341" y="3897025"/>
                  <a:pt x="2516493" y="3899743"/>
                  <a:pt x="2524646" y="3899743"/>
                </a:cubicBezTo>
                <a:cubicBezTo>
                  <a:pt x="2524646" y="3899743"/>
                  <a:pt x="2524646" y="3902460"/>
                  <a:pt x="2524646" y="3902460"/>
                </a:cubicBezTo>
                <a:cubicBezTo>
                  <a:pt x="2530081" y="3905178"/>
                  <a:pt x="2532799" y="3905178"/>
                  <a:pt x="2538234" y="3907895"/>
                </a:cubicBezTo>
                <a:cubicBezTo>
                  <a:pt x="2535516" y="3924201"/>
                  <a:pt x="2513776" y="3940507"/>
                  <a:pt x="2502905" y="3948659"/>
                </a:cubicBezTo>
                <a:cubicBezTo>
                  <a:pt x="2497470" y="3951377"/>
                  <a:pt x="2497470" y="3959530"/>
                  <a:pt x="2494753" y="3962247"/>
                </a:cubicBezTo>
                <a:cubicBezTo>
                  <a:pt x="2494753" y="3962247"/>
                  <a:pt x="2492035" y="3962247"/>
                  <a:pt x="2489317" y="3962247"/>
                </a:cubicBezTo>
                <a:cubicBezTo>
                  <a:pt x="2481165" y="3967683"/>
                  <a:pt x="2470294" y="3986706"/>
                  <a:pt x="2462141" y="3994859"/>
                </a:cubicBezTo>
                <a:cubicBezTo>
                  <a:pt x="2462141" y="3997576"/>
                  <a:pt x="2459424" y="3997576"/>
                  <a:pt x="2456706" y="3997576"/>
                </a:cubicBezTo>
                <a:cubicBezTo>
                  <a:pt x="2464859" y="4003011"/>
                  <a:pt x="2473012" y="4008447"/>
                  <a:pt x="2481165" y="4013882"/>
                </a:cubicBezTo>
                <a:cubicBezTo>
                  <a:pt x="2492035" y="4003011"/>
                  <a:pt x="2500188" y="3989423"/>
                  <a:pt x="2511058" y="3978553"/>
                </a:cubicBezTo>
                <a:cubicBezTo>
                  <a:pt x="2516493" y="3975835"/>
                  <a:pt x="2530081" y="3981271"/>
                  <a:pt x="2538234" y="3978553"/>
                </a:cubicBezTo>
                <a:cubicBezTo>
                  <a:pt x="2559975" y="3973118"/>
                  <a:pt x="2581715" y="3962247"/>
                  <a:pt x="2589868" y="3945942"/>
                </a:cubicBezTo>
                <a:cubicBezTo>
                  <a:pt x="2598021" y="3945942"/>
                  <a:pt x="2619762" y="3943224"/>
                  <a:pt x="2627914" y="3945942"/>
                </a:cubicBezTo>
                <a:cubicBezTo>
                  <a:pt x="2630632" y="3945942"/>
                  <a:pt x="2630632" y="3951377"/>
                  <a:pt x="2636067" y="3948659"/>
                </a:cubicBezTo>
                <a:cubicBezTo>
                  <a:pt x="2636067" y="3948659"/>
                  <a:pt x="2636067" y="3945942"/>
                  <a:pt x="2636067" y="3945942"/>
                </a:cubicBezTo>
                <a:lnTo>
                  <a:pt x="2638314" y="3945774"/>
                </a:lnTo>
                <a:lnTo>
                  <a:pt x="2644220" y="3937790"/>
                </a:lnTo>
                <a:lnTo>
                  <a:pt x="2650418" y="3938353"/>
                </a:lnTo>
                <a:lnTo>
                  <a:pt x="2651014" y="3930316"/>
                </a:lnTo>
                <a:cubicBezTo>
                  <a:pt x="2653731" y="3923522"/>
                  <a:pt x="2657808" y="3917407"/>
                  <a:pt x="2660526" y="3916048"/>
                </a:cubicBezTo>
                <a:cubicBezTo>
                  <a:pt x="2665961" y="3913331"/>
                  <a:pt x="2671396" y="3916048"/>
                  <a:pt x="2676831" y="3913331"/>
                </a:cubicBezTo>
                <a:cubicBezTo>
                  <a:pt x="2679549" y="3910613"/>
                  <a:pt x="2679549" y="3907895"/>
                  <a:pt x="2682266" y="3907895"/>
                </a:cubicBezTo>
                <a:cubicBezTo>
                  <a:pt x="2687702" y="3905178"/>
                  <a:pt x="2690419" y="3907895"/>
                  <a:pt x="2693137" y="3905178"/>
                </a:cubicBezTo>
                <a:cubicBezTo>
                  <a:pt x="2693137" y="3902460"/>
                  <a:pt x="2693137" y="3899743"/>
                  <a:pt x="2695854" y="3899743"/>
                </a:cubicBezTo>
                <a:cubicBezTo>
                  <a:pt x="2701290" y="3899743"/>
                  <a:pt x="2709442" y="3902460"/>
                  <a:pt x="2714878" y="3899743"/>
                </a:cubicBezTo>
                <a:cubicBezTo>
                  <a:pt x="2720313" y="3897025"/>
                  <a:pt x="2723030" y="3888872"/>
                  <a:pt x="2728466" y="3886155"/>
                </a:cubicBezTo>
                <a:cubicBezTo>
                  <a:pt x="2728466" y="3886155"/>
                  <a:pt x="2731183" y="3886155"/>
                  <a:pt x="2733901" y="3886155"/>
                </a:cubicBezTo>
                <a:cubicBezTo>
                  <a:pt x="2733901" y="3886155"/>
                  <a:pt x="2736618" y="3883437"/>
                  <a:pt x="2736618" y="3880719"/>
                </a:cubicBezTo>
                <a:cubicBezTo>
                  <a:pt x="2742054" y="3875284"/>
                  <a:pt x="2750206" y="3869849"/>
                  <a:pt x="2758359" y="3864414"/>
                </a:cubicBezTo>
                <a:cubicBezTo>
                  <a:pt x="2758359" y="3861696"/>
                  <a:pt x="2761077" y="3861696"/>
                  <a:pt x="2761077" y="3858979"/>
                </a:cubicBezTo>
                <a:cubicBezTo>
                  <a:pt x="2763794" y="3858979"/>
                  <a:pt x="2766512" y="3856261"/>
                  <a:pt x="2769230" y="3856261"/>
                </a:cubicBezTo>
                <a:cubicBezTo>
                  <a:pt x="2774665" y="3850826"/>
                  <a:pt x="2780100" y="3842673"/>
                  <a:pt x="2785535" y="3839956"/>
                </a:cubicBezTo>
                <a:cubicBezTo>
                  <a:pt x="2785535" y="3839956"/>
                  <a:pt x="2785535" y="3837238"/>
                  <a:pt x="2785535" y="3834520"/>
                </a:cubicBezTo>
                <a:cubicBezTo>
                  <a:pt x="2782817" y="3834520"/>
                  <a:pt x="2780100" y="3834520"/>
                  <a:pt x="2777382" y="3834520"/>
                </a:cubicBezTo>
                <a:cubicBezTo>
                  <a:pt x="2766512" y="3834520"/>
                  <a:pt x="2758359" y="3848108"/>
                  <a:pt x="2750206" y="3853544"/>
                </a:cubicBezTo>
                <a:cubicBezTo>
                  <a:pt x="2744771" y="3856261"/>
                  <a:pt x="2739336" y="3858979"/>
                  <a:pt x="2733901" y="3861696"/>
                </a:cubicBezTo>
                <a:cubicBezTo>
                  <a:pt x="2733901" y="3861696"/>
                  <a:pt x="2733901" y="3864414"/>
                  <a:pt x="2733901" y="3864414"/>
                </a:cubicBezTo>
                <a:lnTo>
                  <a:pt x="2720313" y="3875284"/>
                </a:lnTo>
                <a:cubicBezTo>
                  <a:pt x="2717595" y="3875284"/>
                  <a:pt x="2712160" y="3875284"/>
                  <a:pt x="2709442" y="3875284"/>
                </a:cubicBezTo>
                <a:cubicBezTo>
                  <a:pt x="2706725" y="3875284"/>
                  <a:pt x="2706725" y="3878002"/>
                  <a:pt x="2704007" y="3880719"/>
                </a:cubicBezTo>
                <a:cubicBezTo>
                  <a:pt x="2698572" y="3880719"/>
                  <a:pt x="2695854" y="3880719"/>
                  <a:pt x="2690419" y="3880719"/>
                </a:cubicBezTo>
                <a:cubicBezTo>
                  <a:pt x="2690419" y="3883437"/>
                  <a:pt x="2690419" y="3886155"/>
                  <a:pt x="2687702" y="3886155"/>
                </a:cubicBezTo>
                <a:cubicBezTo>
                  <a:pt x="2684984" y="3886155"/>
                  <a:pt x="2668678" y="3891590"/>
                  <a:pt x="2665961" y="3891590"/>
                </a:cubicBezTo>
                <a:lnTo>
                  <a:pt x="2659985" y="3876494"/>
                </a:lnTo>
                <a:lnTo>
                  <a:pt x="2647283" y="3885539"/>
                </a:lnTo>
                <a:lnTo>
                  <a:pt x="2646938" y="3894307"/>
                </a:lnTo>
                <a:cubicBezTo>
                  <a:pt x="2644220" y="3902460"/>
                  <a:pt x="2633350" y="3897025"/>
                  <a:pt x="2622479" y="3899743"/>
                </a:cubicBezTo>
                <a:cubicBezTo>
                  <a:pt x="2614327" y="3902460"/>
                  <a:pt x="2592586" y="3913331"/>
                  <a:pt x="2584433" y="3907895"/>
                </a:cubicBezTo>
                <a:cubicBezTo>
                  <a:pt x="2584433" y="3907895"/>
                  <a:pt x="2581715" y="3907895"/>
                  <a:pt x="2581715" y="3907895"/>
                </a:cubicBezTo>
                <a:cubicBezTo>
                  <a:pt x="2581715" y="3894307"/>
                  <a:pt x="2589868" y="3880719"/>
                  <a:pt x="2598021" y="3872567"/>
                </a:cubicBezTo>
                <a:cubicBezTo>
                  <a:pt x="2598021" y="3869849"/>
                  <a:pt x="2603456" y="3872567"/>
                  <a:pt x="2603456" y="3869849"/>
                </a:cubicBezTo>
                <a:cubicBezTo>
                  <a:pt x="2603456" y="3864414"/>
                  <a:pt x="2606174" y="3861696"/>
                  <a:pt x="2606174" y="3856261"/>
                </a:cubicBezTo>
                <a:cubicBezTo>
                  <a:pt x="2608891" y="3850826"/>
                  <a:pt x="2614327" y="3850826"/>
                  <a:pt x="2617044" y="3848108"/>
                </a:cubicBezTo>
                <a:lnTo>
                  <a:pt x="2618131" y="3845935"/>
                </a:lnTo>
                <a:lnTo>
                  <a:pt x="2611608" y="3848108"/>
                </a:lnTo>
                <a:cubicBezTo>
                  <a:pt x="2603455" y="3853543"/>
                  <a:pt x="2600738" y="3864414"/>
                  <a:pt x="2589867" y="3867131"/>
                </a:cubicBezTo>
                <a:cubicBezTo>
                  <a:pt x="2570844" y="3872567"/>
                  <a:pt x="2554539" y="3861696"/>
                  <a:pt x="2540951" y="3858979"/>
                </a:cubicBezTo>
                <a:cubicBezTo>
                  <a:pt x="2540951" y="3856261"/>
                  <a:pt x="2538233" y="3853543"/>
                  <a:pt x="2540951" y="3853543"/>
                </a:cubicBezTo>
                <a:cubicBezTo>
                  <a:pt x="2543668" y="3853543"/>
                  <a:pt x="2546386" y="3853543"/>
                  <a:pt x="2549103" y="3853543"/>
                </a:cubicBezTo>
                <a:cubicBezTo>
                  <a:pt x="2557256" y="3848108"/>
                  <a:pt x="2559974" y="3839955"/>
                  <a:pt x="2565409" y="3837238"/>
                </a:cubicBezTo>
                <a:cubicBezTo>
                  <a:pt x="2565409" y="3837238"/>
                  <a:pt x="2565409" y="3834520"/>
                  <a:pt x="2565409" y="3834520"/>
                </a:cubicBezTo>
                <a:cubicBezTo>
                  <a:pt x="2573562" y="3831803"/>
                  <a:pt x="2573562" y="3829085"/>
                  <a:pt x="2578997" y="3826367"/>
                </a:cubicBezTo>
                <a:cubicBezTo>
                  <a:pt x="2584432" y="3826367"/>
                  <a:pt x="2587150" y="3826367"/>
                  <a:pt x="2589867" y="3826367"/>
                </a:cubicBezTo>
                <a:cubicBezTo>
                  <a:pt x="2592585" y="3826367"/>
                  <a:pt x="2592585" y="3820932"/>
                  <a:pt x="2595302" y="3820932"/>
                </a:cubicBezTo>
                <a:cubicBezTo>
                  <a:pt x="2598020" y="3820932"/>
                  <a:pt x="2600738" y="3820932"/>
                  <a:pt x="2603455" y="3820932"/>
                </a:cubicBezTo>
                <a:cubicBezTo>
                  <a:pt x="2606173" y="3820932"/>
                  <a:pt x="2606173" y="3815497"/>
                  <a:pt x="2608890" y="3815497"/>
                </a:cubicBezTo>
                <a:cubicBezTo>
                  <a:pt x="2614326" y="3812779"/>
                  <a:pt x="2619761" y="3815497"/>
                  <a:pt x="2625196" y="3812779"/>
                </a:cubicBezTo>
                <a:cubicBezTo>
                  <a:pt x="2625196" y="3810062"/>
                  <a:pt x="2625196" y="3807344"/>
                  <a:pt x="2627913" y="3807344"/>
                </a:cubicBezTo>
                <a:cubicBezTo>
                  <a:pt x="2638784" y="3804627"/>
                  <a:pt x="2657807" y="3801909"/>
                  <a:pt x="2663242" y="3793756"/>
                </a:cubicBezTo>
                <a:cubicBezTo>
                  <a:pt x="2663242" y="3788321"/>
                  <a:pt x="2665960" y="3780168"/>
                  <a:pt x="2665960" y="3772015"/>
                </a:cubicBezTo>
                <a:cubicBezTo>
                  <a:pt x="2674113" y="3750275"/>
                  <a:pt x="2690418" y="3731251"/>
                  <a:pt x="2704006" y="3712228"/>
                </a:cubicBezTo>
                <a:cubicBezTo>
                  <a:pt x="2712159" y="3701358"/>
                  <a:pt x="2714877" y="3693205"/>
                  <a:pt x="2728465" y="3690488"/>
                </a:cubicBezTo>
                <a:cubicBezTo>
                  <a:pt x="2728465" y="3685052"/>
                  <a:pt x="2728465" y="3679617"/>
                  <a:pt x="2728465" y="3676900"/>
                </a:cubicBezTo>
                <a:cubicBezTo>
                  <a:pt x="2714877" y="3679617"/>
                  <a:pt x="2712159" y="3695923"/>
                  <a:pt x="2704006" y="3704076"/>
                </a:cubicBezTo>
                <a:cubicBezTo>
                  <a:pt x="2701289" y="3706793"/>
                  <a:pt x="2693136" y="3712228"/>
                  <a:pt x="2690418" y="3714946"/>
                </a:cubicBezTo>
                <a:cubicBezTo>
                  <a:pt x="2682265" y="3728534"/>
                  <a:pt x="2676830" y="3742122"/>
                  <a:pt x="2668677" y="3755710"/>
                </a:cubicBezTo>
                <a:cubicBezTo>
                  <a:pt x="2668677" y="3758427"/>
                  <a:pt x="2663242" y="3758427"/>
                  <a:pt x="2663242" y="3758427"/>
                </a:cubicBezTo>
                <a:cubicBezTo>
                  <a:pt x="2655089" y="3766580"/>
                  <a:pt x="2657807" y="3782886"/>
                  <a:pt x="2649654" y="3791039"/>
                </a:cubicBezTo>
                <a:cubicBezTo>
                  <a:pt x="2646937" y="3793756"/>
                  <a:pt x="2644219" y="3791039"/>
                  <a:pt x="2641501" y="3793756"/>
                </a:cubicBezTo>
                <a:cubicBezTo>
                  <a:pt x="2638784" y="3796474"/>
                  <a:pt x="2641501" y="3799191"/>
                  <a:pt x="2638784" y="3799191"/>
                </a:cubicBezTo>
                <a:cubicBezTo>
                  <a:pt x="2633349" y="3799191"/>
                  <a:pt x="2627913" y="3801909"/>
                  <a:pt x="2622478" y="3801909"/>
                </a:cubicBezTo>
                <a:cubicBezTo>
                  <a:pt x="2622478" y="3801909"/>
                  <a:pt x="2622478" y="3807344"/>
                  <a:pt x="2619761" y="3807344"/>
                </a:cubicBezTo>
                <a:cubicBezTo>
                  <a:pt x="2617043" y="3807344"/>
                  <a:pt x="2611608" y="3807344"/>
                  <a:pt x="2608890" y="3807344"/>
                </a:cubicBezTo>
                <a:cubicBezTo>
                  <a:pt x="2608890" y="3810062"/>
                  <a:pt x="2606173" y="3810062"/>
                  <a:pt x="2606173" y="3812779"/>
                </a:cubicBezTo>
                <a:cubicBezTo>
                  <a:pt x="2600738" y="3812779"/>
                  <a:pt x="2595302" y="3815497"/>
                  <a:pt x="2589867" y="3815497"/>
                </a:cubicBezTo>
                <a:cubicBezTo>
                  <a:pt x="2589867" y="3818215"/>
                  <a:pt x="2587150" y="3818215"/>
                  <a:pt x="2587150" y="3820932"/>
                </a:cubicBezTo>
                <a:cubicBezTo>
                  <a:pt x="2584432" y="3820932"/>
                  <a:pt x="2578997" y="3818215"/>
                  <a:pt x="2576279" y="3820932"/>
                </a:cubicBezTo>
                <a:cubicBezTo>
                  <a:pt x="2573562" y="3820932"/>
                  <a:pt x="2570844" y="3820932"/>
                  <a:pt x="2568126" y="3820932"/>
                </a:cubicBezTo>
                <a:cubicBezTo>
                  <a:pt x="2568126" y="3785603"/>
                  <a:pt x="2568126" y="3774733"/>
                  <a:pt x="2589867" y="3750275"/>
                </a:cubicBezTo>
                <a:cubicBezTo>
                  <a:pt x="2589867" y="3750275"/>
                  <a:pt x="2589867" y="3747557"/>
                  <a:pt x="2589867" y="3744839"/>
                </a:cubicBezTo>
                <a:cubicBezTo>
                  <a:pt x="2592585" y="3739404"/>
                  <a:pt x="2603455" y="3733969"/>
                  <a:pt x="2606173" y="3731251"/>
                </a:cubicBezTo>
                <a:cubicBezTo>
                  <a:pt x="2608890" y="3731251"/>
                  <a:pt x="2611608" y="3731251"/>
                  <a:pt x="2614326" y="3731251"/>
                </a:cubicBezTo>
                <a:cubicBezTo>
                  <a:pt x="2617043" y="3731251"/>
                  <a:pt x="2617043" y="3725816"/>
                  <a:pt x="2619761" y="3725816"/>
                </a:cubicBezTo>
                <a:cubicBezTo>
                  <a:pt x="2625196" y="3725816"/>
                  <a:pt x="2630631" y="3723099"/>
                  <a:pt x="2636066" y="3723099"/>
                </a:cubicBezTo>
                <a:cubicBezTo>
                  <a:pt x="2636066" y="3723099"/>
                  <a:pt x="2636066" y="3720381"/>
                  <a:pt x="2636066" y="3720381"/>
                </a:cubicBezTo>
                <a:cubicBezTo>
                  <a:pt x="2646937" y="3714946"/>
                  <a:pt x="2649654" y="3709511"/>
                  <a:pt x="2657807" y="3704076"/>
                </a:cubicBezTo>
                <a:cubicBezTo>
                  <a:pt x="2657807" y="3704076"/>
                  <a:pt x="2657807" y="3701358"/>
                  <a:pt x="2657807" y="3698640"/>
                </a:cubicBezTo>
                <a:cubicBezTo>
                  <a:pt x="2646937" y="3698640"/>
                  <a:pt x="2641501" y="3701358"/>
                  <a:pt x="2636066" y="3706793"/>
                </a:cubicBezTo>
                <a:cubicBezTo>
                  <a:pt x="2636066" y="3706793"/>
                  <a:pt x="2636066" y="3706793"/>
                  <a:pt x="2636066" y="3709511"/>
                </a:cubicBezTo>
                <a:cubicBezTo>
                  <a:pt x="2627913" y="3709511"/>
                  <a:pt x="2625196" y="3709511"/>
                  <a:pt x="2617043" y="3709511"/>
                </a:cubicBezTo>
                <a:cubicBezTo>
                  <a:pt x="2617043" y="3701358"/>
                  <a:pt x="2617043" y="3695923"/>
                  <a:pt x="2622478" y="3690488"/>
                </a:cubicBezTo>
                <a:cubicBezTo>
                  <a:pt x="2627913" y="3687770"/>
                  <a:pt x="2644219" y="3690488"/>
                  <a:pt x="2649654" y="3687770"/>
                </a:cubicBezTo>
                <a:cubicBezTo>
                  <a:pt x="2649654" y="3687770"/>
                  <a:pt x="2652372" y="3682335"/>
                  <a:pt x="2652372" y="3682335"/>
                </a:cubicBezTo>
                <a:cubicBezTo>
                  <a:pt x="2655089" y="3682335"/>
                  <a:pt x="2657807" y="3679617"/>
                  <a:pt x="2660525" y="3679617"/>
                </a:cubicBezTo>
                <a:cubicBezTo>
                  <a:pt x="2660525" y="3679617"/>
                  <a:pt x="2660525" y="3676900"/>
                  <a:pt x="2660525" y="3676900"/>
                </a:cubicBezTo>
                <a:cubicBezTo>
                  <a:pt x="2668677" y="3674182"/>
                  <a:pt x="2679548" y="3676900"/>
                  <a:pt x="2684983" y="3674182"/>
                </a:cubicBezTo>
                <a:cubicBezTo>
                  <a:pt x="2693136" y="3671464"/>
                  <a:pt x="2695853" y="3663312"/>
                  <a:pt x="2701289" y="3657877"/>
                </a:cubicBezTo>
                <a:cubicBezTo>
                  <a:pt x="2706724" y="3655159"/>
                  <a:pt x="2714877" y="3657877"/>
                  <a:pt x="2720312" y="3655159"/>
                </a:cubicBezTo>
                <a:cubicBezTo>
                  <a:pt x="2723029" y="3655159"/>
                  <a:pt x="2725747" y="3649724"/>
                  <a:pt x="2728465" y="3649724"/>
                </a:cubicBezTo>
                <a:lnTo>
                  <a:pt x="2754153" y="3648034"/>
                </a:lnTo>
                <a:lnTo>
                  <a:pt x="2762732" y="3634523"/>
                </a:lnTo>
                <a:cubicBezTo>
                  <a:pt x="2766512" y="3630532"/>
                  <a:pt x="2771267" y="3627305"/>
                  <a:pt x="2777382" y="3625266"/>
                </a:cubicBezTo>
                <a:cubicBezTo>
                  <a:pt x="2788253" y="3619831"/>
                  <a:pt x="2796405" y="3627984"/>
                  <a:pt x="2799123" y="3630701"/>
                </a:cubicBezTo>
                <a:cubicBezTo>
                  <a:pt x="2807275" y="3633419"/>
                  <a:pt x="2845321" y="3633419"/>
                  <a:pt x="2850757" y="3630701"/>
                </a:cubicBezTo>
                <a:cubicBezTo>
                  <a:pt x="2856191" y="3627984"/>
                  <a:pt x="2858909" y="3619831"/>
                  <a:pt x="2861627" y="3617113"/>
                </a:cubicBezTo>
                <a:cubicBezTo>
                  <a:pt x="2864345" y="3617113"/>
                  <a:pt x="2864345" y="3617113"/>
                  <a:pt x="2867063" y="3617113"/>
                </a:cubicBezTo>
                <a:cubicBezTo>
                  <a:pt x="2867063" y="3617113"/>
                  <a:pt x="2869779" y="3614396"/>
                  <a:pt x="2869779" y="3611678"/>
                </a:cubicBezTo>
                <a:cubicBezTo>
                  <a:pt x="2869779" y="3611678"/>
                  <a:pt x="2872497" y="3611678"/>
                  <a:pt x="2875215" y="3611678"/>
                </a:cubicBezTo>
                <a:cubicBezTo>
                  <a:pt x="2877933" y="3608960"/>
                  <a:pt x="2877933" y="3608960"/>
                  <a:pt x="2877933" y="3606243"/>
                </a:cubicBezTo>
                <a:cubicBezTo>
                  <a:pt x="2877933" y="3603525"/>
                  <a:pt x="2883367" y="3603525"/>
                  <a:pt x="2886085" y="3600808"/>
                </a:cubicBezTo>
                <a:cubicBezTo>
                  <a:pt x="2888803" y="3595372"/>
                  <a:pt x="2888803" y="3592655"/>
                  <a:pt x="2891521" y="3589937"/>
                </a:cubicBezTo>
                <a:cubicBezTo>
                  <a:pt x="2891521" y="3587220"/>
                  <a:pt x="2888803" y="3587220"/>
                  <a:pt x="2888803" y="3584502"/>
                </a:cubicBezTo>
                <a:cubicBezTo>
                  <a:pt x="2886085" y="3584502"/>
                  <a:pt x="2886085" y="3584502"/>
                  <a:pt x="2883367" y="3584502"/>
                </a:cubicBezTo>
                <a:cubicBezTo>
                  <a:pt x="2880651" y="3587220"/>
                  <a:pt x="2877933" y="3595372"/>
                  <a:pt x="2875215" y="3598090"/>
                </a:cubicBezTo>
                <a:cubicBezTo>
                  <a:pt x="2875215" y="3598090"/>
                  <a:pt x="2872497" y="3598090"/>
                  <a:pt x="2869779" y="3598090"/>
                </a:cubicBezTo>
                <a:cubicBezTo>
                  <a:pt x="2861627" y="3603525"/>
                  <a:pt x="2848039" y="3619831"/>
                  <a:pt x="2839887" y="3622548"/>
                </a:cubicBezTo>
                <a:cubicBezTo>
                  <a:pt x="2829017" y="3622548"/>
                  <a:pt x="2820863" y="3619831"/>
                  <a:pt x="2809993" y="3619831"/>
                </a:cubicBezTo>
                <a:cubicBezTo>
                  <a:pt x="2809993" y="3619831"/>
                  <a:pt x="2809993" y="3617113"/>
                  <a:pt x="2809993" y="3617113"/>
                </a:cubicBezTo>
                <a:cubicBezTo>
                  <a:pt x="2807275" y="3617113"/>
                  <a:pt x="2804558" y="3614396"/>
                  <a:pt x="2801841" y="3614396"/>
                </a:cubicBezTo>
                <a:cubicBezTo>
                  <a:pt x="2801841" y="3611678"/>
                  <a:pt x="2812711" y="3600808"/>
                  <a:pt x="2815429" y="3598090"/>
                </a:cubicBezTo>
                <a:cubicBezTo>
                  <a:pt x="2815429" y="3598090"/>
                  <a:pt x="2818145" y="3598090"/>
                  <a:pt x="2818145" y="3598090"/>
                </a:cubicBezTo>
                <a:cubicBezTo>
                  <a:pt x="2818145" y="3598090"/>
                  <a:pt x="2818145" y="3595372"/>
                  <a:pt x="2818145" y="3592655"/>
                </a:cubicBezTo>
                <a:cubicBezTo>
                  <a:pt x="2820863" y="3592655"/>
                  <a:pt x="2820863" y="3592655"/>
                  <a:pt x="2823581" y="3592655"/>
                </a:cubicBezTo>
                <a:cubicBezTo>
                  <a:pt x="2826299" y="3592655"/>
                  <a:pt x="2823581" y="3589937"/>
                  <a:pt x="2826299" y="3587220"/>
                </a:cubicBezTo>
                <a:cubicBezTo>
                  <a:pt x="2829017" y="3584502"/>
                  <a:pt x="2831733" y="3581784"/>
                  <a:pt x="2834451" y="3581784"/>
                </a:cubicBezTo>
                <a:cubicBezTo>
                  <a:pt x="2839887" y="3581784"/>
                  <a:pt x="2842603" y="3579067"/>
                  <a:pt x="2848039" y="3579067"/>
                </a:cubicBezTo>
                <a:cubicBezTo>
                  <a:pt x="2848039" y="3579067"/>
                  <a:pt x="2848039" y="3573632"/>
                  <a:pt x="2850757" y="3573632"/>
                </a:cubicBezTo>
                <a:cubicBezTo>
                  <a:pt x="2856191" y="3573632"/>
                  <a:pt x="2858909" y="3573632"/>
                  <a:pt x="2864345" y="3573632"/>
                </a:cubicBezTo>
                <a:cubicBezTo>
                  <a:pt x="2864345" y="3573632"/>
                  <a:pt x="2867063" y="3568196"/>
                  <a:pt x="2869779" y="3568196"/>
                </a:cubicBezTo>
                <a:cubicBezTo>
                  <a:pt x="2875215" y="3565479"/>
                  <a:pt x="2880651" y="3568196"/>
                  <a:pt x="2883367" y="3565479"/>
                </a:cubicBezTo>
                <a:cubicBezTo>
                  <a:pt x="2888803" y="3562761"/>
                  <a:pt x="2888803" y="3554608"/>
                  <a:pt x="2891521" y="3549173"/>
                </a:cubicBezTo>
                <a:cubicBezTo>
                  <a:pt x="2894239" y="3543738"/>
                  <a:pt x="2899673" y="3541020"/>
                  <a:pt x="2902391" y="3535585"/>
                </a:cubicBezTo>
                <a:cubicBezTo>
                  <a:pt x="2905109" y="3519280"/>
                  <a:pt x="2905109" y="3505692"/>
                  <a:pt x="2907827" y="3492104"/>
                </a:cubicBezTo>
                <a:cubicBezTo>
                  <a:pt x="2899673" y="3492104"/>
                  <a:pt x="2902391" y="3494821"/>
                  <a:pt x="2896955" y="3497539"/>
                </a:cubicBezTo>
                <a:cubicBezTo>
                  <a:pt x="2896955" y="3508409"/>
                  <a:pt x="2899673" y="3521997"/>
                  <a:pt x="2894239" y="3532868"/>
                </a:cubicBezTo>
                <a:cubicBezTo>
                  <a:pt x="2891521" y="3541020"/>
                  <a:pt x="2883367" y="3543738"/>
                  <a:pt x="2880651" y="3554608"/>
                </a:cubicBezTo>
                <a:cubicBezTo>
                  <a:pt x="2875215" y="3557326"/>
                  <a:pt x="2869779" y="3560044"/>
                  <a:pt x="2864345" y="3562761"/>
                </a:cubicBezTo>
                <a:cubicBezTo>
                  <a:pt x="2856191" y="3565479"/>
                  <a:pt x="2853475" y="3562761"/>
                  <a:pt x="2848039" y="3565479"/>
                </a:cubicBezTo>
                <a:cubicBezTo>
                  <a:pt x="2845321" y="3565479"/>
                  <a:pt x="2845321" y="3565479"/>
                  <a:pt x="2842603" y="3565479"/>
                </a:cubicBezTo>
                <a:cubicBezTo>
                  <a:pt x="2839887" y="3562761"/>
                  <a:pt x="2845321" y="3549173"/>
                  <a:pt x="2848039" y="3543738"/>
                </a:cubicBezTo>
                <a:cubicBezTo>
                  <a:pt x="2853475" y="3527432"/>
                  <a:pt x="2845321" y="3519280"/>
                  <a:pt x="2845321" y="3508409"/>
                </a:cubicBezTo>
                <a:cubicBezTo>
                  <a:pt x="2842603" y="3505692"/>
                  <a:pt x="2842603" y="3502974"/>
                  <a:pt x="2839887" y="3500256"/>
                </a:cubicBezTo>
                <a:cubicBezTo>
                  <a:pt x="2837169" y="3500256"/>
                  <a:pt x="2834451" y="3500256"/>
                  <a:pt x="2831733" y="3500256"/>
                </a:cubicBezTo>
                <a:cubicBezTo>
                  <a:pt x="2829017" y="3500256"/>
                  <a:pt x="2826299" y="3497539"/>
                  <a:pt x="2823581" y="3494821"/>
                </a:cubicBezTo>
                <a:cubicBezTo>
                  <a:pt x="2815429" y="3494821"/>
                  <a:pt x="2812711" y="3500256"/>
                  <a:pt x="2818145" y="3502974"/>
                </a:cubicBezTo>
                <a:cubicBezTo>
                  <a:pt x="2820863" y="3508409"/>
                  <a:pt x="2834451" y="3511127"/>
                  <a:pt x="2839887" y="3519280"/>
                </a:cubicBezTo>
                <a:cubicBezTo>
                  <a:pt x="2845321" y="3527432"/>
                  <a:pt x="2834451" y="3565479"/>
                  <a:pt x="2829017" y="3573632"/>
                </a:cubicBezTo>
                <a:cubicBezTo>
                  <a:pt x="2826299" y="3579067"/>
                  <a:pt x="2818145" y="3581784"/>
                  <a:pt x="2815429" y="3584502"/>
                </a:cubicBezTo>
                <a:cubicBezTo>
                  <a:pt x="2815429" y="3587220"/>
                  <a:pt x="2812711" y="3592655"/>
                  <a:pt x="2812711" y="3595372"/>
                </a:cubicBezTo>
                <a:cubicBezTo>
                  <a:pt x="2809993" y="3600808"/>
                  <a:pt x="2804558" y="3608960"/>
                  <a:pt x="2799123" y="3611678"/>
                </a:cubicBezTo>
                <a:cubicBezTo>
                  <a:pt x="2793688" y="3614396"/>
                  <a:pt x="2780100" y="3611678"/>
                  <a:pt x="2774665" y="3614396"/>
                </a:cubicBezTo>
                <a:cubicBezTo>
                  <a:pt x="2769230" y="3617113"/>
                  <a:pt x="2766512" y="3625266"/>
                  <a:pt x="2763794" y="3630701"/>
                </a:cubicBezTo>
                <a:cubicBezTo>
                  <a:pt x="2757000" y="3632060"/>
                  <a:pt x="2750206" y="3632060"/>
                  <a:pt x="2744091" y="3631041"/>
                </a:cubicBezTo>
                <a:lnTo>
                  <a:pt x="2736535" y="3628248"/>
                </a:lnTo>
                <a:lnTo>
                  <a:pt x="2735897" y="3632357"/>
                </a:lnTo>
                <a:cubicBezTo>
                  <a:pt x="2734750" y="3636816"/>
                  <a:pt x="2733222" y="3640212"/>
                  <a:pt x="2731183" y="3641571"/>
                </a:cubicBezTo>
                <a:cubicBezTo>
                  <a:pt x="2725748" y="3641571"/>
                  <a:pt x="2720312" y="3644289"/>
                  <a:pt x="2714877" y="3644289"/>
                </a:cubicBezTo>
                <a:cubicBezTo>
                  <a:pt x="2714877" y="3647006"/>
                  <a:pt x="2712160" y="3647006"/>
                  <a:pt x="2712160" y="3649724"/>
                </a:cubicBezTo>
                <a:cubicBezTo>
                  <a:pt x="2704007" y="3649724"/>
                  <a:pt x="2698572" y="3652442"/>
                  <a:pt x="2690419" y="3652442"/>
                </a:cubicBezTo>
                <a:cubicBezTo>
                  <a:pt x="2690419" y="3652442"/>
                  <a:pt x="2687701" y="3655159"/>
                  <a:pt x="2687701" y="3655159"/>
                </a:cubicBezTo>
                <a:cubicBezTo>
                  <a:pt x="2682266" y="3657877"/>
                  <a:pt x="2679549" y="3655159"/>
                  <a:pt x="2674113" y="3657877"/>
                </a:cubicBezTo>
                <a:cubicBezTo>
                  <a:pt x="2674113" y="3660594"/>
                  <a:pt x="2671396" y="3660594"/>
                  <a:pt x="2671396" y="3663312"/>
                </a:cubicBezTo>
                <a:cubicBezTo>
                  <a:pt x="2665961" y="3663312"/>
                  <a:pt x="2663243" y="3663312"/>
                  <a:pt x="2660525" y="3663312"/>
                </a:cubicBezTo>
                <a:cubicBezTo>
                  <a:pt x="2655090" y="3666030"/>
                  <a:pt x="2641502" y="3674182"/>
                  <a:pt x="2638785" y="3676900"/>
                </a:cubicBezTo>
                <a:cubicBezTo>
                  <a:pt x="2630632" y="3676900"/>
                  <a:pt x="2630632" y="3674182"/>
                  <a:pt x="2625197" y="3671465"/>
                </a:cubicBezTo>
                <a:cubicBezTo>
                  <a:pt x="2625197" y="3647006"/>
                  <a:pt x="2622479" y="3617113"/>
                  <a:pt x="2633350" y="3595372"/>
                </a:cubicBezTo>
                <a:cubicBezTo>
                  <a:pt x="2636067" y="3587220"/>
                  <a:pt x="2652373" y="3568196"/>
                  <a:pt x="2655090" y="3560044"/>
                </a:cubicBezTo>
                <a:lnTo>
                  <a:pt x="2672975" y="3559319"/>
                </a:lnTo>
                <a:lnTo>
                  <a:pt x="2671396" y="3551891"/>
                </a:lnTo>
                <a:cubicBezTo>
                  <a:pt x="2671396" y="3549174"/>
                  <a:pt x="2674793" y="3547135"/>
                  <a:pt x="2678869" y="3545437"/>
                </a:cubicBezTo>
                <a:lnTo>
                  <a:pt x="2688215" y="3541863"/>
                </a:lnTo>
                <a:lnTo>
                  <a:pt x="2674114" y="3541021"/>
                </a:lnTo>
                <a:cubicBezTo>
                  <a:pt x="2671396" y="3541021"/>
                  <a:pt x="2671396" y="3538304"/>
                  <a:pt x="2665961" y="3535586"/>
                </a:cubicBezTo>
                <a:lnTo>
                  <a:pt x="2694495" y="3535586"/>
                </a:lnTo>
                <a:lnTo>
                  <a:pt x="2698572" y="3530150"/>
                </a:lnTo>
                <a:lnTo>
                  <a:pt x="2705287" y="3524075"/>
                </a:lnTo>
                <a:lnTo>
                  <a:pt x="2704006" y="3524715"/>
                </a:lnTo>
                <a:cubicBezTo>
                  <a:pt x="2676830" y="3530150"/>
                  <a:pt x="2649654" y="3516562"/>
                  <a:pt x="2627913" y="3516562"/>
                </a:cubicBezTo>
                <a:cubicBezTo>
                  <a:pt x="2625196" y="3511127"/>
                  <a:pt x="2622478" y="3508409"/>
                  <a:pt x="2619761" y="3502974"/>
                </a:cubicBezTo>
                <a:cubicBezTo>
                  <a:pt x="2633349" y="3494821"/>
                  <a:pt x="2657807" y="3473080"/>
                  <a:pt x="2674113" y="3473080"/>
                </a:cubicBezTo>
                <a:cubicBezTo>
                  <a:pt x="2679548" y="3464928"/>
                  <a:pt x="2684983" y="3459493"/>
                  <a:pt x="2687701" y="3451340"/>
                </a:cubicBezTo>
                <a:cubicBezTo>
                  <a:pt x="2695853" y="3451340"/>
                  <a:pt x="2706724" y="3451340"/>
                  <a:pt x="2714877" y="3451340"/>
                </a:cubicBezTo>
                <a:cubicBezTo>
                  <a:pt x="2717594" y="3451340"/>
                  <a:pt x="2725747" y="3448622"/>
                  <a:pt x="2731182" y="3448622"/>
                </a:cubicBezTo>
                <a:cubicBezTo>
                  <a:pt x="2736617" y="3448622"/>
                  <a:pt x="2744770" y="3454057"/>
                  <a:pt x="2752923" y="3451340"/>
                </a:cubicBezTo>
                <a:cubicBezTo>
                  <a:pt x="2755640" y="3451340"/>
                  <a:pt x="2758358" y="3448622"/>
                  <a:pt x="2761076" y="3445905"/>
                </a:cubicBezTo>
                <a:cubicBezTo>
                  <a:pt x="2766511" y="3445905"/>
                  <a:pt x="2771946" y="3443187"/>
                  <a:pt x="2777381" y="3443187"/>
                </a:cubicBezTo>
                <a:cubicBezTo>
                  <a:pt x="2777381" y="3443187"/>
                  <a:pt x="2780099" y="3437752"/>
                  <a:pt x="2782816" y="3437752"/>
                </a:cubicBezTo>
                <a:lnTo>
                  <a:pt x="2782817" y="3437752"/>
                </a:lnTo>
                <a:cubicBezTo>
                  <a:pt x="2785535" y="3435034"/>
                  <a:pt x="2790970" y="3432317"/>
                  <a:pt x="2793688" y="3429599"/>
                </a:cubicBezTo>
                <a:cubicBezTo>
                  <a:pt x="2804558" y="3410576"/>
                  <a:pt x="2818145" y="3388835"/>
                  <a:pt x="2823581" y="3364377"/>
                </a:cubicBezTo>
                <a:cubicBezTo>
                  <a:pt x="2845321" y="3358942"/>
                  <a:pt x="2856191" y="3345354"/>
                  <a:pt x="2875215" y="3337201"/>
                </a:cubicBezTo>
                <a:cubicBezTo>
                  <a:pt x="2875215" y="3334484"/>
                  <a:pt x="2875215" y="3334484"/>
                  <a:pt x="2875215" y="3334484"/>
                </a:cubicBezTo>
                <a:cubicBezTo>
                  <a:pt x="2875215" y="3329048"/>
                  <a:pt x="2875215" y="3329048"/>
                  <a:pt x="2872497" y="3326331"/>
                </a:cubicBezTo>
                <a:cubicBezTo>
                  <a:pt x="2872497" y="3326331"/>
                  <a:pt x="2839887" y="3348071"/>
                  <a:pt x="2837169" y="3350789"/>
                </a:cubicBezTo>
                <a:cubicBezTo>
                  <a:pt x="2837169" y="3350789"/>
                  <a:pt x="2834451" y="3350789"/>
                  <a:pt x="2831733" y="3350789"/>
                </a:cubicBezTo>
                <a:cubicBezTo>
                  <a:pt x="2831733" y="3334484"/>
                  <a:pt x="2831733" y="3318178"/>
                  <a:pt x="2837169" y="3301872"/>
                </a:cubicBezTo>
                <a:cubicBezTo>
                  <a:pt x="2837169" y="3299155"/>
                  <a:pt x="2842603" y="3293720"/>
                  <a:pt x="2842603" y="3285567"/>
                </a:cubicBezTo>
                <a:cubicBezTo>
                  <a:pt x="2850757" y="3288284"/>
                  <a:pt x="2872497" y="3291002"/>
                  <a:pt x="2877933" y="3285567"/>
                </a:cubicBezTo>
                <a:cubicBezTo>
                  <a:pt x="2886085" y="3285567"/>
                  <a:pt x="2888803" y="3280132"/>
                  <a:pt x="2894239" y="3277414"/>
                </a:cubicBezTo>
                <a:cubicBezTo>
                  <a:pt x="2894239" y="3274696"/>
                  <a:pt x="2894239" y="3274696"/>
                  <a:pt x="2894239" y="3271979"/>
                </a:cubicBezTo>
                <a:cubicBezTo>
                  <a:pt x="2886085" y="3271979"/>
                  <a:pt x="2883367" y="3271979"/>
                  <a:pt x="2880651" y="3277414"/>
                </a:cubicBezTo>
                <a:cubicBezTo>
                  <a:pt x="2869779" y="3277414"/>
                  <a:pt x="2858909" y="3277414"/>
                  <a:pt x="2848039" y="3277414"/>
                </a:cubicBezTo>
                <a:cubicBezTo>
                  <a:pt x="2850757" y="3269261"/>
                  <a:pt x="2850757" y="3258391"/>
                  <a:pt x="2856191" y="3250238"/>
                </a:cubicBezTo>
                <a:cubicBezTo>
                  <a:pt x="2861627" y="3242085"/>
                  <a:pt x="2864345" y="3239368"/>
                  <a:pt x="2864345" y="3225780"/>
                </a:cubicBezTo>
                <a:cubicBezTo>
                  <a:pt x="2861627" y="3225780"/>
                  <a:pt x="2858909" y="3225780"/>
                  <a:pt x="2856191" y="3225780"/>
                </a:cubicBezTo>
                <a:cubicBezTo>
                  <a:pt x="2853475" y="3233932"/>
                  <a:pt x="2850757" y="3236650"/>
                  <a:pt x="2848039" y="3242085"/>
                </a:cubicBezTo>
                <a:cubicBezTo>
                  <a:pt x="2845321" y="3250238"/>
                  <a:pt x="2845321" y="3261108"/>
                  <a:pt x="2842603" y="3269261"/>
                </a:cubicBezTo>
                <a:cubicBezTo>
                  <a:pt x="2842603" y="3274696"/>
                  <a:pt x="2834451" y="3277414"/>
                  <a:pt x="2834451" y="3280132"/>
                </a:cubicBezTo>
                <a:cubicBezTo>
                  <a:pt x="2834451" y="3280132"/>
                  <a:pt x="2834451" y="3282849"/>
                  <a:pt x="2834451" y="3285567"/>
                </a:cubicBezTo>
                <a:cubicBezTo>
                  <a:pt x="2831733" y="3293720"/>
                  <a:pt x="2826299" y="3301872"/>
                  <a:pt x="2823581" y="3310025"/>
                </a:cubicBezTo>
                <a:cubicBezTo>
                  <a:pt x="2818145" y="3320896"/>
                  <a:pt x="2823581" y="3334484"/>
                  <a:pt x="2818145" y="3345354"/>
                </a:cubicBezTo>
                <a:cubicBezTo>
                  <a:pt x="2818145" y="3345354"/>
                  <a:pt x="2818145" y="3348071"/>
                  <a:pt x="2818145" y="3348071"/>
                </a:cubicBezTo>
                <a:cubicBezTo>
                  <a:pt x="2818145" y="3348071"/>
                  <a:pt x="2815429" y="3348071"/>
                  <a:pt x="2815429" y="3348071"/>
                </a:cubicBezTo>
                <a:cubicBezTo>
                  <a:pt x="2809993" y="3334484"/>
                  <a:pt x="2804558" y="3301872"/>
                  <a:pt x="2807275" y="3288284"/>
                </a:cubicBezTo>
                <a:cubicBezTo>
                  <a:pt x="2801841" y="3288284"/>
                  <a:pt x="2801841" y="3288284"/>
                  <a:pt x="2793688" y="3288284"/>
                </a:cubicBezTo>
                <a:cubicBezTo>
                  <a:pt x="2793688" y="3296437"/>
                  <a:pt x="2796405" y="3299155"/>
                  <a:pt x="2799123" y="3304590"/>
                </a:cubicBezTo>
                <a:cubicBezTo>
                  <a:pt x="2799123" y="3310025"/>
                  <a:pt x="2796405" y="3315460"/>
                  <a:pt x="2799123" y="3318178"/>
                </a:cubicBezTo>
                <a:cubicBezTo>
                  <a:pt x="2799123" y="3318178"/>
                  <a:pt x="2801841" y="3320896"/>
                  <a:pt x="2801841" y="3320896"/>
                </a:cubicBezTo>
                <a:cubicBezTo>
                  <a:pt x="2801841" y="3320896"/>
                  <a:pt x="2801841" y="3329048"/>
                  <a:pt x="2801841" y="3329048"/>
                </a:cubicBezTo>
                <a:cubicBezTo>
                  <a:pt x="2801841" y="3334484"/>
                  <a:pt x="2804558" y="3342636"/>
                  <a:pt x="2801841" y="3348071"/>
                </a:cubicBezTo>
                <a:cubicBezTo>
                  <a:pt x="2801841" y="3350789"/>
                  <a:pt x="2801841" y="3350789"/>
                  <a:pt x="2801841" y="3353507"/>
                </a:cubicBezTo>
                <a:cubicBezTo>
                  <a:pt x="2801841" y="3353507"/>
                  <a:pt x="2796405" y="3350789"/>
                  <a:pt x="2793688" y="3353507"/>
                </a:cubicBezTo>
                <a:cubicBezTo>
                  <a:pt x="2790970" y="3353507"/>
                  <a:pt x="2788253" y="3356224"/>
                  <a:pt x="2785535" y="3358942"/>
                </a:cubicBezTo>
                <a:cubicBezTo>
                  <a:pt x="2780100" y="3364377"/>
                  <a:pt x="2782817" y="3369812"/>
                  <a:pt x="2780100" y="3375247"/>
                </a:cubicBezTo>
                <a:cubicBezTo>
                  <a:pt x="2777382" y="3380683"/>
                  <a:pt x="2769230" y="3383400"/>
                  <a:pt x="2769230" y="3391553"/>
                </a:cubicBezTo>
                <a:cubicBezTo>
                  <a:pt x="2766512" y="3391553"/>
                  <a:pt x="2766512" y="3391553"/>
                  <a:pt x="2766512" y="3391553"/>
                </a:cubicBezTo>
                <a:cubicBezTo>
                  <a:pt x="2755642" y="3394270"/>
                  <a:pt x="2744771" y="3407858"/>
                  <a:pt x="2736618" y="3413294"/>
                </a:cubicBezTo>
                <a:cubicBezTo>
                  <a:pt x="2733901" y="3413294"/>
                  <a:pt x="2731183" y="3413294"/>
                  <a:pt x="2728466" y="3413294"/>
                </a:cubicBezTo>
                <a:cubicBezTo>
                  <a:pt x="2725748" y="3413294"/>
                  <a:pt x="2723030" y="3418729"/>
                  <a:pt x="2720313" y="3418729"/>
                </a:cubicBezTo>
                <a:cubicBezTo>
                  <a:pt x="2714878" y="3421446"/>
                  <a:pt x="2709442" y="3418729"/>
                  <a:pt x="2704007" y="3421446"/>
                </a:cubicBezTo>
                <a:cubicBezTo>
                  <a:pt x="2704007" y="3421446"/>
                  <a:pt x="2704007" y="3424164"/>
                  <a:pt x="2704007" y="3424164"/>
                </a:cubicBezTo>
                <a:cubicBezTo>
                  <a:pt x="2695854" y="3429599"/>
                  <a:pt x="2687702" y="3424164"/>
                  <a:pt x="2682266" y="3432317"/>
                </a:cubicBezTo>
                <a:cubicBezTo>
                  <a:pt x="2676831" y="3435034"/>
                  <a:pt x="2671396" y="3435034"/>
                  <a:pt x="2668678" y="3432317"/>
                </a:cubicBezTo>
                <a:cubicBezTo>
                  <a:pt x="2671396" y="3421446"/>
                  <a:pt x="2684984" y="3418729"/>
                  <a:pt x="2690419" y="3410576"/>
                </a:cubicBezTo>
                <a:cubicBezTo>
                  <a:pt x="2695854" y="3399706"/>
                  <a:pt x="2704007" y="3391553"/>
                  <a:pt x="2709442" y="3383400"/>
                </a:cubicBezTo>
                <a:cubicBezTo>
                  <a:pt x="2709442" y="3380683"/>
                  <a:pt x="2714878" y="3383400"/>
                  <a:pt x="2714878" y="3380683"/>
                </a:cubicBezTo>
                <a:cubicBezTo>
                  <a:pt x="2717595" y="3377965"/>
                  <a:pt x="2714878" y="3375247"/>
                  <a:pt x="2717595" y="3372530"/>
                </a:cubicBezTo>
                <a:cubicBezTo>
                  <a:pt x="2717595" y="3367095"/>
                  <a:pt x="2717595" y="3367095"/>
                  <a:pt x="2714878" y="3364377"/>
                </a:cubicBezTo>
                <a:cubicBezTo>
                  <a:pt x="2701290" y="3367095"/>
                  <a:pt x="2709442" y="3372530"/>
                  <a:pt x="2704007" y="3380683"/>
                </a:cubicBezTo>
                <a:cubicBezTo>
                  <a:pt x="2701290" y="3386118"/>
                  <a:pt x="2671396" y="3416011"/>
                  <a:pt x="2665961" y="3418729"/>
                </a:cubicBezTo>
                <a:cubicBezTo>
                  <a:pt x="2663243" y="3418729"/>
                  <a:pt x="2660526" y="3418729"/>
                  <a:pt x="2657808" y="3418729"/>
                </a:cubicBezTo>
                <a:cubicBezTo>
                  <a:pt x="2655090" y="3421446"/>
                  <a:pt x="2652373" y="3426882"/>
                  <a:pt x="2644220" y="3424164"/>
                </a:cubicBezTo>
                <a:cubicBezTo>
                  <a:pt x="2638785" y="3424164"/>
                  <a:pt x="2630632" y="3424164"/>
                  <a:pt x="2625197" y="3424164"/>
                </a:cubicBezTo>
                <a:cubicBezTo>
                  <a:pt x="2630632" y="3416011"/>
                  <a:pt x="2636067" y="3405141"/>
                  <a:pt x="2641502" y="3396988"/>
                </a:cubicBezTo>
                <a:cubicBezTo>
                  <a:pt x="2646938" y="3394270"/>
                  <a:pt x="2652373" y="3396988"/>
                  <a:pt x="2655090" y="3394270"/>
                </a:cubicBezTo>
                <a:cubicBezTo>
                  <a:pt x="2655090" y="3394270"/>
                  <a:pt x="2655090" y="3391553"/>
                  <a:pt x="2655090" y="3391553"/>
                </a:cubicBezTo>
                <a:cubicBezTo>
                  <a:pt x="2657808" y="3388835"/>
                  <a:pt x="2663243" y="3391553"/>
                  <a:pt x="2668678" y="3388835"/>
                </a:cubicBezTo>
                <a:cubicBezTo>
                  <a:pt x="2671396" y="3388835"/>
                  <a:pt x="2671396" y="3383400"/>
                  <a:pt x="2671396" y="3383400"/>
                </a:cubicBezTo>
                <a:cubicBezTo>
                  <a:pt x="2674114" y="3383400"/>
                  <a:pt x="2676831" y="3383400"/>
                  <a:pt x="2679549" y="3383400"/>
                </a:cubicBezTo>
                <a:cubicBezTo>
                  <a:pt x="2684984" y="3383400"/>
                  <a:pt x="2684984" y="3380683"/>
                  <a:pt x="2687702" y="3377965"/>
                </a:cubicBezTo>
                <a:cubicBezTo>
                  <a:pt x="2690419" y="3375247"/>
                  <a:pt x="2693137" y="3377965"/>
                  <a:pt x="2695854" y="3375247"/>
                </a:cubicBezTo>
                <a:cubicBezTo>
                  <a:pt x="2695854" y="3372530"/>
                  <a:pt x="2695854" y="3372530"/>
                  <a:pt x="2695854" y="3369812"/>
                </a:cubicBezTo>
                <a:cubicBezTo>
                  <a:pt x="2698572" y="3369812"/>
                  <a:pt x="2704007" y="3367095"/>
                  <a:pt x="2706725" y="3367095"/>
                </a:cubicBezTo>
                <a:cubicBezTo>
                  <a:pt x="2709442" y="3364377"/>
                  <a:pt x="2714878" y="3356224"/>
                  <a:pt x="2717595" y="3353507"/>
                </a:cubicBezTo>
                <a:cubicBezTo>
                  <a:pt x="2720313" y="3353507"/>
                  <a:pt x="2723030" y="3353507"/>
                  <a:pt x="2725748" y="3350789"/>
                </a:cubicBezTo>
                <a:cubicBezTo>
                  <a:pt x="2731183" y="3345354"/>
                  <a:pt x="2731183" y="3334484"/>
                  <a:pt x="2733901" y="3326331"/>
                </a:cubicBezTo>
                <a:cubicBezTo>
                  <a:pt x="2742054" y="3310025"/>
                  <a:pt x="2752924" y="3288284"/>
                  <a:pt x="2761077" y="3269261"/>
                </a:cubicBezTo>
                <a:cubicBezTo>
                  <a:pt x="2763794" y="3261108"/>
                  <a:pt x="2763794" y="3255673"/>
                  <a:pt x="2769230" y="3250238"/>
                </a:cubicBezTo>
                <a:cubicBezTo>
                  <a:pt x="2771947" y="3247520"/>
                  <a:pt x="2780100" y="3250238"/>
                  <a:pt x="2782817" y="3247520"/>
                </a:cubicBezTo>
                <a:cubicBezTo>
                  <a:pt x="2782817" y="3244803"/>
                  <a:pt x="2782817" y="3244803"/>
                  <a:pt x="2782817" y="3242085"/>
                </a:cubicBezTo>
                <a:cubicBezTo>
                  <a:pt x="2785535" y="3239368"/>
                  <a:pt x="2788253" y="3242085"/>
                  <a:pt x="2790970" y="3239368"/>
                </a:cubicBezTo>
                <a:cubicBezTo>
                  <a:pt x="2793688" y="3236650"/>
                  <a:pt x="2793688" y="3233932"/>
                  <a:pt x="2799123" y="3231215"/>
                </a:cubicBezTo>
                <a:cubicBezTo>
                  <a:pt x="2799123" y="3228497"/>
                  <a:pt x="2799123" y="3217627"/>
                  <a:pt x="2799123" y="3214909"/>
                </a:cubicBezTo>
                <a:cubicBezTo>
                  <a:pt x="2799123" y="3214909"/>
                  <a:pt x="2809993" y="3206757"/>
                  <a:pt x="2809993" y="3206757"/>
                </a:cubicBezTo>
                <a:cubicBezTo>
                  <a:pt x="2812711" y="3204039"/>
                  <a:pt x="2815429" y="3190451"/>
                  <a:pt x="2818145" y="3190451"/>
                </a:cubicBezTo>
                <a:cubicBezTo>
                  <a:pt x="2823581" y="3190451"/>
                  <a:pt x="2829017" y="3190451"/>
                  <a:pt x="2834451" y="3190451"/>
                </a:cubicBezTo>
                <a:cubicBezTo>
                  <a:pt x="2845321" y="3187733"/>
                  <a:pt x="2864345" y="3190451"/>
                  <a:pt x="2877933" y="3190451"/>
                </a:cubicBezTo>
                <a:cubicBezTo>
                  <a:pt x="2877933" y="3185016"/>
                  <a:pt x="2877933" y="3185016"/>
                  <a:pt x="2877933" y="3182298"/>
                </a:cubicBezTo>
                <a:cubicBezTo>
                  <a:pt x="2877933" y="3182298"/>
                  <a:pt x="2861627" y="3179581"/>
                  <a:pt x="2861627" y="3179581"/>
                </a:cubicBezTo>
                <a:cubicBezTo>
                  <a:pt x="2858909" y="3179581"/>
                  <a:pt x="2853475" y="3182298"/>
                  <a:pt x="2850757" y="3182298"/>
                </a:cubicBezTo>
                <a:cubicBezTo>
                  <a:pt x="2845321" y="3182298"/>
                  <a:pt x="2842603" y="3179581"/>
                  <a:pt x="2831733" y="3179581"/>
                </a:cubicBezTo>
                <a:cubicBezTo>
                  <a:pt x="2834451" y="3171428"/>
                  <a:pt x="2839887" y="3163275"/>
                  <a:pt x="2842603" y="3155122"/>
                </a:cubicBezTo>
                <a:cubicBezTo>
                  <a:pt x="2845321" y="3149687"/>
                  <a:pt x="2842603" y="3144252"/>
                  <a:pt x="2845321" y="3141534"/>
                </a:cubicBezTo>
                <a:cubicBezTo>
                  <a:pt x="2845321" y="3136099"/>
                  <a:pt x="2842603" y="3133382"/>
                  <a:pt x="2839887" y="3130664"/>
                </a:cubicBezTo>
                <a:cubicBezTo>
                  <a:pt x="2837169" y="3138817"/>
                  <a:pt x="2831733" y="3152405"/>
                  <a:pt x="2829017" y="3160558"/>
                </a:cubicBezTo>
                <a:cubicBezTo>
                  <a:pt x="2829017" y="3163275"/>
                  <a:pt x="2829017" y="3165993"/>
                  <a:pt x="2829017" y="3168710"/>
                </a:cubicBezTo>
                <a:cubicBezTo>
                  <a:pt x="2823581" y="3176863"/>
                  <a:pt x="2812711" y="3195886"/>
                  <a:pt x="2807275" y="3201321"/>
                </a:cubicBezTo>
                <a:cubicBezTo>
                  <a:pt x="2807275" y="3201321"/>
                  <a:pt x="2807275" y="3201321"/>
                  <a:pt x="2804558" y="3201321"/>
                </a:cubicBezTo>
                <a:cubicBezTo>
                  <a:pt x="2804558" y="3195886"/>
                  <a:pt x="2804558" y="3182298"/>
                  <a:pt x="2804558" y="3179581"/>
                </a:cubicBezTo>
                <a:cubicBezTo>
                  <a:pt x="2804558" y="3176863"/>
                  <a:pt x="2804558" y="3176863"/>
                  <a:pt x="2801841" y="3174145"/>
                </a:cubicBezTo>
                <a:cubicBezTo>
                  <a:pt x="2799123" y="3174145"/>
                  <a:pt x="2799123" y="3174145"/>
                  <a:pt x="2796405" y="3176863"/>
                </a:cubicBezTo>
                <a:cubicBezTo>
                  <a:pt x="2796405" y="3185016"/>
                  <a:pt x="2799123" y="3201321"/>
                  <a:pt x="2796405" y="3206757"/>
                </a:cubicBezTo>
                <a:cubicBezTo>
                  <a:pt x="2796405" y="3209474"/>
                  <a:pt x="2793688" y="3209474"/>
                  <a:pt x="2793688" y="3214909"/>
                </a:cubicBezTo>
                <a:cubicBezTo>
                  <a:pt x="2793688" y="3217627"/>
                  <a:pt x="2796405" y="3223062"/>
                  <a:pt x="2793688" y="3228497"/>
                </a:cubicBezTo>
                <a:cubicBezTo>
                  <a:pt x="2788253" y="3236650"/>
                  <a:pt x="2771947" y="3239368"/>
                  <a:pt x="2763794" y="3247520"/>
                </a:cubicBezTo>
                <a:cubicBezTo>
                  <a:pt x="2755642" y="3236650"/>
                  <a:pt x="2752924" y="3214909"/>
                  <a:pt x="2752924" y="3201321"/>
                </a:cubicBezTo>
                <a:cubicBezTo>
                  <a:pt x="2747489" y="3201321"/>
                  <a:pt x="2747489" y="3204039"/>
                  <a:pt x="2742054" y="3206757"/>
                </a:cubicBezTo>
                <a:cubicBezTo>
                  <a:pt x="2742054" y="3209474"/>
                  <a:pt x="2742054" y="3209474"/>
                  <a:pt x="2742054" y="3209474"/>
                </a:cubicBezTo>
                <a:cubicBezTo>
                  <a:pt x="2744771" y="3212192"/>
                  <a:pt x="2747489" y="3212192"/>
                  <a:pt x="2747489" y="3214909"/>
                </a:cubicBezTo>
                <a:cubicBezTo>
                  <a:pt x="2752924" y="3225780"/>
                  <a:pt x="2750206" y="3244803"/>
                  <a:pt x="2761077" y="3252956"/>
                </a:cubicBezTo>
                <a:cubicBezTo>
                  <a:pt x="2755642" y="3274696"/>
                  <a:pt x="2739336" y="3296437"/>
                  <a:pt x="2731183" y="3318178"/>
                </a:cubicBezTo>
                <a:cubicBezTo>
                  <a:pt x="2725748" y="3329048"/>
                  <a:pt x="2725748" y="3345354"/>
                  <a:pt x="2717595" y="3350789"/>
                </a:cubicBezTo>
                <a:cubicBezTo>
                  <a:pt x="2714878" y="3350789"/>
                  <a:pt x="2712160" y="3353507"/>
                  <a:pt x="2709442" y="3353507"/>
                </a:cubicBezTo>
                <a:cubicBezTo>
                  <a:pt x="2709442" y="3353507"/>
                  <a:pt x="2709442" y="3356224"/>
                  <a:pt x="2709442" y="3356224"/>
                </a:cubicBezTo>
                <a:cubicBezTo>
                  <a:pt x="2706725" y="3356224"/>
                  <a:pt x="2704007" y="3358942"/>
                  <a:pt x="2701290" y="3358942"/>
                </a:cubicBezTo>
                <a:cubicBezTo>
                  <a:pt x="2701290" y="3358942"/>
                  <a:pt x="2701290" y="3364377"/>
                  <a:pt x="2698572" y="3364377"/>
                </a:cubicBezTo>
                <a:cubicBezTo>
                  <a:pt x="2695854" y="3364377"/>
                  <a:pt x="2693137" y="3364377"/>
                  <a:pt x="2690419" y="3364377"/>
                </a:cubicBezTo>
                <a:cubicBezTo>
                  <a:pt x="2687702" y="3364377"/>
                  <a:pt x="2687702" y="3367095"/>
                  <a:pt x="2684984" y="3369812"/>
                </a:cubicBezTo>
                <a:cubicBezTo>
                  <a:pt x="2679549" y="3369812"/>
                  <a:pt x="2676831" y="3372530"/>
                  <a:pt x="2671396" y="3372530"/>
                </a:cubicBezTo>
                <a:cubicBezTo>
                  <a:pt x="2671396" y="3372530"/>
                  <a:pt x="2671396" y="3375247"/>
                  <a:pt x="2671396" y="3375247"/>
                </a:cubicBezTo>
                <a:cubicBezTo>
                  <a:pt x="2665961" y="3380683"/>
                  <a:pt x="2657808" y="3377965"/>
                  <a:pt x="2652373" y="3383400"/>
                </a:cubicBezTo>
                <a:cubicBezTo>
                  <a:pt x="2652373" y="3383400"/>
                  <a:pt x="2649655" y="3383400"/>
                  <a:pt x="2649655" y="3383400"/>
                </a:cubicBezTo>
                <a:cubicBezTo>
                  <a:pt x="2649655" y="3361659"/>
                  <a:pt x="2665961" y="3345354"/>
                  <a:pt x="2674114" y="3329048"/>
                </a:cubicBezTo>
                <a:cubicBezTo>
                  <a:pt x="2682266" y="3315460"/>
                  <a:pt x="2682266" y="3299155"/>
                  <a:pt x="2687702" y="3285567"/>
                </a:cubicBezTo>
                <a:cubicBezTo>
                  <a:pt x="2695854" y="3269261"/>
                  <a:pt x="2706725" y="3252956"/>
                  <a:pt x="2712160" y="3236650"/>
                </a:cubicBezTo>
                <a:cubicBezTo>
                  <a:pt x="2714878" y="3233932"/>
                  <a:pt x="2712160" y="3228497"/>
                  <a:pt x="2712160" y="3223062"/>
                </a:cubicBezTo>
                <a:cubicBezTo>
                  <a:pt x="2712160" y="3209474"/>
                  <a:pt x="2714878" y="3198604"/>
                  <a:pt x="2714878" y="3187733"/>
                </a:cubicBezTo>
                <a:cubicBezTo>
                  <a:pt x="2717595" y="3176863"/>
                  <a:pt x="2712160" y="3168710"/>
                  <a:pt x="2714878" y="3157840"/>
                </a:cubicBezTo>
                <a:cubicBezTo>
                  <a:pt x="2720313" y="3136099"/>
                  <a:pt x="2728466" y="3125229"/>
                  <a:pt x="2739336" y="3111641"/>
                </a:cubicBezTo>
                <a:cubicBezTo>
                  <a:pt x="2742054" y="3108923"/>
                  <a:pt x="2744771" y="3108923"/>
                  <a:pt x="2747489" y="3106206"/>
                </a:cubicBezTo>
                <a:cubicBezTo>
                  <a:pt x="2752924" y="3095335"/>
                  <a:pt x="2761077" y="3079030"/>
                  <a:pt x="2771947" y="3073594"/>
                </a:cubicBezTo>
                <a:cubicBezTo>
                  <a:pt x="2771947" y="3070877"/>
                  <a:pt x="2771947" y="3070877"/>
                  <a:pt x="2771947" y="3068159"/>
                </a:cubicBezTo>
                <a:cubicBezTo>
                  <a:pt x="2763794" y="3068159"/>
                  <a:pt x="2755642" y="3076312"/>
                  <a:pt x="2755642" y="3084465"/>
                </a:cubicBezTo>
                <a:cubicBezTo>
                  <a:pt x="2750206" y="3084465"/>
                  <a:pt x="2728466" y="3111641"/>
                  <a:pt x="2725748" y="3117076"/>
                </a:cubicBezTo>
                <a:cubicBezTo>
                  <a:pt x="2723030" y="3117076"/>
                  <a:pt x="2723030" y="3117076"/>
                  <a:pt x="2720313" y="3117076"/>
                </a:cubicBezTo>
                <a:cubicBezTo>
                  <a:pt x="2720313" y="3098053"/>
                  <a:pt x="2706725" y="3081747"/>
                  <a:pt x="2714878" y="3062724"/>
                </a:cubicBezTo>
                <a:cubicBezTo>
                  <a:pt x="2712160" y="3060006"/>
                  <a:pt x="2706725" y="3060006"/>
                  <a:pt x="2704007" y="3057289"/>
                </a:cubicBezTo>
                <a:close/>
                <a:moveTo>
                  <a:pt x="4500337" y="3046418"/>
                </a:moveTo>
                <a:lnTo>
                  <a:pt x="4486749" y="3062724"/>
                </a:lnTo>
                <a:lnTo>
                  <a:pt x="4511207" y="3062724"/>
                </a:lnTo>
                <a:close/>
                <a:moveTo>
                  <a:pt x="4345433" y="3030113"/>
                </a:moveTo>
                <a:lnTo>
                  <a:pt x="4331845" y="3046418"/>
                </a:lnTo>
                <a:lnTo>
                  <a:pt x="4348151" y="3054571"/>
                </a:lnTo>
                <a:lnTo>
                  <a:pt x="4356305" y="3046418"/>
                </a:lnTo>
                <a:close/>
                <a:moveTo>
                  <a:pt x="1323468" y="3021960"/>
                </a:moveTo>
                <a:cubicBezTo>
                  <a:pt x="1320751" y="3024678"/>
                  <a:pt x="1320751" y="3024678"/>
                  <a:pt x="1320751" y="3027395"/>
                </a:cubicBezTo>
                <a:cubicBezTo>
                  <a:pt x="1315315" y="3038266"/>
                  <a:pt x="1326186" y="3051854"/>
                  <a:pt x="1326186" y="3060006"/>
                </a:cubicBezTo>
                <a:cubicBezTo>
                  <a:pt x="1323468" y="3065442"/>
                  <a:pt x="1331621" y="3079030"/>
                  <a:pt x="1331621" y="3081747"/>
                </a:cubicBezTo>
                <a:cubicBezTo>
                  <a:pt x="1331621" y="3087182"/>
                  <a:pt x="1331621" y="3092618"/>
                  <a:pt x="1331621" y="3098053"/>
                </a:cubicBezTo>
                <a:cubicBezTo>
                  <a:pt x="1334339" y="3111641"/>
                  <a:pt x="1337056" y="3146970"/>
                  <a:pt x="1326186" y="3160558"/>
                </a:cubicBezTo>
                <a:cubicBezTo>
                  <a:pt x="1323468" y="3160558"/>
                  <a:pt x="1323468" y="3160558"/>
                  <a:pt x="1318033" y="3160558"/>
                </a:cubicBezTo>
                <a:cubicBezTo>
                  <a:pt x="1318033" y="3149687"/>
                  <a:pt x="1288140" y="3141534"/>
                  <a:pt x="1279987" y="3136099"/>
                </a:cubicBezTo>
                <a:cubicBezTo>
                  <a:pt x="1279987" y="3133382"/>
                  <a:pt x="1279987" y="3125229"/>
                  <a:pt x="1277269" y="3122511"/>
                </a:cubicBezTo>
                <a:cubicBezTo>
                  <a:pt x="1274552" y="3122511"/>
                  <a:pt x="1274552" y="3119794"/>
                  <a:pt x="1271834" y="3119794"/>
                </a:cubicBezTo>
                <a:cubicBezTo>
                  <a:pt x="1271834" y="3117076"/>
                  <a:pt x="1271834" y="3084465"/>
                  <a:pt x="1271834" y="3084465"/>
                </a:cubicBezTo>
                <a:cubicBezTo>
                  <a:pt x="1271834" y="3081747"/>
                  <a:pt x="1271834" y="3081747"/>
                  <a:pt x="1269116" y="3079030"/>
                </a:cubicBezTo>
                <a:cubicBezTo>
                  <a:pt x="1266399" y="3079030"/>
                  <a:pt x="1263681" y="3079030"/>
                  <a:pt x="1260964" y="3079030"/>
                </a:cubicBezTo>
                <a:cubicBezTo>
                  <a:pt x="1260964" y="3095335"/>
                  <a:pt x="1263681" y="3108923"/>
                  <a:pt x="1260964" y="3122511"/>
                </a:cubicBezTo>
                <a:cubicBezTo>
                  <a:pt x="1258246" y="3122511"/>
                  <a:pt x="1258246" y="3122511"/>
                  <a:pt x="1255528" y="3122511"/>
                </a:cubicBezTo>
                <a:cubicBezTo>
                  <a:pt x="1244658" y="3122511"/>
                  <a:pt x="1244658" y="3117076"/>
                  <a:pt x="1239223" y="3114358"/>
                </a:cubicBezTo>
                <a:cubicBezTo>
                  <a:pt x="1239223" y="3098053"/>
                  <a:pt x="1236505" y="3089900"/>
                  <a:pt x="1236505" y="3076312"/>
                </a:cubicBezTo>
                <a:cubicBezTo>
                  <a:pt x="1236505" y="3076312"/>
                  <a:pt x="1233788" y="3076312"/>
                  <a:pt x="1231070" y="3076312"/>
                </a:cubicBezTo>
                <a:cubicBezTo>
                  <a:pt x="1231070" y="3087182"/>
                  <a:pt x="1231070" y="3100770"/>
                  <a:pt x="1231070" y="3108923"/>
                </a:cubicBezTo>
                <a:cubicBezTo>
                  <a:pt x="1231070" y="3108923"/>
                  <a:pt x="1228352" y="3108923"/>
                  <a:pt x="1228352" y="3108923"/>
                </a:cubicBezTo>
                <a:cubicBezTo>
                  <a:pt x="1222917" y="3100770"/>
                  <a:pt x="1217482" y="3098053"/>
                  <a:pt x="1212047" y="3092618"/>
                </a:cubicBezTo>
                <a:cubicBezTo>
                  <a:pt x="1209329" y="3092618"/>
                  <a:pt x="1209329" y="3092618"/>
                  <a:pt x="1206612" y="3092618"/>
                </a:cubicBezTo>
                <a:cubicBezTo>
                  <a:pt x="1206612" y="3095335"/>
                  <a:pt x="1206612" y="3095335"/>
                  <a:pt x="1206612" y="3095335"/>
                </a:cubicBezTo>
                <a:cubicBezTo>
                  <a:pt x="1209329" y="3106206"/>
                  <a:pt x="1217482" y="3106206"/>
                  <a:pt x="1222917" y="3111641"/>
                </a:cubicBezTo>
                <a:cubicBezTo>
                  <a:pt x="1222917" y="3111641"/>
                  <a:pt x="1222917" y="3114358"/>
                  <a:pt x="1222917" y="3114358"/>
                </a:cubicBezTo>
                <a:cubicBezTo>
                  <a:pt x="1225635" y="3117076"/>
                  <a:pt x="1228352" y="3117076"/>
                  <a:pt x="1231070" y="3119794"/>
                </a:cubicBezTo>
                <a:cubicBezTo>
                  <a:pt x="1231070" y="3122511"/>
                  <a:pt x="1228352" y="3122511"/>
                  <a:pt x="1231070" y="3125229"/>
                </a:cubicBezTo>
                <a:cubicBezTo>
                  <a:pt x="1233788" y="3125229"/>
                  <a:pt x="1236505" y="3122511"/>
                  <a:pt x="1239223" y="3125229"/>
                </a:cubicBezTo>
                <a:cubicBezTo>
                  <a:pt x="1241940" y="3127946"/>
                  <a:pt x="1241940" y="3130664"/>
                  <a:pt x="1244658" y="3133382"/>
                </a:cubicBezTo>
                <a:cubicBezTo>
                  <a:pt x="1250093" y="3133382"/>
                  <a:pt x="1252811" y="3133382"/>
                  <a:pt x="1258246" y="3133382"/>
                </a:cubicBezTo>
                <a:cubicBezTo>
                  <a:pt x="1258246" y="3136099"/>
                  <a:pt x="1260964" y="3136099"/>
                  <a:pt x="1260964" y="3138817"/>
                </a:cubicBezTo>
                <a:cubicBezTo>
                  <a:pt x="1266399" y="3138817"/>
                  <a:pt x="1269116" y="3141534"/>
                  <a:pt x="1274552" y="3141534"/>
                </a:cubicBezTo>
                <a:cubicBezTo>
                  <a:pt x="1274552" y="3144252"/>
                  <a:pt x="1274552" y="3144252"/>
                  <a:pt x="1274552" y="3146970"/>
                </a:cubicBezTo>
                <a:cubicBezTo>
                  <a:pt x="1277269" y="3146970"/>
                  <a:pt x="1282704" y="3149687"/>
                  <a:pt x="1282704" y="3149687"/>
                </a:cubicBezTo>
                <a:cubicBezTo>
                  <a:pt x="1282704" y="3149687"/>
                  <a:pt x="1282704" y="3152405"/>
                  <a:pt x="1282704" y="3152405"/>
                </a:cubicBezTo>
                <a:cubicBezTo>
                  <a:pt x="1304445" y="3152405"/>
                  <a:pt x="1326186" y="3168710"/>
                  <a:pt x="1331621" y="3185016"/>
                </a:cubicBezTo>
                <a:lnTo>
                  <a:pt x="1331969" y="3188848"/>
                </a:lnTo>
                <a:lnTo>
                  <a:pt x="1331621" y="3190451"/>
                </a:lnTo>
                <a:lnTo>
                  <a:pt x="1332441" y="3194040"/>
                </a:lnTo>
                <a:lnTo>
                  <a:pt x="1332979" y="3199962"/>
                </a:lnTo>
                <a:cubicBezTo>
                  <a:pt x="1332300" y="3204718"/>
                  <a:pt x="1331621" y="3209474"/>
                  <a:pt x="1334339" y="3214909"/>
                </a:cubicBezTo>
                <a:cubicBezTo>
                  <a:pt x="1334339" y="3217627"/>
                  <a:pt x="1339774" y="3214909"/>
                  <a:pt x="1339774" y="3217627"/>
                </a:cubicBezTo>
                <a:cubicBezTo>
                  <a:pt x="1342491" y="3223062"/>
                  <a:pt x="1345209" y="3244803"/>
                  <a:pt x="1339774" y="3252956"/>
                </a:cubicBezTo>
                <a:cubicBezTo>
                  <a:pt x="1339774" y="3258391"/>
                  <a:pt x="1339774" y="3255673"/>
                  <a:pt x="1345209" y="3258391"/>
                </a:cubicBezTo>
                <a:lnTo>
                  <a:pt x="1350542" y="3260557"/>
                </a:lnTo>
                <a:lnTo>
                  <a:pt x="1348946" y="3251936"/>
                </a:lnTo>
                <a:cubicBezTo>
                  <a:pt x="1347927" y="3249559"/>
                  <a:pt x="1346568" y="3247520"/>
                  <a:pt x="1345209" y="3244803"/>
                </a:cubicBezTo>
                <a:cubicBezTo>
                  <a:pt x="1342491" y="3233932"/>
                  <a:pt x="1347927" y="3225780"/>
                  <a:pt x="1342491" y="3214909"/>
                </a:cubicBezTo>
                <a:cubicBezTo>
                  <a:pt x="1342491" y="3214909"/>
                  <a:pt x="1339774" y="3212192"/>
                  <a:pt x="1337056" y="3212192"/>
                </a:cubicBezTo>
                <a:cubicBezTo>
                  <a:pt x="1337056" y="3210833"/>
                  <a:pt x="1335697" y="3206756"/>
                  <a:pt x="1334338" y="3202340"/>
                </a:cubicBezTo>
                <a:lnTo>
                  <a:pt x="1332441" y="3194040"/>
                </a:lnTo>
                <a:lnTo>
                  <a:pt x="1331969" y="3188848"/>
                </a:lnTo>
                <a:lnTo>
                  <a:pt x="1333319" y="3182638"/>
                </a:lnTo>
                <a:cubicBezTo>
                  <a:pt x="1335018" y="3180939"/>
                  <a:pt x="1337056" y="3179580"/>
                  <a:pt x="1337056" y="3176863"/>
                </a:cubicBezTo>
                <a:cubicBezTo>
                  <a:pt x="1339774" y="3174145"/>
                  <a:pt x="1334339" y="3163275"/>
                  <a:pt x="1337056" y="3155122"/>
                </a:cubicBezTo>
                <a:cubicBezTo>
                  <a:pt x="1339774" y="3144252"/>
                  <a:pt x="1339774" y="3130664"/>
                  <a:pt x="1342491" y="3122511"/>
                </a:cubicBezTo>
                <a:cubicBezTo>
                  <a:pt x="1345209" y="3114358"/>
                  <a:pt x="1342491" y="3103488"/>
                  <a:pt x="1339774" y="3100770"/>
                </a:cubicBezTo>
                <a:cubicBezTo>
                  <a:pt x="1339774" y="3089900"/>
                  <a:pt x="1356079" y="3089900"/>
                  <a:pt x="1364232" y="3084465"/>
                </a:cubicBezTo>
                <a:cubicBezTo>
                  <a:pt x="1364232" y="3084465"/>
                  <a:pt x="1366950" y="3081747"/>
                  <a:pt x="1366950" y="3079030"/>
                </a:cubicBezTo>
                <a:cubicBezTo>
                  <a:pt x="1377820" y="3068159"/>
                  <a:pt x="1383255" y="3068159"/>
                  <a:pt x="1380538" y="3046418"/>
                </a:cubicBezTo>
                <a:cubicBezTo>
                  <a:pt x="1380538" y="3046418"/>
                  <a:pt x="1377820" y="3046418"/>
                  <a:pt x="1377820" y="3046418"/>
                </a:cubicBezTo>
                <a:cubicBezTo>
                  <a:pt x="1375102" y="3051854"/>
                  <a:pt x="1364232" y="3073594"/>
                  <a:pt x="1358797" y="3076312"/>
                </a:cubicBezTo>
                <a:cubicBezTo>
                  <a:pt x="1353362" y="3081747"/>
                  <a:pt x="1347927" y="3079030"/>
                  <a:pt x="1342491" y="3084465"/>
                </a:cubicBezTo>
                <a:cubicBezTo>
                  <a:pt x="1331621" y="3079030"/>
                  <a:pt x="1331621" y="3035548"/>
                  <a:pt x="1326186" y="3021960"/>
                </a:cubicBezTo>
                <a:cubicBezTo>
                  <a:pt x="1326186" y="3021960"/>
                  <a:pt x="1323468" y="3021960"/>
                  <a:pt x="1323468" y="3021960"/>
                </a:cubicBezTo>
                <a:close/>
                <a:moveTo>
                  <a:pt x="4255753" y="3011090"/>
                </a:moveTo>
                <a:lnTo>
                  <a:pt x="4255753" y="3032831"/>
                </a:lnTo>
                <a:lnTo>
                  <a:pt x="4272059" y="3024678"/>
                </a:lnTo>
                <a:close/>
                <a:moveTo>
                  <a:pt x="2119724" y="3005655"/>
                </a:moveTo>
                <a:cubicBezTo>
                  <a:pt x="2119724" y="3005655"/>
                  <a:pt x="2122441" y="3005655"/>
                  <a:pt x="2122441" y="3005655"/>
                </a:cubicBezTo>
                <a:cubicBezTo>
                  <a:pt x="2122441" y="3008372"/>
                  <a:pt x="2122441" y="3011090"/>
                  <a:pt x="2122441" y="3013808"/>
                </a:cubicBezTo>
                <a:cubicBezTo>
                  <a:pt x="2122441" y="3019244"/>
                  <a:pt x="2119724" y="3019244"/>
                  <a:pt x="2117006" y="3021961"/>
                </a:cubicBezTo>
                <a:lnTo>
                  <a:pt x="2107155" y="3021961"/>
                </a:lnTo>
                <a:cubicBezTo>
                  <a:pt x="2106816" y="3021961"/>
                  <a:pt x="2106136" y="3021961"/>
                  <a:pt x="2106136" y="3021961"/>
                </a:cubicBezTo>
                <a:cubicBezTo>
                  <a:pt x="2106136" y="3016526"/>
                  <a:pt x="2106136" y="3016526"/>
                  <a:pt x="2108853" y="3013808"/>
                </a:cubicBezTo>
                <a:cubicBezTo>
                  <a:pt x="2111571" y="3008372"/>
                  <a:pt x="2114289" y="3008372"/>
                  <a:pt x="2119724" y="3005655"/>
                </a:cubicBezTo>
                <a:close/>
                <a:moveTo>
                  <a:pt x="4503055" y="3002937"/>
                </a:moveTo>
                <a:cubicBezTo>
                  <a:pt x="4475879" y="3019243"/>
                  <a:pt x="4489467" y="2997502"/>
                  <a:pt x="4497619" y="3040983"/>
                </a:cubicBezTo>
                <a:lnTo>
                  <a:pt x="4519359" y="3040983"/>
                </a:lnTo>
                <a:cubicBezTo>
                  <a:pt x="4503055" y="3016525"/>
                  <a:pt x="4505771" y="3035548"/>
                  <a:pt x="4503055" y="3002937"/>
                </a:cubicBezTo>
                <a:close/>
                <a:moveTo>
                  <a:pt x="415792" y="3000219"/>
                </a:moveTo>
                <a:cubicBezTo>
                  <a:pt x="404921" y="2994784"/>
                  <a:pt x="399486" y="3008372"/>
                  <a:pt x="385898" y="3002937"/>
                </a:cubicBezTo>
                <a:cubicBezTo>
                  <a:pt x="399486" y="3016525"/>
                  <a:pt x="391333" y="3060006"/>
                  <a:pt x="404921" y="3062724"/>
                </a:cubicBezTo>
                <a:cubicBezTo>
                  <a:pt x="407639" y="3040983"/>
                  <a:pt x="423944" y="3030113"/>
                  <a:pt x="415792" y="3000219"/>
                </a:cubicBezTo>
                <a:close/>
                <a:moveTo>
                  <a:pt x="2617044" y="2989349"/>
                </a:moveTo>
                <a:cubicBezTo>
                  <a:pt x="2606174" y="2992067"/>
                  <a:pt x="2608891" y="2997502"/>
                  <a:pt x="2603456" y="3005655"/>
                </a:cubicBezTo>
                <a:cubicBezTo>
                  <a:pt x="2600739" y="3013807"/>
                  <a:pt x="2592586" y="3021960"/>
                  <a:pt x="2587151" y="3030113"/>
                </a:cubicBezTo>
                <a:cubicBezTo>
                  <a:pt x="2584433" y="3035548"/>
                  <a:pt x="2587151" y="3040983"/>
                  <a:pt x="2584433" y="3046418"/>
                </a:cubicBezTo>
                <a:cubicBezTo>
                  <a:pt x="2581715" y="3051854"/>
                  <a:pt x="2576280" y="3054571"/>
                  <a:pt x="2573563" y="3057289"/>
                </a:cubicBezTo>
                <a:cubicBezTo>
                  <a:pt x="2562692" y="3070877"/>
                  <a:pt x="2546387" y="3087182"/>
                  <a:pt x="2527364" y="3087182"/>
                </a:cubicBezTo>
                <a:cubicBezTo>
                  <a:pt x="2527364" y="3073594"/>
                  <a:pt x="2524646" y="3051854"/>
                  <a:pt x="2530081" y="3046418"/>
                </a:cubicBezTo>
                <a:cubicBezTo>
                  <a:pt x="2530081" y="3040983"/>
                  <a:pt x="2530081" y="3040983"/>
                  <a:pt x="2530081" y="3038266"/>
                </a:cubicBezTo>
                <a:cubicBezTo>
                  <a:pt x="2527364" y="3038266"/>
                  <a:pt x="2524646" y="3038266"/>
                  <a:pt x="2521928" y="3038266"/>
                </a:cubicBezTo>
                <a:cubicBezTo>
                  <a:pt x="2519211" y="3040983"/>
                  <a:pt x="2513776" y="3054571"/>
                  <a:pt x="2516493" y="3062724"/>
                </a:cubicBezTo>
                <a:cubicBezTo>
                  <a:pt x="2516493" y="3065442"/>
                  <a:pt x="2519211" y="3062724"/>
                  <a:pt x="2519211" y="3065442"/>
                </a:cubicBezTo>
                <a:cubicBezTo>
                  <a:pt x="2519211" y="3076312"/>
                  <a:pt x="2516493" y="3092618"/>
                  <a:pt x="2516493" y="3106206"/>
                </a:cubicBezTo>
                <a:cubicBezTo>
                  <a:pt x="2516493" y="3114358"/>
                  <a:pt x="2524646" y="3119794"/>
                  <a:pt x="2521928" y="3127946"/>
                </a:cubicBezTo>
                <a:cubicBezTo>
                  <a:pt x="2519211" y="3138817"/>
                  <a:pt x="2519211" y="3149687"/>
                  <a:pt x="2513776" y="3157840"/>
                </a:cubicBezTo>
                <a:cubicBezTo>
                  <a:pt x="2511058" y="3160558"/>
                  <a:pt x="2508341" y="3163275"/>
                  <a:pt x="2505623" y="3168710"/>
                </a:cubicBezTo>
                <a:cubicBezTo>
                  <a:pt x="2502905" y="3165993"/>
                  <a:pt x="2500188" y="3157840"/>
                  <a:pt x="2500188" y="3155122"/>
                </a:cubicBezTo>
                <a:cubicBezTo>
                  <a:pt x="2500188" y="3155122"/>
                  <a:pt x="2500188" y="3152405"/>
                  <a:pt x="2500188" y="3152405"/>
                </a:cubicBezTo>
                <a:cubicBezTo>
                  <a:pt x="2494753" y="3138817"/>
                  <a:pt x="2486600" y="3133382"/>
                  <a:pt x="2483882" y="3119794"/>
                </a:cubicBezTo>
                <a:cubicBezTo>
                  <a:pt x="2481165" y="3119794"/>
                  <a:pt x="2478447" y="3119794"/>
                  <a:pt x="2475729" y="3119794"/>
                </a:cubicBezTo>
                <a:cubicBezTo>
                  <a:pt x="2475729" y="3125229"/>
                  <a:pt x="2475729" y="3130664"/>
                  <a:pt x="2475729" y="3136099"/>
                </a:cubicBezTo>
                <a:cubicBezTo>
                  <a:pt x="2478447" y="3136099"/>
                  <a:pt x="2478447" y="3136099"/>
                  <a:pt x="2481165" y="3136099"/>
                </a:cubicBezTo>
                <a:cubicBezTo>
                  <a:pt x="2492035" y="3144252"/>
                  <a:pt x="2494753" y="3171428"/>
                  <a:pt x="2494753" y="3187733"/>
                </a:cubicBezTo>
                <a:cubicBezTo>
                  <a:pt x="2487959" y="3194527"/>
                  <a:pt x="2482524" y="3202680"/>
                  <a:pt x="2477428" y="3210493"/>
                </a:cubicBezTo>
                <a:lnTo>
                  <a:pt x="2464384" y="3228174"/>
                </a:lnTo>
                <a:lnTo>
                  <a:pt x="2464859" y="3228498"/>
                </a:lnTo>
                <a:cubicBezTo>
                  <a:pt x="2467577" y="3228498"/>
                  <a:pt x="2470294" y="3228498"/>
                  <a:pt x="2473012" y="3228498"/>
                </a:cubicBezTo>
                <a:cubicBezTo>
                  <a:pt x="2473012" y="3231215"/>
                  <a:pt x="2473012" y="3231215"/>
                  <a:pt x="2473012" y="3233933"/>
                </a:cubicBezTo>
                <a:cubicBezTo>
                  <a:pt x="2475729" y="3236650"/>
                  <a:pt x="2483882" y="3236650"/>
                  <a:pt x="2486600" y="3239368"/>
                </a:cubicBezTo>
                <a:cubicBezTo>
                  <a:pt x="2486600" y="3239368"/>
                  <a:pt x="2486600" y="3239368"/>
                  <a:pt x="2486600" y="3242086"/>
                </a:cubicBezTo>
                <a:lnTo>
                  <a:pt x="2492544" y="3243274"/>
                </a:lnTo>
                <a:lnTo>
                  <a:pt x="2496451" y="3231555"/>
                </a:lnTo>
                <a:cubicBezTo>
                  <a:pt x="2499508" y="3225100"/>
                  <a:pt x="2502905" y="3218986"/>
                  <a:pt x="2505623" y="3212192"/>
                </a:cubicBezTo>
                <a:cubicBezTo>
                  <a:pt x="2505623" y="3206757"/>
                  <a:pt x="2508341" y="3198604"/>
                  <a:pt x="2508341" y="3190451"/>
                </a:cubicBezTo>
                <a:cubicBezTo>
                  <a:pt x="2508341" y="3187733"/>
                  <a:pt x="2502905" y="3185016"/>
                  <a:pt x="2505623" y="3179581"/>
                </a:cubicBezTo>
                <a:cubicBezTo>
                  <a:pt x="2508341" y="3165993"/>
                  <a:pt x="2519211" y="3155122"/>
                  <a:pt x="2524646" y="3144252"/>
                </a:cubicBezTo>
                <a:cubicBezTo>
                  <a:pt x="2524646" y="3136099"/>
                  <a:pt x="2527364" y="3114358"/>
                  <a:pt x="2524646" y="3108923"/>
                </a:cubicBezTo>
                <a:cubicBezTo>
                  <a:pt x="2524646" y="3108923"/>
                  <a:pt x="2521928" y="3108923"/>
                  <a:pt x="2521928" y="3108923"/>
                </a:cubicBezTo>
                <a:cubicBezTo>
                  <a:pt x="2521928" y="3103488"/>
                  <a:pt x="2524646" y="3098053"/>
                  <a:pt x="2524646" y="3092618"/>
                </a:cubicBezTo>
                <a:cubicBezTo>
                  <a:pt x="2551822" y="3092618"/>
                  <a:pt x="2568127" y="3070877"/>
                  <a:pt x="2581715" y="3054571"/>
                </a:cubicBezTo>
                <a:cubicBezTo>
                  <a:pt x="2587151" y="3054571"/>
                  <a:pt x="2584433" y="3057289"/>
                  <a:pt x="2587151" y="3060006"/>
                </a:cubicBezTo>
                <a:cubicBezTo>
                  <a:pt x="2592586" y="3062724"/>
                  <a:pt x="2611609" y="3062724"/>
                  <a:pt x="2617044" y="3060006"/>
                </a:cubicBezTo>
                <a:cubicBezTo>
                  <a:pt x="2627914" y="3057289"/>
                  <a:pt x="2636067" y="3049136"/>
                  <a:pt x="2649655" y="3049136"/>
                </a:cubicBezTo>
                <a:cubicBezTo>
                  <a:pt x="2649655" y="3040983"/>
                  <a:pt x="2649655" y="3040983"/>
                  <a:pt x="2649655" y="3035548"/>
                </a:cubicBezTo>
                <a:cubicBezTo>
                  <a:pt x="2641502" y="3035548"/>
                  <a:pt x="2646938" y="3038266"/>
                  <a:pt x="2641502" y="3040983"/>
                </a:cubicBezTo>
                <a:cubicBezTo>
                  <a:pt x="2633350" y="3046418"/>
                  <a:pt x="2630632" y="3040983"/>
                  <a:pt x="2625197" y="3049136"/>
                </a:cubicBezTo>
                <a:cubicBezTo>
                  <a:pt x="2614327" y="3049136"/>
                  <a:pt x="2606174" y="3049136"/>
                  <a:pt x="2595303" y="3049136"/>
                </a:cubicBezTo>
                <a:cubicBezTo>
                  <a:pt x="2595303" y="3049136"/>
                  <a:pt x="2595303" y="3043701"/>
                  <a:pt x="2592586" y="3043701"/>
                </a:cubicBezTo>
                <a:cubicBezTo>
                  <a:pt x="2595303" y="3024678"/>
                  <a:pt x="2608891" y="3005655"/>
                  <a:pt x="2619762" y="2992067"/>
                </a:cubicBezTo>
                <a:cubicBezTo>
                  <a:pt x="2619762" y="2992067"/>
                  <a:pt x="2619762" y="2989349"/>
                  <a:pt x="2619762" y="2989349"/>
                </a:cubicBezTo>
                <a:cubicBezTo>
                  <a:pt x="2617044" y="2989349"/>
                  <a:pt x="2617044" y="2989349"/>
                  <a:pt x="2617044" y="2989349"/>
                </a:cubicBezTo>
                <a:close/>
                <a:moveTo>
                  <a:pt x="2002867" y="2989349"/>
                </a:moveTo>
                <a:cubicBezTo>
                  <a:pt x="2008302" y="2997502"/>
                  <a:pt x="2005584" y="3013807"/>
                  <a:pt x="2008302" y="3019242"/>
                </a:cubicBezTo>
                <a:cubicBezTo>
                  <a:pt x="2008302" y="3019242"/>
                  <a:pt x="2011019" y="3021960"/>
                  <a:pt x="2013737" y="3021960"/>
                </a:cubicBezTo>
                <a:cubicBezTo>
                  <a:pt x="2013737" y="3024677"/>
                  <a:pt x="2013737" y="3027395"/>
                  <a:pt x="2013737" y="3030113"/>
                </a:cubicBezTo>
                <a:cubicBezTo>
                  <a:pt x="2013737" y="3030113"/>
                  <a:pt x="2016455" y="3030113"/>
                  <a:pt x="2016455" y="3030113"/>
                </a:cubicBezTo>
                <a:cubicBezTo>
                  <a:pt x="2027325" y="3046418"/>
                  <a:pt x="2038195" y="3060006"/>
                  <a:pt x="2038195" y="3084464"/>
                </a:cubicBezTo>
                <a:cubicBezTo>
                  <a:pt x="2043630" y="3084464"/>
                  <a:pt x="2043630" y="3087182"/>
                  <a:pt x="2049066" y="3087182"/>
                </a:cubicBezTo>
                <a:cubicBezTo>
                  <a:pt x="2051783" y="3100770"/>
                  <a:pt x="2070806" y="3138816"/>
                  <a:pt x="2084394" y="3144252"/>
                </a:cubicBezTo>
                <a:cubicBezTo>
                  <a:pt x="2084394" y="3163275"/>
                  <a:pt x="2081677" y="3174145"/>
                  <a:pt x="2081677" y="3187733"/>
                </a:cubicBezTo>
                <a:cubicBezTo>
                  <a:pt x="2081677" y="3195886"/>
                  <a:pt x="2084394" y="3204039"/>
                  <a:pt x="2084394" y="3212192"/>
                </a:cubicBezTo>
                <a:cubicBezTo>
                  <a:pt x="2084394" y="3220345"/>
                  <a:pt x="2081677" y="3236651"/>
                  <a:pt x="2081677" y="3242086"/>
                </a:cubicBezTo>
                <a:cubicBezTo>
                  <a:pt x="2081677" y="3247521"/>
                  <a:pt x="2087112" y="3252956"/>
                  <a:pt x="2089830" y="3258391"/>
                </a:cubicBezTo>
                <a:cubicBezTo>
                  <a:pt x="2092547" y="3269262"/>
                  <a:pt x="2087112" y="3323614"/>
                  <a:pt x="2084394" y="3329049"/>
                </a:cubicBezTo>
                <a:cubicBezTo>
                  <a:pt x="2084394" y="3329049"/>
                  <a:pt x="2084394" y="3331766"/>
                  <a:pt x="2084394" y="3331766"/>
                </a:cubicBezTo>
                <a:cubicBezTo>
                  <a:pt x="2078959" y="3331766"/>
                  <a:pt x="2073524" y="3331766"/>
                  <a:pt x="2068089" y="3331766"/>
                </a:cubicBezTo>
                <a:cubicBezTo>
                  <a:pt x="2068089" y="3331766"/>
                  <a:pt x="2065371" y="3329049"/>
                  <a:pt x="2065371" y="3326331"/>
                </a:cubicBezTo>
                <a:cubicBezTo>
                  <a:pt x="2062654" y="3326331"/>
                  <a:pt x="2059936" y="3326331"/>
                  <a:pt x="2057218" y="3326331"/>
                </a:cubicBezTo>
                <a:cubicBezTo>
                  <a:pt x="2057218" y="3326331"/>
                  <a:pt x="2054501" y="3320896"/>
                  <a:pt x="2054501" y="3320896"/>
                </a:cubicBezTo>
                <a:cubicBezTo>
                  <a:pt x="2049066" y="3320896"/>
                  <a:pt x="2046348" y="3318178"/>
                  <a:pt x="2040913" y="3318178"/>
                </a:cubicBezTo>
                <a:cubicBezTo>
                  <a:pt x="2040913" y="3318178"/>
                  <a:pt x="2038195" y="3312743"/>
                  <a:pt x="2038195" y="3312743"/>
                </a:cubicBezTo>
                <a:cubicBezTo>
                  <a:pt x="2035478" y="3310026"/>
                  <a:pt x="2008302" y="3310026"/>
                  <a:pt x="2002867" y="3310026"/>
                </a:cubicBezTo>
                <a:cubicBezTo>
                  <a:pt x="2002867" y="3304590"/>
                  <a:pt x="2000149" y="3307308"/>
                  <a:pt x="1997431" y="3304590"/>
                </a:cubicBezTo>
                <a:cubicBezTo>
                  <a:pt x="1994714" y="3299155"/>
                  <a:pt x="1997431" y="3296438"/>
                  <a:pt x="1994714" y="3291002"/>
                </a:cubicBezTo>
                <a:cubicBezTo>
                  <a:pt x="1994714" y="3291002"/>
                  <a:pt x="1983843" y="3280132"/>
                  <a:pt x="1983843" y="3280132"/>
                </a:cubicBezTo>
                <a:cubicBezTo>
                  <a:pt x="1983843" y="3280132"/>
                  <a:pt x="1983843" y="3277415"/>
                  <a:pt x="1983843" y="3274697"/>
                </a:cubicBezTo>
                <a:cubicBezTo>
                  <a:pt x="1983843" y="3271979"/>
                  <a:pt x="1978408" y="3269262"/>
                  <a:pt x="1975691" y="3263827"/>
                </a:cubicBezTo>
                <a:cubicBezTo>
                  <a:pt x="1972973" y="3258391"/>
                  <a:pt x="1975691" y="3247521"/>
                  <a:pt x="1978408" y="3242086"/>
                </a:cubicBezTo>
                <a:cubicBezTo>
                  <a:pt x="1983843" y="3228498"/>
                  <a:pt x="1986561" y="3214910"/>
                  <a:pt x="1989279" y="3201321"/>
                </a:cubicBezTo>
                <a:cubicBezTo>
                  <a:pt x="1991996" y="3187733"/>
                  <a:pt x="1983843" y="3174145"/>
                  <a:pt x="1983843" y="3165992"/>
                </a:cubicBezTo>
                <a:cubicBezTo>
                  <a:pt x="1978408" y="3165992"/>
                  <a:pt x="1975691" y="3165992"/>
                  <a:pt x="1972973" y="3168710"/>
                </a:cubicBezTo>
                <a:cubicBezTo>
                  <a:pt x="1972973" y="3176863"/>
                  <a:pt x="1978408" y="3182298"/>
                  <a:pt x="1981126" y="3190451"/>
                </a:cubicBezTo>
                <a:cubicBezTo>
                  <a:pt x="1983843" y="3198604"/>
                  <a:pt x="1972973" y="3228498"/>
                  <a:pt x="1970255" y="3233933"/>
                </a:cubicBezTo>
                <a:cubicBezTo>
                  <a:pt x="1970255" y="3233933"/>
                  <a:pt x="1970255" y="3233933"/>
                  <a:pt x="1967538" y="3233933"/>
                </a:cubicBezTo>
                <a:cubicBezTo>
                  <a:pt x="1967538" y="3231216"/>
                  <a:pt x="1959385" y="3220345"/>
                  <a:pt x="1959385" y="3220345"/>
                </a:cubicBezTo>
                <a:cubicBezTo>
                  <a:pt x="1956668" y="3220345"/>
                  <a:pt x="1953950" y="3220345"/>
                  <a:pt x="1951232" y="3220345"/>
                </a:cubicBezTo>
                <a:cubicBezTo>
                  <a:pt x="1951232" y="3217628"/>
                  <a:pt x="1951232" y="3217628"/>
                  <a:pt x="1951232" y="3214910"/>
                </a:cubicBezTo>
                <a:cubicBezTo>
                  <a:pt x="1948515" y="3212192"/>
                  <a:pt x="1940362" y="3206756"/>
                  <a:pt x="1937644" y="3204039"/>
                </a:cubicBezTo>
                <a:cubicBezTo>
                  <a:pt x="1940362" y="3182298"/>
                  <a:pt x="1956668" y="3149687"/>
                  <a:pt x="1967538" y="3136099"/>
                </a:cubicBezTo>
                <a:cubicBezTo>
                  <a:pt x="1972973" y="3133381"/>
                  <a:pt x="1975691" y="3133381"/>
                  <a:pt x="1978408" y="3127946"/>
                </a:cubicBezTo>
                <a:cubicBezTo>
                  <a:pt x="1978408" y="3125228"/>
                  <a:pt x="1975691" y="3125228"/>
                  <a:pt x="1975691" y="3119793"/>
                </a:cubicBezTo>
                <a:cubicBezTo>
                  <a:pt x="1962103" y="3122511"/>
                  <a:pt x="1945797" y="3160557"/>
                  <a:pt x="1937644" y="3174145"/>
                </a:cubicBezTo>
                <a:cubicBezTo>
                  <a:pt x="1932209" y="3182298"/>
                  <a:pt x="1934927" y="3190451"/>
                  <a:pt x="1929492" y="3195886"/>
                </a:cubicBezTo>
                <a:cubicBezTo>
                  <a:pt x="1926774" y="3195886"/>
                  <a:pt x="1929492" y="3195886"/>
                  <a:pt x="1926774" y="3195886"/>
                </a:cubicBezTo>
                <a:cubicBezTo>
                  <a:pt x="1924056" y="3193168"/>
                  <a:pt x="1918621" y="3190451"/>
                  <a:pt x="1915904" y="3187733"/>
                </a:cubicBezTo>
                <a:cubicBezTo>
                  <a:pt x="1915904" y="3171428"/>
                  <a:pt x="1913186" y="3138816"/>
                  <a:pt x="1907751" y="3130664"/>
                </a:cubicBezTo>
                <a:cubicBezTo>
                  <a:pt x="1910468" y="3111640"/>
                  <a:pt x="1937644" y="3092617"/>
                  <a:pt x="1943080" y="3076312"/>
                </a:cubicBezTo>
                <a:cubicBezTo>
                  <a:pt x="1945797" y="3070877"/>
                  <a:pt x="1943080" y="3068159"/>
                  <a:pt x="1945797" y="3062724"/>
                </a:cubicBezTo>
                <a:cubicBezTo>
                  <a:pt x="1948515" y="3054571"/>
                  <a:pt x="1959385" y="3038265"/>
                  <a:pt x="1964820" y="3030113"/>
                </a:cubicBezTo>
                <a:cubicBezTo>
                  <a:pt x="1967538" y="3027395"/>
                  <a:pt x="1970255" y="3030113"/>
                  <a:pt x="1970255" y="3027395"/>
                </a:cubicBezTo>
                <a:cubicBezTo>
                  <a:pt x="1972973" y="3021960"/>
                  <a:pt x="1972973" y="3019242"/>
                  <a:pt x="1975691" y="3013807"/>
                </a:cubicBezTo>
                <a:cubicBezTo>
                  <a:pt x="1975691" y="3013807"/>
                  <a:pt x="1978408" y="3011090"/>
                  <a:pt x="1981126" y="3011090"/>
                </a:cubicBezTo>
                <a:cubicBezTo>
                  <a:pt x="1983843" y="3011090"/>
                  <a:pt x="1981126" y="3005654"/>
                  <a:pt x="1983843" y="3005654"/>
                </a:cubicBezTo>
                <a:cubicBezTo>
                  <a:pt x="1989279" y="3000219"/>
                  <a:pt x="1997431" y="2997502"/>
                  <a:pt x="2002867" y="2989349"/>
                </a:cubicBezTo>
                <a:close/>
                <a:moveTo>
                  <a:pt x="263606" y="2986632"/>
                </a:moveTo>
                <a:cubicBezTo>
                  <a:pt x="258171" y="3030113"/>
                  <a:pt x="217407" y="3046418"/>
                  <a:pt x="217407" y="3092618"/>
                </a:cubicBezTo>
                <a:cubicBezTo>
                  <a:pt x="269042" y="3070877"/>
                  <a:pt x="263606" y="3130664"/>
                  <a:pt x="298935" y="3133382"/>
                </a:cubicBezTo>
                <a:cubicBezTo>
                  <a:pt x="309805" y="3114358"/>
                  <a:pt x="317958" y="3092618"/>
                  <a:pt x="312523" y="3062724"/>
                </a:cubicBezTo>
                <a:cubicBezTo>
                  <a:pt x="301653" y="3068159"/>
                  <a:pt x="307088" y="3051854"/>
                  <a:pt x="296218" y="3057289"/>
                </a:cubicBezTo>
                <a:cubicBezTo>
                  <a:pt x="288065" y="3068159"/>
                  <a:pt x="279912" y="3079030"/>
                  <a:pt x="263606" y="3084465"/>
                </a:cubicBezTo>
                <a:cubicBezTo>
                  <a:pt x="266324" y="3054571"/>
                  <a:pt x="312523" y="3002937"/>
                  <a:pt x="263606" y="2986632"/>
                </a:cubicBezTo>
                <a:close/>
                <a:moveTo>
                  <a:pt x="97833" y="2981196"/>
                </a:moveTo>
                <a:cubicBezTo>
                  <a:pt x="111421" y="3027395"/>
                  <a:pt x="173926" y="3057289"/>
                  <a:pt x="152185" y="3117076"/>
                </a:cubicBezTo>
                <a:cubicBezTo>
                  <a:pt x="144032" y="3084465"/>
                  <a:pt x="127727" y="3068159"/>
                  <a:pt x="92398" y="3076312"/>
                </a:cubicBezTo>
                <a:cubicBezTo>
                  <a:pt x="92398" y="3081747"/>
                  <a:pt x="86963" y="3084465"/>
                  <a:pt x="86963" y="3089900"/>
                </a:cubicBezTo>
                <a:cubicBezTo>
                  <a:pt x="108704" y="3100770"/>
                  <a:pt x="119574" y="3122511"/>
                  <a:pt x="138597" y="3133382"/>
                </a:cubicBezTo>
                <a:cubicBezTo>
                  <a:pt x="214690" y="3119794"/>
                  <a:pt x="157620" y="3035548"/>
                  <a:pt x="163055" y="2983914"/>
                </a:cubicBezTo>
                <a:cubicBezTo>
                  <a:pt x="146750" y="3011090"/>
                  <a:pt x="114139" y="2992067"/>
                  <a:pt x="97833" y="2981196"/>
                </a:cubicBezTo>
                <a:close/>
                <a:moveTo>
                  <a:pt x="2043631" y="2959456"/>
                </a:moveTo>
                <a:cubicBezTo>
                  <a:pt x="2049066" y="2964891"/>
                  <a:pt x="2057219" y="2975761"/>
                  <a:pt x="2057219" y="2983914"/>
                </a:cubicBezTo>
                <a:cubicBezTo>
                  <a:pt x="2057219" y="2983914"/>
                  <a:pt x="2062654" y="2983914"/>
                  <a:pt x="2062654" y="2986632"/>
                </a:cubicBezTo>
                <a:cubicBezTo>
                  <a:pt x="2062654" y="2992067"/>
                  <a:pt x="2062654" y="3000220"/>
                  <a:pt x="2065372" y="3002937"/>
                </a:cubicBezTo>
                <a:cubicBezTo>
                  <a:pt x="2065372" y="3005655"/>
                  <a:pt x="2070807" y="3002937"/>
                  <a:pt x="2070807" y="3005655"/>
                </a:cubicBezTo>
                <a:cubicBezTo>
                  <a:pt x="2070807" y="3008372"/>
                  <a:pt x="2070807" y="3008372"/>
                  <a:pt x="2070807" y="3011090"/>
                </a:cubicBezTo>
                <a:cubicBezTo>
                  <a:pt x="2070807" y="3013808"/>
                  <a:pt x="2076242" y="3011090"/>
                  <a:pt x="2076242" y="3013808"/>
                </a:cubicBezTo>
                <a:cubicBezTo>
                  <a:pt x="2076242" y="3016525"/>
                  <a:pt x="2073524" y="3016525"/>
                  <a:pt x="2076242" y="3019243"/>
                </a:cubicBezTo>
                <a:cubicBezTo>
                  <a:pt x="2076242" y="3019243"/>
                  <a:pt x="2078959" y="3019243"/>
                  <a:pt x="2078959" y="3019243"/>
                </a:cubicBezTo>
                <a:cubicBezTo>
                  <a:pt x="2081677" y="3024678"/>
                  <a:pt x="2078959" y="3027396"/>
                  <a:pt x="2081677" y="3032831"/>
                </a:cubicBezTo>
                <a:cubicBezTo>
                  <a:pt x="2081677" y="3035548"/>
                  <a:pt x="2087112" y="3035548"/>
                  <a:pt x="2087112" y="3035548"/>
                </a:cubicBezTo>
                <a:cubicBezTo>
                  <a:pt x="2087112" y="3038266"/>
                  <a:pt x="2087112" y="3038266"/>
                  <a:pt x="2087112" y="3040984"/>
                </a:cubicBezTo>
                <a:cubicBezTo>
                  <a:pt x="2087112" y="3040984"/>
                  <a:pt x="2092547" y="3040984"/>
                  <a:pt x="2092547" y="3043701"/>
                </a:cubicBezTo>
                <a:cubicBezTo>
                  <a:pt x="2095265" y="3049136"/>
                  <a:pt x="2089830" y="3049136"/>
                  <a:pt x="2095265" y="3051854"/>
                </a:cubicBezTo>
                <a:cubicBezTo>
                  <a:pt x="2095265" y="3057289"/>
                  <a:pt x="2095265" y="3068159"/>
                  <a:pt x="2092547" y="3073595"/>
                </a:cubicBezTo>
                <a:cubicBezTo>
                  <a:pt x="2089830" y="3073595"/>
                  <a:pt x="2092547" y="3073595"/>
                  <a:pt x="2089830" y="3073595"/>
                </a:cubicBezTo>
                <a:cubicBezTo>
                  <a:pt x="2087112" y="3070877"/>
                  <a:pt x="2087112" y="3068159"/>
                  <a:pt x="2084395" y="3065442"/>
                </a:cubicBezTo>
                <a:cubicBezTo>
                  <a:pt x="2078959" y="3065442"/>
                  <a:pt x="2081677" y="3065442"/>
                  <a:pt x="2078959" y="3065442"/>
                </a:cubicBezTo>
                <a:cubicBezTo>
                  <a:pt x="2076242" y="3065442"/>
                  <a:pt x="2076242" y="3065442"/>
                  <a:pt x="2073524" y="3068159"/>
                </a:cubicBezTo>
                <a:cubicBezTo>
                  <a:pt x="2076242" y="3076312"/>
                  <a:pt x="2084395" y="3081747"/>
                  <a:pt x="2089830" y="3084465"/>
                </a:cubicBezTo>
                <a:cubicBezTo>
                  <a:pt x="2089830" y="3098053"/>
                  <a:pt x="2087112" y="3111641"/>
                  <a:pt x="2081677" y="3117076"/>
                </a:cubicBezTo>
                <a:cubicBezTo>
                  <a:pt x="2081677" y="3117076"/>
                  <a:pt x="2078959" y="3117076"/>
                  <a:pt x="2076242" y="3114358"/>
                </a:cubicBezTo>
                <a:cubicBezTo>
                  <a:pt x="2076242" y="3114358"/>
                  <a:pt x="2078959" y="3111641"/>
                  <a:pt x="2076242" y="3108923"/>
                </a:cubicBezTo>
                <a:cubicBezTo>
                  <a:pt x="2073524" y="3108923"/>
                  <a:pt x="2073524" y="3108923"/>
                  <a:pt x="2070807" y="3108923"/>
                </a:cubicBezTo>
                <a:cubicBezTo>
                  <a:pt x="2068089" y="3106206"/>
                  <a:pt x="2068089" y="3095335"/>
                  <a:pt x="2068089" y="3095335"/>
                </a:cubicBezTo>
                <a:cubicBezTo>
                  <a:pt x="2065372" y="3095335"/>
                  <a:pt x="2065372" y="3092618"/>
                  <a:pt x="2062654" y="3092618"/>
                </a:cubicBezTo>
                <a:cubicBezTo>
                  <a:pt x="2062654" y="3092618"/>
                  <a:pt x="2065372" y="3081747"/>
                  <a:pt x="2062654" y="3079030"/>
                </a:cubicBezTo>
                <a:cubicBezTo>
                  <a:pt x="2059936" y="3076312"/>
                  <a:pt x="2051784" y="3076312"/>
                  <a:pt x="2051784" y="3076312"/>
                </a:cubicBezTo>
                <a:cubicBezTo>
                  <a:pt x="2046348" y="3070877"/>
                  <a:pt x="2049066" y="3062724"/>
                  <a:pt x="2046348" y="3057289"/>
                </a:cubicBezTo>
                <a:cubicBezTo>
                  <a:pt x="2043631" y="3057289"/>
                  <a:pt x="2043631" y="3054571"/>
                  <a:pt x="2040913" y="3054571"/>
                </a:cubicBezTo>
                <a:cubicBezTo>
                  <a:pt x="2040913" y="3051854"/>
                  <a:pt x="2040913" y="3051854"/>
                  <a:pt x="2040913" y="3049136"/>
                </a:cubicBezTo>
                <a:cubicBezTo>
                  <a:pt x="2040913" y="3046419"/>
                  <a:pt x="2035478" y="3040984"/>
                  <a:pt x="2032760" y="3038266"/>
                </a:cubicBezTo>
                <a:cubicBezTo>
                  <a:pt x="2032760" y="3035548"/>
                  <a:pt x="2032760" y="3035548"/>
                  <a:pt x="2032760" y="3032831"/>
                </a:cubicBezTo>
                <a:cubicBezTo>
                  <a:pt x="2032760" y="3032831"/>
                  <a:pt x="2030043" y="3030113"/>
                  <a:pt x="2027325" y="3030113"/>
                </a:cubicBezTo>
                <a:cubicBezTo>
                  <a:pt x="2024608" y="3024678"/>
                  <a:pt x="2027325" y="3021960"/>
                  <a:pt x="2024608" y="3016525"/>
                </a:cubicBezTo>
                <a:cubicBezTo>
                  <a:pt x="2021890" y="3016525"/>
                  <a:pt x="2021890" y="3013808"/>
                  <a:pt x="2019172" y="3013808"/>
                </a:cubicBezTo>
                <a:cubicBezTo>
                  <a:pt x="2019172" y="3008372"/>
                  <a:pt x="2021890" y="2994784"/>
                  <a:pt x="2016455" y="2989349"/>
                </a:cubicBezTo>
                <a:cubicBezTo>
                  <a:pt x="2016455" y="2973044"/>
                  <a:pt x="2032760" y="2973044"/>
                  <a:pt x="2043631" y="2959456"/>
                </a:cubicBezTo>
                <a:close/>
                <a:moveTo>
                  <a:pt x="2191460" y="2939613"/>
                </a:moveTo>
                <a:lnTo>
                  <a:pt x="2193500" y="2942433"/>
                </a:lnTo>
                <a:lnTo>
                  <a:pt x="2193099" y="2940432"/>
                </a:lnTo>
                <a:close/>
                <a:moveTo>
                  <a:pt x="4448703" y="2932280"/>
                </a:moveTo>
                <a:lnTo>
                  <a:pt x="4416091" y="2940433"/>
                </a:lnTo>
                <a:lnTo>
                  <a:pt x="4426961" y="2959456"/>
                </a:lnTo>
                <a:close/>
                <a:moveTo>
                  <a:pt x="2451271" y="2932280"/>
                </a:moveTo>
                <a:cubicBezTo>
                  <a:pt x="2445836" y="2934997"/>
                  <a:pt x="2443118" y="2940433"/>
                  <a:pt x="2440401" y="2945868"/>
                </a:cubicBezTo>
                <a:cubicBezTo>
                  <a:pt x="2440401" y="2948585"/>
                  <a:pt x="2437683" y="2945868"/>
                  <a:pt x="2434965" y="2948585"/>
                </a:cubicBezTo>
                <a:cubicBezTo>
                  <a:pt x="2432248" y="2948585"/>
                  <a:pt x="2434965" y="2951303"/>
                  <a:pt x="2432248" y="2954020"/>
                </a:cubicBezTo>
                <a:cubicBezTo>
                  <a:pt x="2429530" y="2954020"/>
                  <a:pt x="2429530" y="2954020"/>
                  <a:pt x="2426813" y="2954020"/>
                </a:cubicBezTo>
                <a:cubicBezTo>
                  <a:pt x="2410507" y="2967608"/>
                  <a:pt x="2410507" y="2978479"/>
                  <a:pt x="2380613" y="2975761"/>
                </a:cubicBezTo>
                <a:cubicBezTo>
                  <a:pt x="2380613" y="2964891"/>
                  <a:pt x="2380613" y="2948585"/>
                  <a:pt x="2386049" y="2943150"/>
                </a:cubicBezTo>
                <a:cubicBezTo>
                  <a:pt x="2386049" y="2937715"/>
                  <a:pt x="2386049" y="2940433"/>
                  <a:pt x="2383331" y="2937715"/>
                </a:cubicBezTo>
                <a:cubicBezTo>
                  <a:pt x="2380613" y="2937715"/>
                  <a:pt x="2383331" y="2937715"/>
                  <a:pt x="2380613" y="2937715"/>
                </a:cubicBezTo>
                <a:cubicBezTo>
                  <a:pt x="2380613" y="2937715"/>
                  <a:pt x="2380613" y="2940433"/>
                  <a:pt x="2377896" y="2940433"/>
                </a:cubicBezTo>
                <a:cubicBezTo>
                  <a:pt x="2377896" y="2954020"/>
                  <a:pt x="2375178" y="2967608"/>
                  <a:pt x="2375178" y="2981196"/>
                </a:cubicBezTo>
                <a:cubicBezTo>
                  <a:pt x="2375178" y="2986632"/>
                  <a:pt x="2380613" y="2994784"/>
                  <a:pt x="2377896" y="3002937"/>
                </a:cubicBezTo>
                <a:cubicBezTo>
                  <a:pt x="2369743" y="3032831"/>
                  <a:pt x="2358873" y="3065442"/>
                  <a:pt x="2345285" y="3092618"/>
                </a:cubicBezTo>
                <a:cubicBezTo>
                  <a:pt x="2339850" y="3092618"/>
                  <a:pt x="2331697" y="3092618"/>
                  <a:pt x="2331697" y="3092618"/>
                </a:cubicBezTo>
                <a:cubicBezTo>
                  <a:pt x="2328979" y="3089900"/>
                  <a:pt x="2320826" y="3057289"/>
                  <a:pt x="2318109" y="3051854"/>
                </a:cubicBezTo>
                <a:cubicBezTo>
                  <a:pt x="2315390" y="3046418"/>
                  <a:pt x="2318109" y="3040983"/>
                  <a:pt x="2320826" y="3038266"/>
                </a:cubicBezTo>
                <a:cubicBezTo>
                  <a:pt x="2320826" y="3035548"/>
                  <a:pt x="2320826" y="3035548"/>
                  <a:pt x="2320826" y="3032831"/>
                </a:cubicBezTo>
                <a:cubicBezTo>
                  <a:pt x="2315390" y="3032831"/>
                  <a:pt x="2315390" y="3032831"/>
                  <a:pt x="2312673" y="3038266"/>
                </a:cubicBezTo>
                <a:cubicBezTo>
                  <a:pt x="2307237" y="3046418"/>
                  <a:pt x="2315390" y="3060006"/>
                  <a:pt x="2318109" y="3070877"/>
                </a:cubicBezTo>
                <a:cubicBezTo>
                  <a:pt x="2323544" y="3081747"/>
                  <a:pt x="2326262" y="3092618"/>
                  <a:pt x="2328979" y="3103488"/>
                </a:cubicBezTo>
                <a:cubicBezTo>
                  <a:pt x="2328979" y="3103488"/>
                  <a:pt x="2328979" y="3106206"/>
                  <a:pt x="2328979" y="3108923"/>
                </a:cubicBezTo>
                <a:cubicBezTo>
                  <a:pt x="2331697" y="3114358"/>
                  <a:pt x="2337132" y="3117076"/>
                  <a:pt x="2339850" y="3119794"/>
                </a:cubicBezTo>
                <a:cubicBezTo>
                  <a:pt x="2345285" y="3127946"/>
                  <a:pt x="2342567" y="3133382"/>
                  <a:pt x="2342567" y="3144252"/>
                </a:cubicBezTo>
                <a:cubicBezTo>
                  <a:pt x="2337132" y="3144252"/>
                  <a:pt x="2323544" y="3141534"/>
                  <a:pt x="2318109" y="3144252"/>
                </a:cubicBezTo>
                <a:cubicBezTo>
                  <a:pt x="2318109" y="3144252"/>
                  <a:pt x="2315390" y="3144252"/>
                  <a:pt x="2315390" y="3144252"/>
                </a:cubicBezTo>
                <a:cubicBezTo>
                  <a:pt x="2315390" y="3138817"/>
                  <a:pt x="2315390" y="3133382"/>
                  <a:pt x="2315390" y="3127946"/>
                </a:cubicBezTo>
                <a:cubicBezTo>
                  <a:pt x="2312673" y="3127946"/>
                  <a:pt x="2309955" y="3127946"/>
                  <a:pt x="2307237" y="3127946"/>
                </a:cubicBezTo>
                <a:cubicBezTo>
                  <a:pt x="2304520" y="3130664"/>
                  <a:pt x="2299085" y="3133382"/>
                  <a:pt x="2301802" y="3136099"/>
                </a:cubicBezTo>
                <a:cubicBezTo>
                  <a:pt x="2301802" y="3146970"/>
                  <a:pt x="2304520" y="3138817"/>
                  <a:pt x="2307237" y="3144252"/>
                </a:cubicBezTo>
                <a:cubicBezTo>
                  <a:pt x="2307237" y="3149687"/>
                  <a:pt x="2307237" y="3155122"/>
                  <a:pt x="2307237" y="3160558"/>
                </a:cubicBezTo>
                <a:cubicBezTo>
                  <a:pt x="2309955" y="3171428"/>
                  <a:pt x="2315390" y="3179581"/>
                  <a:pt x="2318109" y="3193169"/>
                </a:cubicBezTo>
                <a:cubicBezTo>
                  <a:pt x="2320826" y="3206757"/>
                  <a:pt x="2312673" y="3220344"/>
                  <a:pt x="2312673" y="3231215"/>
                </a:cubicBezTo>
                <a:cubicBezTo>
                  <a:pt x="2304520" y="3231215"/>
                  <a:pt x="2309955" y="3228497"/>
                  <a:pt x="2304520" y="3225780"/>
                </a:cubicBezTo>
                <a:cubicBezTo>
                  <a:pt x="2299085" y="3225780"/>
                  <a:pt x="2293650" y="3223062"/>
                  <a:pt x="2288214" y="3223062"/>
                </a:cubicBezTo>
                <a:cubicBezTo>
                  <a:pt x="2285497" y="3223062"/>
                  <a:pt x="2285497" y="3217627"/>
                  <a:pt x="2282779" y="3217627"/>
                </a:cubicBezTo>
                <a:cubicBezTo>
                  <a:pt x="2277344" y="3217627"/>
                  <a:pt x="2271909" y="3217627"/>
                  <a:pt x="2266474" y="3217627"/>
                </a:cubicBezTo>
                <a:cubicBezTo>
                  <a:pt x="2263756" y="3217627"/>
                  <a:pt x="2263756" y="3212192"/>
                  <a:pt x="2261038" y="3212192"/>
                </a:cubicBezTo>
                <a:cubicBezTo>
                  <a:pt x="2258321" y="3209474"/>
                  <a:pt x="2252886" y="3212192"/>
                  <a:pt x="2250168" y="3209474"/>
                </a:cubicBezTo>
                <a:cubicBezTo>
                  <a:pt x="2247450" y="3209474"/>
                  <a:pt x="2247450" y="3204039"/>
                  <a:pt x="2247450" y="3204039"/>
                </a:cubicBezTo>
                <a:lnTo>
                  <a:pt x="2241848" y="3202171"/>
                </a:lnTo>
                <a:lnTo>
                  <a:pt x="2240997" y="3207436"/>
                </a:lnTo>
                <a:cubicBezTo>
                  <a:pt x="2239808" y="3213211"/>
                  <a:pt x="2238364" y="3218816"/>
                  <a:pt x="2236708" y="3223486"/>
                </a:cubicBezTo>
                <a:lnTo>
                  <a:pt x="2234988" y="3226717"/>
                </a:lnTo>
                <a:lnTo>
                  <a:pt x="2247450" y="3228497"/>
                </a:lnTo>
                <a:cubicBezTo>
                  <a:pt x="2252886" y="3236650"/>
                  <a:pt x="2261038" y="3236650"/>
                  <a:pt x="2263756" y="3244803"/>
                </a:cubicBezTo>
                <a:cubicBezTo>
                  <a:pt x="2263756" y="3244803"/>
                  <a:pt x="2266474" y="3244803"/>
                  <a:pt x="2269191" y="3244803"/>
                </a:cubicBezTo>
                <a:cubicBezTo>
                  <a:pt x="2271909" y="3252956"/>
                  <a:pt x="2274626" y="3247520"/>
                  <a:pt x="2277344" y="3252956"/>
                </a:cubicBezTo>
                <a:cubicBezTo>
                  <a:pt x="2280062" y="3255673"/>
                  <a:pt x="2277344" y="3258391"/>
                  <a:pt x="2280062" y="3263826"/>
                </a:cubicBezTo>
                <a:cubicBezTo>
                  <a:pt x="2285497" y="3274696"/>
                  <a:pt x="2288214" y="3280132"/>
                  <a:pt x="2288214" y="3296437"/>
                </a:cubicBezTo>
                <a:cubicBezTo>
                  <a:pt x="2271909" y="3296437"/>
                  <a:pt x="2258321" y="3288284"/>
                  <a:pt x="2247450" y="3282849"/>
                </a:cubicBezTo>
                <a:cubicBezTo>
                  <a:pt x="2242015" y="3280132"/>
                  <a:pt x="2233862" y="3282849"/>
                  <a:pt x="2231145" y="3280132"/>
                </a:cubicBezTo>
                <a:cubicBezTo>
                  <a:pt x="2231145" y="3280132"/>
                  <a:pt x="2231145" y="3280132"/>
                  <a:pt x="2231145" y="3277414"/>
                </a:cubicBezTo>
                <a:cubicBezTo>
                  <a:pt x="2224351" y="3276055"/>
                  <a:pt x="2219595" y="3274017"/>
                  <a:pt x="2215179" y="3271979"/>
                </a:cubicBezTo>
                <a:lnTo>
                  <a:pt x="2210732" y="3270243"/>
                </a:lnTo>
                <a:lnTo>
                  <a:pt x="2209405" y="3272318"/>
                </a:lnTo>
                <a:lnTo>
                  <a:pt x="2211421" y="3280132"/>
                </a:lnTo>
                <a:lnTo>
                  <a:pt x="2222992" y="3280132"/>
                </a:lnTo>
                <a:cubicBezTo>
                  <a:pt x="2222992" y="3280132"/>
                  <a:pt x="2225710" y="3282849"/>
                  <a:pt x="2225710" y="3285567"/>
                </a:cubicBezTo>
                <a:cubicBezTo>
                  <a:pt x="2228427" y="3285567"/>
                  <a:pt x="2233862" y="3285567"/>
                  <a:pt x="2236580" y="3285567"/>
                </a:cubicBezTo>
                <a:cubicBezTo>
                  <a:pt x="2239298" y="3285567"/>
                  <a:pt x="2239298" y="3291002"/>
                  <a:pt x="2242015" y="3291002"/>
                </a:cubicBezTo>
                <a:cubicBezTo>
                  <a:pt x="2247450" y="3296437"/>
                  <a:pt x="2250168" y="3291002"/>
                  <a:pt x="2258321" y="3299155"/>
                </a:cubicBezTo>
                <a:cubicBezTo>
                  <a:pt x="2261038" y="3296437"/>
                  <a:pt x="2285497" y="3307308"/>
                  <a:pt x="2288214" y="3310025"/>
                </a:cubicBezTo>
                <a:cubicBezTo>
                  <a:pt x="2290932" y="3315460"/>
                  <a:pt x="2290932" y="3323613"/>
                  <a:pt x="2293650" y="3329048"/>
                </a:cubicBezTo>
                <a:cubicBezTo>
                  <a:pt x="2296367" y="3331766"/>
                  <a:pt x="2301802" y="3331766"/>
                  <a:pt x="2304520" y="3334484"/>
                </a:cubicBezTo>
                <a:cubicBezTo>
                  <a:pt x="2304520" y="3334484"/>
                  <a:pt x="2304520" y="3337201"/>
                  <a:pt x="2304520" y="3337201"/>
                </a:cubicBezTo>
                <a:cubicBezTo>
                  <a:pt x="2307237" y="3337201"/>
                  <a:pt x="2307237" y="3337201"/>
                  <a:pt x="2309955" y="3337201"/>
                </a:cubicBezTo>
                <a:cubicBezTo>
                  <a:pt x="2312673" y="3337201"/>
                  <a:pt x="2309955" y="3339919"/>
                  <a:pt x="2312673" y="3342636"/>
                </a:cubicBezTo>
                <a:cubicBezTo>
                  <a:pt x="2312673" y="3345354"/>
                  <a:pt x="2318109" y="3345354"/>
                  <a:pt x="2318109" y="3345354"/>
                </a:cubicBezTo>
                <a:cubicBezTo>
                  <a:pt x="2323544" y="3353507"/>
                  <a:pt x="2323544" y="3369812"/>
                  <a:pt x="2323544" y="3375247"/>
                </a:cubicBezTo>
                <a:cubicBezTo>
                  <a:pt x="2318109" y="3375247"/>
                  <a:pt x="2312673" y="3372530"/>
                  <a:pt x="2307237" y="3372530"/>
                </a:cubicBezTo>
                <a:cubicBezTo>
                  <a:pt x="2307237" y="3372530"/>
                  <a:pt x="2307237" y="3369812"/>
                  <a:pt x="2307237" y="3369812"/>
                </a:cubicBezTo>
                <a:cubicBezTo>
                  <a:pt x="2299085" y="3367095"/>
                  <a:pt x="2288214" y="3358942"/>
                  <a:pt x="2277344" y="3358942"/>
                </a:cubicBezTo>
                <a:cubicBezTo>
                  <a:pt x="2277344" y="3358942"/>
                  <a:pt x="2277344" y="3356224"/>
                  <a:pt x="2277344" y="3356224"/>
                </a:cubicBezTo>
                <a:cubicBezTo>
                  <a:pt x="2263756" y="3350789"/>
                  <a:pt x="2252886" y="3339919"/>
                  <a:pt x="2239298" y="3337201"/>
                </a:cubicBezTo>
                <a:cubicBezTo>
                  <a:pt x="2239298" y="3337201"/>
                  <a:pt x="2239298" y="3334484"/>
                  <a:pt x="2239298" y="3334484"/>
                </a:cubicBezTo>
                <a:cubicBezTo>
                  <a:pt x="2231145" y="3330407"/>
                  <a:pt x="2220274" y="3323613"/>
                  <a:pt x="2210423" y="3315460"/>
                </a:cubicBezTo>
                <a:lnTo>
                  <a:pt x="2209404" y="3314244"/>
                </a:lnTo>
                <a:lnTo>
                  <a:pt x="2209404" y="3318178"/>
                </a:lnTo>
                <a:lnTo>
                  <a:pt x="2206481" y="3323441"/>
                </a:lnTo>
                <a:lnTo>
                  <a:pt x="2206686" y="3323613"/>
                </a:lnTo>
                <a:cubicBezTo>
                  <a:pt x="2209404" y="3326331"/>
                  <a:pt x="2212122" y="3326331"/>
                  <a:pt x="2214839" y="3326331"/>
                </a:cubicBezTo>
                <a:cubicBezTo>
                  <a:pt x="2214839" y="3337201"/>
                  <a:pt x="2239298" y="3345354"/>
                  <a:pt x="2247450" y="3350789"/>
                </a:cubicBezTo>
                <a:cubicBezTo>
                  <a:pt x="2247450" y="3350789"/>
                  <a:pt x="2247450" y="3350789"/>
                  <a:pt x="2247450" y="3353507"/>
                </a:cubicBezTo>
                <a:cubicBezTo>
                  <a:pt x="2252886" y="3353507"/>
                  <a:pt x="2258321" y="3353507"/>
                  <a:pt x="2261038" y="3356224"/>
                </a:cubicBezTo>
                <a:cubicBezTo>
                  <a:pt x="2261038" y="3356224"/>
                  <a:pt x="2261038" y="3358942"/>
                  <a:pt x="2261038" y="3358942"/>
                </a:cubicBezTo>
                <a:cubicBezTo>
                  <a:pt x="2263756" y="3358942"/>
                  <a:pt x="2269191" y="3361659"/>
                  <a:pt x="2271909" y="3361659"/>
                </a:cubicBezTo>
                <a:cubicBezTo>
                  <a:pt x="2271909" y="3361659"/>
                  <a:pt x="2274626" y="3364377"/>
                  <a:pt x="2274626" y="3367095"/>
                </a:cubicBezTo>
                <a:cubicBezTo>
                  <a:pt x="2277344" y="3369812"/>
                  <a:pt x="2282779" y="3367095"/>
                  <a:pt x="2285497" y="3369812"/>
                </a:cubicBezTo>
                <a:cubicBezTo>
                  <a:pt x="2290932" y="3372530"/>
                  <a:pt x="2288214" y="3375247"/>
                  <a:pt x="2296367" y="3375247"/>
                </a:cubicBezTo>
                <a:cubicBezTo>
                  <a:pt x="2296367" y="3375247"/>
                  <a:pt x="2296367" y="3377965"/>
                  <a:pt x="2296367" y="3380683"/>
                </a:cubicBezTo>
                <a:cubicBezTo>
                  <a:pt x="2315390" y="3383400"/>
                  <a:pt x="2320826" y="3396988"/>
                  <a:pt x="2337132" y="3396988"/>
                </a:cubicBezTo>
                <a:cubicBezTo>
                  <a:pt x="2337132" y="3410576"/>
                  <a:pt x="2331697" y="3410576"/>
                  <a:pt x="2326262" y="3418729"/>
                </a:cubicBezTo>
                <a:cubicBezTo>
                  <a:pt x="2323544" y="3424164"/>
                  <a:pt x="2323544" y="3435034"/>
                  <a:pt x="2318109" y="3440469"/>
                </a:cubicBezTo>
                <a:cubicBezTo>
                  <a:pt x="2312673" y="3445905"/>
                  <a:pt x="2309955" y="3454057"/>
                  <a:pt x="2304520" y="3459493"/>
                </a:cubicBezTo>
                <a:cubicBezTo>
                  <a:pt x="2304520" y="3459493"/>
                  <a:pt x="2301802" y="3459493"/>
                  <a:pt x="2301802" y="3459493"/>
                </a:cubicBezTo>
                <a:cubicBezTo>
                  <a:pt x="2299085" y="3464928"/>
                  <a:pt x="2299085" y="3470363"/>
                  <a:pt x="2296367" y="3473081"/>
                </a:cubicBezTo>
                <a:cubicBezTo>
                  <a:pt x="2288214" y="3483951"/>
                  <a:pt x="2280062" y="3494821"/>
                  <a:pt x="2274626" y="3505692"/>
                </a:cubicBezTo>
                <a:cubicBezTo>
                  <a:pt x="2271909" y="3511127"/>
                  <a:pt x="2271909" y="3516562"/>
                  <a:pt x="2269191" y="3519280"/>
                </a:cubicBezTo>
                <a:cubicBezTo>
                  <a:pt x="2263756" y="3527432"/>
                  <a:pt x="2252886" y="3530150"/>
                  <a:pt x="2244733" y="3535585"/>
                </a:cubicBezTo>
                <a:cubicBezTo>
                  <a:pt x="2239298" y="3538303"/>
                  <a:pt x="2239298" y="3546456"/>
                  <a:pt x="2233862" y="3549173"/>
                </a:cubicBezTo>
                <a:cubicBezTo>
                  <a:pt x="2225710" y="3554608"/>
                  <a:pt x="2217557" y="3557326"/>
                  <a:pt x="2209404" y="3565479"/>
                </a:cubicBezTo>
                <a:cubicBezTo>
                  <a:pt x="2209404" y="3565479"/>
                  <a:pt x="2209404" y="3565479"/>
                  <a:pt x="2209404" y="3568196"/>
                </a:cubicBezTo>
                <a:cubicBezTo>
                  <a:pt x="2198534" y="3570914"/>
                  <a:pt x="2195816" y="3579067"/>
                  <a:pt x="2187663" y="3584502"/>
                </a:cubicBezTo>
                <a:cubicBezTo>
                  <a:pt x="2182228" y="3587220"/>
                  <a:pt x="2176793" y="3584502"/>
                  <a:pt x="2171358" y="3587220"/>
                </a:cubicBezTo>
                <a:cubicBezTo>
                  <a:pt x="2165922" y="3589937"/>
                  <a:pt x="2157770" y="3603525"/>
                  <a:pt x="2155052" y="3608960"/>
                </a:cubicBezTo>
                <a:cubicBezTo>
                  <a:pt x="2138747" y="3627984"/>
                  <a:pt x="2122441" y="3647007"/>
                  <a:pt x="2108853" y="3666030"/>
                </a:cubicBezTo>
                <a:cubicBezTo>
                  <a:pt x="2108853" y="3666030"/>
                  <a:pt x="2111571" y="3668748"/>
                  <a:pt x="2111571" y="3668748"/>
                </a:cubicBezTo>
                <a:cubicBezTo>
                  <a:pt x="2114288" y="3674183"/>
                  <a:pt x="2119723" y="3679618"/>
                  <a:pt x="2122441" y="3685053"/>
                </a:cubicBezTo>
                <a:cubicBezTo>
                  <a:pt x="2125159" y="3682335"/>
                  <a:pt x="2125159" y="3679618"/>
                  <a:pt x="2127876" y="3676900"/>
                </a:cubicBezTo>
                <a:cubicBezTo>
                  <a:pt x="2130594" y="3674183"/>
                  <a:pt x="2136029" y="3671465"/>
                  <a:pt x="2138747" y="3668748"/>
                </a:cubicBezTo>
                <a:cubicBezTo>
                  <a:pt x="2146899" y="3660595"/>
                  <a:pt x="2146899" y="3649724"/>
                  <a:pt x="2155052" y="3641572"/>
                </a:cubicBezTo>
                <a:cubicBezTo>
                  <a:pt x="2155052" y="3641572"/>
                  <a:pt x="2157770" y="3641572"/>
                  <a:pt x="2157770" y="3641572"/>
                </a:cubicBezTo>
                <a:cubicBezTo>
                  <a:pt x="2157770" y="3636136"/>
                  <a:pt x="2157770" y="3630701"/>
                  <a:pt x="2160487" y="3627984"/>
                </a:cubicBezTo>
                <a:cubicBezTo>
                  <a:pt x="2160487" y="3627984"/>
                  <a:pt x="2163205" y="3625266"/>
                  <a:pt x="2165922" y="3625266"/>
                </a:cubicBezTo>
                <a:cubicBezTo>
                  <a:pt x="2165922" y="3625266"/>
                  <a:pt x="2165922" y="3622548"/>
                  <a:pt x="2165922" y="3622548"/>
                </a:cubicBezTo>
                <a:cubicBezTo>
                  <a:pt x="2165922" y="3622548"/>
                  <a:pt x="2168640" y="3622548"/>
                  <a:pt x="2171358" y="3622548"/>
                </a:cubicBezTo>
                <a:cubicBezTo>
                  <a:pt x="2174075" y="3619831"/>
                  <a:pt x="2179510" y="3611678"/>
                  <a:pt x="2182228" y="3608960"/>
                </a:cubicBezTo>
                <a:cubicBezTo>
                  <a:pt x="2184946" y="3606243"/>
                  <a:pt x="2187663" y="3608960"/>
                  <a:pt x="2190381" y="3606243"/>
                </a:cubicBezTo>
                <a:cubicBezTo>
                  <a:pt x="2190381" y="3603525"/>
                  <a:pt x="2193098" y="3603525"/>
                  <a:pt x="2193098" y="3600808"/>
                </a:cubicBezTo>
                <a:cubicBezTo>
                  <a:pt x="2195816" y="3598090"/>
                  <a:pt x="2201251" y="3600808"/>
                  <a:pt x="2203969" y="3598090"/>
                </a:cubicBezTo>
                <a:cubicBezTo>
                  <a:pt x="2206686" y="3598090"/>
                  <a:pt x="2203969" y="3592655"/>
                  <a:pt x="2206686" y="3592655"/>
                </a:cubicBezTo>
                <a:cubicBezTo>
                  <a:pt x="2212122" y="3587220"/>
                  <a:pt x="2214839" y="3587220"/>
                  <a:pt x="2220274" y="3584502"/>
                </a:cubicBezTo>
                <a:cubicBezTo>
                  <a:pt x="2222992" y="3581784"/>
                  <a:pt x="2222992" y="3579067"/>
                  <a:pt x="2225710" y="3576349"/>
                </a:cubicBezTo>
                <a:cubicBezTo>
                  <a:pt x="2233862" y="3570914"/>
                  <a:pt x="2244733" y="3562761"/>
                  <a:pt x="2255603" y="3557326"/>
                </a:cubicBezTo>
                <a:cubicBezTo>
                  <a:pt x="2255603" y="3557326"/>
                  <a:pt x="2255603" y="3557326"/>
                  <a:pt x="2258321" y="3557326"/>
                </a:cubicBezTo>
                <a:cubicBezTo>
                  <a:pt x="2258321" y="3560044"/>
                  <a:pt x="2261038" y="3560044"/>
                  <a:pt x="2261038" y="3562761"/>
                </a:cubicBezTo>
                <a:cubicBezTo>
                  <a:pt x="2266474" y="3565479"/>
                  <a:pt x="2274626" y="3562761"/>
                  <a:pt x="2280062" y="3565479"/>
                </a:cubicBezTo>
                <a:cubicBezTo>
                  <a:pt x="2282779" y="3565479"/>
                  <a:pt x="2282779" y="3568196"/>
                  <a:pt x="2285497" y="3570914"/>
                </a:cubicBezTo>
                <a:cubicBezTo>
                  <a:pt x="2288214" y="3570914"/>
                  <a:pt x="2293650" y="3568196"/>
                  <a:pt x="2296367" y="3570914"/>
                </a:cubicBezTo>
                <a:cubicBezTo>
                  <a:pt x="2296367" y="3573632"/>
                  <a:pt x="2299085" y="3573632"/>
                  <a:pt x="2299085" y="3576349"/>
                </a:cubicBezTo>
                <a:cubicBezTo>
                  <a:pt x="2307237" y="3579067"/>
                  <a:pt x="2320826" y="3573632"/>
                  <a:pt x="2326262" y="3576349"/>
                </a:cubicBezTo>
                <a:cubicBezTo>
                  <a:pt x="2326262" y="3576349"/>
                  <a:pt x="2328979" y="3576349"/>
                  <a:pt x="2331697" y="3576349"/>
                </a:cubicBezTo>
                <a:cubicBezTo>
                  <a:pt x="2328979" y="3579067"/>
                  <a:pt x="2328979" y="3579067"/>
                  <a:pt x="2328979" y="3581784"/>
                </a:cubicBezTo>
                <a:cubicBezTo>
                  <a:pt x="2320826" y="3581784"/>
                  <a:pt x="2320826" y="3595372"/>
                  <a:pt x="2315390" y="3600808"/>
                </a:cubicBezTo>
                <a:cubicBezTo>
                  <a:pt x="2315390" y="3603525"/>
                  <a:pt x="2299085" y="3611678"/>
                  <a:pt x="2296367" y="3611678"/>
                </a:cubicBezTo>
                <a:cubicBezTo>
                  <a:pt x="2290932" y="3611678"/>
                  <a:pt x="2288214" y="3611678"/>
                  <a:pt x="2285497" y="3611678"/>
                </a:cubicBezTo>
                <a:cubicBezTo>
                  <a:pt x="2282779" y="3611678"/>
                  <a:pt x="2285497" y="3614396"/>
                  <a:pt x="2282779" y="3617113"/>
                </a:cubicBezTo>
                <a:cubicBezTo>
                  <a:pt x="2280062" y="3617113"/>
                  <a:pt x="2277344" y="3617113"/>
                  <a:pt x="2274626" y="3617113"/>
                </a:cubicBezTo>
                <a:cubicBezTo>
                  <a:pt x="2271909" y="3617113"/>
                  <a:pt x="2271909" y="3619831"/>
                  <a:pt x="2269191" y="3622548"/>
                </a:cubicBezTo>
                <a:cubicBezTo>
                  <a:pt x="2266474" y="3625266"/>
                  <a:pt x="2261038" y="3622548"/>
                  <a:pt x="2258321" y="3625266"/>
                </a:cubicBezTo>
                <a:cubicBezTo>
                  <a:pt x="2252886" y="3627984"/>
                  <a:pt x="2247450" y="3636136"/>
                  <a:pt x="2242015" y="3638854"/>
                </a:cubicBezTo>
                <a:cubicBezTo>
                  <a:pt x="2233862" y="3641572"/>
                  <a:pt x="2225710" y="3641572"/>
                  <a:pt x="2217557" y="3647007"/>
                </a:cubicBezTo>
                <a:cubicBezTo>
                  <a:pt x="2214839" y="3647007"/>
                  <a:pt x="2214839" y="3649724"/>
                  <a:pt x="2212122" y="3652442"/>
                </a:cubicBezTo>
                <a:cubicBezTo>
                  <a:pt x="2209404" y="3652442"/>
                  <a:pt x="2206686" y="3652442"/>
                  <a:pt x="2203969" y="3652442"/>
                </a:cubicBezTo>
                <a:cubicBezTo>
                  <a:pt x="2203969" y="3652442"/>
                  <a:pt x="2203969" y="3657877"/>
                  <a:pt x="2201251" y="3657877"/>
                </a:cubicBezTo>
                <a:cubicBezTo>
                  <a:pt x="2198534" y="3657877"/>
                  <a:pt x="2195816" y="3657877"/>
                  <a:pt x="2193098" y="3657877"/>
                </a:cubicBezTo>
                <a:cubicBezTo>
                  <a:pt x="2190381" y="3660595"/>
                  <a:pt x="2187663" y="3668748"/>
                  <a:pt x="2184946" y="3671465"/>
                </a:cubicBezTo>
                <a:cubicBezTo>
                  <a:pt x="2182228" y="3671465"/>
                  <a:pt x="2182228" y="3671465"/>
                  <a:pt x="2179510" y="3671465"/>
                </a:cubicBezTo>
                <a:cubicBezTo>
                  <a:pt x="2179510" y="3674183"/>
                  <a:pt x="2179510" y="3674183"/>
                  <a:pt x="2179510" y="3676900"/>
                </a:cubicBezTo>
                <a:cubicBezTo>
                  <a:pt x="2176793" y="3682335"/>
                  <a:pt x="2171358" y="3687771"/>
                  <a:pt x="2168640" y="3693206"/>
                </a:cubicBezTo>
                <a:cubicBezTo>
                  <a:pt x="2165922" y="3693206"/>
                  <a:pt x="2165922" y="3695923"/>
                  <a:pt x="2163205" y="3695923"/>
                </a:cubicBezTo>
                <a:cubicBezTo>
                  <a:pt x="2163205" y="3698641"/>
                  <a:pt x="2163205" y="3698641"/>
                  <a:pt x="2163205" y="3701359"/>
                </a:cubicBezTo>
                <a:cubicBezTo>
                  <a:pt x="2160487" y="3704076"/>
                  <a:pt x="2152334" y="3706794"/>
                  <a:pt x="2149617" y="3712229"/>
                </a:cubicBezTo>
                <a:cubicBezTo>
                  <a:pt x="2149617" y="3712229"/>
                  <a:pt x="2149617" y="3714947"/>
                  <a:pt x="2149617" y="3714947"/>
                </a:cubicBezTo>
                <a:cubicBezTo>
                  <a:pt x="2146899" y="3714947"/>
                  <a:pt x="2146899" y="3714947"/>
                  <a:pt x="2144182" y="3714947"/>
                </a:cubicBezTo>
                <a:cubicBezTo>
                  <a:pt x="2146899" y="3720382"/>
                  <a:pt x="2152334" y="3723099"/>
                  <a:pt x="2155052" y="3728534"/>
                </a:cubicBezTo>
                <a:cubicBezTo>
                  <a:pt x="2157770" y="3720382"/>
                  <a:pt x="2160487" y="3714947"/>
                  <a:pt x="2165922" y="3709511"/>
                </a:cubicBezTo>
                <a:cubicBezTo>
                  <a:pt x="2168640" y="3706794"/>
                  <a:pt x="2174075" y="3704076"/>
                  <a:pt x="2176793" y="3701359"/>
                </a:cubicBezTo>
                <a:cubicBezTo>
                  <a:pt x="2179510" y="3695923"/>
                  <a:pt x="2179510" y="3690488"/>
                  <a:pt x="2182228" y="3687771"/>
                </a:cubicBezTo>
                <a:cubicBezTo>
                  <a:pt x="2182228" y="3685053"/>
                  <a:pt x="2187663" y="3687771"/>
                  <a:pt x="2187663" y="3685053"/>
                </a:cubicBezTo>
                <a:lnTo>
                  <a:pt x="2188549" y="3683576"/>
                </a:lnTo>
                <a:lnTo>
                  <a:pt x="2195816" y="3671465"/>
                </a:lnTo>
                <a:cubicBezTo>
                  <a:pt x="2198534" y="3671465"/>
                  <a:pt x="2201251" y="3668748"/>
                  <a:pt x="2203969" y="3668748"/>
                </a:cubicBezTo>
                <a:cubicBezTo>
                  <a:pt x="2206686" y="3668748"/>
                  <a:pt x="2203969" y="3663312"/>
                  <a:pt x="2206686" y="3663312"/>
                </a:cubicBezTo>
                <a:cubicBezTo>
                  <a:pt x="2212122" y="3657877"/>
                  <a:pt x="2217557" y="3657877"/>
                  <a:pt x="2222992" y="3655160"/>
                </a:cubicBezTo>
                <a:cubicBezTo>
                  <a:pt x="2222992" y="3652442"/>
                  <a:pt x="2225710" y="3652442"/>
                  <a:pt x="2225710" y="3649724"/>
                </a:cubicBezTo>
                <a:cubicBezTo>
                  <a:pt x="2231145" y="3649724"/>
                  <a:pt x="2233862" y="3647007"/>
                  <a:pt x="2239298" y="3647007"/>
                </a:cubicBezTo>
                <a:cubicBezTo>
                  <a:pt x="2239298" y="3647007"/>
                  <a:pt x="2239298" y="3644289"/>
                  <a:pt x="2239298" y="3644289"/>
                </a:cubicBezTo>
                <a:cubicBezTo>
                  <a:pt x="2242015" y="3641572"/>
                  <a:pt x="2247450" y="3644289"/>
                  <a:pt x="2250168" y="3641572"/>
                </a:cubicBezTo>
                <a:cubicBezTo>
                  <a:pt x="2250168" y="3638854"/>
                  <a:pt x="2252886" y="3638854"/>
                  <a:pt x="2252886" y="3636136"/>
                </a:cubicBezTo>
                <a:cubicBezTo>
                  <a:pt x="2258321" y="3633419"/>
                  <a:pt x="2261038" y="3636136"/>
                  <a:pt x="2263756" y="3633419"/>
                </a:cubicBezTo>
                <a:cubicBezTo>
                  <a:pt x="2263756" y="3630701"/>
                  <a:pt x="2266474" y="3630701"/>
                  <a:pt x="2266474" y="3627984"/>
                </a:cubicBezTo>
                <a:cubicBezTo>
                  <a:pt x="2269191" y="3627984"/>
                  <a:pt x="2271909" y="3630701"/>
                  <a:pt x="2274626" y="3627984"/>
                </a:cubicBezTo>
                <a:cubicBezTo>
                  <a:pt x="2277344" y="3625266"/>
                  <a:pt x="2280062" y="3619831"/>
                  <a:pt x="2282779" y="3619831"/>
                </a:cubicBezTo>
                <a:cubicBezTo>
                  <a:pt x="2288214" y="3619831"/>
                  <a:pt x="2290932" y="3619831"/>
                  <a:pt x="2296367" y="3619831"/>
                </a:cubicBezTo>
                <a:lnTo>
                  <a:pt x="2312673" y="3611678"/>
                </a:lnTo>
                <a:cubicBezTo>
                  <a:pt x="2320826" y="3608960"/>
                  <a:pt x="2334414" y="3579067"/>
                  <a:pt x="2339850" y="3573632"/>
                </a:cubicBezTo>
                <a:cubicBezTo>
                  <a:pt x="2342567" y="3568196"/>
                  <a:pt x="2350720" y="3568196"/>
                  <a:pt x="2353437" y="3560044"/>
                </a:cubicBezTo>
                <a:lnTo>
                  <a:pt x="2356154" y="3559591"/>
                </a:lnTo>
                <a:lnTo>
                  <a:pt x="2356154" y="3558684"/>
                </a:lnTo>
                <a:cubicBezTo>
                  <a:pt x="2356154" y="3558684"/>
                  <a:pt x="2356154" y="3558684"/>
                  <a:pt x="2356154" y="3557325"/>
                </a:cubicBezTo>
                <a:cubicBezTo>
                  <a:pt x="2364307" y="3549173"/>
                  <a:pt x="2372459" y="3538302"/>
                  <a:pt x="2377895" y="3527432"/>
                </a:cubicBezTo>
                <a:cubicBezTo>
                  <a:pt x="2380612" y="3521997"/>
                  <a:pt x="2380612" y="3513844"/>
                  <a:pt x="2383330" y="3508409"/>
                </a:cubicBezTo>
                <a:cubicBezTo>
                  <a:pt x="2386047" y="3500256"/>
                  <a:pt x="2394200" y="3497539"/>
                  <a:pt x="2402353" y="3492103"/>
                </a:cubicBezTo>
                <a:cubicBezTo>
                  <a:pt x="2415941" y="3473080"/>
                  <a:pt x="2426811" y="3451339"/>
                  <a:pt x="2437682" y="3429599"/>
                </a:cubicBezTo>
                <a:cubicBezTo>
                  <a:pt x="2440399" y="3443187"/>
                  <a:pt x="2443117" y="3437751"/>
                  <a:pt x="2451270" y="3443187"/>
                </a:cubicBezTo>
                <a:lnTo>
                  <a:pt x="2451271" y="3443188"/>
                </a:lnTo>
                <a:lnTo>
                  <a:pt x="2451271" y="3443187"/>
                </a:lnTo>
                <a:lnTo>
                  <a:pt x="2455116" y="3435498"/>
                </a:lnTo>
                <a:lnTo>
                  <a:pt x="2450252" y="3430278"/>
                </a:lnTo>
                <a:cubicBezTo>
                  <a:pt x="2446006" y="3426032"/>
                  <a:pt x="2442439" y="3422805"/>
                  <a:pt x="2440401" y="3421446"/>
                </a:cubicBezTo>
                <a:cubicBezTo>
                  <a:pt x="2440401" y="3410576"/>
                  <a:pt x="2443118" y="3407858"/>
                  <a:pt x="2445836" y="3402423"/>
                </a:cubicBezTo>
                <a:cubicBezTo>
                  <a:pt x="2445836" y="3396988"/>
                  <a:pt x="2445836" y="3391553"/>
                  <a:pt x="2445836" y="3386117"/>
                </a:cubicBezTo>
                <a:cubicBezTo>
                  <a:pt x="2445836" y="3380682"/>
                  <a:pt x="2448553" y="3377965"/>
                  <a:pt x="2448553" y="3369812"/>
                </a:cubicBezTo>
                <a:cubicBezTo>
                  <a:pt x="2453989" y="3367094"/>
                  <a:pt x="2453989" y="3364377"/>
                  <a:pt x="2459424" y="3361659"/>
                </a:cubicBezTo>
                <a:lnTo>
                  <a:pt x="2461956" y="3361659"/>
                </a:lnTo>
                <a:lnTo>
                  <a:pt x="2462141" y="3358942"/>
                </a:lnTo>
                <a:cubicBezTo>
                  <a:pt x="2463500" y="3356224"/>
                  <a:pt x="2466218" y="3352827"/>
                  <a:pt x="2468935" y="3349430"/>
                </a:cubicBezTo>
                <a:lnTo>
                  <a:pt x="2473331" y="3343276"/>
                </a:lnTo>
                <a:lnTo>
                  <a:pt x="2473012" y="3342636"/>
                </a:lnTo>
                <a:cubicBezTo>
                  <a:pt x="2473012" y="3338560"/>
                  <a:pt x="2475729" y="3333804"/>
                  <a:pt x="2479126" y="3329728"/>
                </a:cubicBezTo>
                <a:lnTo>
                  <a:pt x="2481165" y="3323613"/>
                </a:lnTo>
                <a:cubicBezTo>
                  <a:pt x="2483882" y="3320896"/>
                  <a:pt x="2486600" y="3320896"/>
                  <a:pt x="2486600" y="3318178"/>
                </a:cubicBezTo>
                <a:cubicBezTo>
                  <a:pt x="2487958" y="3311384"/>
                  <a:pt x="2485241" y="3303910"/>
                  <a:pt x="2483542" y="3296437"/>
                </a:cubicBezTo>
                <a:lnTo>
                  <a:pt x="2483357" y="3294639"/>
                </a:lnTo>
                <a:lnTo>
                  <a:pt x="2478447" y="3303231"/>
                </a:lnTo>
                <a:cubicBezTo>
                  <a:pt x="2477088" y="3306628"/>
                  <a:pt x="2475729" y="3310025"/>
                  <a:pt x="2473012" y="3312743"/>
                </a:cubicBezTo>
                <a:cubicBezTo>
                  <a:pt x="2470294" y="3312743"/>
                  <a:pt x="2470294" y="3315460"/>
                  <a:pt x="2467577" y="3315460"/>
                </a:cubicBezTo>
                <a:cubicBezTo>
                  <a:pt x="2464859" y="3318178"/>
                  <a:pt x="2462141" y="3323613"/>
                  <a:pt x="2459424" y="3329048"/>
                </a:cubicBezTo>
                <a:cubicBezTo>
                  <a:pt x="2451271" y="3329048"/>
                  <a:pt x="2445836" y="3329048"/>
                  <a:pt x="2437683" y="3329048"/>
                </a:cubicBezTo>
                <a:cubicBezTo>
                  <a:pt x="2434965" y="3326331"/>
                  <a:pt x="2429530" y="3323613"/>
                  <a:pt x="2426813" y="3320896"/>
                </a:cubicBezTo>
                <a:cubicBezTo>
                  <a:pt x="2426813" y="3318178"/>
                  <a:pt x="2426813" y="3312743"/>
                  <a:pt x="2424095" y="3307308"/>
                </a:cubicBezTo>
                <a:cubicBezTo>
                  <a:pt x="2424095" y="3307308"/>
                  <a:pt x="2418660" y="3301873"/>
                  <a:pt x="2418660" y="3299155"/>
                </a:cubicBezTo>
                <a:cubicBezTo>
                  <a:pt x="2418660" y="3293720"/>
                  <a:pt x="2421377" y="3285567"/>
                  <a:pt x="2418660" y="3282849"/>
                </a:cubicBezTo>
                <a:cubicBezTo>
                  <a:pt x="2418660" y="3269261"/>
                  <a:pt x="2432248" y="3266544"/>
                  <a:pt x="2437683" y="3258391"/>
                </a:cubicBezTo>
                <a:cubicBezTo>
                  <a:pt x="2440400" y="3254314"/>
                  <a:pt x="2441759" y="3246841"/>
                  <a:pt x="2442778" y="3239707"/>
                </a:cubicBezTo>
                <a:lnTo>
                  <a:pt x="2444772" y="3228852"/>
                </a:lnTo>
                <a:lnTo>
                  <a:pt x="2440400" y="3226119"/>
                </a:lnTo>
                <a:cubicBezTo>
                  <a:pt x="2437683" y="3225779"/>
                  <a:pt x="2434965" y="3225779"/>
                  <a:pt x="2432248" y="3223062"/>
                </a:cubicBezTo>
                <a:cubicBezTo>
                  <a:pt x="2429530" y="3223062"/>
                  <a:pt x="2429530" y="3217627"/>
                  <a:pt x="2426813" y="3217627"/>
                </a:cubicBezTo>
                <a:lnTo>
                  <a:pt x="2424722" y="3217627"/>
                </a:lnTo>
                <a:lnTo>
                  <a:pt x="2424095" y="3236650"/>
                </a:lnTo>
                <a:cubicBezTo>
                  <a:pt x="2421377" y="3242085"/>
                  <a:pt x="2429530" y="3242085"/>
                  <a:pt x="2426813" y="3247520"/>
                </a:cubicBezTo>
                <a:cubicBezTo>
                  <a:pt x="2426813" y="3247520"/>
                  <a:pt x="2421377" y="3250238"/>
                  <a:pt x="2421377" y="3250238"/>
                </a:cubicBezTo>
                <a:cubicBezTo>
                  <a:pt x="2415942" y="3258390"/>
                  <a:pt x="2413225" y="3269261"/>
                  <a:pt x="2405072" y="3271978"/>
                </a:cubicBezTo>
                <a:cubicBezTo>
                  <a:pt x="2405072" y="3285566"/>
                  <a:pt x="2407789" y="3291001"/>
                  <a:pt x="2407789" y="3304589"/>
                </a:cubicBezTo>
                <a:cubicBezTo>
                  <a:pt x="2402354" y="3304589"/>
                  <a:pt x="2394201" y="3304589"/>
                  <a:pt x="2386049" y="3304589"/>
                </a:cubicBezTo>
                <a:cubicBezTo>
                  <a:pt x="2386049" y="3282849"/>
                  <a:pt x="2394201" y="3271978"/>
                  <a:pt x="2396919" y="3250238"/>
                </a:cubicBezTo>
                <a:cubicBezTo>
                  <a:pt x="2399636" y="3242085"/>
                  <a:pt x="2400316" y="3231894"/>
                  <a:pt x="2399976" y="3222043"/>
                </a:cubicBezTo>
                <a:lnTo>
                  <a:pt x="2397922" y="3204467"/>
                </a:lnTo>
                <a:lnTo>
                  <a:pt x="2391484" y="3209474"/>
                </a:lnTo>
                <a:lnTo>
                  <a:pt x="2386497" y="3209474"/>
                </a:lnTo>
                <a:lnTo>
                  <a:pt x="2387068" y="3214909"/>
                </a:lnTo>
                <a:cubicBezTo>
                  <a:pt x="2388767" y="3233932"/>
                  <a:pt x="2388767" y="3251596"/>
                  <a:pt x="2380614" y="3261108"/>
                </a:cubicBezTo>
                <a:cubicBezTo>
                  <a:pt x="2380614" y="3261108"/>
                  <a:pt x="2377896" y="3263825"/>
                  <a:pt x="2377896" y="3263825"/>
                </a:cubicBezTo>
                <a:cubicBezTo>
                  <a:pt x="2377896" y="3263825"/>
                  <a:pt x="2375179" y="3263825"/>
                  <a:pt x="2375179" y="3263825"/>
                </a:cubicBezTo>
                <a:cubicBezTo>
                  <a:pt x="2369743" y="3255673"/>
                  <a:pt x="2367026" y="3250237"/>
                  <a:pt x="2364308" y="3242085"/>
                </a:cubicBezTo>
                <a:cubicBezTo>
                  <a:pt x="2367026" y="3231214"/>
                  <a:pt x="2367026" y="3185015"/>
                  <a:pt x="2364308" y="3179580"/>
                </a:cubicBezTo>
                <a:cubicBezTo>
                  <a:pt x="2361591" y="3179580"/>
                  <a:pt x="2361591" y="3176863"/>
                  <a:pt x="2358873" y="3176863"/>
                </a:cubicBezTo>
                <a:cubicBezTo>
                  <a:pt x="2358873" y="3174145"/>
                  <a:pt x="2358873" y="3174145"/>
                  <a:pt x="2358873" y="3171427"/>
                </a:cubicBezTo>
                <a:cubicBezTo>
                  <a:pt x="2358873" y="3171427"/>
                  <a:pt x="2353438" y="3165992"/>
                  <a:pt x="2353438" y="3163275"/>
                </a:cubicBezTo>
                <a:cubicBezTo>
                  <a:pt x="2358873" y="3160557"/>
                  <a:pt x="2361591" y="3160557"/>
                  <a:pt x="2364308" y="3155122"/>
                </a:cubicBezTo>
                <a:cubicBezTo>
                  <a:pt x="2368384" y="3155122"/>
                  <a:pt x="2370423" y="3156481"/>
                  <a:pt x="2372800" y="3157839"/>
                </a:cubicBezTo>
                <a:lnTo>
                  <a:pt x="2379427" y="3159550"/>
                </a:lnTo>
                <a:lnTo>
                  <a:pt x="2375178" y="3144252"/>
                </a:lnTo>
                <a:cubicBezTo>
                  <a:pt x="2372461" y="3136099"/>
                  <a:pt x="2388766" y="3098053"/>
                  <a:pt x="2388766" y="3087182"/>
                </a:cubicBezTo>
                <a:cubicBezTo>
                  <a:pt x="2405072" y="3081747"/>
                  <a:pt x="2413225" y="3070877"/>
                  <a:pt x="2424095" y="3062724"/>
                </a:cubicBezTo>
                <a:cubicBezTo>
                  <a:pt x="2424095" y="3060006"/>
                  <a:pt x="2426813" y="3057289"/>
                  <a:pt x="2429530" y="3054571"/>
                </a:cubicBezTo>
                <a:cubicBezTo>
                  <a:pt x="2434965" y="3051854"/>
                  <a:pt x="2440401" y="3049136"/>
                  <a:pt x="2443118" y="3043701"/>
                </a:cubicBezTo>
                <a:cubicBezTo>
                  <a:pt x="2448553" y="3038266"/>
                  <a:pt x="2448553" y="3030113"/>
                  <a:pt x="2453989" y="3027395"/>
                </a:cubicBezTo>
                <a:cubicBezTo>
                  <a:pt x="2453989" y="3021960"/>
                  <a:pt x="2453989" y="3024678"/>
                  <a:pt x="2453989" y="3021960"/>
                </a:cubicBezTo>
                <a:cubicBezTo>
                  <a:pt x="2453989" y="3021960"/>
                  <a:pt x="2453989" y="3019243"/>
                  <a:pt x="2453989" y="3019243"/>
                </a:cubicBezTo>
                <a:cubicBezTo>
                  <a:pt x="2451271" y="3019243"/>
                  <a:pt x="2448553" y="3019243"/>
                  <a:pt x="2445836" y="3019243"/>
                </a:cubicBezTo>
                <a:cubicBezTo>
                  <a:pt x="2443118" y="3040983"/>
                  <a:pt x="2410507" y="3060006"/>
                  <a:pt x="2396919" y="3070877"/>
                </a:cubicBezTo>
                <a:cubicBezTo>
                  <a:pt x="2396919" y="3070877"/>
                  <a:pt x="2394201" y="3070877"/>
                  <a:pt x="2394201" y="3070877"/>
                </a:cubicBezTo>
                <a:cubicBezTo>
                  <a:pt x="2394201" y="3054571"/>
                  <a:pt x="2396919" y="3035548"/>
                  <a:pt x="2402354" y="3021960"/>
                </a:cubicBezTo>
                <a:cubicBezTo>
                  <a:pt x="2399637" y="3021960"/>
                  <a:pt x="2399637" y="3021960"/>
                  <a:pt x="2399637" y="3019243"/>
                </a:cubicBezTo>
                <a:cubicBezTo>
                  <a:pt x="2396919" y="3019243"/>
                  <a:pt x="2396919" y="3019243"/>
                  <a:pt x="2394201" y="3019243"/>
                </a:cubicBezTo>
                <a:cubicBezTo>
                  <a:pt x="2383331" y="3024678"/>
                  <a:pt x="2388766" y="3043701"/>
                  <a:pt x="2386049" y="3057289"/>
                </a:cubicBezTo>
                <a:cubicBezTo>
                  <a:pt x="2386049" y="3057289"/>
                  <a:pt x="2388766" y="3068159"/>
                  <a:pt x="2386049" y="3073594"/>
                </a:cubicBezTo>
                <a:cubicBezTo>
                  <a:pt x="2383331" y="3079030"/>
                  <a:pt x="2375178" y="3087182"/>
                  <a:pt x="2372461" y="3095335"/>
                </a:cubicBezTo>
                <a:cubicBezTo>
                  <a:pt x="2372461" y="3103488"/>
                  <a:pt x="2375178" y="3117076"/>
                  <a:pt x="2372461" y="3125229"/>
                </a:cubicBezTo>
                <a:cubicBezTo>
                  <a:pt x="2369743" y="3136099"/>
                  <a:pt x="2364308" y="3144252"/>
                  <a:pt x="2364308" y="3155122"/>
                </a:cubicBezTo>
                <a:cubicBezTo>
                  <a:pt x="2356155" y="3155122"/>
                  <a:pt x="2353437" y="3152405"/>
                  <a:pt x="2348002" y="3149687"/>
                </a:cubicBezTo>
                <a:cubicBezTo>
                  <a:pt x="2348002" y="3144252"/>
                  <a:pt x="2350720" y="3130664"/>
                  <a:pt x="2348002" y="3119794"/>
                </a:cubicBezTo>
                <a:cubicBezTo>
                  <a:pt x="2345285" y="3103488"/>
                  <a:pt x="2356155" y="3087182"/>
                  <a:pt x="2361590" y="3073594"/>
                </a:cubicBezTo>
                <a:cubicBezTo>
                  <a:pt x="2369743" y="3060006"/>
                  <a:pt x="2372461" y="3040983"/>
                  <a:pt x="2377896" y="3027395"/>
                </a:cubicBezTo>
                <a:cubicBezTo>
                  <a:pt x="2377896" y="3024678"/>
                  <a:pt x="2377896" y="3021960"/>
                  <a:pt x="2377896" y="3019243"/>
                </a:cubicBezTo>
                <a:cubicBezTo>
                  <a:pt x="2377896" y="3013807"/>
                  <a:pt x="2386049" y="3002937"/>
                  <a:pt x="2386049" y="2997502"/>
                </a:cubicBezTo>
                <a:cubicBezTo>
                  <a:pt x="2386049" y="2994784"/>
                  <a:pt x="2383331" y="2992067"/>
                  <a:pt x="2383331" y="2989349"/>
                </a:cubicBezTo>
                <a:cubicBezTo>
                  <a:pt x="2415942" y="2994784"/>
                  <a:pt x="2434965" y="2956738"/>
                  <a:pt x="2456706" y="2937715"/>
                </a:cubicBezTo>
                <a:cubicBezTo>
                  <a:pt x="2456706" y="2934997"/>
                  <a:pt x="2456706" y="2934997"/>
                  <a:pt x="2456706" y="2932280"/>
                </a:cubicBezTo>
                <a:cubicBezTo>
                  <a:pt x="2453989" y="2932280"/>
                  <a:pt x="2453989" y="2932280"/>
                  <a:pt x="2451271" y="2932280"/>
                </a:cubicBezTo>
                <a:close/>
                <a:moveTo>
                  <a:pt x="649505" y="2929562"/>
                </a:moveTo>
                <a:cubicBezTo>
                  <a:pt x="630482" y="2929562"/>
                  <a:pt x="622329" y="2937715"/>
                  <a:pt x="611458" y="2943150"/>
                </a:cubicBezTo>
                <a:cubicBezTo>
                  <a:pt x="608741" y="2967608"/>
                  <a:pt x="619611" y="3002937"/>
                  <a:pt x="608741" y="3021960"/>
                </a:cubicBezTo>
                <a:cubicBezTo>
                  <a:pt x="595153" y="3021960"/>
                  <a:pt x="592435" y="3005655"/>
                  <a:pt x="578847" y="3005655"/>
                </a:cubicBezTo>
                <a:cubicBezTo>
                  <a:pt x="578847" y="3051854"/>
                  <a:pt x="633199" y="3054571"/>
                  <a:pt x="660375" y="3032831"/>
                </a:cubicBezTo>
                <a:cubicBezTo>
                  <a:pt x="654940" y="3016525"/>
                  <a:pt x="644070" y="3005655"/>
                  <a:pt x="630482" y="3000219"/>
                </a:cubicBezTo>
                <a:cubicBezTo>
                  <a:pt x="635917" y="2978479"/>
                  <a:pt x="671246" y="2978479"/>
                  <a:pt x="668528" y="2951303"/>
                </a:cubicBezTo>
                <a:cubicBezTo>
                  <a:pt x="657658" y="2948585"/>
                  <a:pt x="649505" y="2948585"/>
                  <a:pt x="649505" y="2929562"/>
                </a:cubicBezTo>
                <a:close/>
                <a:moveTo>
                  <a:pt x="2100700" y="2921409"/>
                </a:moveTo>
                <a:cubicBezTo>
                  <a:pt x="2106135" y="2921409"/>
                  <a:pt x="2114288" y="2921409"/>
                  <a:pt x="2119723" y="2921409"/>
                </a:cubicBezTo>
                <a:cubicBezTo>
                  <a:pt x="2119723" y="2940432"/>
                  <a:pt x="2119723" y="2951302"/>
                  <a:pt x="2117006" y="2964890"/>
                </a:cubicBezTo>
                <a:cubicBezTo>
                  <a:pt x="2117006" y="2975761"/>
                  <a:pt x="2127876" y="2978478"/>
                  <a:pt x="2122441" y="2986631"/>
                </a:cubicBezTo>
                <a:cubicBezTo>
                  <a:pt x="2122441" y="2992066"/>
                  <a:pt x="2119723" y="2992066"/>
                  <a:pt x="2117006" y="2997501"/>
                </a:cubicBezTo>
                <a:cubicBezTo>
                  <a:pt x="2114288" y="2997501"/>
                  <a:pt x="2114288" y="2997501"/>
                  <a:pt x="2111570" y="2997501"/>
                </a:cubicBezTo>
                <a:cubicBezTo>
                  <a:pt x="2111570" y="2981196"/>
                  <a:pt x="2111570" y="2948585"/>
                  <a:pt x="2103418" y="2943150"/>
                </a:cubicBezTo>
                <a:cubicBezTo>
                  <a:pt x="2100700" y="2943150"/>
                  <a:pt x="2100700" y="2943150"/>
                  <a:pt x="2097982" y="2945867"/>
                </a:cubicBezTo>
                <a:cubicBezTo>
                  <a:pt x="2097982" y="2959455"/>
                  <a:pt x="2100700" y="2967608"/>
                  <a:pt x="2103418" y="2975761"/>
                </a:cubicBezTo>
                <a:cubicBezTo>
                  <a:pt x="2103418" y="2975761"/>
                  <a:pt x="2103418" y="2978478"/>
                  <a:pt x="2103418" y="2981196"/>
                </a:cubicBezTo>
                <a:cubicBezTo>
                  <a:pt x="2100700" y="3000219"/>
                  <a:pt x="2097982" y="3013807"/>
                  <a:pt x="2097982" y="3027395"/>
                </a:cubicBezTo>
                <a:cubicBezTo>
                  <a:pt x="2097982" y="3024677"/>
                  <a:pt x="2092547" y="3024677"/>
                  <a:pt x="2089830" y="3021960"/>
                </a:cubicBezTo>
                <a:cubicBezTo>
                  <a:pt x="2087112" y="3016524"/>
                  <a:pt x="2087112" y="3011089"/>
                  <a:pt x="2084394" y="3008372"/>
                </a:cubicBezTo>
                <a:cubicBezTo>
                  <a:pt x="2081677" y="3008372"/>
                  <a:pt x="2078959" y="3005654"/>
                  <a:pt x="2076242" y="3005654"/>
                </a:cubicBezTo>
                <a:cubicBezTo>
                  <a:pt x="2076242" y="3005654"/>
                  <a:pt x="2076242" y="3002937"/>
                  <a:pt x="2076242" y="3000219"/>
                </a:cubicBezTo>
                <a:cubicBezTo>
                  <a:pt x="2076242" y="3000219"/>
                  <a:pt x="2073524" y="3000219"/>
                  <a:pt x="2073524" y="3000219"/>
                </a:cubicBezTo>
                <a:cubicBezTo>
                  <a:pt x="2073524" y="2997501"/>
                  <a:pt x="2073524" y="2994784"/>
                  <a:pt x="2073524" y="2992066"/>
                </a:cubicBezTo>
                <a:cubicBezTo>
                  <a:pt x="2070806" y="2989349"/>
                  <a:pt x="2065371" y="2983913"/>
                  <a:pt x="2062654" y="2981196"/>
                </a:cubicBezTo>
                <a:cubicBezTo>
                  <a:pt x="2057218" y="2975761"/>
                  <a:pt x="2057218" y="2962173"/>
                  <a:pt x="2049066" y="2959455"/>
                </a:cubicBezTo>
                <a:cubicBezTo>
                  <a:pt x="2049066" y="2956737"/>
                  <a:pt x="2049066" y="2956737"/>
                  <a:pt x="2049066" y="2954020"/>
                </a:cubicBezTo>
                <a:cubicBezTo>
                  <a:pt x="2054501" y="2951302"/>
                  <a:pt x="2070806" y="2945867"/>
                  <a:pt x="2073524" y="2943150"/>
                </a:cubicBezTo>
                <a:cubicBezTo>
                  <a:pt x="2073524" y="2940432"/>
                  <a:pt x="2073524" y="2940432"/>
                  <a:pt x="2073524" y="2937714"/>
                </a:cubicBezTo>
                <a:cubicBezTo>
                  <a:pt x="2078959" y="2934997"/>
                  <a:pt x="2087112" y="2937714"/>
                  <a:pt x="2089830" y="2934997"/>
                </a:cubicBezTo>
                <a:cubicBezTo>
                  <a:pt x="2095265" y="2932279"/>
                  <a:pt x="2100700" y="2924126"/>
                  <a:pt x="2100700" y="2921409"/>
                </a:cubicBezTo>
                <a:close/>
                <a:moveTo>
                  <a:pt x="5405296" y="2918692"/>
                </a:moveTo>
                <a:cubicBezTo>
                  <a:pt x="5402579" y="2932280"/>
                  <a:pt x="5402579" y="2954020"/>
                  <a:pt x="5418884" y="2964891"/>
                </a:cubicBezTo>
                <a:cubicBezTo>
                  <a:pt x="5418884" y="2948585"/>
                  <a:pt x="5435190" y="2915974"/>
                  <a:pt x="5405296" y="2918692"/>
                </a:cubicBezTo>
                <a:close/>
                <a:moveTo>
                  <a:pt x="1842529" y="2915974"/>
                </a:moveTo>
                <a:cubicBezTo>
                  <a:pt x="1828941" y="2926845"/>
                  <a:pt x="1834376" y="2978479"/>
                  <a:pt x="1834376" y="3002937"/>
                </a:cubicBezTo>
                <a:cubicBezTo>
                  <a:pt x="1834376" y="3011090"/>
                  <a:pt x="1826223" y="3019243"/>
                  <a:pt x="1823506" y="3024678"/>
                </a:cubicBezTo>
                <a:lnTo>
                  <a:pt x="1815897" y="3042068"/>
                </a:lnTo>
                <a:lnTo>
                  <a:pt x="1816373" y="3047777"/>
                </a:lnTo>
                <a:cubicBezTo>
                  <a:pt x="1816033" y="3051854"/>
                  <a:pt x="1815354" y="3055930"/>
                  <a:pt x="1815354" y="3060007"/>
                </a:cubicBezTo>
                <a:lnTo>
                  <a:pt x="1814477" y="3077537"/>
                </a:lnTo>
                <a:lnTo>
                  <a:pt x="1815353" y="3076312"/>
                </a:lnTo>
                <a:cubicBezTo>
                  <a:pt x="1820788" y="3065442"/>
                  <a:pt x="1820788" y="3054571"/>
                  <a:pt x="1826223" y="3043701"/>
                </a:cubicBezTo>
                <a:cubicBezTo>
                  <a:pt x="1826223" y="3043701"/>
                  <a:pt x="1828941" y="3040983"/>
                  <a:pt x="1828941" y="3040983"/>
                </a:cubicBezTo>
                <a:cubicBezTo>
                  <a:pt x="1831658" y="3035548"/>
                  <a:pt x="1831658" y="3027395"/>
                  <a:pt x="1834376" y="3021960"/>
                </a:cubicBezTo>
                <a:cubicBezTo>
                  <a:pt x="1834376" y="3016525"/>
                  <a:pt x="1839811" y="3011090"/>
                  <a:pt x="1842529" y="3008372"/>
                </a:cubicBezTo>
                <a:cubicBezTo>
                  <a:pt x="1842529" y="3002937"/>
                  <a:pt x="1839811" y="2994784"/>
                  <a:pt x="1839811" y="2989349"/>
                </a:cubicBezTo>
                <a:cubicBezTo>
                  <a:pt x="1839811" y="2978479"/>
                  <a:pt x="1837094" y="2937715"/>
                  <a:pt x="1845246" y="2926845"/>
                </a:cubicBezTo>
                <a:cubicBezTo>
                  <a:pt x="1845246" y="2921409"/>
                  <a:pt x="1845246" y="2918692"/>
                  <a:pt x="1842529" y="2915974"/>
                </a:cubicBezTo>
                <a:close/>
                <a:moveTo>
                  <a:pt x="4407939" y="2907821"/>
                </a:moveTo>
                <a:lnTo>
                  <a:pt x="4391633" y="2924127"/>
                </a:lnTo>
                <a:lnTo>
                  <a:pt x="4407939" y="2932280"/>
                </a:lnTo>
                <a:lnTo>
                  <a:pt x="4418809" y="2924127"/>
                </a:lnTo>
                <a:close/>
                <a:moveTo>
                  <a:pt x="983769" y="2899669"/>
                </a:moveTo>
                <a:cubicBezTo>
                  <a:pt x="986486" y="2902386"/>
                  <a:pt x="989204" y="2905104"/>
                  <a:pt x="991922" y="2905104"/>
                </a:cubicBezTo>
                <a:cubicBezTo>
                  <a:pt x="991922" y="2902386"/>
                  <a:pt x="991922" y="2902386"/>
                  <a:pt x="991922" y="2899669"/>
                </a:cubicBezTo>
                <a:cubicBezTo>
                  <a:pt x="989204" y="2899669"/>
                  <a:pt x="986486" y="2899669"/>
                  <a:pt x="983769" y="2899669"/>
                </a:cubicBezTo>
                <a:close/>
                <a:moveTo>
                  <a:pt x="505472" y="2899669"/>
                </a:moveTo>
                <a:cubicBezTo>
                  <a:pt x="494602" y="2902386"/>
                  <a:pt x="494602" y="2918692"/>
                  <a:pt x="472861" y="2915974"/>
                </a:cubicBezTo>
                <a:cubicBezTo>
                  <a:pt x="467426" y="2959456"/>
                  <a:pt x="505472" y="2940433"/>
                  <a:pt x="527213" y="2943150"/>
                </a:cubicBezTo>
                <a:cubicBezTo>
                  <a:pt x="524495" y="2924127"/>
                  <a:pt x="516343" y="2907821"/>
                  <a:pt x="505472" y="2899669"/>
                </a:cubicBezTo>
                <a:close/>
                <a:moveTo>
                  <a:pt x="845172" y="2869775"/>
                </a:moveTo>
                <a:cubicBezTo>
                  <a:pt x="823431" y="2877929"/>
                  <a:pt x="801690" y="2883363"/>
                  <a:pt x="796255" y="2902386"/>
                </a:cubicBezTo>
                <a:cubicBezTo>
                  <a:pt x="837019" y="2891516"/>
                  <a:pt x="856042" y="2956738"/>
                  <a:pt x="837019" y="2983914"/>
                </a:cubicBezTo>
                <a:cubicBezTo>
                  <a:pt x="826148" y="2981196"/>
                  <a:pt x="826148" y="2964891"/>
                  <a:pt x="823431" y="2951303"/>
                </a:cubicBezTo>
                <a:cubicBezTo>
                  <a:pt x="796255" y="2967608"/>
                  <a:pt x="785385" y="3000219"/>
                  <a:pt x="779949" y="3032831"/>
                </a:cubicBezTo>
                <a:cubicBezTo>
                  <a:pt x="790820" y="3040983"/>
                  <a:pt x="826148" y="3013807"/>
                  <a:pt x="837019" y="3030113"/>
                </a:cubicBezTo>
                <a:cubicBezTo>
                  <a:pt x="837019" y="3043701"/>
                  <a:pt x="839736" y="3065442"/>
                  <a:pt x="839736" y="3070877"/>
                </a:cubicBezTo>
                <a:cubicBezTo>
                  <a:pt x="823431" y="3065442"/>
                  <a:pt x="809843" y="3060006"/>
                  <a:pt x="796255" y="3051854"/>
                </a:cubicBezTo>
                <a:cubicBezTo>
                  <a:pt x="755491" y="3095335"/>
                  <a:pt x="885935" y="3119794"/>
                  <a:pt x="866912" y="3054571"/>
                </a:cubicBezTo>
                <a:cubicBezTo>
                  <a:pt x="880500" y="3057289"/>
                  <a:pt x="888653" y="3051854"/>
                  <a:pt x="907676" y="3046418"/>
                </a:cubicBezTo>
                <a:cubicBezTo>
                  <a:pt x="907676" y="3038266"/>
                  <a:pt x="913111" y="3027395"/>
                  <a:pt x="907676" y="3013807"/>
                </a:cubicBezTo>
                <a:cubicBezTo>
                  <a:pt x="896806" y="3016525"/>
                  <a:pt x="885935" y="3016525"/>
                  <a:pt x="875065" y="3019243"/>
                </a:cubicBezTo>
                <a:cubicBezTo>
                  <a:pt x="872347" y="3008372"/>
                  <a:pt x="872347" y="2997502"/>
                  <a:pt x="869630" y="2986632"/>
                </a:cubicBezTo>
                <a:cubicBezTo>
                  <a:pt x="877783" y="2981196"/>
                  <a:pt x="877783" y="2970326"/>
                  <a:pt x="891371" y="2970326"/>
                </a:cubicBezTo>
                <a:cubicBezTo>
                  <a:pt x="888653" y="2959456"/>
                  <a:pt x="888653" y="2948585"/>
                  <a:pt x="885935" y="2937715"/>
                </a:cubicBezTo>
                <a:cubicBezTo>
                  <a:pt x="850607" y="2948585"/>
                  <a:pt x="842454" y="2899669"/>
                  <a:pt x="845172" y="2869775"/>
                </a:cubicBezTo>
                <a:close/>
                <a:moveTo>
                  <a:pt x="747338" y="2867058"/>
                </a:moveTo>
                <a:cubicBezTo>
                  <a:pt x="747338" y="2891516"/>
                  <a:pt x="712009" y="2891516"/>
                  <a:pt x="725597" y="2924127"/>
                </a:cubicBezTo>
                <a:cubicBezTo>
                  <a:pt x="747338" y="2921409"/>
                  <a:pt x="744621" y="2907821"/>
                  <a:pt x="763644" y="2905104"/>
                </a:cubicBezTo>
                <a:cubicBezTo>
                  <a:pt x="760926" y="2888798"/>
                  <a:pt x="758209" y="2872493"/>
                  <a:pt x="747338" y="2867058"/>
                </a:cubicBezTo>
                <a:close/>
                <a:moveTo>
                  <a:pt x="4312823" y="2864340"/>
                </a:moveTo>
                <a:lnTo>
                  <a:pt x="4304669" y="2894233"/>
                </a:lnTo>
                <a:lnTo>
                  <a:pt x="4318257" y="2894233"/>
                </a:lnTo>
                <a:lnTo>
                  <a:pt x="4318257" y="2864340"/>
                </a:lnTo>
                <a:close/>
                <a:moveTo>
                  <a:pt x="4331845" y="2856187"/>
                </a:moveTo>
                <a:lnTo>
                  <a:pt x="4348151" y="2872493"/>
                </a:lnTo>
                <a:lnTo>
                  <a:pt x="4356305" y="2856187"/>
                </a:lnTo>
                <a:close/>
                <a:moveTo>
                  <a:pt x="2231145" y="2829011"/>
                </a:moveTo>
                <a:cubicBezTo>
                  <a:pt x="2220274" y="2831729"/>
                  <a:pt x="2225710" y="2837165"/>
                  <a:pt x="2220274" y="2845317"/>
                </a:cubicBezTo>
                <a:cubicBezTo>
                  <a:pt x="2214839" y="2858905"/>
                  <a:pt x="2195816" y="2867058"/>
                  <a:pt x="2190381" y="2877929"/>
                </a:cubicBezTo>
                <a:cubicBezTo>
                  <a:pt x="2184946" y="2877929"/>
                  <a:pt x="2179510" y="2880645"/>
                  <a:pt x="2176793" y="2877929"/>
                </a:cubicBezTo>
                <a:cubicBezTo>
                  <a:pt x="2174075" y="2875211"/>
                  <a:pt x="2171358" y="2850752"/>
                  <a:pt x="2171358" y="2839881"/>
                </a:cubicBezTo>
                <a:cubicBezTo>
                  <a:pt x="2168640" y="2839881"/>
                  <a:pt x="2168640" y="2839881"/>
                  <a:pt x="2168640" y="2839881"/>
                </a:cubicBezTo>
                <a:cubicBezTo>
                  <a:pt x="2165922" y="2839881"/>
                  <a:pt x="2165922" y="2839881"/>
                  <a:pt x="2163205" y="2839881"/>
                </a:cubicBezTo>
                <a:cubicBezTo>
                  <a:pt x="2155052" y="2848035"/>
                  <a:pt x="2165922" y="2856187"/>
                  <a:pt x="2165922" y="2864340"/>
                </a:cubicBezTo>
                <a:cubicBezTo>
                  <a:pt x="2165922" y="2872493"/>
                  <a:pt x="2163205" y="2883363"/>
                  <a:pt x="2168640" y="2894233"/>
                </a:cubicBezTo>
                <a:cubicBezTo>
                  <a:pt x="2169999" y="2898309"/>
                  <a:pt x="2172716" y="2901027"/>
                  <a:pt x="2175094" y="2904085"/>
                </a:cubicBezTo>
                <a:lnTo>
                  <a:pt x="2178501" y="2913257"/>
                </a:lnTo>
                <a:lnTo>
                  <a:pt x="2182228" y="2913257"/>
                </a:lnTo>
                <a:cubicBezTo>
                  <a:pt x="2182228" y="2918692"/>
                  <a:pt x="2182228" y="2924127"/>
                  <a:pt x="2182228" y="2926845"/>
                </a:cubicBezTo>
                <a:lnTo>
                  <a:pt x="2187664" y="2934363"/>
                </a:lnTo>
                <a:lnTo>
                  <a:pt x="2187664" y="2924127"/>
                </a:lnTo>
                <a:cubicBezTo>
                  <a:pt x="2190381" y="2924127"/>
                  <a:pt x="2206687" y="2926844"/>
                  <a:pt x="2209405" y="2929562"/>
                </a:cubicBezTo>
                <a:cubicBezTo>
                  <a:pt x="2214840" y="2926844"/>
                  <a:pt x="2225710" y="2926844"/>
                  <a:pt x="2228428" y="2929562"/>
                </a:cubicBezTo>
                <a:lnTo>
                  <a:pt x="2230680" y="2940985"/>
                </a:lnTo>
                <a:lnTo>
                  <a:pt x="2250168" y="2943150"/>
                </a:lnTo>
                <a:cubicBezTo>
                  <a:pt x="2250168" y="2943150"/>
                  <a:pt x="2250168" y="2948585"/>
                  <a:pt x="2252886" y="2948585"/>
                </a:cubicBezTo>
                <a:cubicBezTo>
                  <a:pt x="2258321" y="2948585"/>
                  <a:pt x="2263756" y="2951303"/>
                  <a:pt x="2269191" y="2951303"/>
                </a:cubicBezTo>
                <a:cubicBezTo>
                  <a:pt x="2271909" y="2951303"/>
                  <a:pt x="2271909" y="2956738"/>
                  <a:pt x="2274626" y="2956738"/>
                </a:cubicBezTo>
                <a:cubicBezTo>
                  <a:pt x="2282779" y="2956738"/>
                  <a:pt x="2290932" y="2959456"/>
                  <a:pt x="2299085" y="2959456"/>
                </a:cubicBezTo>
                <a:cubicBezTo>
                  <a:pt x="2299085" y="2959456"/>
                  <a:pt x="2299085" y="2962173"/>
                  <a:pt x="2299085" y="2962173"/>
                </a:cubicBezTo>
                <a:cubicBezTo>
                  <a:pt x="2309955" y="2964891"/>
                  <a:pt x="2339850" y="2978479"/>
                  <a:pt x="2348002" y="2970326"/>
                </a:cubicBezTo>
                <a:cubicBezTo>
                  <a:pt x="2350720" y="2970326"/>
                  <a:pt x="2350720" y="2967608"/>
                  <a:pt x="2353437" y="2964891"/>
                </a:cubicBezTo>
                <a:cubicBezTo>
                  <a:pt x="2353437" y="2956738"/>
                  <a:pt x="2350720" y="2954020"/>
                  <a:pt x="2345285" y="2956738"/>
                </a:cubicBezTo>
                <a:cubicBezTo>
                  <a:pt x="2342567" y="2956738"/>
                  <a:pt x="2342567" y="2959456"/>
                  <a:pt x="2339850" y="2962173"/>
                </a:cubicBezTo>
                <a:cubicBezTo>
                  <a:pt x="2337132" y="2962173"/>
                  <a:pt x="2309955" y="2956738"/>
                  <a:pt x="2307237" y="2954020"/>
                </a:cubicBezTo>
                <a:cubicBezTo>
                  <a:pt x="2304520" y="2951303"/>
                  <a:pt x="2307237" y="2948585"/>
                  <a:pt x="2296367" y="2948585"/>
                </a:cubicBezTo>
                <a:cubicBezTo>
                  <a:pt x="2299085" y="2945868"/>
                  <a:pt x="2299085" y="2943150"/>
                  <a:pt x="2301802" y="2943150"/>
                </a:cubicBezTo>
                <a:cubicBezTo>
                  <a:pt x="2307237" y="2943150"/>
                  <a:pt x="2312673" y="2943150"/>
                  <a:pt x="2318109" y="2943150"/>
                </a:cubicBezTo>
                <a:cubicBezTo>
                  <a:pt x="2320826" y="2943150"/>
                  <a:pt x="2323544" y="2937715"/>
                  <a:pt x="2323544" y="2937715"/>
                </a:cubicBezTo>
                <a:cubicBezTo>
                  <a:pt x="2328979" y="2934997"/>
                  <a:pt x="2337132" y="2937715"/>
                  <a:pt x="2342567" y="2934997"/>
                </a:cubicBezTo>
                <a:cubicBezTo>
                  <a:pt x="2342567" y="2929562"/>
                  <a:pt x="2342567" y="2929562"/>
                  <a:pt x="2339850" y="2926845"/>
                </a:cubicBezTo>
                <a:cubicBezTo>
                  <a:pt x="2318109" y="2926845"/>
                  <a:pt x="2288214" y="2934997"/>
                  <a:pt x="2280062" y="2945868"/>
                </a:cubicBezTo>
                <a:cubicBezTo>
                  <a:pt x="2263756" y="2943150"/>
                  <a:pt x="2258321" y="2934997"/>
                  <a:pt x="2239298" y="2934997"/>
                </a:cubicBezTo>
                <a:cubicBezTo>
                  <a:pt x="2242015" y="2915974"/>
                  <a:pt x="2261038" y="2910539"/>
                  <a:pt x="2271909" y="2896951"/>
                </a:cubicBezTo>
                <a:cubicBezTo>
                  <a:pt x="2271909" y="2894233"/>
                  <a:pt x="2274626" y="2891516"/>
                  <a:pt x="2274626" y="2888798"/>
                </a:cubicBezTo>
                <a:cubicBezTo>
                  <a:pt x="2290932" y="2869775"/>
                  <a:pt x="2285497" y="2869775"/>
                  <a:pt x="2285497" y="2842599"/>
                </a:cubicBezTo>
                <a:cubicBezTo>
                  <a:pt x="2282779" y="2842599"/>
                  <a:pt x="2282779" y="2842599"/>
                  <a:pt x="2280062" y="2842599"/>
                </a:cubicBezTo>
                <a:cubicBezTo>
                  <a:pt x="2280062" y="2848035"/>
                  <a:pt x="2277344" y="2850752"/>
                  <a:pt x="2277344" y="2856187"/>
                </a:cubicBezTo>
                <a:cubicBezTo>
                  <a:pt x="2277344" y="2858905"/>
                  <a:pt x="2282779" y="2864340"/>
                  <a:pt x="2280062" y="2869775"/>
                </a:cubicBezTo>
                <a:cubicBezTo>
                  <a:pt x="2274626" y="2880645"/>
                  <a:pt x="2263756" y="2888798"/>
                  <a:pt x="2255603" y="2896951"/>
                </a:cubicBezTo>
                <a:cubicBezTo>
                  <a:pt x="2255603" y="2880645"/>
                  <a:pt x="2255603" y="2875211"/>
                  <a:pt x="2252886" y="2864340"/>
                </a:cubicBezTo>
                <a:cubicBezTo>
                  <a:pt x="2252886" y="2861623"/>
                  <a:pt x="2252886" y="2861623"/>
                  <a:pt x="2252886" y="2858905"/>
                </a:cubicBezTo>
                <a:cubicBezTo>
                  <a:pt x="2252886" y="2853469"/>
                  <a:pt x="2250168" y="2856187"/>
                  <a:pt x="2250168" y="2850752"/>
                </a:cubicBezTo>
                <a:cubicBezTo>
                  <a:pt x="2244733" y="2850752"/>
                  <a:pt x="2244733" y="2850752"/>
                  <a:pt x="2239298" y="2850752"/>
                </a:cubicBezTo>
                <a:cubicBezTo>
                  <a:pt x="2239298" y="2858905"/>
                  <a:pt x="2242015" y="2856187"/>
                  <a:pt x="2244733" y="2861623"/>
                </a:cubicBezTo>
                <a:cubicBezTo>
                  <a:pt x="2247450" y="2867058"/>
                  <a:pt x="2250168" y="2902386"/>
                  <a:pt x="2247450" y="2907821"/>
                </a:cubicBezTo>
                <a:cubicBezTo>
                  <a:pt x="2244733" y="2913257"/>
                  <a:pt x="2239298" y="2918692"/>
                  <a:pt x="2236580" y="2924127"/>
                </a:cubicBezTo>
                <a:cubicBezTo>
                  <a:pt x="2228427" y="2921409"/>
                  <a:pt x="2222992" y="2918692"/>
                  <a:pt x="2217557" y="2915974"/>
                </a:cubicBezTo>
                <a:cubicBezTo>
                  <a:pt x="2212122" y="2913257"/>
                  <a:pt x="2206686" y="2915974"/>
                  <a:pt x="2201251" y="2913257"/>
                </a:cubicBezTo>
                <a:cubicBezTo>
                  <a:pt x="2195816" y="2913257"/>
                  <a:pt x="2187663" y="2891516"/>
                  <a:pt x="2184946" y="2886081"/>
                </a:cubicBezTo>
                <a:cubicBezTo>
                  <a:pt x="2187663" y="2883363"/>
                  <a:pt x="2193098" y="2883363"/>
                  <a:pt x="2198534" y="2880645"/>
                </a:cubicBezTo>
                <a:cubicBezTo>
                  <a:pt x="2198534" y="2880645"/>
                  <a:pt x="2198534" y="2877929"/>
                  <a:pt x="2198534" y="2877929"/>
                </a:cubicBezTo>
                <a:cubicBezTo>
                  <a:pt x="2201251" y="2875211"/>
                  <a:pt x="2203969" y="2877929"/>
                  <a:pt x="2206686" y="2875211"/>
                </a:cubicBezTo>
                <a:cubicBezTo>
                  <a:pt x="2206686" y="2875211"/>
                  <a:pt x="2209404" y="2872493"/>
                  <a:pt x="2209404" y="2869775"/>
                </a:cubicBezTo>
                <a:cubicBezTo>
                  <a:pt x="2209404" y="2867058"/>
                  <a:pt x="2212122" y="2869775"/>
                  <a:pt x="2214839" y="2867058"/>
                </a:cubicBezTo>
                <a:cubicBezTo>
                  <a:pt x="2220274" y="2856187"/>
                  <a:pt x="2225710" y="2845317"/>
                  <a:pt x="2233862" y="2837165"/>
                </a:cubicBezTo>
                <a:cubicBezTo>
                  <a:pt x="2233862" y="2834447"/>
                  <a:pt x="2233862" y="2831729"/>
                  <a:pt x="2233862" y="2829011"/>
                </a:cubicBezTo>
                <a:cubicBezTo>
                  <a:pt x="2231145" y="2829011"/>
                  <a:pt x="2231145" y="2829011"/>
                  <a:pt x="2231145" y="2829011"/>
                </a:cubicBezTo>
                <a:close/>
                <a:moveTo>
                  <a:pt x="4416091" y="2750201"/>
                </a:moveTo>
                <a:lnTo>
                  <a:pt x="4416091" y="2766507"/>
                </a:lnTo>
                <a:lnTo>
                  <a:pt x="4432397" y="2750201"/>
                </a:lnTo>
                <a:close/>
                <a:moveTo>
                  <a:pt x="304370" y="2731179"/>
                </a:moveTo>
                <a:cubicBezTo>
                  <a:pt x="309805" y="2747483"/>
                  <a:pt x="301653" y="2755636"/>
                  <a:pt x="304370" y="2771942"/>
                </a:cubicBezTo>
                <a:cubicBezTo>
                  <a:pt x="320676" y="2761071"/>
                  <a:pt x="315241" y="2788247"/>
                  <a:pt x="320676" y="2799118"/>
                </a:cubicBezTo>
                <a:cubicBezTo>
                  <a:pt x="336981" y="2799118"/>
                  <a:pt x="339699" y="2826293"/>
                  <a:pt x="358722" y="2807271"/>
                </a:cubicBezTo>
                <a:cubicBezTo>
                  <a:pt x="350569" y="2763789"/>
                  <a:pt x="342417" y="2728461"/>
                  <a:pt x="304370" y="2731179"/>
                </a:cubicBezTo>
                <a:close/>
                <a:moveTo>
                  <a:pt x="4747638" y="2704002"/>
                </a:moveTo>
                <a:lnTo>
                  <a:pt x="4763944" y="2725743"/>
                </a:lnTo>
                <a:lnTo>
                  <a:pt x="4788402" y="2704002"/>
                </a:lnTo>
                <a:close/>
                <a:moveTo>
                  <a:pt x="1263681" y="2698567"/>
                </a:moveTo>
                <a:cubicBezTo>
                  <a:pt x="1258246" y="2709438"/>
                  <a:pt x="1260964" y="2723026"/>
                  <a:pt x="1266399" y="2733896"/>
                </a:cubicBezTo>
                <a:cubicBezTo>
                  <a:pt x="1274552" y="2733896"/>
                  <a:pt x="1285422" y="2731179"/>
                  <a:pt x="1293575" y="2731179"/>
                </a:cubicBezTo>
                <a:cubicBezTo>
                  <a:pt x="1293575" y="2725743"/>
                  <a:pt x="1293575" y="2725743"/>
                  <a:pt x="1296292" y="2723026"/>
                </a:cubicBezTo>
                <a:cubicBezTo>
                  <a:pt x="1309880" y="2725743"/>
                  <a:pt x="1323468" y="2733896"/>
                  <a:pt x="1334339" y="2739331"/>
                </a:cubicBezTo>
                <a:cubicBezTo>
                  <a:pt x="1334339" y="2728461"/>
                  <a:pt x="1339774" y="2723026"/>
                  <a:pt x="1339774" y="2712155"/>
                </a:cubicBezTo>
                <a:cubicBezTo>
                  <a:pt x="1337056" y="2709438"/>
                  <a:pt x="1334339" y="2706720"/>
                  <a:pt x="1334339" y="2704002"/>
                </a:cubicBezTo>
                <a:cubicBezTo>
                  <a:pt x="1331621" y="2704002"/>
                  <a:pt x="1326186" y="2704002"/>
                  <a:pt x="1323468" y="2704002"/>
                </a:cubicBezTo>
                <a:cubicBezTo>
                  <a:pt x="1320751" y="2704002"/>
                  <a:pt x="1320751" y="2706720"/>
                  <a:pt x="1318033" y="2706720"/>
                </a:cubicBezTo>
                <a:cubicBezTo>
                  <a:pt x="1315315" y="2706720"/>
                  <a:pt x="1312598" y="2704002"/>
                  <a:pt x="1309880" y="2704002"/>
                </a:cubicBezTo>
                <a:cubicBezTo>
                  <a:pt x="1293575" y="2704002"/>
                  <a:pt x="1277269" y="2704002"/>
                  <a:pt x="1263681" y="2698567"/>
                </a:cubicBezTo>
                <a:close/>
                <a:moveTo>
                  <a:pt x="5588564" y="2697421"/>
                </a:moveTo>
                <a:cubicBezTo>
                  <a:pt x="5586186" y="2697548"/>
                  <a:pt x="5583978" y="2698567"/>
                  <a:pt x="5581940" y="2701284"/>
                </a:cubicBezTo>
                <a:cubicBezTo>
                  <a:pt x="5595528" y="2698567"/>
                  <a:pt x="5600963" y="2720307"/>
                  <a:pt x="5617268" y="2712155"/>
                </a:cubicBezTo>
                <a:cubicBezTo>
                  <a:pt x="5614551" y="2706720"/>
                  <a:pt x="5614551" y="2701284"/>
                  <a:pt x="5614551" y="2698567"/>
                </a:cubicBezTo>
                <a:cubicBezTo>
                  <a:pt x="5604360" y="2704681"/>
                  <a:pt x="5595697" y="2697039"/>
                  <a:pt x="5588564" y="2697421"/>
                </a:cubicBezTo>
                <a:close/>
                <a:moveTo>
                  <a:pt x="4734050" y="2695849"/>
                </a:moveTo>
                <a:cubicBezTo>
                  <a:pt x="4715027" y="2706720"/>
                  <a:pt x="4715027" y="2695849"/>
                  <a:pt x="4725897" y="2717591"/>
                </a:cubicBezTo>
                <a:lnTo>
                  <a:pt x="4717745" y="2739331"/>
                </a:lnTo>
                <a:cubicBezTo>
                  <a:pt x="4723180" y="2736613"/>
                  <a:pt x="4739485" y="2728461"/>
                  <a:pt x="4739485" y="2717591"/>
                </a:cubicBezTo>
                <a:cubicBezTo>
                  <a:pt x="4739485" y="2687697"/>
                  <a:pt x="4742203" y="2714872"/>
                  <a:pt x="4734050" y="2695849"/>
                </a:cubicBezTo>
                <a:close/>
                <a:moveTo>
                  <a:pt x="4655239" y="2693132"/>
                </a:moveTo>
                <a:lnTo>
                  <a:pt x="4638933" y="2709438"/>
                </a:lnTo>
                <a:lnTo>
                  <a:pt x="4666109" y="2709438"/>
                </a:lnTo>
                <a:close/>
                <a:moveTo>
                  <a:pt x="5350944" y="2687697"/>
                </a:moveTo>
                <a:cubicBezTo>
                  <a:pt x="5345509" y="2693132"/>
                  <a:pt x="5340074" y="2698567"/>
                  <a:pt x="5331921" y="2704002"/>
                </a:cubicBezTo>
                <a:cubicBezTo>
                  <a:pt x="5329204" y="2701284"/>
                  <a:pt x="5329204" y="2698567"/>
                  <a:pt x="5326486" y="2693132"/>
                </a:cubicBezTo>
                <a:cubicBezTo>
                  <a:pt x="5315616" y="2695849"/>
                  <a:pt x="5304745" y="2698567"/>
                  <a:pt x="5293875" y="2704002"/>
                </a:cubicBezTo>
                <a:cubicBezTo>
                  <a:pt x="5302028" y="2714872"/>
                  <a:pt x="5321051" y="2704002"/>
                  <a:pt x="5326486" y="2720307"/>
                </a:cubicBezTo>
                <a:cubicBezTo>
                  <a:pt x="5310180" y="2728461"/>
                  <a:pt x="5302028" y="2714872"/>
                  <a:pt x="5285722" y="2725743"/>
                </a:cubicBezTo>
                <a:cubicBezTo>
                  <a:pt x="5288440" y="2733896"/>
                  <a:pt x="5291157" y="2742048"/>
                  <a:pt x="5288440" y="2747483"/>
                </a:cubicBezTo>
                <a:cubicBezTo>
                  <a:pt x="5285722" y="2731179"/>
                  <a:pt x="5269416" y="2728461"/>
                  <a:pt x="5258546" y="2736613"/>
                </a:cubicBezTo>
                <a:cubicBezTo>
                  <a:pt x="5261264" y="2750201"/>
                  <a:pt x="5277569" y="2766507"/>
                  <a:pt x="5293875" y="2763789"/>
                </a:cubicBezTo>
                <a:cubicBezTo>
                  <a:pt x="5296592" y="2755636"/>
                  <a:pt x="5291157" y="2744766"/>
                  <a:pt x="5302028" y="2742048"/>
                </a:cubicBezTo>
                <a:cubicBezTo>
                  <a:pt x="5302028" y="2752919"/>
                  <a:pt x="5312898" y="2742048"/>
                  <a:pt x="5312898" y="2750201"/>
                </a:cubicBezTo>
                <a:cubicBezTo>
                  <a:pt x="5312898" y="2758354"/>
                  <a:pt x="5307463" y="2763789"/>
                  <a:pt x="5315616" y="2771942"/>
                </a:cubicBezTo>
                <a:cubicBezTo>
                  <a:pt x="5345509" y="2763789"/>
                  <a:pt x="5310180" y="2744766"/>
                  <a:pt x="5315616" y="2731179"/>
                </a:cubicBezTo>
                <a:cubicBezTo>
                  <a:pt x="5318333" y="2728461"/>
                  <a:pt x="5323768" y="2731179"/>
                  <a:pt x="5326486" y="2733896"/>
                </a:cubicBezTo>
                <a:cubicBezTo>
                  <a:pt x="5331921" y="2744766"/>
                  <a:pt x="5329204" y="2750201"/>
                  <a:pt x="5334639" y="2761071"/>
                </a:cubicBezTo>
                <a:cubicBezTo>
                  <a:pt x="5342792" y="2755636"/>
                  <a:pt x="5348227" y="2752919"/>
                  <a:pt x="5356380" y="2750201"/>
                </a:cubicBezTo>
                <a:cubicBezTo>
                  <a:pt x="5356380" y="2736613"/>
                  <a:pt x="5345509" y="2744766"/>
                  <a:pt x="5340074" y="2739331"/>
                </a:cubicBezTo>
                <a:cubicBezTo>
                  <a:pt x="5348227" y="2736613"/>
                  <a:pt x="5350944" y="2733896"/>
                  <a:pt x="5353662" y="2731179"/>
                </a:cubicBezTo>
                <a:cubicBezTo>
                  <a:pt x="5356380" y="2742048"/>
                  <a:pt x="5364532" y="2739331"/>
                  <a:pt x="5372685" y="2736613"/>
                </a:cubicBezTo>
                <a:cubicBezTo>
                  <a:pt x="5367250" y="2720307"/>
                  <a:pt x="5359097" y="2714872"/>
                  <a:pt x="5348227" y="2712155"/>
                </a:cubicBezTo>
                <a:cubicBezTo>
                  <a:pt x="5356380" y="2709438"/>
                  <a:pt x="5364532" y="2704002"/>
                  <a:pt x="5372685" y="2701284"/>
                </a:cubicBezTo>
                <a:cubicBezTo>
                  <a:pt x="5369968" y="2687697"/>
                  <a:pt x="5359097" y="2687697"/>
                  <a:pt x="5350944" y="2687697"/>
                </a:cubicBezTo>
                <a:close/>
                <a:moveTo>
                  <a:pt x="4777532" y="2676828"/>
                </a:moveTo>
                <a:lnTo>
                  <a:pt x="4761226" y="2693132"/>
                </a:lnTo>
                <a:lnTo>
                  <a:pt x="4780249" y="2693132"/>
                </a:lnTo>
                <a:close/>
                <a:moveTo>
                  <a:pt x="5623410" y="2658510"/>
                </a:moveTo>
                <a:lnTo>
                  <a:pt x="5625421" y="2660520"/>
                </a:lnTo>
                <a:lnTo>
                  <a:pt x="5618174" y="2662542"/>
                </a:lnTo>
                <a:close/>
                <a:moveTo>
                  <a:pt x="4693286" y="2638780"/>
                </a:moveTo>
                <a:lnTo>
                  <a:pt x="4676981" y="2655086"/>
                </a:lnTo>
                <a:lnTo>
                  <a:pt x="4696004" y="2663238"/>
                </a:lnTo>
                <a:close/>
                <a:moveTo>
                  <a:pt x="4793837" y="2633345"/>
                </a:moveTo>
                <a:lnTo>
                  <a:pt x="4774814" y="2652368"/>
                </a:lnTo>
                <a:lnTo>
                  <a:pt x="4758509" y="2652368"/>
                </a:lnTo>
                <a:lnTo>
                  <a:pt x="4742203" y="2644216"/>
                </a:lnTo>
                <a:lnTo>
                  <a:pt x="4742203" y="2660520"/>
                </a:lnTo>
                <a:lnTo>
                  <a:pt x="4755791" y="2652368"/>
                </a:lnTo>
                <a:cubicBezTo>
                  <a:pt x="4774814" y="2676828"/>
                  <a:pt x="4763944" y="2660520"/>
                  <a:pt x="4793837" y="2674108"/>
                </a:cubicBezTo>
                <a:cubicBezTo>
                  <a:pt x="4801990" y="2657804"/>
                  <a:pt x="4801990" y="2649650"/>
                  <a:pt x="4793837" y="2633345"/>
                </a:cubicBezTo>
                <a:close/>
                <a:moveTo>
                  <a:pt x="4753073" y="2611604"/>
                </a:moveTo>
                <a:lnTo>
                  <a:pt x="4761226" y="2633345"/>
                </a:lnTo>
                <a:lnTo>
                  <a:pt x="4777532" y="2617039"/>
                </a:lnTo>
                <a:close/>
                <a:moveTo>
                  <a:pt x="885935" y="2608887"/>
                </a:moveTo>
                <a:cubicBezTo>
                  <a:pt x="853324" y="2614322"/>
                  <a:pt x="850607" y="2636062"/>
                  <a:pt x="856042" y="2663238"/>
                </a:cubicBezTo>
                <a:cubicBezTo>
                  <a:pt x="883218" y="2657804"/>
                  <a:pt x="883218" y="2633345"/>
                  <a:pt x="885935" y="2608887"/>
                </a:cubicBezTo>
                <a:close/>
                <a:moveTo>
                  <a:pt x="4744921" y="2578993"/>
                </a:moveTo>
                <a:lnTo>
                  <a:pt x="4761226" y="2595299"/>
                </a:lnTo>
                <a:lnTo>
                  <a:pt x="4763944" y="2578993"/>
                </a:lnTo>
                <a:close/>
                <a:moveTo>
                  <a:pt x="5266699" y="2562687"/>
                </a:moveTo>
                <a:cubicBezTo>
                  <a:pt x="5258546" y="2576275"/>
                  <a:pt x="5242240" y="2559970"/>
                  <a:pt x="5225935" y="2570840"/>
                </a:cubicBezTo>
                <a:cubicBezTo>
                  <a:pt x="5244958" y="2598016"/>
                  <a:pt x="5263981" y="2619757"/>
                  <a:pt x="5291157" y="2622475"/>
                </a:cubicBezTo>
                <a:cubicBezTo>
                  <a:pt x="5285722" y="2600734"/>
                  <a:pt x="5253111" y="2592581"/>
                  <a:pt x="5261264" y="2570840"/>
                </a:cubicBezTo>
                <a:cubicBezTo>
                  <a:pt x="5269416" y="2584429"/>
                  <a:pt x="5283004" y="2589863"/>
                  <a:pt x="5291157" y="2600734"/>
                </a:cubicBezTo>
                <a:cubicBezTo>
                  <a:pt x="5296592" y="2598016"/>
                  <a:pt x="5304745" y="2595299"/>
                  <a:pt x="5310180" y="2592581"/>
                </a:cubicBezTo>
                <a:cubicBezTo>
                  <a:pt x="5310180" y="2587145"/>
                  <a:pt x="5302028" y="2581710"/>
                  <a:pt x="5307463" y="2578993"/>
                </a:cubicBezTo>
                <a:cubicBezTo>
                  <a:pt x="5312898" y="2584429"/>
                  <a:pt x="5326486" y="2595299"/>
                  <a:pt x="5331921" y="2584429"/>
                </a:cubicBezTo>
                <a:cubicBezTo>
                  <a:pt x="5318333" y="2562687"/>
                  <a:pt x="5283004" y="2581710"/>
                  <a:pt x="5266699" y="2562687"/>
                </a:cubicBezTo>
                <a:close/>
                <a:moveTo>
                  <a:pt x="941646" y="2552157"/>
                </a:moveTo>
                <a:cubicBezTo>
                  <a:pt x="924661" y="2553176"/>
                  <a:pt x="911752" y="2561328"/>
                  <a:pt x="913111" y="2587145"/>
                </a:cubicBezTo>
                <a:cubicBezTo>
                  <a:pt x="948440" y="2584429"/>
                  <a:pt x="997357" y="2636062"/>
                  <a:pt x="1019098" y="2592581"/>
                </a:cubicBezTo>
                <a:cubicBezTo>
                  <a:pt x="1016380" y="2587145"/>
                  <a:pt x="1000074" y="2598016"/>
                  <a:pt x="997357" y="2589863"/>
                </a:cubicBezTo>
                <a:cubicBezTo>
                  <a:pt x="991922" y="2576275"/>
                  <a:pt x="997357" y="2570840"/>
                  <a:pt x="994639" y="2559970"/>
                </a:cubicBezTo>
                <a:cubicBezTo>
                  <a:pt x="979692" y="2557252"/>
                  <a:pt x="958631" y="2551137"/>
                  <a:pt x="941646" y="2552157"/>
                </a:cubicBezTo>
                <a:close/>
                <a:moveTo>
                  <a:pt x="1168565" y="2540946"/>
                </a:moveTo>
                <a:cubicBezTo>
                  <a:pt x="1165848" y="2540946"/>
                  <a:pt x="1165848" y="2543664"/>
                  <a:pt x="1163130" y="2546382"/>
                </a:cubicBezTo>
                <a:cubicBezTo>
                  <a:pt x="1165848" y="2549099"/>
                  <a:pt x="1165848" y="2549099"/>
                  <a:pt x="1168565" y="2549099"/>
                </a:cubicBezTo>
                <a:cubicBezTo>
                  <a:pt x="1171283" y="2549099"/>
                  <a:pt x="1171283" y="2546382"/>
                  <a:pt x="1168565" y="2540946"/>
                </a:cubicBezTo>
                <a:close/>
                <a:moveTo>
                  <a:pt x="5402579" y="2530076"/>
                </a:moveTo>
                <a:cubicBezTo>
                  <a:pt x="5397143" y="2530076"/>
                  <a:pt x="5378120" y="2535511"/>
                  <a:pt x="5378120" y="2540946"/>
                </a:cubicBezTo>
                <a:cubicBezTo>
                  <a:pt x="5386273" y="2546382"/>
                  <a:pt x="5394426" y="2551817"/>
                  <a:pt x="5402579" y="2557252"/>
                </a:cubicBezTo>
                <a:cubicBezTo>
                  <a:pt x="5388991" y="2562687"/>
                  <a:pt x="5394426" y="2570840"/>
                  <a:pt x="5386273" y="2576275"/>
                </a:cubicBezTo>
                <a:cubicBezTo>
                  <a:pt x="5380838" y="2570840"/>
                  <a:pt x="5378120" y="2568122"/>
                  <a:pt x="5369968" y="2570840"/>
                </a:cubicBezTo>
                <a:cubicBezTo>
                  <a:pt x="5364532" y="2578993"/>
                  <a:pt x="5353662" y="2581710"/>
                  <a:pt x="5342792" y="2581710"/>
                </a:cubicBezTo>
                <a:cubicBezTo>
                  <a:pt x="5348227" y="2619757"/>
                  <a:pt x="5304745" y="2627910"/>
                  <a:pt x="5266699" y="2638780"/>
                </a:cubicBezTo>
                <a:cubicBezTo>
                  <a:pt x="5258546" y="2633345"/>
                  <a:pt x="5253111" y="2622475"/>
                  <a:pt x="5239523" y="2625192"/>
                </a:cubicBezTo>
                <a:cubicBezTo>
                  <a:pt x="5242240" y="2641497"/>
                  <a:pt x="5253111" y="2660520"/>
                  <a:pt x="5255828" y="2676828"/>
                </a:cubicBezTo>
                <a:cubicBezTo>
                  <a:pt x="5288440" y="2665955"/>
                  <a:pt x="5304745" y="2665955"/>
                  <a:pt x="5334639" y="2646932"/>
                </a:cubicBezTo>
                <a:cubicBezTo>
                  <a:pt x="5321051" y="2608887"/>
                  <a:pt x="5391708" y="2622475"/>
                  <a:pt x="5386273" y="2587145"/>
                </a:cubicBezTo>
                <a:cubicBezTo>
                  <a:pt x="5383556" y="2578993"/>
                  <a:pt x="5372685" y="2595299"/>
                  <a:pt x="5372685" y="2587145"/>
                </a:cubicBezTo>
                <a:cubicBezTo>
                  <a:pt x="5372685" y="2581710"/>
                  <a:pt x="5372685" y="2578993"/>
                  <a:pt x="5375403" y="2576275"/>
                </a:cubicBezTo>
                <a:cubicBezTo>
                  <a:pt x="5386273" y="2573557"/>
                  <a:pt x="5388991" y="2587145"/>
                  <a:pt x="5402579" y="2578993"/>
                </a:cubicBezTo>
                <a:cubicBezTo>
                  <a:pt x="5402579" y="2570840"/>
                  <a:pt x="5397143" y="2551817"/>
                  <a:pt x="5413449" y="2557252"/>
                </a:cubicBezTo>
                <a:cubicBezTo>
                  <a:pt x="5416167" y="2565405"/>
                  <a:pt x="5410731" y="2568122"/>
                  <a:pt x="5410731" y="2573557"/>
                </a:cubicBezTo>
                <a:cubicBezTo>
                  <a:pt x="5440625" y="2576275"/>
                  <a:pt x="5416167" y="2549099"/>
                  <a:pt x="5440625" y="2543664"/>
                </a:cubicBezTo>
                <a:cubicBezTo>
                  <a:pt x="5440625" y="2540946"/>
                  <a:pt x="5437907" y="2535511"/>
                  <a:pt x="5435190" y="2530076"/>
                </a:cubicBezTo>
                <a:cubicBezTo>
                  <a:pt x="5427037" y="2535511"/>
                  <a:pt x="5421602" y="2532794"/>
                  <a:pt x="5416167" y="2532794"/>
                </a:cubicBezTo>
                <a:cubicBezTo>
                  <a:pt x="5418884" y="2543664"/>
                  <a:pt x="5416167" y="2549099"/>
                  <a:pt x="5408014" y="2554534"/>
                </a:cubicBezTo>
                <a:cubicBezTo>
                  <a:pt x="5405296" y="2551817"/>
                  <a:pt x="5402579" y="2554534"/>
                  <a:pt x="5399861" y="2551817"/>
                </a:cubicBezTo>
                <a:cubicBezTo>
                  <a:pt x="5394426" y="2543664"/>
                  <a:pt x="5410731" y="2540946"/>
                  <a:pt x="5402579" y="2530076"/>
                </a:cubicBezTo>
                <a:close/>
                <a:moveTo>
                  <a:pt x="5340074" y="2524641"/>
                </a:moveTo>
                <a:cubicBezTo>
                  <a:pt x="5329204" y="2532794"/>
                  <a:pt x="5321051" y="2546382"/>
                  <a:pt x="5302028" y="2543664"/>
                </a:cubicBezTo>
                <a:cubicBezTo>
                  <a:pt x="5302028" y="2551817"/>
                  <a:pt x="5296592" y="2557252"/>
                  <a:pt x="5296592" y="2562687"/>
                </a:cubicBezTo>
                <a:cubicBezTo>
                  <a:pt x="5307463" y="2559970"/>
                  <a:pt x="5312898" y="2570840"/>
                  <a:pt x="5321051" y="2573557"/>
                </a:cubicBezTo>
                <a:cubicBezTo>
                  <a:pt x="5326486" y="2573557"/>
                  <a:pt x="5323768" y="2568122"/>
                  <a:pt x="5326486" y="2565405"/>
                </a:cubicBezTo>
                <a:cubicBezTo>
                  <a:pt x="5329204" y="2570840"/>
                  <a:pt x="5334639" y="2570840"/>
                  <a:pt x="5334639" y="2578993"/>
                </a:cubicBezTo>
                <a:cubicBezTo>
                  <a:pt x="5337356" y="2562687"/>
                  <a:pt x="5353662" y="2554534"/>
                  <a:pt x="5353662" y="2538229"/>
                </a:cubicBezTo>
                <a:cubicBezTo>
                  <a:pt x="5342792" y="2546382"/>
                  <a:pt x="5342792" y="2530076"/>
                  <a:pt x="5340074" y="2524641"/>
                </a:cubicBezTo>
                <a:close/>
                <a:moveTo>
                  <a:pt x="4282930" y="2519207"/>
                </a:moveTo>
                <a:cubicBezTo>
                  <a:pt x="4280212" y="2530077"/>
                  <a:pt x="4277494" y="2532795"/>
                  <a:pt x="4269342" y="2527359"/>
                </a:cubicBezTo>
                <a:cubicBezTo>
                  <a:pt x="4272059" y="2521924"/>
                  <a:pt x="4274777" y="2519207"/>
                  <a:pt x="4282930" y="2519207"/>
                </a:cubicBezTo>
                <a:close/>
                <a:moveTo>
                  <a:pt x="315241" y="2500182"/>
                </a:moveTo>
                <a:cubicBezTo>
                  <a:pt x="279912" y="2513770"/>
                  <a:pt x="285347" y="2606170"/>
                  <a:pt x="334264" y="2600734"/>
                </a:cubicBezTo>
                <a:cubicBezTo>
                  <a:pt x="331546" y="2565405"/>
                  <a:pt x="309805" y="2532794"/>
                  <a:pt x="315241" y="2500182"/>
                </a:cubicBezTo>
                <a:close/>
                <a:moveTo>
                  <a:pt x="5122666" y="2481159"/>
                </a:moveTo>
                <a:cubicBezTo>
                  <a:pt x="5138972" y="2521923"/>
                  <a:pt x="5182453" y="2519206"/>
                  <a:pt x="5198759" y="2540946"/>
                </a:cubicBezTo>
                <a:cubicBezTo>
                  <a:pt x="5193324" y="2532794"/>
                  <a:pt x="5201476" y="2527358"/>
                  <a:pt x="5196041" y="2516488"/>
                </a:cubicBezTo>
                <a:cubicBezTo>
                  <a:pt x="5187888" y="2516488"/>
                  <a:pt x="5179736" y="2524641"/>
                  <a:pt x="5177018" y="2511053"/>
                </a:cubicBezTo>
                <a:cubicBezTo>
                  <a:pt x="5185171" y="2505618"/>
                  <a:pt x="5185171" y="2513770"/>
                  <a:pt x="5190606" y="2511053"/>
                </a:cubicBezTo>
                <a:cubicBezTo>
                  <a:pt x="5187888" y="2502900"/>
                  <a:pt x="5177018" y="2500182"/>
                  <a:pt x="5182453" y="2492030"/>
                </a:cubicBezTo>
                <a:cubicBezTo>
                  <a:pt x="5166148" y="2497465"/>
                  <a:pt x="5177018" y="2511053"/>
                  <a:pt x="5160712" y="2513770"/>
                </a:cubicBezTo>
                <a:cubicBezTo>
                  <a:pt x="5149842" y="2502900"/>
                  <a:pt x="5141689" y="2483877"/>
                  <a:pt x="5122666" y="2481159"/>
                </a:cubicBezTo>
                <a:close/>
                <a:moveTo>
                  <a:pt x="5330053" y="2479631"/>
                </a:moveTo>
                <a:cubicBezTo>
                  <a:pt x="5316804" y="2477083"/>
                  <a:pt x="5295913" y="2491350"/>
                  <a:pt x="5285722" y="2481159"/>
                </a:cubicBezTo>
                <a:cubicBezTo>
                  <a:pt x="5285722" y="2497465"/>
                  <a:pt x="5312898" y="2483877"/>
                  <a:pt x="5307463" y="2500182"/>
                </a:cubicBezTo>
                <a:cubicBezTo>
                  <a:pt x="5299310" y="2500182"/>
                  <a:pt x="5293875" y="2492030"/>
                  <a:pt x="5283004" y="2497465"/>
                </a:cubicBezTo>
                <a:cubicBezTo>
                  <a:pt x="5291157" y="2508335"/>
                  <a:pt x="5302028" y="2508335"/>
                  <a:pt x="5302028" y="2527358"/>
                </a:cubicBezTo>
                <a:cubicBezTo>
                  <a:pt x="5318333" y="2519206"/>
                  <a:pt x="5331921" y="2516488"/>
                  <a:pt x="5345509" y="2513770"/>
                </a:cubicBezTo>
                <a:cubicBezTo>
                  <a:pt x="5340074" y="2508335"/>
                  <a:pt x="5334639" y="2500182"/>
                  <a:pt x="5331921" y="2489312"/>
                </a:cubicBezTo>
                <a:cubicBezTo>
                  <a:pt x="5334639" y="2489312"/>
                  <a:pt x="5337356" y="2489312"/>
                  <a:pt x="5340074" y="2489312"/>
                </a:cubicBezTo>
                <a:cubicBezTo>
                  <a:pt x="5338036" y="2483198"/>
                  <a:pt x="5334469" y="2480481"/>
                  <a:pt x="5330053" y="2479631"/>
                </a:cubicBezTo>
                <a:close/>
                <a:moveTo>
                  <a:pt x="883218" y="2478443"/>
                </a:moveTo>
                <a:cubicBezTo>
                  <a:pt x="869630" y="2481159"/>
                  <a:pt x="872347" y="2492030"/>
                  <a:pt x="864195" y="2497465"/>
                </a:cubicBezTo>
                <a:cubicBezTo>
                  <a:pt x="864195" y="2494747"/>
                  <a:pt x="861477" y="2489312"/>
                  <a:pt x="861477" y="2483877"/>
                </a:cubicBezTo>
                <a:cubicBezTo>
                  <a:pt x="834301" y="2497465"/>
                  <a:pt x="826148" y="2524641"/>
                  <a:pt x="823431" y="2557252"/>
                </a:cubicBezTo>
                <a:cubicBezTo>
                  <a:pt x="842454" y="2549099"/>
                  <a:pt x="845172" y="2568122"/>
                  <a:pt x="864195" y="2559970"/>
                </a:cubicBezTo>
                <a:cubicBezTo>
                  <a:pt x="869630" y="2535511"/>
                  <a:pt x="877783" y="2516488"/>
                  <a:pt x="880500" y="2492030"/>
                </a:cubicBezTo>
                <a:cubicBezTo>
                  <a:pt x="907676" y="2489312"/>
                  <a:pt x="904959" y="2527358"/>
                  <a:pt x="932135" y="2527358"/>
                </a:cubicBezTo>
                <a:cubicBezTo>
                  <a:pt x="934852" y="2521923"/>
                  <a:pt x="937570" y="2516488"/>
                  <a:pt x="937570" y="2511053"/>
                </a:cubicBezTo>
                <a:cubicBezTo>
                  <a:pt x="918547" y="2497465"/>
                  <a:pt x="904959" y="2483877"/>
                  <a:pt x="883218" y="2478443"/>
                </a:cubicBezTo>
                <a:close/>
                <a:moveTo>
                  <a:pt x="5266699" y="2470290"/>
                </a:moveTo>
                <a:cubicBezTo>
                  <a:pt x="5261264" y="2494747"/>
                  <a:pt x="5223217" y="2505618"/>
                  <a:pt x="5239523" y="2535511"/>
                </a:cubicBezTo>
                <a:cubicBezTo>
                  <a:pt x="5253111" y="2530076"/>
                  <a:pt x="5258546" y="2524641"/>
                  <a:pt x="5272134" y="2519206"/>
                </a:cubicBezTo>
                <a:cubicBezTo>
                  <a:pt x="5269416" y="2502900"/>
                  <a:pt x="5285722" y="2483877"/>
                  <a:pt x="5266699" y="2470290"/>
                </a:cubicBezTo>
                <a:close/>
                <a:moveTo>
                  <a:pt x="5305425" y="2451266"/>
                </a:moveTo>
                <a:cubicBezTo>
                  <a:pt x="5297951" y="2450586"/>
                  <a:pt x="5288439" y="2453983"/>
                  <a:pt x="5283004" y="2462136"/>
                </a:cubicBezTo>
                <a:cubicBezTo>
                  <a:pt x="5291157" y="2459418"/>
                  <a:pt x="5296592" y="2467571"/>
                  <a:pt x="5302028" y="2475725"/>
                </a:cubicBezTo>
                <a:cubicBezTo>
                  <a:pt x="5318333" y="2473007"/>
                  <a:pt x="5329204" y="2464854"/>
                  <a:pt x="5329204" y="2453983"/>
                </a:cubicBezTo>
                <a:cubicBezTo>
                  <a:pt x="5321051" y="2456701"/>
                  <a:pt x="5323768" y="2462136"/>
                  <a:pt x="5315616" y="2464854"/>
                </a:cubicBezTo>
                <a:cubicBezTo>
                  <a:pt x="5318334" y="2456701"/>
                  <a:pt x="5312898" y="2451946"/>
                  <a:pt x="5305425" y="2451266"/>
                </a:cubicBezTo>
                <a:close/>
                <a:moveTo>
                  <a:pt x="1146825" y="2451266"/>
                </a:moveTo>
                <a:cubicBezTo>
                  <a:pt x="1144107" y="2456701"/>
                  <a:pt x="1141389" y="2462136"/>
                  <a:pt x="1138672" y="2467571"/>
                </a:cubicBezTo>
                <a:cubicBezTo>
                  <a:pt x="1144107" y="2464854"/>
                  <a:pt x="1149542" y="2459418"/>
                  <a:pt x="1154977" y="2456701"/>
                </a:cubicBezTo>
                <a:cubicBezTo>
                  <a:pt x="1152260" y="2453983"/>
                  <a:pt x="1149542" y="2453983"/>
                  <a:pt x="1146825" y="2451266"/>
                </a:cubicBezTo>
                <a:close/>
                <a:moveTo>
                  <a:pt x="1068014" y="2437679"/>
                </a:moveTo>
                <a:cubicBezTo>
                  <a:pt x="1059862" y="2445830"/>
                  <a:pt x="1046274" y="2456701"/>
                  <a:pt x="1054426" y="2475725"/>
                </a:cubicBezTo>
                <a:cubicBezTo>
                  <a:pt x="1048991" y="2475725"/>
                  <a:pt x="1046274" y="2475725"/>
                  <a:pt x="1040838" y="2475725"/>
                </a:cubicBezTo>
                <a:cubicBezTo>
                  <a:pt x="1051709" y="2478443"/>
                  <a:pt x="1062579" y="2481159"/>
                  <a:pt x="1073450" y="2486594"/>
                </a:cubicBezTo>
                <a:cubicBezTo>
                  <a:pt x="1076167" y="2483877"/>
                  <a:pt x="1076167" y="2483877"/>
                  <a:pt x="1078885" y="2483877"/>
                </a:cubicBezTo>
                <a:cubicBezTo>
                  <a:pt x="1081602" y="2486594"/>
                  <a:pt x="1081602" y="2486594"/>
                  <a:pt x="1084320" y="2489312"/>
                </a:cubicBezTo>
                <a:cubicBezTo>
                  <a:pt x="1097908" y="2492030"/>
                  <a:pt x="1111496" y="2497465"/>
                  <a:pt x="1125084" y="2505618"/>
                </a:cubicBezTo>
                <a:cubicBezTo>
                  <a:pt x="1125084" y="2502900"/>
                  <a:pt x="1125084" y="2500182"/>
                  <a:pt x="1125084" y="2497465"/>
                </a:cubicBezTo>
                <a:cubicBezTo>
                  <a:pt x="1122366" y="2494747"/>
                  <a:pt x="1119649" y="2492030"/>
                  <a:pt x="1116931" y="2489312"/>
                </a:cubicBezTo>
                <a:cubicBezTo>
                  <a:pt x="1119649" y="2486594"/>
                  <a:pt x="1119649" y="2486594"/>
                  <a:pt x="1122366" y="2483877"/>
                </a:cubicBezTo>
                <a:cubicBezTo>
                  <a:pt x="1119649" y="2478443"/>
                  <a:pt x="1116931" y="2475725"/>
                  <a:pt x="1114213" y="2470290"/>
                </a:cubicBezTo>
                <a:cubicBezTo>
                  <a:pt x="1097908" y="2464854"/>
                  <a:pt x="1070732" y="2478443"/>
                  <a:pt x="1065297" y="2456701"/>
                </a:cubicBezTo>
                <a:cubicBezTo>
                  <a:pt x="1062579" y="2448549"/>
                  <a:pt x="1065297" y="2443113"/>
                  <a:pt x="1068014" y="2437679"/>
                </a:cubicBezTo>
                <a:close/>
                <a:moveTo>
                  <a:pt x="972899" y="2437679"/>
                </a:moveTo>
                <a:cubicBezTo>
                  <a:pt x="970181" y="2448549"/>
                  <a:pt x="967463" y="2462136"/>
                  <a:pt x="970181" y="2475725"/>
                </a:cubicBezTo>
                <a:cubicBezTo>
                  <a:pt x="991922" y="2467571"/>
                  <a:pt x="1010945" y="2467571"/>
                  <a:pt x="1024533" y="2470290"/>
                </a:cubicBezTo>
                <a:cubicBezTo>
                  <a:pt x="1005510" y="2464854"/>
                  <a:pt x="991922" y="2445830"/>
                  <a:pt x="972899" y="2437679"/>
                </a:cubicBezTo>
                <a:close/>
                <a:moveTo>
                  <a:pt x="532648" y="2437679"/>
                </a:moveTo>
                <a:cubicBezTo>
                  <a:pt x="527213" y="2445830"/>
                  <a:pt x="535366" y="2448549"/>
                  <a:pt x="540801" y="2453983"/>
                </a:cubicBezTo>
                <a:cubicBezTo>
                  <a:pt x="529931" y="2459418"/>
                  <a:pt x="521778" y="2467571"/>
                  <a:pt x="524495" y="2483877"/>
                </a:cubicBezTo>
                <a:cubicBezTo>
                  <a:pt x="538083" y="2492030"/>
                  <a:pt x="546236" y="2478443"/>
                  <a:pt x="557107" y="2475725"/>
                </a:cubicBezTo>
                <a:cubicBezTo>
                  <a:pt x="559824" y="2492030"/>
                  <a:pt x="565259" y="2502900"/>
                  <a:pt x="576130" y="2505618"/>
                </a:cubicBezTo>
                <a:cubicBezTo>
                  <a:pt x="584283" y="2489312"/>
                  <a:pt x="589718" y="2451266"/>
                  <a:pt x="616894" y="2467571"/>
                </a:cubicBezTo>
                <a:cubicBezTo>
                  <a:pt x="616894" y="2456701"/>
                  <a:pt x="611458" y="2453983"/>
                  <a:pt x="608741" y="2445830"/>
                </a:cubicBezTo>
                <a:cubicBezTo>
                  <a:pt x="589718" y="2448549"/>
                  <a:pt x="570695" y="2451266"/>
                  <a:pt x="562542" y="2462136"/>
                </a:cubicBezTo>
                <a:cubicBezTo>
                  <a:pt x="554389" y="2453983"/>
                  <a:pt x="546236" y="2437679"/>
                  <a:pt x="532648" y="2437679"/>
                </a:cubicBezTo>
                <a:close/>
                <a:moveTo>
                  <a:pt x="4897701" y="2407955"/>
                </a:moveTo>
                <a:cubicBezTo>
                  <a:pt x="4893879" y="2408464"/>
                  <a:pt x="4892351" y="2416616"/>
                  <a:pt x="4886236" y="2418655"/>
                </a:cubicBezTo>
                <a:lnTo>
                  <a:pt x="4894389" y="2426807"/>
                </a:lnTo>
                <a:cubicBezTo>
                  <a:pt x="4899824" y="2421372"/>
                  <a:pt x="4905259" y="2415937"/>
                  <a:pt x="4902541" y="2410502"/>
                </a:cubicBezTo>
                <a:cubicBezTo>
                  <a:pt x="4900503" y="2408464"/>
                  <a:pt x="4898975" y="2407785"/>
                  <a:pt x="4897701" y="2407955"/>
                </a:cubicBezTo>
                <a:close/>
                <a:moveTo>
                  <a:pt x="5244958" y="2405067"/>
                </a:moveTo>
                <a:cubicBezTo>
                  <a:pt x="5234088" y="2410502"/>
                  <a:pt x="5225935" y="2413220"/>
                  <a:pt x="5215064" y="2418655"/>
                </a:cubicBezTo>
                <a:cubicBezTo>
                  <a:pt x="5217782" y="2426807"/>
                  <a:pt x="5223217" y="2437679"/>
                  <a:pt x="5225935" y="2445830"/>
                </a:cubicBezTo>
                <a:cubicBezTo>
                  <a:pt x="5217782" y="2448549"/>
                  <a:pt x="5223217" y="2453983"/>
                  <a:pt x="5217782" y="2456701"/>
                </a:cubicBezTo>
                <a:cubicBezTo>
                  <a:pt x="5209629" y="2451266"/>
                  <a:pt x="5217782" y="2437679"/>
                  <a:pt x="5209629" y="2437679"/>
                </a:cubicBezTo>
                <a:cubicBezTo>
                  <a:pt x="5206912" y="2453983"/>
                  <a:pt x="5177018" y="2459418"/>
                  <a:pt x="5185171" y="2478443"/>
                </a:cubicBezTo>
                <a:cubicBezTo>
                  <a:pt x="5196041" y="2475725"/>
                  <a:pt x="5206912" y="2464854"/>
                  <a:pt x="5212347" y="2475725"/>
                </a:cubicBezTo>
                <a:cubicBezTo>
                  <a:pt x="5206912" y="2483877"/>
                  <a:pt x="5198759" y="2470290"/>
                  <a:pt x="5185171" y="2481159"/>
                </a:cubicBezTo>
                <a:cubicBezTo>
                  <a:pt x="5190606" y="2492030"/>
                  <a:pt x="5193324" y="2497465"/>
                  <a:pt x="5198759" y="2502900"/>
                </a:cubicBezTo>
                <a:cubicBezTo>
                  <a:pt x="5225935" y="2494747"/>
                  <a:pt x="5212347" y="2473007"/>
                  <a:pt x="5231370" y="2459418"/>
                </a:cubicBezTo>
                <a:cubicBezTo>
                  <a:pt x="5236805" y="2467571"/>
                  <a:pt x="5231370" y="2473007"/>
                  <a:pt x="5234088" y="2481159"/>
                </a:cubicBezTo>
                <a:cubicBezTo>
                  <a:pt x="5244958" y="2478443"/>
                  <a:pt x="5242240" y="2473007"/>
                  <a:pt x="5250393" y="2470290"/>
                </a:cubicBezTo>
                <a:cubicBezTo>
                  <a:pt x="5250393" y="2459418"/>
                  <a:pt x="5234088" y="2440395"/>
                  <a:pt x="5250393" y="2434961"/>
                </a:cubicBezTo>
                <a:cubicBezTo>
                  <a:pt x="5261264" y="2440395"/>
                  <a:pt x="5250393" y="2448549"/>
                  <a:pt x="5258546" y="2459418"/>
                </a:cubicBezTo>
                <a:cubicBezTo>
                  <a:pt x="5285722" y="2445830"/>
                  <a:pt x="5239523" y="2426807"/>
                  <a:pt x="5244958" y="2405067"/>
                </a:cubicBezTo>
                <a:close/>
                <a:moveTo>
                  <a:pt x="475579" y="2405067"/>
                </a:moveTo>
                <a:cubicBezTo>
                  <a:pt x="472861" y="2434961"/>
                  <a:pt x="475579" y="2475725"/>
                  <a:pt x="505472" y="2475725"/>
                </a:cubicBezTo>
                <a:cubicBezTo>
                  <a:pt x="497320" y="2440395"/>
                  <a:pt x="538083" y="2443113"/>
                  <a:pt x="532648" y="2410502"/>
                </a:cubicBezTo>
                <a:cubicBezTo>
                  <a:pt x="502755" y="2424090"/>
                  <a:pt x="497320" y="2402349"/>
                  <a:pt x="475579" y="2405067"/>
                </a:cubicBezTo>
                <a:close/>
                <a:moveTo>
                  <a:pt x="5111796" y="2383327"/>
                </a:moveTo>
                <a:cubicBezTo>
                  <a:pt x="5109078" y="2394197"/>
                  <a:pt x="5109078" y="2410502"/>
                  <a:pt x="5092773" y="2405067"/>
                </a:cubicBezTo>
                <a:cubicBezTo>
                  <a:pt x="5095490" y="2418655"/>
                  <a:pt x="5109078" y="2410502"/>
                  <a:pt x="5117231" y="2410502"/>
                </a:cubicBezTo>
                <a:cubicBezTo>
                  <a:pt x="5106361" y="2396914"/>
                  <a:pt x="5125384" y="2394197"/>
                  <a:pt x="5119949" y="2383327"/>
                </a:cubicBezTo>
                <a:cubicBezTo>
                  <a:pt x="5117231" y="2383327"/>
                  <a:pt x="5114513" y="2383327"/>
                  <a:pt x="5111796" y="2383327"/>
                </a:cubicBezTo>
                <a:close/>
                <a:moveTo>
                  <a:pt x="4867213" y="2372456"/>
                </a:moveTo>
                <a:lnTo>
                  <a:pt x="4853625" y="2386044"/>
                </a:lnTo>
                <a:lnTo>
                  <a:pt x="4861777" y="2386044"/>
                </a:lnTo>
                <a:cubicBezTo>
                  <a:pt x="4864495" y="2383327"/>
                  <a:pt x="4867213" y="2377891"/>
                  <a:pt x="4867213" y="2372456"/>
                </a:cubicBezTo>
                <a:close/>
                <a:moveTo>
                  <a:pt x="4994939" y="2367020"/>
                </a:moveTo>
                <a:cubicBezTo>
                  <a:pt x="5022115" y="2407784"/>
                  <a:pt x="5057444" y="2451266"/>
                  <a:pt x="5092773" y="2459418"/>
                </a:cubicBezTo>
                <a:cubicBezTo>
                  <a:pt x="5081902" y="2448549"/>
                  <a:pt x="5060162" y="2432244"/>
                  <a:pt x="5071032" y="2413220"/>
                </a:cubicBezTo>
                <a:cubicBezTo>
                  <a:pt x="5062879" y="2415937"/>
                  <a:pt x="5054726" y="2418655"/>
                  <a:pt x="5049291" y="2415937"/>
                </a:cubicBezTo>
                <a:cubicBezTo>
                  <a:pt x="5057444" y="2413220"/>
                  <a:pt x="5054726" y="2407784"/>
                  <a:pt x="5060162" y="2405067"/>
                </a:cubicBezTo>
                <a:cubicBezTo>
                  <a:pt x="5054726" y="2396914"/>
                  <a:pt x="5046574" y="2388762"/>
                  <a:pt x="5041138" y="2372456"/>
                </a:cubicBezTo>
                <a:cubicBezTo>
                  <a:pt x="5027550" y="2367020"/>
                  <a:pt x="5011245" y="2369738"/>
                  <a:pt x="4994939" y="2367020"/>
                </a:cubicBezTo>
                <a:close/>
                <a:moveTo>
                  <a:pt x="904959" y="2364303"/>
                </a:moveTo>
                <a:cubicBezTo>
                  <a:pt x="902241" y="2383327"/>
                  <a:pt x="899523" y="2410502"/>
                  <a:pt x="918547" y="2415937"/>
                </a:cubicBezTo>
                <a:cubicBezTo>
                  <a:pt x="921264" y="2402349"/>
                  <a:pt x="932135" y="2391479"/>
                  <a:pt x="937570" y="2380608"/>
                </a:cubicBezTo>
                <a:cubicBezTo>
                  <a:pt x="926699" y="2377891"/>
                  <a:pt x="915829" y="2375173"/>
                  <a:pt x="904959" y="2377891"/>
                </a:cubicBezTo>
                <a:cubicBezTo>
                  <a:pt x="907676" y="2372456"/>
                  <a:pt x="907676" y="2369738"/>
                  <a:pt x="904959" y="2364303"/>
                </a:cubicBezTo>
                <a:close/>
                <a:moveTo>
                  <a:pt x="638634" y="2361585"/>
                </a:moveTo>
                <a:cubicBezTo>
                  <a:pt x="641352" y="2394197"/>
                  <a:pt x="654940" y="2405067"/>
                  <a:pt x="676681" y="2410502"/>
                </a:cubicBezTo>
                <a:cubicBezTo>
                  <a:pt x="676681" y="2421372"/>
                  <a:pt x="652222" y="2418655"/>
                  <a:pt x="652222" y="2432244"/>
                </a:cubicBezTo>
                <a:cubicBezTo>
                  <a:pt x="665810" y="2429526"/>
                  <a:pt x="673963" y="2434961"/>
                  <a:pt x="679398" y="2445830"/>
                </a:cubicBezTo>
                <a:cubicBezTo>
                  <a:pt x="676681" y="2462136"/>
                  <a:pt x="673963" y="2489312"/>
                  <a:pt x="679398" y="2502900"/>
                </a:cubicBezTo>
                <a:cubicBezTo>
                  <a:pt x="671246" y="2494747"/>
                  <a:pt x="652222" y="2502900"/>
                  <a:pt x="649505" y="2511053"/>
                </a:cubicBezTo>
                <a:cubicBezTo>
                  <a:pt x="654940" y="2532794"/>
                  <a:pt x="676681" y="2546382"/>
                  <a:pt x="673963" y="2559970"/>
                </a:cubicBezTo>
                <a:cubicBezTo>
                  <a:pt x="668528" y="2557252"/>
                  <a:pt x="649505" y="2551817"/>
                  <a:pt x="649505" y="2565405"/>
                </a:cubicBezTo>
                <a:cubicBezTo>
                  <a:pt x="676681" y="2570840"/>
                  <a:pt x="652222" y="2598016"/>
                  <a:pt x="654940" y="2614322"/>
                </a:cubicBezTo>
                <a:cubicBezTo>
                  <a:pt x="673963" y="2608887"/>
                  <a:pt x="671246" y="2584429"/>
                  <a:pt x="690269" y="2573557"/>
                </a:cubicBezTo>
                <a:cubicBezTo>
                  <a:pt x="714727" y="2562687"/>
                  <a:pt x="739185" y="2570840"/>
                  <a:pt x="763644" y="2570840"/>
                </a:cubicBezTo>
                <a:cubicBezTo>
                  <a:pt x="774514" y="2559970"/>
                  <a:pt x="774514" y="2559970"/>
                  <a:pt x="793537" y="2562687"/>
                </a:cubicBezTo>
                <a:cubicBezTo>
                  <a:pt x="809843" y="2546382"/>
                  <a:pt x="812560" y="2521923"/>
                  <a:pt x="831584" y="2508335"/>
                </a:cubicBezTo>
                <a:cubicBezTo>
                  <a:pt x="823431" y="2489312"/>
                  <a:pt x="817996" y="2464854"/>
                  <a:pt x="798972" y="2462136"/>
                </a:cubicBezTo>
                <a:cubicBezTo>
                  <a:pt x="801690" y="2483877"/>
                  <a:pt x="826148" y="2513770"/>
                  <a:pt x="796255" y="2530076"/>
                </a:cubicBezTo>
                <a:cubicBezTo>
                  <a:pt x="788102" y="2511053"/>
                  <a:pt x="777232" y="2500182"/>
                  <a:pt x="771797" y="2481159"/>
                </a:cubicBezTo>
                <a:cubicBezTo>
                  <a:pt x="760926" y="2486594"/>
                  <a:pt x="752773" y="2492030"/>
                  <a:pt x="744621" y="2497465"/>
                </a:cubicBezTo>
                <a:cubicBezTo>
                  <a:pt x="741903" y="2478443"/>
                  <a:pt x="733750" y="2470290"/>
                  <a:pt x="720162" y="2464854"/>
                </a:cubicBezTo>
                <a:cubicBezTo>
                  <a:pt x="722880" y="2483877"/>
                  <a:pt x="725597" y="2500182"/>
                  <a:pt x="728315" y="2516488"/>
                </a:cubicBezTo>
                <a:cubicBezTo>
                  <a:pt x="720162" y="2516488"/>
                  <a:pt x="717445" y="2494747"/>
                  <a:pt x="709292" y="2508335"/>
                </a:cubicBezTo>
                <a:cubicBezTo>
                  <a:pt x="701139" y="2521923"/>
                  <a:pt x="701139" y="2540946"/>
                  <a:pt x="682116" y="2543664"/>
                </a:cubicBezTo>
                <a:cubicBezTo>
                  <a:pt x="687551" y="2505618"/>
                  <a:pt x="706574" y="2478443"/>
                  <a:pt x="709292" y="2437679"/>
                </a:cubicBezTo>
                <a:cubicBezTo>
                  <a:pt x="695704" y="2437679"/>
                  <a:pt x="684834" y="2432244"/>
                  <a:pt x="679398" y="2421372"/>
                </a:cubicBezTo>
                <a:cubicBezTo>
                  <a:pt x="692986" y="2402349"/>
                  <a:pt x="665810" y="2391479"/>
                  <a:pt x="679398" y="2364303"/>
                </a:cubicBezTo>
                <a:cubicBezTo>
                  <a:pt x="660375" y="2369738"/>
                  <a:pt x="649505" y="2367020"/>
                  <a:pt x="638634" y="2361585"/>
                </a:cubicBezTo>
                <a:close/>
                <a:moveTo>
                  <a:pt x="4965046" y="2334409"/>
                </a:moveTo>
                <a:cubicBezTo>
                  <a:pt x="4962328" y="2339844"/>
                  <a:pt x="4959611" y="2345280"/>
                  <a:pt x="4956893" y="2350715"/>
                </a:cubicBezTo>
                <a:cubicBezTo>
                  <a:pt x="4954176" y="2347997"/>
                  <a:pt x="4951458" y="2342562"/>
                  <a:pt x="4943305" y="2347997"/>
                </a:cubicBezTo>
                <a:cubicBezTo>
                  <a:pt x="4948740" y="2361585"/>
                  <a:pt x="4962328" y="2358868"/>
                  <a:pt x="4978634" y="2347997"/>
                </a:cubicBezTo>
                <a:cubicBezTo>
                  <a:pt x="4973199" y="2342562"/>
                  <a:pt x="4973199" y="2331692"/>
                  <a:pt x="4965046" y="2334409"/>
                </a:cubicBezTo>
                <a:close/>
                <a:moveTo>
                  <a:pt x="5011245" y="2328975"/>
                </a:moveTo>
                <a:cubicBezTo>
                  <a:pt x="5000375" y="2337127"/>
                  <a:pt x="4992222" y="2326256"/>
                  <a:pt x="4978634" y="2331692"/>
                </a:cubicBezTo>
                <a:cubicBezTo>
                  <a:pt x="4981351" y="2339844"/>
                  <a:pt x="4986787" y="2350715"/>
                  <a:pt x="4989504" y="2358868"/>
                </a:cubicBezTo>
                <a:cubicBezTo>
                  <a:pt x="5000375" y="2350715"/>
                  <a:pt x="5011245" y="2342562"/>
                  <a:pt x="5011245" y="2328975"/>
                </a:cubicBezTo>
                <a:close/>
                <a:moveTo>
                  <a:pt x="486449" y="2326256"/>
                </a:moveTo>
                <a:cubicBezTo>
                  <a:pt x="472861" y="2323539"/>
                  <a:pt x="472861" y="2334409"/>
                  <a:pt x="467426" y="2339844"/>
                </a:cubicBezTo>
                <a:cubicBezTo>
                  <a:pt x="442968" y="2318105"/>
                  <a:pt x="410357" y="2377891"/>
                  <a:pt x="388616" y="2342562"/>
                </a:cubicBezTo>
                <a:cubicBezTo>
                  <a:pt x="372310" y="2350715"/>
                  <a:pt x="369593" y="2369738"/>
                  <a:pt x="375028" y="2394197"/>
                </a:cubicBezTo>
                <a:cubicBezTo>
                  <a:pt x="429380" y="2405067"/>
                  <a:pt x="491884" y="2377891"/>
                  <a:pt x="486449" y="2326256"/>
                </a:cubicBezTo>
                <a:close/>
                <a:moveTo>
                  <a:pt x="5225935" y="2312669"/>
                </a:moveTo>
                <a:cubicBezTo>
                  <a:pt x="5193324" y="2323539"/>
                  <a:pt x="5196041" y="2350715"/>
                  <a:pt x="5193324" y="2372456"/>
                </a:cubicBezTo>
                <a:cubicBezTo>
                  <a:pt x="5193324" y="2369738"/>
                  <a:pt x="5190606" y="2367020"/>
                  <a:pt x="5187888" y="2367020"/>
                </a:cubicBezTo>
                <a:cubicBezTo>
                  <a:pt x="5185171" y="2375173"/>
                  <a:pt x="5185171" y="2383327"/>
                  <a:pt x="5179736" y="2388762"/>
                </a:cubicBezTo>
                <a:cubicBezTo>
                  <a:pt x="5171583" y="2391479"/>
                  <a:pt x="5171583" y="2380608"/>
                  <a:pt x="5163430" y="2383327"/>
                </a:cubicBezTo>
                <a:cubicBezTo>
                  <a:pt x="5166148" y="2405067"/>
                  <a:pt x="5152560" y="2421372"/>
                  <a:pt x="5130819" y="2434961"/>
                </a:cubicBezTo>
                <a:cubicBezTo>
                  <a:pt x="5125384" y="2456701"/>
                  <a:pt x="5136254" y="2464854"/>
                  <a:pt x="5160712" y="2462136"/>
                </a:cubicBezTo>
                <a:cubicBezTo>
                  <a:pt x="5198759" y="2437679"/>
                  <a:pt x="5201476" y="2391479"/>
                  <a:pt x="5236805" y="2372456"/>
                </a:cubicBezTo>
                <a:cubicBezTo>
                  <a:pt x="5223217" y="2350715"/>
                  <a:pt x="5255828" y="2323539"/>
                  <a:pt x="5225935" y="2312669"/>
                </a:cubicBezTo>
                <a:close/>
                <a:moveTo>
                  <a:pt x="5160712" y="2301799"/>
                </a:moveTo>
                <a:cubicBezTo>
                  <a:pt x="5138972" y="2326256"/>
                  <a:pt x="5174300" y="2353432"/>
                  <a:pt x="5163430" y="2375173"/>
                </a:cubicBezTo>
                <a:cubicBezTo>
                  <a:pt x="5166148" y="2369738"/>
                  <a:pt x="5174300" y="2364303"/>
                  <a:pt x="5179736" y="2358868"/>
                </a:cubicBezTo>
                <a:cubicBezTo>
                  <a:pt x="5179736" y="2353432"/>
                  <a:pt x="5174300" y="2345280"/>
                  <a:pt x="5177018" y="2339844"/>
                </a:cubicBezTo>
                <a:cubicBezTo>
                  <a:pt x="5201476" y="2347997"/>
                  <a:pt x="5163430" y="2318105"/>
                  <a:pt x="5160712" y="2301799"/>
                </a:cubicBezTo>
                <a:close/>
                <a:moveTo>
                  <a:pt x="4997657" y="2277341"/>
                </a:moveTo>
                <a:cubicBezTo>
                  <a:pt x="5000375" y="2288210"/>
                  <a:pt x="4986787" y="2293645"/>
                  <a:pt x="4994939" y="2307234"/>
                </a:cubicBezTo>
                <a:cubicBezTo>
                  <a:pt x="5016680" y="2304516"/>
                  <a:pt x="5019398" y="2271904"/>
                  <a:pt x="4997657" y="2277341"/>
                </a:cubicBezTo>
                <a:close/>
                <a:moveTo>
                  <a:pt x="552648" y="2277086"/>
                </a:moveTo>
                <a:cubicBezTo>
                  <a:pt x="538253" y="2280398"/>
                  <a:pt x="532648" y="2305876"/>
                  <a:pt x="516343" y="2309952"/>
                </a:cubicBezTo>
                <a:cubicBezTo>
                  <a:pt x="538083" y="2342562"/>
                  <a:pt x="519060" y="2369738"/>
                  <a:pt x="508190" y="2391479"/>
                </a:cubicBezTo>
                <a:cubicBezTo>
                  <a:pt x="521778" y="2396914"/>
                  <a:pt x="535366" y="2399632"/>
                  <a:pt x="557107" y="2394197"/>
                </a:cubicBezTo>
                <a:cubicBezTo>
                  <a:pt x="559824" y="2350715"/>
                  <a:pt x="587000" y="2331692"/>
                  <a:pt x="570695" y="2282776"/>
                </a:cubicBezTo>
                <a:cubicBezTo>
                  <a:pt x="563221" y="2277341"/>
                  <a:pt x="557446" y="2275982"/>
                  <a:pt x="552648" y="2277086"/>
                </a:cubicBezTo>
                <a:close/>
                <a:moveTo>
                  <a:pt x="5052009" y="2274623"/>
                </a:moveTo>
                <a:cubicBezTo>
                  <a:pt x="5038421" y="2285492"/>
                  <a:pt x="5027550" y="2307234"/>
                  <a:pt x="5041138" y="2320822"/>
                </a:cubicBezTo>
                <a:cubicBezTo>
                  <a:pt x="5022115" y="2328975"/>
                  <a:pt x="5030268" y="2345280"/>
                  <a:pt x="5005810" y="2350715"/>
                </a:cubicBezTo>
                <a:cubicBezTo>
                  <a:pt x="5005810" y="2367020"/>
                  <a:pt x="5027550" y="2372456"/>
                  <a:pt x="5030268" y="2356150"/>
                </a:cubicBezTo>
                <a:cubicBezTo>
                  <a:pt x="5024833" y="2356150"/>
                  <a:pt x="5016680" y="2358868"/>
                  <a:pt x="5016680" y="2350715"/>
                </a:cubicBezTo>
                <a:cubicBezTo>
                  <a:pt x="5030268" y="2350715"/>
                  <a:pt x="5038421" y="2334409"/>
                  <a:pt x="5043856" y="2337127"/>
                </a:cubicBezTo>
                <a:cubicBezTo>
                  <a:pt x="5041138" y="2347997"/>
                  <a:pt x="5068314" y="2342562"/>
                  <a:pt x="5062879" y="2356150"/>
                </a:cubicBezTo>
                <a:cubicBezTo>
                  <a:pt x="5057444" y="2358868"/>
                  <a:pt x="5057444" y="2350715"/>
                  <a:pt x="5052009" y="2353432"/>
                </a:cubicBezTo>
                <a:cubicBezTo>
                  <a:pt x="5054726" y="2358868"/>
                  <a:pt x="5054726" y="2364303"/>
                  <a:pt x="5046574" y="2367020"/>
                </a:cubicBezTo>
                <a:cubicBezTo>
                  <a:pt x="5052009" y="2375173"/>
                  <a:pt x="5057444" y="2383327"/>
                  <a:pt x="5065597" y="2386044"/>
                </a:cubicBezTo>
                <a:cubicBezTo>
                  <a:pt x="5076467" y="2375173"/>
                  <a:pt x="5084620" y="2356150"/>
                  <a:pt x="5106361" y="2356150"/>
                </a:cubicBezTo>
                <a:cubicBezTo>
                  <a:pt x="5103643" y="2318105"/>
                  <a:pt x="5068314" y="2307234"/>
                  <a:pt x="5043856" y="2299081"/>
                </a:cubicBezTo>
                <a:cubicBezTo>
                  <a:pt x="5052009" y="2296363"/>
                  <a:pt x="5046574" y="2290928"/>
                  <a:pt x="5052009" y="2288210"/>
                </a:cubicBezTo>
                <a:cubicBezTo>
                  <a:pt x="5062879" y="2293645"/>
                  <a:pt x="5068314" y="2307234"/>
                  <a:pt x="5084620" y="2301799"/>
                </a:cubicBezTo>
                <a:cubicBezTo>
                  <a:pt x="5081902" y="2288210"/>
                  <a:pt x="5062879" y="2280058"/>
                  <a:pt x="5052009" y="2274623"/>
                </a:cubicBezTo>
                <a:close/>
                <a:moveTo>
                  <a:pt x="4943305" y="2261035"/>
                </a:moveTo>
                <a:lnTo>
                  <a:pt x="4943305" y="2263752"/>
                </a:lnTo>
                <a:lnTo>
                  <a:pt x="4946023" y="2277341"/>
                </a:lnTo>
                <a:cubicBezTo>
                  <a:pt x="4948740" y="2271904"/>
                  <a:pt x="4951458" y="2266470"/>
                  <a:pt x="4946023" y="2261035"/>
                </a:cubicBezTo>
                <a:cubicBezTo>
                  <a:pt x="4946023" y="2261035"/>
                  <a:pt x="4943305" y="2261035"/>
                  <a:pt x="4943305" y="2261035"/>
                </a:cubicBezTo>
                <a:close/>
                <a:moveTo>
                  <a:pt x="444623" y="2250844"/>
                </a:moveTo>
                <a:cubicBezTo>
                  <a:pt x="437702" y="2250165"/>
                  <a:pt x="431418" y="2251522"/>
                  <a:pt x="426662" y="2255600"/>
                </a:cubicBezTo>
                <a:cubicBezTo>
                  <a:pt x="445685" y="2274623"/>
                  <a:pt x="464708" y="2296363"/>
                  <a:pt x="500037" y="2293645"/>
                </a:cubicBezTo>
                <a:cubicBezTo>
                  <a:pt x="491884" y="2273263"/>
                  <a:pt x="465388" y="2252882"/>
                  <a:pt x="444623" y="2250844"/>
                </a:cubicBezTo>
                <a:close/>
                <a:moveTo>
                  <a:pt x="899523" y="2244730"/>
                </a:moveTo>
                <a:cubicBezTo>
                  <a:pt x="915829" y="2288210"/>
                  <a:pt x="880500" y="2309952"/>
                  <a:pt x="869630" y="2320822"/>
                </a:cubicBezTo>
                <a:cubicBezTo>
                  <a:pt x="875065" y="2299081"/>
                  <a:pt x="885935" y="2277341"/>
                  <a:pt x="885935" y="2252882"/>
                </a:cubicBezTo>
                <a:cubicBezTo>
                  <a:pt x="869630" y="2250165"/>
                  <a:pt x="861477" y="2258317"/>
                  <a:pt x="845172" y="2263752"/>
                </a:cubicBezTo>
                <a:cubicBezTo>
                  <a:pt x="847889" y="2282776"/>
                  <a:pt x="839736" y="2296363"/>
                  <a:pt x="823431" y="2301799"/>
                </a:cubicBezTo>
                <a:cubicBezTo>
                  <a:pt x="807125" y="2299081"/>
                  <a:pt x="798972" y="2280058"/>
                  <a:pt x="774514" y="2288210"/>
                </a:cubicBezTo>
                <a:cubicBezTo>
                  <a:pt x="782667" y="2320822"/>
                  <a:pt x="839736" y="2337127"/>
                  <a:pt x="796255" y="2369738"/>
                </a:cubicBezTo>
                <a:cubicBezTo>
                  <a:pt x="769079" y="2350715"/>
                  <a:pt x="774514" y="2282776"/>
                  <a:pt x="733750" y="2280058"/>
                </a:cubicBezTo>
                <a:cubicBezTo>
                  <a:pt x="733750" y="2301799"/>
                  <a:pt x="755491" y="2315387"/>
                  <a:pt x="750056" y="2328975"/>
                </a:cubicBezTo>
                <a:cubicBezTo>
                  <a:pt x="736468" y="2331692"/>
                  <a:pt x="744621" y="2301799"/>
                  <a:pt x="731033" y="2307234"/>
                </a:cubicBezTo>
                <a:cubicBezTo>
                  <a:pt x="712009" y="2309952"/>
                  <a:pt x="722880" y="2331692"/>
                  <a:pt x="692986" y="2328975"/>
                </a:cubicBezTo>
                <a:cubicBezTo>
                  <a:pt x="695704" y="2369738"/>
                  <a:pt x="725597" y="2388762"/>
                  <a:pt x="760926" y="2369738"/>
                </a:cubicBezTo>
                <a:cubicBezTo>
                  <a:pt x="793537" y="2375173"/>
                  <a:pt x="801690" y="2413220"/>
                  <a:pt x="823431" y="2429526"/>
                </a:cubicBezTo>
                <a:cubicBezTo>
                  <a:pt x="828866" y="2421372"/>
                  <a:pt x="828866" y="2410502"/>
                  <a:pt x="834301" y="2405067"/>
                </a:cubicBezTo>
                <a:cubicBezTo>
                  <a:pt x="847889" y="2421372"/>
                  <a:pt x="834301" y="2453983"/>
                  <a:pt x="858760" y="2453983"/>
                </a:cubicBezTo>
                <a:cubicBezTo>
                  <a:pt x="856042" y="2443113"/>
                  <a:pt x="856042" y="2432244"/>
                  <a:pt x="861477" y="2426807"/>
                </a:cubicBezTo>
                <a:cubicBezTo>
                  <a:pt x="866912" y="2437679"/>
                  <a:pt x="875065" y="2440395"/>
                  <a:pt x="885935" y="2437679"/>
                </a:cubicBezTo>
                <a:cubicBezTo>
                  <a:pt x="894088" y="2399632"/>
                  <a:pt x="869630" y="2334409"/>
                  <a:pt x="904959" y="2318105"/>
                </a:cubicBezTo>
                <a:cubicBezTo>
                  <a:pt x="918547" y="2312669"/>
                  <a:pt x="929417" y="2312669"/>
                  <a:pt x="937570" y="2315387"/>
                </a:cubicBezTo>
                <a:cubicBezTo>
                  <a:pt x="934852" y="2312669"/>
                  <a:pt x="929417" y="2307234"/>
                  <a:pt x="932135" y="2299081"/>
                </a:cubicBezTo>
                <a:cubicBezTo>
                  <a:pt x="934852" y="2296363"/>
                  <a:pt x="937570" y="2293645"/>
                  <a:pt x="943005" y="2293645"/>
                </a:cubicBezTo>
                <a:cubicBezTo>
                  <a:pt x="929417" y="2277341"/>
                  <a:pt x="915829" y="2258317"/>
                  <a:pt x="899523" y="2244730"/>
                </a:cubicBezTo>
                <a:close/>
                <a:moveTo>
                  <a:pt x="5041138" y="2233858"/>
                </a:moveTo>
                <a:cubicBezTo>
                  <a:pt x="5024833" y="2242012"/>
                  <a:pt x="5024833" y="2255600"/>
                  <a:pt x="5005810" y="2263752"/>
                </a:cubicBezTo>
                <a:cubicBezTo>
                  <a:pt x="5008527" y="2280058"/>
                  <a:pt x="5022115" y="2280058"/>
                  <a:pt x="5035703" y="2271904"/>
                </a:cubicBezTo>
                <a:cubicBezTo>
                  <a:pt x="5022115" y="2252882"/>
                  <a:pt x="5049291" y="2247447"/>
                  <a:pt x="5041138" y="2233858"/>
                </a:cubicBezTo>
                <a:close/>
                <a:moveTo>
                  <a:pt x="4943305" y="2231141"/>
                </a:moveTo>
                <a:cubicBezTo>
                  <a:pt x="4940588" y="2239293"/>
                  <a:pt x="4940588" y="2236577"/>
                  <a:pt x="4929717" y="2250165"/>
                </a:cubicBezTo>
                <a:lnTo>
                  <a:pt x="4943305" y="2250165"/>
                </a:lnTo>
                <a:cubicBezTo>
                  <a:pt x="4948740" y="2247447"/>
                  <a:pt x="4951458" y="2242012"/>
                  <a:pt x="4948740" y="2236577"/>
                </a:cubicBezTo>
                <a:cubicBezTo>
                  <a:pt x="4946023" y="2233858"/>
                  <a:pt x="4946023" y="2233858"/>
                  <a:pt x="4943305" y="2231141"/>
                </a:cubicBezTo>
                <a:close/>
                <a:moveTo>
                  <a:pt x="663093" y="2231141"/>
                </a:moveTo>
                <a:cubicBezTo>
                  <a:pt x="649505" y="2242012"/>
                  <a:pt x="614176" y="2236577"/>
                  <a:pt x="606023" y="2252882"/>
                </a:cubicBezTo>
                <a:cubicBezTo>
                  <a:pt x="608741" y="2261035"/>
                  <a:pt x="608741" y="2271904"/>
                  <a:pt x="619611" y="2269187"/>
                </a:cubicBezTo>
                <a:cubicBezTo>
                  <a:pt x="616894" y="2258317"/>
                  <a:pt x="611458" y="2244730"/>
                  <a:pt x="625046" y="2244730"/>
                </a:cubicBezTo>
                <a:cubicBezTo>
                  <a:pt x="630482" y="2269187"/>
                  <a:pt x="660375" y="2277341"/>
                  <a:pt x="652222" y="2307234"/>
                </a:cubicBezTo>
                <a:cubicBezTo>
                  <a:pt x="641352" y="2315387"/>
                  <a:pt x="641352" y="2285492"/>
                  <a:pt x="635917" y="2301799"/>
                </a:cubicBezTo>
                <a:cubicBezTo>
                  <a:pt x="644070" y="2307234"/>
                  <a:pt x="646787" y="2318105"/>
                  <a:pt x="657658" y="2318105"/>
                </a:cubicBezTo>
                <a:cubicBezTo>
                  <a:pt x="668528" y="2296363"/>
                  <a:pt x="671246" y="2266470"/>
                  <a:pt x="663093" y="2231141"/>
                </a:cubicBezTo>
                <a:close/>
                <a:moveTo>
                  <a:pt x="5190606" y="2225705"/>
                </a:moveTo>
                <a:cubicBezTo>
                  <a:pt x="5177018" y="2231141"/>
                  <a:pt x="5174300" y="2242012"/>
                  <a:pt x="5166148" y="2252882"/>
                </a:cubicBezTo>
                <a:cubicBezTo>
                  <a:pt x="5171583" y="2252882"/>
                  <a:pt x="5177018" y="2252882"/>
                  <a:pt x="5182453" y="2255600"/>
                </a:cubicBezTo>
                <a:cubicBezTo>
                  <a:pt x="5171583" y="2266470"/>
                  <a:pt x="5196041" y="2269187"/>
                  <a:pt x="5190606" y="2282776"/>
                </a:cubicBezTo>
                <a:cubicBezTo>
                  <a:pt x="5171583" y="2293645"/>
                  <a:pt x="5185171" y="2258317"/>
                  <a:pt x="5168865" y="2263752"/>
                </a:cubicBezTo>
                <a:cubicBezTo>
                  <a:pt x="5160712" y="2277341"/>
                  <a:pt x="5174300" y="2296363"/>
                  <a:pt x="5182453" y="2315387"/>
                </a:cubicBezTo>
                <a:cubicBezTo>
                  <a:pt x="5196041" y="2296363"/>
                  <a:pt x="5212347" y="2304516"/>
                  <a:pt x="5234088" y="2296363"/>
                </a:cubicBezTo>
                <a:cubicBezTo>
                  <a:pt x="5231370" y="2280058"/>
                  <a:pt x="5244958" y="2269187"/>
                  <a:pt x="5239523" y="2252882"/>
                </a:cubicBezTo>
                <a:cubicBezTo>
                  <a:pt x="5236805" y="2250165"/>
                  <a:pt x="5231370" y="2252882"/>
                  <a:pt x="5225935" y="2255600"/>
                </a:cubicBezTo>
                <a:cubicBezTo>
                  <a:pt x="5220500" y="2263752"/>
                  <a:pt x="5234088" y="2280058"/>
                  <a:pt x="5231370" y="2288210"/>
                </a:cubicBezTo>
                <a:cubicBezTo>
                  <a:pt x="5228652" y="2290928"/>
                  <a:pt x="5223217" y="2293645"/>
                  <a:pt x="5220500" y="2290928"/>
                </a:cubicBezTo>
                <a:cubicBezTo>
                  <a:pt x="5217782" y="2274623"/>
                  <a:pt x="5206912" y="2255600"/>
                  <a:pt x="5193324" y="2252882"/>
                </a:cubicBezTo>
                <a:cubicBezTo>
                  <a:pt x="5198759" y="2250165"/>
                  <a:pt x="5201476" y="2250165"/>
                  <a:pt x="5206912" y="2247447"/>
                </a:cubicBezTo>
                <a:cubicBezTo>
                  <a:pt x="5204194" y="2233858"/>
                  <a:pt x="5193324" y="2236577"/>
                  <a:pt x="5190606" y="2225705"/>
                </a:cubicBezTo>
                <a:close/>
                <a:moveTo>
                  <a:pt x="5760470" y="2221198"/>
                </a:moveTo>
                <a:lnTo>
                  <a:pt x="5761428" y="2222564"/>
                </a:lnTo>
                <a:lnTo>
                  <a:pt x="5765159" y="2224599"/>
                </a:lnTo>
                <a:lnTo>
                  <a:pt x="5765038" y="2224688"/>
                </a:lnTo>
                <a:cubicBezTo>
                  <a:pt x="5763340" y="2227744"/>
                  <a:pt x="5762660" y="2231141"/>
                  <a:pt x="5761301" y="2233858"/>
                </a:cubicBezTo>
                <a:cubicBezTo>
                  <a:pt x="5769454" y="2244730"/>
                  <a:pt x="5769454" y="2222988"/>
                  <a:pt x="5777607" y="2228423"/>
                </a:cubicBezTo>
                <a:cubicBezTo>
                  <a:pt x="5780324" y="2242012"/>
                  <a:pt x="5755866" y="2247447"/>
                  <a:pt x="5747713" y="2242012"/>
                </a:cubicBezTo>
                <a:cubicBezTo>
                  <a:pt x="5750431" y="2236577"/>
                  <a:pt x="5752469" y="2230463"/>
                  <a:pt x="5756205" y="2224688"/>
                </a:cubicBezTo>
                <a:close/>
                <a:moveTo>
                  <a:pt x="5774889" y="2217554"/>
                </a:moveTo>
                <a:cubicBezTo>
                  <a:pt x="5778965" y="2224347"/>
                  <a:pt x="5783721" y="2221630"/>
                  <a:pt x="5788817" y="2218573"/>
                </a:cubicBezTo>
                <a:lnTo>
                  <a:pt x="5789604" y="2218203"/>
                </a:lnTo>
                <a:lnTo>
                  <a:pt x="5791195" y="2220270"/>
                </a:lnTo>
                <a:cubicBezTo>
                  <a:pt x="5788477" y="2228423"/>
                  <a:pt x="5780324" y="2222988"/>
                  <a:pt x="5772171" y="2228423"/>
                </a:cubicBezTo>
                <a:lnTo>
                  <a:pt x="5765159" y="2224599"/>
                </a:lnTo>
                <a:close/>
                <a:moveTo>
                  <a:pt x="956593" y="2214835"/>
                </a:moveTo>
                <a:cubicBezTo>
                  <a:pt x="956593" y="2222988"/>
                  <a:pt x="953875" y="2228423"/>
                  <a:pt x="951158" y="2236577"/>
                </a:cubicBezTo>
                <a:cubicBezTo>
                  <a:pt x="962028" y="2233858"/>
                  <a:pt x="962028" y="2228423"/>
                  <a:pt x="972899" y="2228423"/>
                </a:cubicBezTo>
                <a:cubicBezTo>
                  <a:pt x="972899" y="2233858"/>
                  <a:pt x="972899" y="2236577"/>
                  <a:pt x="975616" y="2242012"/>
                </a:cubicBezTo>
                <a:cubicBezTo>
                  <a:pt x="981051" y="2239293"/>
                  <a:pt x="983769" y="2239293"/>
                  <a:pt x="989204" y="2239293"/>
                </a:cubicBezTo>
                <a:cubicBezTo>
                  <a:pt x="989204" y="2239293"/>
                  <a:pt x="989204" y="2236577"/>
                  <a:pt x="989204" y="2233858"/>
                </a:cubicBezTo>
                <a:cubicBezTo>
                  <a:pt x="978334" y="2228423"/>
                  <a:pt x="967463" y="2220270"/>
                  <a:pt x="956593" y="2214835"/>
                </a:cubicBezTo>
                <a:close/>
                <a:moveTo>
                  <a:pt x="4989504" y="2201248"/>
                </a:moveTo>
                <a:cubicBezTo>
                  <a:pt x="4967763" y="2209400"/>
                  <a:pt x="4965046" y="2222988"/>
                  <a:pt x="4962328" y="2236577"/>
                </a:cubicBezTo>
                <a:cubicBezTo>
                  <a:pt x="4970481" y="2233858"/>
                  <a:pt x="4978634" y="2228423"/>
                  <a:pt x="4981351" y="2233858"/>
                </a:cubicBezTo>
                <a:cubicBezTo>
                  <a:pt x="4973199" y="2239293"/>
                  <a:pt x="4975916" y="2247447"/>
                  <a:pt x="4965046" y="2252882"/>
                </a:cubicBezTo>
                <a:cubicBezTo>
                  <a:pt x="4962328" y="2247447"/>
                  <a:pt x="4959611" y="2244730"/>
                  <a:pt x="4951458" y="2247447"/>
                </a:cubicBezTo>
                <a:cubicBezTo>
                  <a:pt x="4956893" y="2258317"/>
                  <a:pt x="4954176" y="2274623"/>
                  <a:pt x="4946023" y="2282776"/>
                </a:cubicBezTo>
                <a:lnTo>
                  <a:pt x="4965046" y="2282776"/>
                </a:lnTo>
                <a:cubicBezTo>
                  <a:pt x="4956893" y="2301799"/>
                  <a:pt x="4956893" y="2285492"/>
                  <a:pt x="4965046" y="2304516"/>
                </a:cubicBezTo>
                <a:cubicBezTo>
                  <a:pt x="4959611" y="2309952"/>
                  <a:pt x="4946023" y="2320822"/>
                  <a:pt x="4943305" y="2320822"/>
                </a:cubicBezTo>
                <a:cubicBezTo>
                  <a:pt x="4927000" y="2320822"/>
                  <a:pt x="4927000" y="2312669"/>
                  <a:pt x="4913412" y="2304516"/>
                </a:cubicBezTo>
                <a:cubicBezTo>
                  <a:pt x="4921564" y="2285492"/>
                  <a:pt x="4924282" y="2280058"/>
                  <a:pt x="4907976" y="2266470"/>
                </a:cubicBezTo>
                <a:lnTo>
                  <a:pt x="4899824" y="2288210"/>
                </a:lnTo>
                <a:cubicBezTo>
                  <a:pt x="4907976" y="2307234"/>
                  <a:pt x="4907976" y="2290928"/>
                  <a:pt x="4899824" y="2309952"/>
                </a:cubicBezTo>
                <a:cubicBezTo>
                  <a:pt x="4910694" y="2309952"/>
                  <a:pt x="4907976" y="2307234"/>
                  <a:pt x="4907976" y="2318105"/>
                </a:cubicBezTo>
                <a:cubicBezTo>
                  <a:pt x="4907976" y="2323539"/>
                  <a:pt x="4907976" y="2326256"/>
                  <a:pt x="4907976" y="2328975"/>
                </a:cubicBezTo>
                <a:cubicBezTo>
                  <a:pt x="4921564" y="2334409"/>
                  <a:pt x="4932435" y="2347997"/>
                  <a:pt x="4954176" y="2337127"/>
                </a:cubicBezTo>
                <a:cubicBezTo>
                  <a:pt x="4959611" y="2331692"/>
                  <a:pt x="4959611" y="2323539"/>
                  <a:pt x="4965046" y="2318105"/>
                </a:cubicBezTo>
                <a:cubicBezTo>
                  <a:pt x="4973199" y="2318105"/>
                  <a:pt x="4978634" y="2320822"/>
                  <a:pt x="4989504" y="2315387"/>
                </a:cubicBezTo>
                <a:cubicBezTo>
                  <a:pt x="5000375" y="2293645"/>
                  <a:pt x="4954176" y="2252882"/>
                  <a:pt x="4997657" y="2239293"/>
                </a:cubicBezTo>
                <a:cubicBezTo>
                  <a:pt x="5000375" y="2247447"/>
                  <a:pt x="4984069" y="2252882"/>
                  <a:pt x="4989504" y="2261035"/>
                </a:cubicBezTo>
                <a:cubicBezTo>
                  <a:pt x="4997657" y="2258317"/>
                  <a:pt x="5000375" y="2266470"/>
                  <a:pt x="5008527" y="2261035"/>
                </a:cubicBezTo>
                <a:cubicBezTo>
                  <a:pt x="4992222" y="2244730"/>
                  <a:pt x="5019398" y="2222988"/>
                  <a:pt x="5011245" y="2209400"/>
                </a:cubicBezTo>
                <a:cubicBezTo>
                  <a:pt x="5011245" y="2214835"/>
                  <a:pt x="5000375" y="2214835"/>
                  <a:pt x="4997657" y="2217554"/>
                </a:cubicBezTo>
                <a:cubicBezTo>
                  <a:pt x="4994939" y="2212119"/>
                  <a:pt x="4992222" y="2206683"/>
                  <a:pt x="4989504" y="2201248"/>
                </a:cubicBezTo>
                <a:close/>
                <a:moveTo>
                  <a:pt x="5609115" y="2195813"/>
                </a:moveTo>
                <a:lnTo>
                  <a:pt x="5620020" y="2202711"/>
                </a:lnTo>
                <a:lnTo>
                  <a:pt x="5620028" y="2206343"/>
                </a:lnTo>
                <a:cubicBezTo>
                  <a:pt x="5622449" y="2210759"/>
                  <a:pt x="5626950" y="2213476"/>
                  <a:pt x="5632555" y="2214835"/>
                </a:cubicBezTo>
                <a:lnTo>
                  <a:pt x="5639375" y="2214956"/>
                </a:lnTo>
                <a:lnTo>
                  <a:pt x="5642406" y="2216874"/>
                </a:lnTo>
                <a:lnTo>
                  <a:pt x="5650786" y="2224800"/>
                </a:lnTo>
                <a:lnTo>
                  <a:pt x="5647162" y="2228423"/>
                </a:lnTo>
                <a:cubicBezTo>
                  <a:pt x="5649200" y="2232501"/>
                  <a:pt x="5652088" y="2234709"/>
                  <a:pt x="5655357" y="2236109"/>
                </a:cubicBezTo>
                <a:lnTo>
                  <a:pt x="5658898" y="2237070"/>
                </a:lnTo>
                <a:lnTo>
                  <a:pt x="5663467" y="2250165"/>
                </a:lnTo>
                <a:cubicBezTo>
                  <a:pt x="5667543" y="2248806"/>
                  <a:pt x="5670771" y="2249655"/>
                  <a:pt x="5673616" y="2251523"/>
                </a:cubicBezTo>
                <a:lnTo>
                  <a:pt x="5680650" y="2258215"/>
                </a:lnTo>
                <a:lnTo>
                  <a:pt x="5676036" y="2264771"/>
                </a:lnTo>
                <a:cubicBezTo>
                  <a:pt x="5672979" y="2267828"/>
                  <a:pt x="5668902" y="2270546"/>
                  <a:pt x="5663467" y="2271904"/>
                </a:cubicBezTo>
                <a:cubicBezTo>
                  <a:pt x="5663467" y="2269187"/>
                  <a:pt x="5660750" y="2269187"/>
                  <a:pt x="5658032" y="2269187"/>
                </a:cubicBezTo>
                <a:cubicBezTo>
                  <a:pt x="5649879" y="2258317"/>
                  <a:pt x="5666185" y="2255600"/>
                  <a:pt x="5660750" y="2244730"/>
                </a:cubicBezTo>
                <a:cubicBezTo>
                  <a:pt x="5647162" y="2250165"/>
                  <a:pt x="5641727" y="2236577"/>
                  <a:pt x="5628139" y="2239293"/>
                </a:cubicBezTo>
                <a:cubicBezTo>
                  <a:pt x="5628139" y="2231141"/>
                  <a:pt x="5639009" y="2236577"/>
                  <a:pt x="5644444" y="2231141"/>
                </a:cubicBezTo>
                <a:cubicBezTo>
                  <a:pt x="5634253" y="2220951"/>
                  <a:pt x="5616419" y="2222988"/>
                  <a:pt x="5604699" y="2212033"/>
                </a:cubicBezTo>
                <a:lnTo>
                  <a:pt x="5599603" y="2203018"/>
                </a:lnTo>
                <a:close/>
                <a:moveTo>
                  <a:pt x="5231922" y="2183371"/>
                </a:moveTo>
                <a:cubicBezTo>
                  <a:pt x="5229501" y="2182564"/>
                  <a:pt x="5226614" y="2182904"/>
                  <a:pt x="5223217" y="2184943"/>
                </a:cubicBezTo>
                <a:cubicBezTo>
                  <a:pt x="5215064" y="2190378"/>
                  <a:pt x="5236805" y="2190378"/>
                  <a:pt x="5228652" y="2198531"/>
                </a:cubicBezTo>
                <a:cubicBezTo>
                  <a:pt x="5215064" y="2201248"/>
                  <a:pt x="5206912" y="2182224"/>
                  <a:pt x="5196041" y="2195813"/>
                </a:cubicBezTo>
                <a:cubicBezTo>
                  <a:pt x="5206912" y="2217554"/>
                  <a:pt x="5209629" y="2252882"/>
                  <a:pt x="5234088" y="2247447"/>
                </a:cubicBezTo>
                <a:cubicBezTo>
                  <a:pt x="5242240" y="2233858"/>
                  <a:pt x="5223217" y="2231141"/>
                  <a:pt x="5217782" y="2220270"/>
                </a:cubicBezTo>
                <a:cubicBezTo>
                  <a:pt x="5220500" y="2214835"/>
                  <a:pt x="5234088" y="2212119"/>
                  <a:pt x="5242240" y="2206683"/>
                </a:cubicBezTo>
                <a:cubicBezTo>
                  <a:pt x="5242240" y="2198530"/>
                  <a:pt x="5239183" y="2185791"/>
                  <a:pt x="5231922" y="2183371"/>
                </a:cubicBezTo>
                <a:close/>
                <a:moveTo>
                  <a:pt x="6186483" y="2181698"/>
                </a:moveTo>
                <a:lnTo>
                  <a:pt x="6187330" y="2181744"/>
                </a:lnTo>
                <a:lnTo>
                  <a:pt x="6187199" y="2182055"/>
                </a:lnTo>
                <a:lnTo>
                  <a:pt x="6187222" y="2182224"/>
                </a:lnTo>
                <a:lnTo>
                  <a:pt x="6186944" y="2182224"/>
                </a:lnTo>
                <a:close/>
                <a:moveTo>
                  <a:pt x="6184176" y="2179061"/>
                </a:moveTo>
                <a:lnTo>
                  <a:pt x="6186483" y="2181698"/>
                </a:lnTo>
                <a:lnTo>
                  <a:pt x="6184686" y="2181600"/>
                </a:lnTo>
                <a:lnTo>
                  <a:pt x="6184227" y="2179507"/>
                </a:lnTo>
                <a:close/>
                <a:moveTo>
                  <a:pt x="6186253" y="2172676"/>
                </a:moveTo>
                <a:lnTo>
                  <a:pt x="6183675" y="2174666"/>
                </a:lnTo>
                <a:lnTo>
                  <a:pt x="6184176" y="2179061"/>
                </a:lnTo>
                <a:lnTo>
                  <a:pt x="6179810" y="2174071"/>
                </a:lnTo>
                <a:close/>
                <a:moveTo>
                  <a:pt x="6193526" y="2171099"/>
                </a:moveTo>
                <a:cubicBezTo>
                  <a:pt x="6205118" y="2175430"/>
                  <a:pt x="6211742" y="2195812"/>
                  <a:pt x="6226010" y="2179506"/>
                </a:cubicBezTo>
                <a:cubicBezTo>
                  <a:pt x="6198834" y="2203965"/>
                  <a:pt x="6193398" y="2193094"/>
                  <a:pt x="6187963" y="2187659"/>
                </a:cubicBezTo>
                <a:lnTo>
                  <a:pt x="6187222" y="2182224"/>
                </a:lnTo>
                <a:lnTo>
                  <a:pt x="6196116" y="2182224"/>
                </a:lnTo>
                <a:lnTo>
                  <a:pt x="6187330" y="2181744"/>
                </a:lnTo>
                <a:lnTo>
                  <a:pt x="6190001" y="2175430"/>
                </a:lnTo>
                <a:lnTo>
                  <a:pt x="6191517" y="2171534"/>
                </a:lnTo>
                <a:close/>
                <a:moveTo>
                  <a:pt x="6191785" y="2170845"/>
                </a:moveTo>
                <a:lnTo>
                  <a:pt x="6191517" y="2171534"/>
                </a:lnTo>
                <a:lnTo>
                  <a:pt x="6186253" y="2172676"/>
                </a:lnTo>
                <a:lnTo>
                  <a:pt x="6187963" y="2171354"/>
                </a:lnTo>
                <a:cubicBezTo>
                  <a:pt x="6190681" y="2169995"/>
                  <a:pt x="6191700" y="2169995"/>
                  <a:pt x="6191785" y="2170845"/>
                </a:cubicBezTo>
                <a:close/>
                <a:moveTo>
                  <a:pt x="5589448" y="2167744"/>
                </a:moveTo>
                <a:lnTo>
                  <a:pt x="5590092" y="2168975"/>
                </a:lnTo>
                <a:cubicBezTo>
                  <a:pt x="5591791" y="2175600"/>
                  <a:pt x="5592130" y="2182649"/>
                  <a:pt x="5591196" y="2189231"/>
                </a:cubicBezTo>
                <a:lnTo>
                  <a:pt x="5589901" y="2192687"/>
                </a:lnTo>
                <a:lnTo>
                  <a:pt x="5586356" y="2185111"/>
                </a:lnTo>
                <a:cubicBezTo>
                  <a:pt x="5581260" y="2180526"/>
                  <a:pt x="5573107" y="2183583"/>
                  <a:pt x="5571069" y="2171354"/>
                </a:cubicBezTo>
                <a:close/>
                <a:moveTo>
                  <a:pt x="5728690" y="2163202"/>
                </a:moveTo>
                <a:cubicBezTo>
                  <a:pt x="5736843" y="2193094"/>
                  <a:pt x="5764019" y="2184943"/>
                  <a:pt x="5774889" y="2209400"/>
                </a:cubicBezTo>
                <a:lnTo>
                  <a:pt x="5760470" y="2221198"/>
                </a:lnTo>
                <a:lnTo>
                  <a:pt x="5755526" y="2214157"/>
                </a:lnTo>
                <a:cubicBezTo>
                  <a:pt x="5752469" y="2208041"/>
                  <a:pt x="5750431" y="2201248"/>
                  <a:pt x="5744995" y="2195813"/>
                </a:cubicBezTo>
                <a:cubicBezTo>
                  <a:pt x="5739560" y="2190378"/>
                  <a:pt x="5733106" y="2186980"/>
                  <a:pt x="5726269" y="2184433"/>
                </a:cubicBezTo>
                <a:lnTo>
                  <a:pt x="5712931" y="2180444"/>
                </a:lnTo>
                <a:lnTo>
                  <a:pt x="5717819" y="2174411"/>
                </a:lnTo>
                <a:cubicBezTo>
                  <a:pt x="5721216" y="2168637"/>
                  <a:pt x="5723255" y="2163202"/>
                  <a:pt x="5728690" y="2163202"/>
                </a:cubicBezTo>
                <a:close/>
                <a:moveTo>
                  <a:pt x="4359021" y="2160484"/>
                </a:moveTo>
                <a:cubicBezTo>
                  <a:pt x="4359021" y="2165919"/>
                  <a:pt x="4359021" y="2171354"/>
                  <a:pt x="4359021" y="2176789"/>
                </a:cubicBezTo>
                <a:cubicBezTo>
                  <a:pt x="4364457" y="2179506"/>
                  <a:pt x="4367175" y="2179506"/>
                  <a:pt x="4372609" y="2182224"/>
                </a:cubicBezTo>
                <a:cubicBezTo>
                  <a:pt x="4372609" y="2174071"/>
                  <a:pt x="4372609" y="2168636"/>
                  <a:pt x="4372609" y="2160484"/>
                </a:cubicBezTo>
                <a:close/>
                <a:moveTo>
                  <a:pt x="6119977" y="2152982"/>
                </a:moveTo>
                <a:lnTo>
                  <a:pt x="6126180" y="2153945"/>
                </a:lnTo>
                <a:cubicBezTo>
                  <a:pt x="6134715" y="2157596"/>
                  <a:pt x="6142613" y="2162862"/>
                  <a:pt x="6150256" y="2167957"/>
                </a:cubicBezTo>
                <a:lnTo>
                  <a:pt x="6169074" y="2178801"/>
                </a:lnTo>
                <a:lnTo>
                  <a:pt x="6168940" y="2179506"/>
                </a:lnTo>
                <a:lnTo>
                  <a:pt x="6169542" y="2179070"/>
                </a:lnTo>
                <a:lnTo>
                  <a:pt x="6172804" y="2180950"/>
                </a:lnTo>
                <a:lnTo>
                  <a:pt x="6184686" y="2181600"/>
                </a:lnTo>
                <a:lnTo>
                  <a:pt x="6185288" y="2184347"/>
                </a:lnTo>
                <a:cubicBezTo>
                  <a:pt x="6185246" y="2185791"/>
                  <a:pt x="6184566" y="2186980"/>
                  <a:pt x="6182528" y="2187659"/>
                </a:cubicBezTo>
                <a:cubicBezTo>
                  <a:pt x="6174375" y="2189698"/>
                  <a:pt x="6167242" y="2189698"/>
                  <a:pt x="6160830" y="2188169"/>
                </a:cubicBezTo>
                <a:lnTo>
                  <a:pt x="6153300" y="2184413"/>
                </a:lnTo>
                <a:lnTo>
                  <a:pt x="6155352" y="2182224"/>
                </a:lnTo>
                <a:cubicBezTo>
                  <a:pt x="6151955" y="2177468"/>
                  <a:pt x="6147029" y="2174411"/>
                  <a:pt x="6141467" y="2172161"/>
                </a:cubicBezTo>
                <a:lnTo>
                  <a:pt x="6135365" y="2170361"/>
                </a:lnTo>
                <a:close/>
                <a:moveTo>
                  <a:pt x="5316814" y="2146792"/>
                </a:moveTo>
                <a:lnTo>
                  <a:pt x="5320711" y="2147235"/>
                </a:lnTo>
                <a:lnTo>
                  <a:pt x="5330056" y="2153867"/>
                </a:lnTo>
                <a:close/>
                <a:moveTo>
                  <a:pt x="6079678" y="2146479"/>
                </a:moveTo>
                <a:lnTo>
                  <a:pt x="6087412" y="2146895"/>
                </a:lnTo>
                <a:cubicBezTo>
                  <a:pt x="6090130" y="2152332"/>
                  <a:pt x="6076542" y="2152332"/>
                  <a:pt x="6079259" y="2157767"/>
                </a:cubicBezTo>
                <a:cubicBezTo>
                  <a:pt x="6092847" y="2160484"/>
                  <a:pt x="6104397" y="2166598"/>
                  <a:pt x="6115267" y="2173392"/>
                </a:cubicBezTo>
                <a:lnTo>
                  <a:pt x="6115830" y="2173739"/>
                </a:lnTo>
                <a:lnTo>
                  <a:pt x="6117306" y="2176789"/>
                </a:lnTo>
                <a:cubicBezTo>
                  <a:pt x="6095565" y="2174071"/>
                  <a:pt x="6079259" y="2174071"/>
                  <a:pt x="6071107" y="2155048"/>
                </a:cubicBezTo>
                <a:close/>
                <a:moveTo>
                  <a:pt x="5570199" y="2145447"/>
                </a:moveTo>
                <a:lnTo>
                  <a:pt x="5580835" y="2151269"/>
                </a:lnTo>
                <a:lnTo>
                  <a:pt x="5582507" y="2154466"/>
                </a:lnTo>
                <a:lnTo>
                  <a:pt x="5562916" y="2165919"/>
                </a:lnTo>
                <a:cubicBezTo>
                  <a:pt x="5560198" y="2163202"/>
                  <a:pt x="5560198" y="2160484"/>
                  <a:pt x="5560538" y="2157767"/>
                </a:cubicBezTo>
                <a:lnTo>
                  <a:pt x="5560275" y="2151438"/>
                </a:lnTo>
                <a:lnTo>
                  <a:pt x="5565634" y="2152332"/>
                </a:lnTo>
                <a:lnTo>
                  <a:pt x="5563790" y="2148117"/>
                </a:lnTo>
                <a:close/>
                <a:moveTo>
                  <a:pt x="4994939" y="2138743"/>
                </a:moveTo>
                <a:cubicBezTo>
                  <a:pt x="4986787" y="2144178"/>
                  <a:pt x="4975916" y="2152332"/>
                  <a:pt x="4965046" y="2155048"/>
                </a:cubicBezTo>
                <a:cubicBezTo>
                  <a:pt x="4962328" y="2160484"/>
                  <a:pt x="4959611" y="2160484"/>
                  <a:pt x="4946023" y="2168636"/>
                </a:cubicBezTo>
                <a:lnTo>
                  <a:pt x="4959611" y="2187659"/>
                </a:lnTo>
                <a:lnTo>
                  <a:pt x="4935152" y="2214835"/>
                </a:lnTo>
                <a:cubicBezTo>
                  <a:pt x="4943305" y="2212119"/>
                  <a:pt x="4946023" y="2222988"/>
                  <a:pt x="4956893" y="2217554"/>
                </a:cubicBezTo>
                <a:cubicBezTo>
                  <a:pt x="4951458" y="2209400"/>
                  <a:pt x="4962328" y="2206683"/>
                  <a:pt x="4970481" y="2203965"/>
                </a:cubicBezTo>
                <a:cubicBezTo>
                  <a:pt x="4962328" y="2190378"/>
                  <a:pt x="4954176" y="2179506"/>
                  <a:pt x="4965046" y="2168636"/>
                </a:cubicBezTo>
                <a:cubicBezTo>
                  <a:pt x="4970481" y="2165919"/>
                  <a:pt x="4975916" y="2171354"/>
                  <a:pt x="4984069" y="2165919"/>
                </a:cubicBezTo>
                <a:cubicBezTo>
                  <a:pt x="4970481" y="2152332"/>
                  <a:pt x="5003092" y="2152332"/>
                  <a:pt x="4994939" y="2138743"/>
                </a:cubicBezTo>
                <a:close/>
                <a:moveTo>
                  <a:pt x="1149542" y="2138743"/>
                </a:moveTo>
                <a:cubicBezTo>
                  <a:pt x="1138672" y="2138743"/>
                  <a:pt x="1122366" y="2144178"/>
                  <a:pt x="1106061" y="2149613"/>
                </a:cubicBezTo>
                <a:cubicBezTo>
                  <a:pt x="1127801" y="2155048"/>
                  <a:pt x="1144107" y="2165919"/>
                  <a:pt x="1152260" y="2184943"/>
                </a:cubicBezTo>
                <a:cubicBezTo>
                  <a:pt x="1154977" y="2182224"/>
                  <a:pt x="1157695" y="2182224"/>
                  <a:pt x="1160413" y="2182224"/>
                </a:cubicBezTo>
                <a:cubicBezTo>
                  <a:pt x="1171283" y="2168636"/>
                  <a:pt x="1184871" y="2157767"/>
                  <a:pt x="1193024" y="2144178"/>
                </a:cubicBezTo>
                <a:cubicBezTo>
                  <a:pt x="1174001" y="2127873"/>
                  <a:pt x="1165848" y="2155048"/>
                  <a:pt x="1157695" y="2165919"/>
                </a:cubicBezTo>
                <a:cubicBezTo>
                  <a:pt x="1154977" y="2157767"/>
                  <a:pt x="1154977" y="2144178"/>
                  <a:pt x="1149542" y="2138743"/>
                </a:cubicBezTo>
                <a:close/>
                <a:moveTo>
                  <a:pt x="5652003" y="2138107"/>
                </a:moveTo>
                <a:cubicBezTo>
                  <a:pt x="5648181" y="2136705"/>
                  <a:pt x="5642406" y="2137385"/>
                  <a:pt x="5633574" y="2141460"/>
                </a:cubicBezTo>
                <a:cubicBezTo>
                  <a:pt x="5636291" y="2146895"/>
                  <a:pt x="5644444" y="2152332"/>
                  <a:pt x="5641727" y="2160484"/>
                </a:cubicBezTo>
                <a:cubicBezTo>
                  <a:pt x="5647162" y="2157767"/>
                  <a:pt x="5652597" y="2155048"/>
                  <a:pt x="5652597" y="2157767"/>
                </a:cubicBezTo>
                <a:cubicBezTo>
                  <a:pt x="5652597" y="2163202"/>
                  <a:pt x="5639009" y="2165919"/>
                  <a:pt x="5644444" y="2174071"/>
                </a:cubicBezTo>
                <a:cubicBezTo>
                  <a:pt x="5649879" y="2174071"/>
                  <a:pt x="5660750" y="2179506"/>
                  <a:pt x="5663467" y="2171354"/>
                </a:cubicBezTo>
                <a:cubicBezTo>
                  <a:pt x="5657353" y="2165240"/>
                  <a:pt x="5663468" y="2142310"/>
                  <a:pt x="5652003" y="2138107"/>
                </a:cubicBezTo>
                <a:close/>
                <a:moveTo>
                  <a:pt x="5560199" y="2125155"/>
                </a:moveTo>
                <a:cubicBezTo>
                  <a:pt x="5552046" y="2125155"/>
                  <a:pt x="5541176" y="2130590"/>
                  <a:pt x="5533023" y="2130590"/>
                </a:cubicBezTo>
                <a:cubicBezTo>
                  <a:pt x="5541176" y="2138743"/>
                  <a:pt x="5533023" y="2144178"/>
                  <a:pt x="5535741" y="2155048"/>
                </a:cubicBezTo>
                <a:cubicBezTo>
                  <a:pt x="5554764" y="2149613"/>
                  <a:pt x="5557481" y="2136025"/>
                  <a:pt x="5560199" y="2125155"/>
                </a:cubicBezTo>
                <a:close/>
                <a:moveTo>
                  <a:pt x="4940588" y="2125155"/>
                </a:moveTo>
                <a:cubicBezTo>
                  <a:pt x="4943305" y="2127873"/>
                  <a:pt x="4943305" y="2127873"/>
                  <a:pt x="4946023" y="2130590"/>
                </a:cubicBezTo>
                <a:cubicBezTo>
                  <a:pt x="4935152" y="2136025"/>
                  <a:pt x="4937870" y="2141460"/>
                  <a:pt x="4943305" y="2146895"/>
                </a:cubicBezTo>
                <a:lnTo>
                  <a:pt x="4954176" y="2133307"/>
                </a:lnTo>
                <a:lnTo>
                  <a:pt x="4959611" y="2133307"/>
                </a:lnTo>
                <a:cubicBezTo>
                  <a:pt x="4959611" y="2133307"/>
                  <a:pt x="4956893" y="2130590"/>
                  <a:pt x="4956893" y="2130590"/>
                </a:cubicBezTo>
                <a:cubicBezTo>
                  <a:pt x="4956893" y="2130590"/>
                  <a:pt x="4954176" y="2130590"/>
                  <a:pt x="4954176" y="2133307"/>
                </a:cubicBezTo>
                <a:close/>
                <a:moveTo>
                  <a:pt x="5261486" y="2116059"/>
                </a:moveTo>
                <a:lnTo>
                  <a:pt x="5275474" y="2124500"/>
                </a:lnTo>
                <a:lnTo>
                  <a:pt x="5261264" y="2130590"/>
                </a:lnTo>
                <a:cubicBezTo>
                  <a:pt x="5259905" y="2127873"/>
                  <a:pt x="5257187" y="2127193"/>
                  <a:pt x="5254809" y="2125835"/>
                </a:cubicBezTo>
                <a:lnTo>
                  <a:pt x="5250936" y="2118089"/>
                </a:lnTo>
                <a:lnTo>
                  <a:pt x="5253667" y="2116725"/>
                </a:lnTo>
                <a:close/>
                <a:moveTo>
                  <a:pt x="6041289" y="2111271"/>
                </a:moveTo>
                <a:lnTo>
                  <a:pt x="6052026" y="2115506"/>
                </a:lnTo>
                <a:lnTo>
                  <a:pt x="6046648" y="2119720"/>
                </a:lnTo>
                <a:cubicBezTo>
                  <a:pt x="6046648" y="2115644"/>
                  <a:pt x="6045289" y="2114286"/>
                  <a:pt x="6043591" y="2113267"/>
                </a:cubicBezTo>
                <a:close/>
                <a:moveTo>
                  <a:pt x="5886310" y="2108850"/>
                </a:moveTo>
                <a:cubicBezTo>
                  <a:pt x="5889028" y="2122438"/>
                  <a:pt x="5905334" y="2117003"/>
                  <a:pt x="5902616" y="2133307"/>
                </a:cubicBezTo>
                <a:lnTo>
                  <a:pt x="5913850" y="2132287"/>
                </a:lnTo>
                <a:lnTo>
                  <a:pt x="5916204" y="2149613"/>
                </a:lnTo>
                <a:cubicBezTo>
                  <a:pt x="5903975" y="2159125"/>
                  <a:pt x="5890387" y="2153690"/>
                  <a:pt x="5881215" y="2142819"/>
                </a:cubicBezTo>
                <a:lnTo>
                  <a:pt x="5871782" y="2124201"/>
                </a:lnTo>
                <a:lnTo>
                  <a:pt x="5875101" y="2117342"/>
                </a:lnTo>
                <a:cubicBezTo>
                  <a:pt x="5878158" y="2114285"/>
                  <a:pt x="5882234" y="2111567"/>
                  <a:pt x="5886310" y="2108850"/>
                </a:cubicBezTo>
                <a:close/>
                <a:moveTo>
                  <a:pt x="6063676" y="2106763"/>
                </a:moveTo>
                <a:lnTo>
                  <a:pt x="6069616" y="2110235"/>
                </a:lnTo>
                <a:lnTo>
                  <a:pt x="6070088" y="2114624"/>
                </a:lnTo>
                <a:lnTo>
                  <a:pt x="6070097" y="2114673"/>
                </a:lnTo>
                <a:lnTo>
                  <a:pt x="6052593" y="2115728"/>
                </a:lnTo>
                <a:lnTo>
                  <a:pt x="6052026" y="2115506"/>
                </a:lnTo>
                <a:lnTo>
                  <a:pt x="6059217" y="2109869"/>
                </a:lnTo>
                <a:close/>
                <a:moveTo>
                  <a:pt x="5185097" y="2105012"/>
                </a:moveTo>
                <a:lnTo>
                  <a:pt x="5195701" y="2108170"/>
                </a:lnTo>
                <a:cubicBezTo>
                  <a:pt x="5201476" y="2108850"/>
                  <a:pt x="5206912" y="2110208"/>
                  <a:pt x="5209629" y="2117003"/>
                </a:cubicBezTo>
                <a:cubicBezTo>
                  <a:pt x="5205552" y="2114286"/>
                  <a:pt x="5199438" y="2113605"/>
                  <a:pt x="5193663" y="2111907"/>
                </a:cubicBezTo>
                <a:close/>
                <a:moveTo>
                  <a:pt x="5824977" y="2104604"/>
                </a:moveTo>
                <a:lnTo>
                  <a:pt x="5832067" y="2107188"/>
                </a:lnTo>
                <a:lnTo>
                  <a:pt x="5861852" y="2130590"/>
                </a:lnTo>
                <a:cubicBezTo>
                  <a:pt x="5857776" y="2142819"/>
                  <a:pt x="5838413" y="2133648"/>
                  <a:pt x="5828986" y="2117979"/>
                </a:cubicBezTo>
                <a:close/>
                <a:moveTo>
                  <a:pt x="1078885" y="2100697"/>
                </a:moveTo>
                <a:cubicBezTo>
                  <a:pt x="1070732" y="2103415"/>
                  <a:pt x="1073450" y="2114285"/>
                  <a:pt x="1070732" y="2122438"/>
                </a:cubicBezTo>
                <a:cubicBezTo>
                  <a:pt x="1070732" y="2136025"/>
                  <a:pt x="1062579" y="2133307"/>
                  <a:pt x="1062579" y="2144178"/>
                </a:cubicBezTo>
                <a:cubicBezTo>
                  <a:pt x="1068014" y="2144178"/>
                  <a:pt x="1073450" y="2144178"/>
                  <a:pt x="1078885" y="2144178"/>
                </a:cubicBezTo>
                <a:cubicBezTo>
                  <a:pt x="1076167" y="2141460"/>
                  <a:pt x="1073450" y="2138743"/>
                  <a:pt x="1073450" y="2133307"/>
                </a:cubicBezTo>
                <a:cubicBezTo>
                  <a:pt x="1076167" y="2125155"/>
                  <a:pt x="1097908" y="2127873"/>
                  <a:pt x="1103343" y="2119720"/>
                </a:cubicBezTo>
                <a:cubicBezTo>
                  <a:pt x="1103343" y="2111567"/>
                  <a:pt x="1100625" y="2106132"/>
                  <a:pt x="1100625" y="2100697"/>
                </a:cubicBezTo>
                <a:cubicBezTo>
                  <a:pt x="1095190" y="2097980"/>
                  <a:pt x="1087038" y="2097980"/>
                  <a:pt x="1078885" y="2100697"/>
                </a:cubicBezTo>
                <a:close/>
                <a:moveTo>
                  <a:pt x="5947192" y="2099094"/>
                </a:moveTo>
                <a:lnTo>
                  <a:pt x="5951273" y="2103244"/>
                </a:lnTo>
                <a:lnTo>
                  <a:pt x="5950174" y="2102735"/>
                </a:lnTo>
                <a:close/>
                <a:moveTo>
                  <a:pt x="5946097" y="2097980"/>
                </a:moveTo>
                <a:lnTo>
                  <a:pt x="5946317" y="2098025"/>
                </a:lnTo>
                <a:lnTo>
                  <a:pt x="5947192" y="2099094"/>
                </a:lnTo>
                <a:close/>
                <a:moveTo>
                  <a:pt x="5993995" y="2089826"/>
                </a:moveTo>
                <a:cubicBezTo>
                  <a:pt x="6005205" y="2089486"/>
                  <a:pt x="6016075" y="2090506"/>
                  <a:pt x="6026266" y="2092545"/>
                </a:cubicBezTo>
                <a:lnTo>
                  <a:pt x="6050707" y="2100200"/>
                </a:lnTo>
                <a:lnTo>
                  <a:pt x="6052083" y="2100697"/>
                </a:lnTo>
                <a:cubicBezTo>
                  <a:pt x="6049366" y="2103415"/>
                  <a:pt x="6046648" y="2106132"/>
                  <a:pt x="6038495" y="2108850"/>
                </a:cubicBezTo>
                <a:lnTo>
                  <a:pt x="6041289" y="2111271"/>
                </a:lnTo>
                <a:lnTo>
                  <a:pt x="6031702" y="2107491"/>
                </a:lnTo>
                <a:cubicBezTo>
                  <a:pt x="6024908" y="2104434"/>
                  <a:pt x="6018114" y="2101716"/>
                  <a:pt x="6010810" y="2101292"/>
                </a:cubicBezTo>
                <a:lnTo>
                  <a:pt x="5998560" y="2105158"/>
                </a:lnTo>
                <a:lnTo>
                  <a:pt x="6003506" y="2099338"/>
                </a:lnTo>
                <a:cubicBezTo>
                  <a:pt x="6005205" y="2097300"/>
                  <a:pt x="6005885" y="2095262"/>
                  <a:pt x="6003167" y="2092544"/>
                </a:cubicBezTo>
                <a:lnTo>
                  <a:pt x="5993438" y="2089915"/>
                </a:lnTo>
                <a:close/>
                <a:moveTo>
                  <a:pt x="5990598" y="2089147"/>
                </a:moveTo>
                <a:lnTo>
                  <a:pt x="5993438" y="2089915"/>
                </a:lnTo>
                <a:lnTo>
                  <a:pt x="5978377" y="2092301"/>
                </a:lnTo>
                <a:lnTo>
                  <a:pt x="5975991" y="2089827"/>
                </a:lnTo>
                <a:cubicBezTo>
                  <a:pt x="5981426" y="2088467"/>
                  <a:pt x="5986182" y="2088467"/>
                  <a:pt x="5990598" y="2089147"/>
                </a:cubicBezTo>
                <a:close/>
                <a:moveTo>
                  <a:pt x="5490498" y="2085065"/>
                </a:moveTo>
                <a:lnTo>
                  <a:pt x="5498656" y="2096031"/>
                </a:lnTo>
                <a:lnTo>
                  <a:pt x="5499053" y="2103076"/>
                </a:lnTo>
                <a:cubicBezTo>
                  <a:pt x="5501771" y="2111567"/>
                  <a:pt x="5505847" y="2119720"/>
                  <a:pt x="5508565" y="2125155"/>
                </a:cubicBezTo>
                <a:cubicBezTo>
                  <a:pt x="5497694" y="2127873"/>
                  <a:pt x="5491580" y="2122438"/>
                  <a:pt x="5486824" y="2115305"/>
                </a:cubicBezTo>
                <a:lnTo>
                  <a:pt x="5473798" y="2096090"/>
                </a:lnTo>
                <a:lnTo>
                  <a:pt x="5474196" y="2094432"/>
                </a:lnTo>
                <a:lnTo>
                  <a:pt x="5480709" y="2088807"/>
                </a:lnTo>
                <a:close/>
                <a:moveTo>
                  <a:pt x="5488515" y="2082399"/>
                </a:moveTo>
                <a:lnTo>
                  <a:pt x="5492259" y="2084391"/>
                </a:lnTo>
                <a:lnTo>
                  <a:pt x="5490498" y="2085065"/>
                </a:lnTo>
                <a:close/>
                <a:moveTo>
                  <a:pt x="5473236" y="2076238"/>
                </a:moveTo>
                <a:lnTo>
                  <a:pt x="5483467" y="2077375"/>
                </a:lnTo>
                <a:lnTo>
                  <a:pt x="5486017" y="2079041"/>
                </a:lnTo>
                <a:lnTo>
                  <a:pt x="5488515" y="2082399"/>
                </a:lnTo>
                <a:lnTo>
                  <a:pt x="5486994" y="2081589"/>
                </a:lnTo>
                <a:cubicBezTo>
                  <a:pt x="5480879" y="2081334"/>
                  <a:pt x="5473236" y="2086429"/>
                  <a:pt x="5473236" y="2076238"/>
                </a:cubicBezTo>
                <a:close/>
                <a:moveTo>
                  <a:pt x="991922" y="2070804"/>
                </a:moveTo>
                <a:cubicBezTo>
                  <a:pt x="1000074" y="2084391"/>
                  <a:pt x="1002792" y="2095262"/>
                  <a:pt x="1002792" y="2108850"/>
                </a:cubicBezTo>
                <a:cubicBezTo>
                  <a:pt x="1021815" y="2114285"/>
                  <a:pt x="1040838" y="2119720"/>
                  <a:pt x="1057144" y="2122438"/>
                </a:cubicBezTo>
                <a:cubicBezTo>
                  <a:pt x="1043556" y="2092544"/>
                  <a:pt x="1008227" y="2078956"/>
                  <a:pt x="991922" y="2070804"/>
                </a:cubicBezTo>
                <a:close/>
                <a:moveTo>
                  <a:pt x="5932509" y="2068085"/>
                </a:moveTo>
                <a:cubicBezTo>
                  <a:pt x="5940662" y="2070804"/>
                  <a:pt x="5948815" y="2070804"/>
                  <a:pt x="5954250" y="2076238"/>
                </a:cubicBezTo>
                <a:lnTo>
                  <a:pt x="5958178" y="2071240"/>
                </a:lnTo>
                <a:lnTo>
                  <a:pt x="5960365" y="2079084"/>
                </a:lnTo>
                <a:cubicBezTo>
                  <a:pt x="5961214" y="2085410"/>
                  <a:pt x="5961044" y="2091185"/>
                  <a:pt x="5959685" y="2095262"/>
                </a:cubicBezTo>
                <a:lnTo>
                  <a:pt x="5978377" y="2092301"/>
                </a:lnTo>
                <a:lnTo>
                  <a:pt x="5985163" y="2099338"/>
                </a:lnTo>
                <a:lnTo>
                  <a:pt x="5984238" y="2107975"/>
                </a:lnTo>
                <a:lnTo>
                  <a:pt x="5967498" y="2102396"/>
                </a:lnTo>
                <a:lnTo>
                  <a:pt x="5946317" y="2098025"/>
                </a:lnTo>
                <a:lnTo>
                  <a:pt x="5943158" y="2094167"/>
                </a:lnTo>
                <a:lnTo>
                  <a:pt x="5946819" y="2088467"/>
                </a:lnTo>
                <a:cubicBezTo>
                  <a:pt x="5948985" y="2084391"/>
                  <a:pt x="5950174" y="2080315"/>
                  <a:pt x="5948815" y="2076238"/>
                </a:cubicBezTo>
                <a:lnTo>
                  <a:pt x="5935089" y="2077077"/>
                </a:lnTo>
                <a:close/>
                <a:moveTo>
                  <a:pt x="5562917" y="2067745"/>
                </a:moveTo>
                <a:cubicBezTo>
                  <a:pt x="5554764" y="2069444"/>
                  <a:pt x="5547970" y="2073521"/>
                  <a:pt x="5546611" y="2081674"/>
                </a:cubicBezTo>
                <a:cubicBezTo>
                  <a:pt x="5557481" y="2087109"/>
                  <a:pt x="5568352" y="2059932"/>
                  <a:pt x="5576504" y="2076238"/>
                </a:cubicBezTo>
                <a:cubicBezTo>
                  <a:pt x="5568352" y="2081674"/>
                  <a:pt x="5562916" y="2084391"/>
                  <a:pt x="5554764" y="2087109"/>
                </a:cubicBezTo>
                <a:cubicBezTo>
                  <a:pt x="5554764" y="2092544"/>
                  <a:pt x="5562916" y="2097980"/>
                  <a:pt x="5557481" y="2100697"/>
                </a:cubicBezTo>
                <a:cubicBezTo>
                  <a:pt x="5535741" y="2114285"/>
                  <a:pt x="5535741" y="2076238"/>
                  <a:pt x="5514000" y="2087109"/>
                </a:cubicBezTo>
                <a:cubicBezTo>
                  <a:pt x="5519435" y="2097980"/>
                  <a:pt x="5522153" y="2114285"/>
                  <a:pt x="5530305" y="2119720"/>
                </a:cubicBezTo>
                <a:cubicBezTo>
                  <a:pt x="5524870" y="2114285"/>
                  <a:pt x="5535741" y="2103415"/>
                  <a:pt x="5538458" y="2108850"/>
                </a:cubicBezTo>
                <a:cubicBezTo>
                  <a:pt x="5543893" y="2117003"/>
                  <a:pt x="5530305" y="2125155"/>
                  <a:pt x="5541176" y="2127873"/>
                </a:cubicBezTo>
                <a:cubicBezTo>
                  <a:pt x="5552046" y="2122438"/>
                  <a:pt x="5546611" y="2111567"/>
                  <a:pt x="5557481" y="2108850"/>
                </a:cubicBezTo>
                <a:cubicBezTo>
                  <a:pt x="5560199" y="2117003"/>
                  <a:pt x="5565634" y="2125155"/>
                  <a:pt x="5568352" y="2133307"/>
                </a:cubicBezTo>
                <a:cubicBezTo>
                  <a:pt x="5579222" y="2127873"/>
                  <a:pt x="5579222" y="2122438"/>
                  <a:pt x="5584657" y="2117003"/>
                </a:cubicBezTo>
                <a:cubicBezTo>
                  <a:pt x="5581940" y="2103415"/>
                  <a:pt x="5571069" y="2100697"/>
                  <a:pt x="5581940" y="2092544"/>
                </a:cubicBezTo>
                <a:cubicBezTo>
                  <a:pt x="5587375" y="2087109"/>
                  <a:pt x="5587375" y="2097980"/>
                  <a:pt x="5592810" y="2095262"/>
                </a:cubicBezTo>
                <a:cubicBezTo>
                  <a:pt x="5584657" y="2084391"/>
                  <a:pt x="5595528" y="2078956"/>
                  <a:pt x="5587375" y="2068085"/>
                </a:cubicBezTo>
                <a:cubicBezTo>
                  <a:pt x="5580581" y="2066726"/>
                  <a:pt x="5571069" y="2066047"/>
                  <a:pt x="5562917" y="2067745"/>
                </a:cubicBezTo>
                <a:close/>
                <a:moveTo>
                  <a:pt x="6111870" y="2057216"/>
                </a:moveTo>
                <a:cubicBezTo>
                  <a:pt x="6103718" y="2068085"/>
                  <a:pt x="6111870" y="2087109"/>
                  <a:pt x="6090130" y="2095262"/>
                </a:cubicBezTo>
                <a:cubicBezTo>
                  <a:pt x="6098282" y="2108850"/>
                  <a:pt x="6120023" y="2103415"/>
                  <a:pt x="6136329" y="2103415"/>
                </a:cubicBezTo>
                <a:cubicBezTo>
                  <a:pt x="6141764" y="2114285"/>
                  <a:pt x="6144482" y="2122438"/>
                  <a:pt x="6149917" y="2133307"/>
                </a:cubicBezTo>
                <a:cubicBezTo>
                  <a:pt x="6155352" y="2138743"/>
                  <a:pt x="6168940" y="2127873"/>
                  <a:pt x="6171658" y="2141460"/>
                </a:cubicBezTo>
                <a:cubicBezTo>
                  <a:pt x="6185246" y="2136025"/>
                  <a:pt x="6171658" y="2119720"/>
                  <a:pt x="6187963" y="2114285"/>
                </a:cubicBezTo>
                <a:cubicBezTo>
                  <a:pt x="6196116" y="2125155"/>
                  <a:pt x="6179810" y="2127873"/>
                  <a:pt x="6185246" y="2138743"/>
                </a:cubicBezTo>
                <a:cubicBezTo>
                  <a:pt x="6196116" y="2141460"/>
                  <a:pt x="6201551" y="2125155"/>
                  <a:pt x="6215139" y="2119720"/>
                </a:cubicBezTo>
                <a:cubicBezTo>
                  <a:pt x="6217857" y="2122438"/>
                  <a:pt x="6220574" y="2127873"/>
                  <a:pt x="6223292" y="2133307"/>
                </a:cubicBezTo>
                <a:cubicBezTo>
                  <a:pt x="6200871" y="2135346"/>
                  <a:pt x="6196795" y="2154200"/>
                  <a:pt x="6184694" y="2168084"/>
                </a:cubicBezTo>
                <a:lnTo>
                  <a:pt x="6169542" y="2179070"/>
                </a:lnTo>
                <a:lnTo>
                  <a:pt x="6169074" y="2178801"/>
                </a:lnTo>
                <a:lnTo>
                  <a:pt x="6171658" y="2165240"/>
                </a:lnTo>
                <a:cubicBezTo>
                  <a:pt x="6173696" y="2161163"/>
                  <a:pt x="6177093" y="2157765"/>
                  <a:pt x="6182528" y="2155048"/>
                </a:cubicBezTo>
                <a:cubicBezTo>
                  <a:pt x="6168940" y="2136025"/>
                  <a:pt x="6136329" y="2155048"/>
                  <a:pt x="6114588" y="2146895"/>
                </a:cubicBezTo>
                <a:lnTo>
                  <a:pt x="6119977" y="2152982"/>
                </a:lnTo>
                <a:lnTo>
                  <a:pt x="6098282" y="2149613"/>
                </a:lnTo>
                <a:cubicBezTo>
                  <a:pt x="6101000" y="2160484"/>
                  <a:pt x="6111870" y="2163881"/>
                  <a:pt x="6123760" y="2166938"/>
                </a:cubicBezTo>
                <a:lnTo>
                  <a:pt x="6135365" y="2170361"/>
                </a:lnTo>
                <a:lnTo>
                  <a:pt x="6143463" y="2179507"/>
                </a:lnTo>
                <a:lnTo>
                  <a:pt x="6153300" y="2184413"/>
                </a:lnTo>
                <a:lnTo>
                  <a:pt x="6150257" y="2187659"/>
                </a:lnTo>
                <a:cubicBezTo>
                  <a:pt x="6147879" y="2189018"/>
                  <a:pt x="6145841" y="2190377"/>
                  <a:pt x="6147199" y="2193094"/>
                </a:cubicBezTo>
                <a:lnTo>
                  <a:pt x="6115830" y="2173739"/>
                </a:lnTo>
                <a:lnTo>
                  <a:pt x="6111531" y="2164857"/>
                </a:lnTo>
                <a:cubicBezTo>
                  <a:pt x="6104397" y="2156577"/>
                  <a:pt x="6094206" y="2157087"/>
                  <a:pt x="6090130" y="2146895"/>
                </a:cubicBezTo>
                <a:cubicBezTo>
                  <a:pt x="6092847" y="2141460"/>
                  <a:pt x="6092847" y="2136025"/>
                  <a:pt x="6101000" y="2133307"/>
                </a:cubicBezTo>
                <a:cubicBezTo>
                  <a:pt x="6106435" y="2136025"/>
                  <a:pt x="6111870" y="2144178"/>
                  <a:pt x="6120023" y="2138743"/>
                </a:cubicBezTo>
                <a:cubicBezTo>
                  <a:pt x="6111870" y="2127873"/>
                  <a:pt x="6101000" y="2119720"/>
                  <a:pt x="6087412" y="2122438"/>
                </a:cubicBezTo>
                <a:cubicBezTo>
                  <a:pt x="6094206" y="2127873"/>
                  <a:pt x="6092168" y="2133308"/>
                  <a:pt x="6087412" y="2138743"/>
                </a:cubicBezTo>
                <a:lnTo>
                  <a:pt x="6079678" y="2146479"/>
                </a:lnTo>
                <a:lnTo>
                  <a:pt x="6074843" y="2146216"/>
                </a:lnTo>
                <a:cubicBezTo>
                  <a:pt x="6069748" y="2147575"/>
                  <a:pt x="6064312" y="2149613"/>
                  <a:pt x="6060236" y="2149613"/>
                </a:cubicBezTo>
                <a:cubicBezTo>
                  <a:pt x="6060236" y="2144178"/>
                  <a:pt x="6065671" y="2141460"/>
                  <a:pt x="6062954" y="2136025"/>
                </a:cubicBezTo>
                <a:cubicBezTo>
                  <a:pt x="6052083" y="2127873"/>
                  <a:pt x="6038495" y="2122438"/>
                  <a:pt x="6022190" y="2125155"/>
                </a:cubicBezTo>
                <a:cubicBezTo>
                  <a:pt x="6011320" y="2133307"/>
                  <a:pt x="6027625" y="2133307"/>
                  <a:pt x="6030343" y="2144178"/>
                </a:cubicBezTo>
                <a:cubicBezTo>
                  <a:pt x="6019472" y="2146895"/>
                  <a:pt x="6003167" y="2133307"/>
                  <a:pt x="6005884" y="2122438"/>
                </a:cubicBezTo>
                <a:cubicBezTo>
                  <a:pt x="5991617" y="2114286"/>
                  <a:pt x="5972763" y="2118361"/>
                  <a:pt x="5958496" y="2110591"/>
                </a:cubicBezTo>
                <a:lnTo>
                  <a:pt x="5951273" y="2103244"/>
                </a:lnTo>
                <a:lnTo>
                  <a:pt x="5966140" y="2110124"/>
                </a:lnTo>
                <a:cubicBezTo>
                  <a:pt x="5971915" y="2111227"/>
                  <a:pt x="5978029" y="2110888"/>
                  <a:pt x="5984144" y="2108850"/>
                </a:cubicBezTo>
                <a:lnTo>
                  <a:pt x="5984238" y="2107975"/>
                </a:lnTo>
                <a:lnTo>
                  <a:pt x="5986861" y="2108850"/>
                </a:lnTo>
                <a:lnTo>
                  <a:pt x="5998560" y="2105158"/>
                </a:lnTo>
                <a:lnTo>
                  <a:pt x="5997732" y="2106132"/>
                </a:lnTo>
                <a:cubicBezTo>
                  <a:pt x="6016755" y="2119720"/>
                  <a:pt x="6041213" y="2127873"/>
                  <a:pt x="6068389" y="2125155"/>
                </a:cubicBezTo>
                <a:cubicBezTo>
                  <a:pt x="6070427" y="2123797"/>
                  <a:pt x="6071107" y="2122098"/>
                  <a:pt x="6071149" y="2120272"/>
                </a:cubicBezTo>
                <a:lnTo>
                  <a:pt x="6070097" y="2114673"/>
                </a:lnTo>
                <a:lnTo>
                  <a:pt x="6076542" y="2114285"/>
                </a:lnTo>
                <a:lnTo>
                  <a:pt x="6069616" y="2110235"/>
                </a:lnTo>
                <a:lnTo>
                  <a:pt x="6069536" y="2109486"/>
                </a:lnTo>
                <a:cubicBezTo>
                  <a:pt x="6069918" y="2108001"/>
                  <a:pt x="6071107" y="2106811"/>
                  <a:pt x="6073824" y="2106132"/>
                </a:cubicBezTo>
                <a:cubicBezTo>
                  <a:pt x="6070427" y="2104773"/>
                  <a:pt x="6067709" y="2104773"/>
                  <a:pt x="6065374" y="2105580"/>
                </a:cubicBezTo>
                <a:lnTo>
                  <a:pt x="6063676" y="2106763"/>
                </a:lnTo>
                <a:lnTo>
                  <a:pt x="6054461" y="2101376"/>
                </a:lnTo>
                <a:lnTo>
                  <a:pt x="6050707" y="2100200"/>
                </a:lnTo>
                <a:lnTo>
                  <a:pt x="6019132" y="2088807"/>
                </a:lnTo>
                <a:cubicBezTo>
                  <a:pt x="6007243" y="2086429"/>
                  <a:pt x="5995014" y="2084391"/>
                  <a:pt x="5984144" y="2078956"/>
                </a:cubicBezTo>
                <a:cubicBezTo>
                  <a:pt x="5989579" y="2070804"/>
                  <a:pt x="6000449" y="2078956"/>
                  <a:pt x="6014037" y="2068085"/>
                </a:cubicBezTo>
                <a:cubicBezTo>
                  <a:pt x="6016755" y="2076238"/>
                  <a:pt x="6024908" y="2073521"/>
                  <a:pt x="6027625" y="2084391"/>
                </a:cubicBezTo>
                <a:cubicBezTo>
                  <a:pt x="6043931" y="2059932"/>
                  <a:pt x="6054801" y="2095262"/>
                  <a:pt x="6071107" y="2097980"/>
                </a:cubicBezTo>
                <a:cubicBezTo>
                  <a:pt x="6092847" y="2087109"/>
                  <a:pt x="6092847" y="2068085"/>
                  <a:pt x="6111870" y="2057216"/>
                </a:cubicBezTo>
                <a:close/>
                <a:moveTo>
                  <a:pt x="5952551" y="2055176"/>
                </a:moveTo>
                <a:cubicBezTo>
                  <a:pt x="5957647" y="2053818"/>
                  <a:pt x="5962403" y="2053138"/>
                  <a:pt x="5965121" y="2057216"/>
                </a:cubicBezTo>
                <a:cubicBezTo>
                  <a:pt x="5966479" y="2061292"/>
                  <a:pt x="5964441" y="2064009"/>
                  <a:pt x="5961724" y="2066726"/>
                </a:cubicBezTo>
                <a:lnTo>
                  <a:pt x="5958178" y="2071240"/>
                </a:lnTo>
                <a:lnTo>
                  <a:pt x="5954930" y="2059593"/>
                </a:lnTo>
                <a:lnTo>
                  <a:pt x="5952055" y="2055246"/>
                </a:lnTo>
                <a:close/>
                <a:moveTo>
                  <a:pt x="5948680" y="2050143"/>
                </a:moveTo>
                <a:lnTo>
                  <a:pt x="5952055" y="2055246"/>
                </a:lnTo>
                <a:lnTo>
                  <a:pt x="5937945" y="2057216"/>
                </a:lnTo>
                <a:cubicBezTo>
                  <a:pt x="5939304" y="2053138"/>
                  <a:pt x="5941512" y="2051100"/>
                  <a:pt x="5944144" y="2050208"/>
                </a:cubicBezTo>
                <a:close/>
                <a:moveTo>
                  <a:pt x="5614211" y="2045112"/>
                </a:moveTo>
                <a:cubicBezTo>
                  <a:pt x="5612343" y="2044136"/>
                  <a:pt x="5609795" y="2044306"/>
                  <a:pt x="5606398" y="2046344"/>
                </a:cubicBezTo>
                <a:cubicBezTo>
                  <a:pt x="5622703" y="2092544"/>
                  <a:pt x="5655315" y="2163202"/>
                  <a:pt x="5706949" y="2127873"/>
                </a:cubicBezTo>
                <a:cubicBezTo>
                  <a:pt x="5709667" y="2133307"/>
                  <a:pt x="5698796" y="2136025"/>
                  <a:pt x="5701514" y="2141460"/>
                </a:cubicBezTo>
                <a:cubicBezTo>
                  <a:pt x="5736843" y="2138743"/>
                  <a:pt x="5753148" y="2174071"/>
                  <a:pt x="5791195" y="2168636"/>
                </a:cubicBezTo>
                <a:cubicBezTo>
                  <a:pt x="5755866" y="2155048"/>
                  <a:pt x="5747713" y="2114285"/>
                  <a:pt x="5712384" y="2100697"/>
                </a:cubicBezTo>
                <a:cubicBezTo>
                  <a:pt x="5709667" y="2089827"/>
                  <a:pt x="5712384" y="2084391"/>
                  <a:pt x="5720537" y="2078956"/>
                </a:cubicBezTo>
                <a:cubicBezTo>
                  <a:pt x="5736843" y="2081674"/>
                  <a:pt x="5734125" y="2114285"/>
                  <a:pt x="5753148" y="2106132"/>
                </a:cubicBezTo>
                <a:cubicBezTo>
                  <a:pt x="5739560" y="2070804"/>
                  <a:pt x="5712384" y="2070804"/>
                  <a:pt x="5685208" y="2076238"/>
                </a:cubicBezTo>
                <a:cubicBezTo>
                  <a:pt x="5677055" y="2089827"/>
                  <a:pt x="5704231" y="2092544"/>
                  <a:pt x="5698796" y="2100697"/>
                </a:cubicBezTo>
                <a:cubicBezTo>
                  <a:pt x="5677055" y="2103415"/>
                  <a:pt x="5655315" y="2087109"/>
                  <a:pt x="5655315" y="2070804"/>
                </a:cubicBezTo>
                <a:cubicBezTo>
                  <a:pt x="5630856" y="2081674"/>
                  <a:pt x="5636291" y="2062650"/>
                  <a:pt x="5617268" y="2065368"/>
                </a:cubicBezTo>
                <a:cubicBezTo>
                  <a:pt x="5619307" y="2061291"/>
                  <a:pt x="5619816" y="2048042"/>
                  <a:pt x="5614211" y="2045112"/>
                </a:cubicBezTo>
                <a:close/>
                <a:moveTo>
                  <a:pt x="5926419" y="2029859"/>
                </a:moveTo>
                <a:lnTo>
                  <a:pt x="5929792" y="2038191"/>
                </a:lnTo>
                <a:lnTo>
                  <a:pt x="5942340" y="2042896"/>
                </a:lnTo>
                <a:lnTo>
                  <a:pt x="5939643" y="2044306"/>
                </a:lnTo>
                <a:cubicBezTo>
                  <a:pt x="5929112" y="2047024"/>
                  <a:pt x="5917563" y="2044985"/>
                  <a:pt x="5913486" y="2035474"/>
                </a:cubicBezTo>
                <a:cubicBezTo>
                  <a:pt x="5914845" y="2032756"/>
                  <a:pt x="5917053" y="2031398"/>
                  <a:pt x="5919601" y="2030676"/>
                </a:cubicBezTo>
                <a:close/>
                <a:moveTo>
                  <a:pt x="5024833" y="2027321"/>
                </a:moveTo>
                <a:lnTo>
                  <a:pt x="5030268" y="2038191"/>
                </a:lnTo>
                <a:cubicBezTo>
                  <a:pt x="5030268" y="2032756"/>
                  <a:pt x="5027550" y="2030039"/>
                  <a:pt x="5027550" y="2027321"/>
                </a:cubicBezTo>
                <a:close/>
                <a:moveTo>
                  <a:pt x="5913886" y="2024824"/>
                </a:moveTo>
                <a:lnTo>
                  <a:pt x="5916204" y="2030039"/>
                </a:lnTo>
                <a:cubicBezTo>
                  <a:pt x="5915524" y="2031398"/>
                  <a:pt x="5914505" y="2030718"/>
                  <a:pt x="5913274" y="2028808"/>
                </a:cubicBezTo>
                <a:lnTo>
                  <a:pt x="5912268" y="2026744"/>
                </a:lnTo>
                <a:close/>
                <a:moveTo>
                  <a:pt x="5959685" y="2024604"/>
                </a:moveTo>
                <a:cubicBezTo>
                  <a:pt x="5973273" y="2027321"/>
                  <a:pt x="5956968" y="2049062"/>
                  <a:pt x="5967838" y="2049062"/>
                </a:cubicBezTo>
                <a:cubicBezTo>
                  <a:pt x="5965120" y="2053138"/>
                  <a:pt x="5959006" y="2051100"/>
                  <a:pt x="5952892" y="2050081"/>
                </a:cubicBezTo>
                <a:lnTo>
                  <a:pt x="5948680" y="2050143"/>
                </a:lnTo>
                <a:lnTo>
                  <a:pt x="5944399" y="2043670"/>
                </a:lnTo>
                <a:lnTo>
                  <a:pt x="5942340" y="2042896"/>
                </a:lnTo>
                <a:lnTo>
                  <a:pt x="5953613" y="2037003"/>
                </a:lnTo>
                <a:cubicBezTo>
                  <a:pt x="5957307" y="2033606"/>
                  <a:pt x="5959685" y="2029360"/>
                  <a:pt x="5959685" y="2024604"/>
                </a:cubicBezTo>
                <a:close/>
                <a:moveTo>
                  <a:pt x="5530305" y="2019508"/>
                </a:moveTo>
                <a:cubicBezTo>
                  <a:pt x="5524191" y="2019847"/>
                  <a:pt x="5516717" y="2023244"/>
                  <a:pt x="5508565" y="2027321"/>
                </a:cubicBezTo>
                <a:cubicBezTo>
                  <a:pt x="5516717" y="2038191"/>
                  <a:pt x="5516717" y="2040909"/>
                  <a:pt x="5519435" y="2057216"/>
                </a:cubicBezTo>
                <a:cubicBezTo>
                  <a:pt x="5524870" y="2054497"/>
                  <a:pt x="5530305" y="2051779"/>
                  <a:pt x="5535741" y="2049062"/>
                </a:cubicBezTo>
                <a:cubicBezTo>
                  <a:pt x="5541176" y="2040909"/>
                  <a:pt x="5530305" y="2046344"/>
                  <a:pt x="5527588" y="2038191"/>
                </a:cubicBezTo>
                <a:cubicBezTo>
                  <a:pt x="5533023" y="2032756"/>
                  <a:pt x="5535741" y="2027321"/>
                  <a:pt x="5543893" y="2030039"/>
                </a:cubicBezTo>
                <a:cubicBezTo>
                  <a:pt x="5541176" y="2021886"/>
                  <a:pt x="5536420" y="2019168"/>
                  <a:pt x="5530305" y="2019508"/>
                </a:cubicBezTo>
                <a:close/>
                <a:moveTo>
                  <a:pt x="5927457" y="2017937"/>
                </a:moveTo>
                <a:cubicBezTo>
                  <a:pt x="5930981" y="2017980"/>
                  <a:pt x="5934548" y="2019168"/>
                  <a:pt x="5937945" y="2021886"/>
                </a:cubicBezTo>
                <a:cubicBezTo>
                  <a:pt x="5937945" y="2028680"/>
                  <a:pt x="5933189" y="2029359"/>
                  <a:pt x="5927754" y="2029699"/>
                </a:cubicBezTo>
                <a:lnTo>
                  <a:pt x="5926419" y="2029859"/>
                </a:lnTo>
                <a:lnTo>
                  <a:pt x="5924017" y="2023924"/>
                </a:lnTo>
                <a:lnTo>
                  <a:pt x="5920872" y="2019822"/>
                </a:lnTo>
                <a:close/>
                <a:moveTo>
                  <a:pt x="5916204" y="2013733"/>
                </a:moveTo>
                <a:lnTo>
                  <a:pt x="5920872" y="2019822"/>
                </a:lnTo>
                <a:lnTo>
                  <a:pt x="5917223" y="2020867"/>
                </a:lnTo>
                <a:lnTo>
                  <a:pt x="5913886" y="2024824"/>
                </a:lnTo>
                <a:lnTo>
                  <a:pt x="5912127" y="2020867"/>
                </a:lnTo>
                <a:cubicBezTo>
                  <a:pt x="5911448" y="2017810"/>
                  <a:pt x="5912127" y="2015092"/>
                  <a:pt x="5916204" y="2013733"/>
                </a:cubicBezTo>
                <a:close/>
                <a:moveTo>
                  <a:pt x="5334639" y="2011016"/>
                </a:moveTo>
                <a:cubicBezTo>
                  <a:pt x="5340074" y="2027321"/>
                  <a:pt x="5353662" y="2016451"/>
                  <a:pt x="5364532" y="2019168"/>
                </a:cubicBezTo>
                <a:cubicBezTo>
                  <a:pt x="5376761" y="2021886"/>
                  <a:pt x="5397823" y="2029359"/>
                  <a:pt x="5416167" y="2036493"/>
                </a:cubicBezTo>
                <a:lnTo>
                  <a:pt x="5429537" y="2041950"/>
                </a:lnTo>
                <a:lnTo>
                  <a:pt x="5432472" y="2043627"/>
                </a:lnTo>
                <a:cubicBezTo>
                  <a:pt x="5406655" y="2042268"/>
                  <a:pt x="5383555" y="2032756"/>
                  <a:pt x="5358757" y="2025622"/>
                </a:cubicBezTo>
                <a:lnTo>
                  <a:pt x="5323565" y="2018768"/>
                </a:lnTo>
                <a:close/>
                <a:moveTo>
                  <a:pt x="5432472" y="2008298"/>
                </a:moveTo>
                <a:cubicBezTo>
                  <a:pt x="5429755" y="2013733"/>
                  <a:pt x="5437907" y="2027321"/>
                  <a:pt x="5440625" y="2035474"/>
                </a:cubicBezTo>
                <a:cubicBezTo>
                  <a:pt x="5448778" y="2027321"/>
                  <a:pt x="5454213" y="2016451"/>
                  <a:pt x="5459648" y="2016451"/>
                </a:cubicBezTo>
                <a:cubicBezTo>
                  <a:pt x="5446060" y="2021886"/>
                  <a:pt x="5443342" y="2005580"/>
                  <a:pt x="5432472" y="2008298"/>
                </a:cubicBezTo>
                <a:close/>
                <a:moveTo>
                  <a:pt x="5696079" y="2005580"/>
                </a:moveTo>
                <a:cubicBezTo>
                  <a:pt x="5682491" y="2019168"/>
                  <a:pt x="5668903" y="2011016"/>
                  <a:pt x="5649879" y="2021886"/>
                </a:cubicBezTo>
                <a:cubicBezTo>
                  <a:pt x="5660750" y="2040909"/>
                  <a:pt x="5682491" y="2030039"/>
                  <a:pt x="5696079" y="2038191"/>
                </a:cubicBezTo>
                <a:cubicBezTo>
                  <a:pt x="5698796" y="2051779"/>
                  <a:pt x="5709667" y="2049062"/>
                  <a:pt x="5717819" y="2057216"/>
                </a:cubicBezTo>
                <a:cubicBezTo>
                  <a:pt x="5728690" y="2054497"/>
                  <a:pt x="5734125" y="2051779"/>
                  <a:pt x="5739560" y="2046344"/>
                </a:cubicBezTo>
                <a:cubicBezTo>
                  <a:pt x="5734125" y="2013733"/>
                  <a:pt x="5715102" y="2011016"/>
                  <a:pt x="5696079" y="2005580"/>
                </a:cubicBezTo>
                <a:close/>
                <a:moveTo>
                  <a:pt x="2296367" y="2005580"/>
                </a:moveTo>
                <a:lnTo>
                  <a:pt x="2296367" y="2027321"/>
                </a:lnTo>
                <a:lnTo>
                  <a:pt x="2307237" y="2021886"/>
                </a:lnTo>
                <a:cubicBezTo>
                  <a:pt x="2309955" y="2016451"/>
                  <a:pt x="2307237" y="2013733"/>
                  <a:pt x="2307237" y="2013733"/>
                </a:cubicBezTo>
                <a:close/>
                <a:moveTo>
                  <a:pt x="2271909" y="2002863"/>
                </a:moveTo>
                <a:lnTo>
                  <a:pt x="2263756" y="2011016"/>
                </a:lnTo>
                <a:cubicBezTo>
                  <a:pt x="2263756" y="2013733"/>
                  <a:pt x="2266474" y="2019168"/>
                  <a:pt x="2266474" y="2021886"/>
                </a:cubicBezTo>
                <a:lnTo>
                  <a:pt x="2274626" y="2027321"/>
                </a:lnTo>
                <a:close/>
                <a:moveTo>
                  <a:pt x="5505847" y="2000145"/>
                </a:moveTo>
                <a:cubicBezTo>
                  <a:pt x="5500412" y="2002863"/>
                  <a:pt x="5505847" y="2008298"/>
                  <a:pt x="5500412" y="2011016"/>
                </a:cubicBezTo>
                <a:cubicBezTo>
                  <a:pt x="5492259" y="2008298"/>
                  <a:pt x="5489542" y="2002863"/>
                  <a:pt x="5478671" y="2008298"/>
                </a:cubicBezTo>
                <a:cubicBezTo>
                  <a:pt x="5470518" y="2019168"/>
                  <a:pt x="5497694" y="2011016"/>
                  <a:pt x="5492259" y="2019168"/>
                </a:cubicBezTo>
                <a:cubicBezTo>
                  <a:pt x="5484106" y="2021886"/>
                  <a:pt x="5478671" y="2016451"/>
                  <a:pt x="5470518" y="2021886"/>
                </a:cubicBezTo>
                <a:cubicBezTo>
                  <a:pt x="5470518" y="2024604"/>
                  <a:pt x="5473236" y="2030039"/>
                  <a:pt x="5475954" y="2035474"/>
                </a:cubicBezTo>
                <a:cubicBezTo>
                  <a:pt x="5497694" y="2030039"/>
                  <a:pt x="5500412" y="2016451"/>
                  <a:pt x="5527588" y="2011016"/>
                </a:cubicBezTo>
                <a:cubicBezTo>
                  <a:pt x="5522153" y="2005580"/>
                  <a:pt x="5516717" y="1994710"/>
                  <a:pt x="5505847" y="2000145"/>
                </a:cubicBezTo>
                <a:close/>
                <a:moveTo>
                  <a:pt x="5884425" y="1997315"/>
                </a:moveTo>
                <a:lnTo>
                  <a:pt x="5899898" y="2000145"/>
                </a:lnTo>
                <a:cubicBezTo>
                  <a:pt x="5902616" y="2004222"/>
                  <a:pt x="5906013" y="2013054"/>
                  <a:pt x="5909070" y="2020187"/>
                </a:cubicBezTo>
                <a:lnTo>
                  <a:pt x="5912268" y="2026744"/>
                </a:lnTo>
                <a:lnTo>
                  <a:pt x="5902616" y="2038191"/>
                </a:lnTo>
                <a:cubicBezTo>
                  <a:pt x="5899898" y="2030039"/>
                  <a:pt x="5894463" y="2021886"/>
                  <a:pt x="5891746" y="2013733"/>
                </a:cubicBezTo>
                <a:cubicBezTo>
                  <a:pt x="5897181" y="2008298"/>
                  <a:pt x="5905334" y="2016451"/>
                  <a:pt x="5902616" y="2008298"/>
                </a:cubicBezTo>
                <a:close/>
                <a:moveTo>
                  <a:pt x="5787458" y="1991653"/>
                </a:moveTo>
                <a:cubicBezTo>
                  <a:pt x="5777607" y="1991313"/>
                  <a:pt x="5768095" y="1996068"/>
                  <a:pt x="5766736" y="2005580"/>
                </a:cubicBezTo>
                <a:cubicBezTo>
                  <a:pt x="5788477" y="1994710"/>
                  <a:pt x="5791195" y="2019168"/>
                  <a:pt x="5810218" y="2008298"/>
                </a:cubicBezTo>
                <a:cubicBezTo>
                  <a:pt x="5807500" y="1997427"/>
                  <a:pt x="5797309" y="1991992"/>
                  <a:pt x="5787458" y="1991653"/>
                </a:cubicBezTo>
                <a:close/>
                <a:moveTo>
                  <a:pt x="5623510" y="1981971"/>
                </a:moveTo>
                <a:cubicBezTo>
                  <a:pt x="5620325" y="1981462"/>
                  <a:pt x="5616589" y="1981802"/>
                  <a:pt x="5611833" y="1983840"/>
                </a:cubicBezTo>
                <a:cubicBezTo>
                  <a:pt x="5622703" y="1994710"/>
                  <a:pt x="5609115" y="2008298"/>
                  <a:pt x="5617268" y="2011016"/>
                </a:cubicBezTo>
                <a:cubicBezTo>
                  <a:pt x="5628139" y="2000145"/>
                  <a:pt x="5641727" y="1989275"/>
                  <a:pt x="5652597" y="2000145"/>
                </a:cubicBezTo>
                <a:cubicBezTo>
                  <a:pt x="5649879" y="1994710"/>
                  <a:pt x="5655315" y="1991992"/>
                  <a:pt x="5649879" y="1986557"/>
                </a:cubicBezTo>
                <a:cubicBezTo>
                  <a:pt x="5637650" y="1992672"/>
                  <a:pt x="5633064" y="1983500"/>
                  <a:pt x="5623510" y="1981971"/>
                </a:cubicBezTo>
                <a:close/>
                <a:moveTo>
                  <a:pt x="5472217" y="1975348"/>
                </a:moveTo>
                <a:cubicBezTo>
                  <a:pt x="5468480" y="1972970"/>
                  <a:pt x="5463724" y="1972970"/>
                  <a:pt x="5456930" y="1975687"/>
                </a:cubicBezTo>
                <a:cubicBezTo>
                  <a:pt x="5462366" y="1983840"/>
                  <a:pt x="5462366" y="1994710"/>
                  <a:pt x="5470518" y="2000145"/>
                </a:cubicBezTo>
                <a:cubicBezTo>
                  <a:pt x="5475954" y="1997428"/>
                  <a:pt x="5475954" y="1991992"/>
                  <a:pt x="5481389" y="1989275"/>
                </a:cubicBezTo>
                <a:cubicBezTo>
                  <a:pt x="5478672" y="1982481"/>
                  <a:pt x="5475954" y="1977725"/>
                  <a:pt x="5472217" y="1975348"/>
                </a:cubicBezTo>
                <a:close/>
                <a:moveTo>
                  <a:pt x="883218" y="1967534"/>
                </a:moveTo>
                <a:cubicBezTo>
                  <a:pt x="869630" y="1967534"/>
                  <a:pt x="869630" y="1975687"/>
                  <a:pt x="861477" y="1975687"/>
                </a:cubicBezTo>
                <a:cubicBezTo>
                  <a:pt x="864195" y="1986557"/>
                  <a:pt x="872347" y="2005580"/>
                  <a:pt x="861477" y="2008298"/>
                </a:cubicBezTo>
                <a:cubicBezTo>
                  <a:pt x="847889" y="2002863"/>
                  <a:pt x="837019" y="2011016"/>
                  <a:pt x="831584" y="2011016"/>
                </a:cubicBezTo>
                <a:cubicBezTo>
                  <a:pt x="826148" y="1994710"/>
                  <a:pt x="826148" y="1972969"/>
                  <a:pt x="812560" y="1972969"/>
                </a:cubicBezTo>
                <a:cubicBezTo>
                  <a:pt x="826148" y="2013733"/>
                  <a:pt x="834301" y="2087109"/>
                  <a:pt x="845172" y="2117003"/>
                </a:cubicBezTo>
                <a:cubicBezTo>
                  <a:pt x="812560" y="2111567"/>
                  <a:pt x="809843" y="2155048"/>
                  <a:pt x="796255" y="2174071"/>
                </a:cubicBezTo>
                <a:cubicBezTo>
                  <a:pt x="804408" y="2176789"/>
                  <a:pt x="817996" y="2176789"/>
                  <a:pt x="817996" y="2193094"/>
                </a:cubicBezTo>
                <a:cubicBezTo>
                  <a:pt x="801690" y="2198531"/>
                  <a:pt x="782667" y="2203965"/>
                  <a:pt x="785385" y="2217554"/>
                </a:cubicBezTo>
                <a:cubicBezTo>
                  <a:pt x="817996" y="2220270"/>
                  <a:pt x="869630" y="2280058"/>
                  <a:pt x="891371" y="2225705"/>
                </a:cubicBezTo>
                <a:cubicBezTo>
                  <a:pt x="864195" y="2228423"/>
                  <a:pt x="853324" y="2206683"/>
                  <a:pt x="834301" y="2198531"/>
                </a:cubicBezTo>
                <a:cubicBezTo>
                  <a:pt x="839736" y="2190378"/>
                  <a:pt x="826148" y="2163202"/>
                  <a:pt x="837019" y="2157767"/>
                </a:cubicBezTo>
                <a:cubicBezTo>
                  <a:pt x="845172" y="2155048"/>
                  <a:pt x="856042" y="2155048"/>
                  <a:pt x="864195" y="2152332"/>
                </a:cubicBezTo>
                <a:cubicBezTo>
                  <a:pt x="880500" y="2168636"/>
                  <a:pt x="888653" y="2217554"/>
                  <a:pt x="907676" y="2209400"/>
                </a:cubicBezTo>
                <a:cubicBezTo>
                  <a:pt x="899523" y="2198531"/>
                  <a:pt x="902241" y="2187659"/>
                  <a:pt x="904959" y="2179506"/>
                </a:cubicBezTo>
                <a:cubicBezTo>
                  <a:pt x="885935" y="2165919"/>
                  <a:pt x="866912" y="2155048"/>
                  <a:pt x="858760" y="2133307"/>
                </a:cubicBezTo>
                <a:cubicBezTo>
                  <a:pt x="858760" y="2133307"/>
                  <a:pt x="858760" y="2130590"/>
                  <a:pt x="858760" y="2130590"/>
                </a:cubicBezTo>
                <a:cubicBezTo>
                  <a:pt x="869630" y="2122438"/>
                  <a:pt x="880500" y="2122438"/>
                  <a:pt x="894088" y="2125155"/>
                </a:cubicBezTo>
                <a:cubicBezTo>
                  <a:pt x="904959" y="2089827"/>
                  <a:pt x="907676" y="2051779"/>
                  <a:pt x="913111" y="2013733"/>
                </a:cubicBezTo>
                <a:cubicBezTo>
                  <a:pt x="891371" y="2016451"/>
                  <a:pt x="869630" y="1989275"/>
                  <a:pt x="883218" y="1967534"/>
                </a:cubicBezTo>
                <a:close/>
                <a:moveTo>
                  <a:pt x="5546611" y="1961887"/>
                </a:moveTo>
                <a:cubicBezTo>
                  <a:pt x="5543894" y="1960911"/>
                  <a:pt x="5540497" y="1961420"/>
                  <a:pt x="5535741" y="1964817"/>
                </a:cubicBezTo>
                <a:cubicBezTo>
                  <a:pt x="5530305" y="1986557"/>
                  <a:pt x="5571069" y="1994710"/>
                  <a:pt x="5571069" y="1972969"/>
                </a:cubicBezTo>
                <a:cubicBezTo>
                  <a:pt x="5556802" y="1981122"/>
                  <a:pt x="5554764" y="1964817"/>
                  <a:pt x="5546611" y="1961887"/>
                </a:cubicBezTo>
                <a:close/>
                <a:moveTo>
                  <a:pt x="5634240" y="1937503"/>
                </a:moveTo>
                <a:lnTo>
                  <a:pt x="5633774" y="1938271"/>
                </a:lnTo>
                <a:lnTo>
                  <a:pt x="5633574" y="1937641"/>
                </a:lnTo>
                <a:close/>
                <a:moveTo>
                  <a:pt x="5570899" y="1930338"/>
                </a:moveTo>
                <a:cubicBezTo>
                  <a:pt x="5574636" y="1930338"/>
                  <a:pt x="5578543" y="1931527"/>
                  <a:pt x="5582619" y="1932885"/>
                </a:cubicBezTo>
                <a:lnTo>
                  <a:pt x="5592559" y="1935668"/>
                </a:lnTo>
                <a:lnTo>
                  <a:pt x="5585506" y="1938575"/>
                </a:lnTo>
                <a:cubicBezTo>
                  <a:pt x="5581260" y="1939509"/>
                  <a:pt x="5577863" y="1939339"/>
                  <a:pt x="5575146" y="1938320"/>
                </a:cubicBezTo>
                <a:lnTo>
                  <a:pt x="5570063" y="1930696"/>
                </a:lnTo>
                <a:close/>
                <a:moveTo>
                  <a:pt x="5651520" y="1914414"/>
                </a:moveTo>
                <a:lnTo>
                  <a:pt x="5655315" y="1918617"/>
                </a:lnTo>
                <a:lnTo>
                  <a:pt x="5648691" y="1919090"/>
                </a:lnTo>
                <a:lnTo>
                  <a:pt x="5647162" y="1915900"/>
                </a:lnTo>
                <a:close/>
                <a:moveTo>
                  <a:pt x="5667211" y="1913045"/>
                </a:moveTo>
                <a:lnTo>
                  <a:pt x="5670736" y="1913753"/>
                </a:lnTo>
                <a:lnTo>
                  <a:pt x="5668903" y="1915900"/>
                </a:lnTo>
                <a:close/>
                <a:moveTo>
                  <a:pt x="5734125" y="1905029"/>
                </a:moveTo>
                <a:cubicBezTo>
                  <a:pt x="5734125" y="1910465"/>
                  <a:pt x="5747713" y="1913182"/>
                  <a:pt x="5739560" y="1918617"/>
                </a:cubicBezTo>
                <a:cubicBezTo>
                  <a:pt x="5731407" y="1913182"/>
                  <a:pt x="5723255" y="1913182"/>
                  <a:pt x="5715102" y="1915900"/>
                </a:cubicBezTo>
                <a:cubicBezTo>
                  <a:pt x="5704231" y="1934923"/>
                  <a:pt x="5701514" y="1956664"/>
                  <a:pt x="5682491" y="1972969"/>
                </a:cubicBezTo>
                <a:cubicBezTo>
                  <a:pt x="5684529" y="1977725"/>
                  <a:pt x="5688435" y="1979933"/>
                  <a:pt x="5693106" y="1980952"/>
                </a:cubicBezTo>
                <a:lnTo>
                  <a:pt x="5696082" y="1981118"/>
                </a:lnTo>
                <a:lnTo>
                  <a:pt x="5696079" y="1981122"/>
                </a:lnTo>
                <a:lnTo>
                  <a:pt x="5696088" y="1981119"/>
                </a:lnTo>
                <a:lnTo>
                  <a:pt x="5708308" y="1981801"/>
                </a:lnTo>
                <a:lnTo>
                  <a:pt x="5720965" y="1983598"/>
                </a:lnTo>
                <a:lnTo>
                  <a:pt x="5720537" y="1983840"/>
                </a:lnTo>
                <a:lnTo>
                  <a:pt x="5721627" y="1984054"/>
                </a:lnTo>
                <a:lnTo>
                  <a:pt x="5725972" y="1994710"/>
                </a:lnTo>
                <a:cubicBezTo>
                  <a:pt x="5742278" y="1983840"/>
                  <a:pt x="5747713" y="2000145"/>
                  <a:pt x="5761301" y="1991992"/>
                </a:cubicBezTo>
                <a:cubicBezTo>
                  <a:pt x="5761301" y="1986557"/>
                  <a:pt x="5761301" y="1983840"/>
                  <a:pt x="5755866" y="1983840"/>
                </a:cubicBezTo>
                <a:cubicBezTo>
                  <a:pt x="5749072" y="1985199"/>
                  <a:pt x="5742278" y="1986557"/>
                  <a:pt x="5736163" y="1986897"/>
                </a:cubicBezTo>
                <a:lnTo>
                  <a:pt x="5721627" y="1984054"/>
                </a:lnTo>
                <a:lnTo>
                  <a:pt x="5721471" y="1983670"/>
                </a:lnTo>
                <a:lnTo>
                  <a:pt x="5720965" y="1983598"/>
                </a:lnTo>
                <a:lnTo>
                  <a:pt x="5728350" y="1979424"/>
                </a:lnTo>
                <a:cubicBezTo>
                  <a:pt x="5729369" y="1977046"/>
                  <a:pt x="5730048" y="1974328"/>
                  <a:pt x="5734125" y="1972969"/>
                </a:cubicBezTo>
                <a:cubicBezTo>
                  <a:pt x="5736843" y="1981122"/>
                  <a:pt x="5744995" y="1972969"/>
                  <a:pt x="5747713" y="1978405"/>
                </a:cubicBezTo>
                <a:cubicBezTo>
                  <a:pt x="5761301" y="1972969"/>
                  <a:pt x="5772171" y="1964817"/>
                  <a:pt x="5772171" y="1953946"/>
                </a:cubicBezTo>
                <a:cubicBezTo>
                  <a:pt x="5772171" y="1951229"/>
                  <a:pt x="5769454" y="1948511"/>
                  <a:pt x="5769454" y="1945793"/>
                </a:cubicBezTo>
                <a:cubicBezTo>
                  <a:pt x="5764019" y="1951229"/>
                  <a:pt x="5761301" y="1945793"/>
                  <a:pt x="5755866" y="1948511"/>
                </a:cubicBezTo>
                <a:cubicBezTo>
                  <a:pt x="5750431" y="1953946"/>
                  <a:pt x="5764019" y="1962099"/>
                  <a:pt x="5758583" y="1967534"/>
                </a:cubicBezTo>
                <a:cubicBezTo>
                  <a:pt x="5746354" y="1951228"/>
                  <a:pt x="5729539" y="1965497"/>
                  <a:pt x="5712724" y="1974796"/>
                </a:cubicBezTo>
                <a:lnTo>
                  <a:pt x="5696088" y="1981119"/>
                </a:lnTo>
                <a:lnTo>
                  <a:pt x="5696082" y="1981118"/>
                </a:lnTo>
                <a:lnTo>
                  <a:pt x="5710686" y="1963458"/>
                </a:lnTo>
                <a:cubicBezTo>
                  <a:pt x="5716461" y="1958023"/>
                  <a:pt x="5721896" y="1952587"/>
                  <a:pt x="5723255" y="1945793"/>
                </a:cubicBezTo>
                <a:cubicBezTo>
                  <a:pt x="5717819" y="1945793"/>
                  <a:pt x="5715102" y="1943076"/>
                  <a:pt x="5712384" y="1937641"/>
                </a:cubicBezTo>
                <a:cubicBezTo>
                  <a:pt x="5723255" y="1926770"/>
                  <a:pt x="5753148" y="1929488"/>
                  <a:pt x="5750431" y="1910465"/>
                </a:cubicBezTo>
                <a:cubicBezTo>
                  <a:pt x="5739560" y="1915900"/>
                  <a:pt x="5739560" y="1902312"/>
                  <a:pt x="5734125" y="1905029"/>
                </a:cubicBezTo>
                <a:close/>
                <a:moveTo>
                  <a:pt x="5684904" y="1898326"/>
                </a:moveTo>
                <a:lnTo>
                  <a:pt x="5680792" y="1901972"/>
                </a:lnTo>
                <a:lnTo>
                  <a:pt x="5674879" y="1908899"/>
                </a:lnTo>
                <a:lnTo>
                  <a:pt x="5671620" y="1905029"/>
                </a:lnTo>
                <a:close/>
                <a:moveTo>
                  <a:pt x="2337132" y="1896878"/>
                </a:moveTo>
                <a:cubicBezTo>
                  <a:pt x="2339850" y="1902312"/>
                  <a:pt x="2348002" y="1902312"/>
                  <a:pt x="2364308" y="1913182"/>
                </a:cubicBezTo>
                <a:lnTo>
                  <a:pt x="2358873" y="1896878"/>
                </a:lnTo>
                <a:close/>
                <a:moveTo>
                  <a:pt x="2228427" y="1896878"/>
                </a:moveTo>
                <a:cubicBezTo>
                  <a:pt x="2236580" y="1915900"/>
                  <a:pt x="2247450" y="1937641"/>
                  <a:pt x="2252886" y="1962099"/>
                </a:cubicBezTo>
                <a:cubicBezTo>
                  <a:pt x="2261038" y="1967534"/>
                  <a:pt x="2261038" y="1972969"/>
                  <a:pt x="2266474" y="1989275"/>
                </a:cubicBezTo>
                <a:cubicBezTo>
                  <a:pt x="2274626" y="1978405"/>
                  <a:pt x="2280062" y="1970252"/>
                  <a:pt x="2288214" y="1964817"/>
                </a:cubicBezTo>
                <a:cubicBezTo>
                  <a:pt x="2288214" y="1964817"/>
                  <a:pt x="2290932" y="1964817"/>
                  <a:pt x="2290932" y="1964817"/>
                </a:cubicBezTo>
                <a:cubicBezTo>
                  <a:pt x="2293650" y="1962099"/>
                  <a:pt x="2299085" y="1959381"/>
                  <a:pt x="2307237" y="1956664"/>
                </a:cubicBezTo>
                <a:lnTo>
                  <a:pt x="2290932" y="1951229"/>
                </a:lnTo>
                <a:lnTo>
                  <a:pt x="2299085" y="1934923"/>
                </a:lnTo>
                <a:lnTo>
                  <a:pt x="2274626" y="1926770"/>
                </a:lnTo>
                <a:lnTo>
                  <a:pt x="2282779" y="1905029"/>
                </a:lnTo>
                <a:cubicBezTo>
                  <a:pt x="2309955" y="1918617"/>
                  <a:pt x="2315390" y="1924053"/>
                  <a:pt x="2326262" y="1905029"/>
                </a:cubicBezTo>
                <a:lnTo>
                  <a:pt x="2301802" y="1902312"/>
                </a:lnTo>
                <a:lnTo>
                  <a:pt x="2309955" y="1896878"/>
                </a:lnTo>
                <a:close/>
                <a:moveTo>
                  <a:pt x="1312598" y="1896878"/>
                </a:moveTo>
                <a:cubicBezTo>
                  <a:pt x="1312598" y="1907747"/>
                  <a:pt x="1315315" y="1918617"/>
                  <a:pt x="1328903" y="1921335"/>
                </a:cubicBezTo>
                <a:cubicBezTo>
                  <a:pt x="1334339" y="1915900"/>
                  <a:pt x="1331621" y="1905029"/>
                  <a:pt x="1334339" y="1896878"/>
                </a:cubicBezTo>
                <a:close/>
                <a:moveTo>
                  <a:pt x="1350644" y="1894159"/>
                </a:moveTo>
                <a:cubicBezTo>
                  <a:pt x="1353362" y="1896878"/>
                  <a:pt x="1353362" y="1896878"/>
                  <a:pt x="1353362" y="1899594"/>
                </a:cubicBezTo>
                <a:lnTo>
                  <a:pt x="1348833" y="1923149"/>
                </a:lnTo>
                <a:lnTo>
                  <a:pt x="1346569" y="1929486"/>
                </a:lnTo>
                <a:lnTo>
                  <a:pt x="1337056" y="1948511"/>
                </a:lnTo>
                <a:cubicBezTo>
                  <a:pt x="1337056" y="1948511"/>
                  <a:pt x="1339774" y="1948511"/>
                  <a:pt x="1339774" y="1948511"/>
                </a:cubicBezTo>
                <a:lnTo>
                  <a:pt x="1346569" y="1929486"/>
                </a:lnTo>
                <a:lnTo>
                  <a:pt x="1348267" y="1926091"/>
                </a:lnTo>
                <a:lnTo>
                  <a:pt x="1348833" y="1923149"/>
                </a:lnTo>
                <a:lnTo>
                  <a:pt x="1353362" y="1910465"/>
                </a:lnTo>
                <a:cubicBezTo>
                  <a:pt x="1358797" y="1910465"/>
                  <a:pt x="1361515" y="1907747"/>
                  <a:pt x="1366950" y="1907747"/>
                </a:cubicBezTo>
                <a:cubicBezTo>
                  <a:pt x="1366950" y="1905029"/>
                  <a:pt x="1369667" y="1899594"/>
                  <a:pt x="1366950" y="1894159"/>
                </a:cubicBezTo>
                <a:close/>
                <a:moveTo>
                  <a:pt x="5060162" y="1888724"/>
                </a:moveTo>
                <a:cubicBezTo>
                  <a:pt x="5057444" y="1902312"/>
                  <a:pt x="5060162" y="1910465"/>
                  <a:pt x="5060162" y="1918617"/>
                </a:cubicBezTo>
                <a:cubicBezTo>
                  <a:pt x="5060162" y="1910465"/>
                  <a:pt x="5062879" y="1902312"/>
                  <a:pt x="5062879" y="1894159"/>
                </a:cubicBezTo>
                <a:cubicBezTo>
                  <a:pt x="5062879" y="1891441"/>
                  <a:pt x="5062879" y="1891441"/>
                  <a:pt x="5060162" y="1888724"/>
                </a:cubicBezTo>
                <a:close/>
                <a:moveTo>
                  <a:pt x="5647162" y="1880571"/>
                </a:moveTo>
                <a:cubicBezTo>
                  <a:pt x="5649879" y="1894159"/>
                  <a:pt x="5660750" y="1888724"/>
                  <a:pt x="5668903" y="1888724"/>
                </a:cubicBezTo>
                <a:cubicBezTo>
                  <a:pt x="5671620" y="1894159"/>
                  <a:pt x="5658032" y="1894159"/>
                  <a:pt x="5658032" y="1899594"/>
                </a:cubicBezTo>
                <a:cubicBezTo>
                  <a:pt x="5659391" y="1903671"/>
                  <a:pt x="5661429" y="1905030"/>
                  <a:pt x="5663468" y="1906728"/>
                </a:cubicBezTo>
                <a:lnTo>
                  <a:pt x="5667211" y="1913045"/>
                </a:lnTo>
                <a:lnTo>
                  <a:pt x="5659858" y="1911569"/>
                </a:lnTo>
                <a:lnTo>
                  <a:pt x="5651520" y="1914414"/>
                </a:lnTo>
                <a:lnTo>
                  <a:pt x="5649412" y="1912078"/>
                </a:lnTo>
                <a:cubicBezTo>
                  <a:pt x="5641896" y="1908766"/>
                  <a:pt x="5630177" y="1913862"/>
                  <a:pt x="5619986" y="1915900"/>
                </a:cubicBezTo>
                <a:cubicBezTo>
                  <a:pt x="5619986" y="1902312"/>
                  <a:pt x="5633574" y="1891441"/>
                  <a:pt x="5647162" y="1880571"/>
                </a:cubicBezTo>
                <a:close/>
                <a:moveTo>
                  <a:pt x="918547" y="1856113"/>
                </a:moveTo>
                <a:cubicBezTo>
                  <a:pt x="894088" y="1858830"/>
                  <a:pt x="885935" y="1899594"/>
                  <a:pt x="902241" y="1913182"/>
                </a:cubicBezTo>
                <a:cubicBezTo>
                  <a:pt x="899523" y="1894159"/>
                  <a:pt x="918547" y="1905029"/>
                  <a:pt x="929417" y="1905029"/>
                </a:cubicBezTo>
                <a:cubicBezTo>
                  <a:pt x="926699" y="1888724"/>
                  <a:pt x="923982" y="1875136"/>
                  <a:pt x="921264" y="1858830"/>
                </a:cubicBezTo>
                <a:close/>
                <a:moveTo>
                  <a:pt x="5046574" y="1845242"/>
                </a:moveTo>
                <a:cubicBezTo>
                  <a:pt x="5052009" y="1861548"/>
                  <a:pt x="5071032" y="1845242"/>
                  <a:pt x="5076467" y="1858830"/>
                </a:cubicBezTo>
                <a:cubicBezTo>
                  <a:pt x="5073750" y="1866984"/>
                  <a:pt x="5073750" y="1875136"/>
                  <a:pt x="5068314" y="1880571"/>
                </a:cubicBezTo>
                <a:cubicBezTo>
                  <a:pt x="5065597" y="1869701"/>
                  <a:pt x="5060162" y="1864265"/>
                  <a:pt x="5052009" y="1861548"/>
                </a:cubicBezTo>
                <a:lnTo>
                  <a:pt x="5046574" y="1869701"/>
                </a:lnTo>
                <a:cubicBezTo>
                  <a:pt x="5046574" y="1869701"/>
                  <a:pt x="5049291" y="1866984"/>
                  <a:pt x="5049291" y="1866984"/>
                </a:cubicBezTo>
                <a:cubicBezTo>
                  <a:pt x="5052009" y="1872419"/>
                  <a:pt x="5057444" y="1877853"/>
                  <a:pt x="5060162" y="1880571"/>
                </a:cubicBezTo>
                <a:cubicBezTo>
                  <a:pt x="5065597" y="1886006"/>
                  <a:pt x="5071032" y="1888724"/>
                  <a:pt x="5076467" y="1891441"/>
                </a:cubicBezTo>
                <a:cubicBezTo>
                  <a:pt x="5098208" y="1869701"/>
                  <a:pt x="5081902" y="1839807"/>
                  <a:pt x="5046574" y="1845242"/>
                </a:cubicBezTo>
                <a:close/>
                <a:moveTo>
                  <a:pt x="5725972" y="1842186"/>
                </a:moveTo>
                <a:lnTo>
                  <a:pt x="5726459" y="1842566"/>
                </a:lnTo>
                <a:lnTo>
                  <a:pt x="5715102" y="1850678"/>
                </a:lnTo>
                <a:lnTo>
                  <a:pt x="5711648" y="1846534"/>
                </a:lnTo>
                <a:close/>
                <a:moveTo>
                  <a:pt x="5193324" y="1780020"/>
                </a:moveTo>
                <a:cubicBezTo>
                  <a:pt x="5177018" y="1801761"/>
                  <a:pt x="5133536" y="1812632"/>
                  <a:pt x="5109078" y="1834372"/>
                </a:cubicBezTo>
                <a:cubicBezTo>
                  <a:pt x="5111796" y="1853396"/>
                  <a:pt x="5147124" y="1864265"/>
                  <a:pt x="5122666" y="1877853"/>
                </a:cubicBezTo>
                <a:cubicBezTo>
                  <a:pt x="5125384" y="1869701"/>
                  <a:pt x="5114513" y="1856113"/>
                  <a:pt x="5106361" y="1858830"/>
                </a:cubicBezTo>
                <a:cubicBezTo>
                  <a:pt x="5111796" y="1866984"/>
                  <a:pt x="5114513" y="1872419"/>
                  <a:pt x="5117231" y="1880571"/>
                </a:cubicBezTo>
                <a:cubicBezTo>
                  <a:pt x="5136254" y="1883289"/>
                  <a:pt x="5152560" y="1891441"/>
                  <a:pt x="5174300" y="1886006"/>
                </a:cubicBezTo>
                <a:cubicBezTo>
                  <a:pt x="5177018" y="1880571"/>
                  <a:pt x="5174300" y="1872419"/>
                  <a:pt x="5185171" y="1875136"/>
                </a:cubicBezTo>
                <a:cubicBezTo>
                  <a:pt x="5182453" y="1888724"/>
                  <a:pt x="5171583" y="1896878"/>
                  <a:pt x="5185171" y="1910465"/>
                </a:cubicBezTo>
                <a:cubicBezTo>
                  <a:pt x="5177018" y="1921335"/>
                  <a:pt x="5174300" y="1937641"/>
                  <a:pt x="5179736" y="1945793"/>
                </a:cubicBezTo>
                <a:cubicBezTo>
                  <a:pt x="5166148" y="1945793"/>
                  <a:pt x="5157995" y="1932205"/>
                  <a:pt x="5147124" y="1913182"/>
                </a:cubicBezTo>
                <a:cubicBezTo>
                  <a:pt x="5149842" y="1910465"/>
                  <a:pt x="5155277" y="1910465"/>
                  <a:pt x="5152560" y="1905029"/>
                </a:cubicBezTo>
                <a:cubicBezTo>
                  <a:pt x="5141689" y="1883289"/>
                  <a:pt x="5109078" y="1905029"/>
                  <a:pt x="5100925" y="1877853"/>
                </a:cubicBezTo>
                <a:cubicBezTo>
                  <a:pt x="5087337" y="1899594"/>
                  <a:pt x="5073750" y="1924053"/>
                  <a:pt x="5065597" y="1948511"/>
                </a:cubicBezTo>
                <a:lnTo>
                  <a:pt x="5073750" y="1959381"/>
                </a:lnTo>
                <a:cubicBezTo>
                  <a:pt x="5068314" y="1959381"/>
                  <a:pt x="5062879" y="1962099"/>
                  <a:pt x="5060162" y="1962099"/>
                </a:cubicBezTo>
                <a:cubicBezTo>
                  <a:pt x="5054726" y="1981122"/>
                  <a:pt x="5049291" y="2002863"/>
                  <a:pt x="5049291" y="2024604"/>
                </a:cubicBezTo>
                <a:cubicBezTo>
                  <a:pt x="5060162" y="2027321"/>
                  <a:pt x="5065597" y="2038191"/>
                  <a:pt x="5079185" y="2032756"/>
                </a:cubicBezTo>
                <a:cubicBezTo>
                  <a:pt x="5076467" y="2021886"/>
                  <a:pt x="5062879" y="2030039"/>
                  <a:pt x="5060162" y="2019168"/>
                </a:cubicBezTo>
                <a:cubicBezTo>
                  <a:pt x="5068314" y="2016451"/>
                  <a:pt x="5071032" y="2024604"/>
                  <a:pt x="5081902" y="2019168"/>
                </a:cubicBezTo>
                <a:cubicBezTo>
                  <a:pt x="5076467" y="2008298"/>
                  <a:pt x="5084620" y="1991992"/>
                  <a:pt x="5095490" y="1994710"/>
                </a:cubicBezTo>
                <a:cubicBezTo>
                  <a:pt x="5092773" y="2011016"/>
                  <a:pt x="5095490" y="2027321"/>
                  <a:pt x="5103643" y="2030039"/>
                </a:cubicBezTo>
                <a:cubicBezTo>
                  <a:pt x="5095490" y="2035474"/>
                  <a:pt x="5092773" y="2024604"/>
                  <a:pt x="5084620" y="2032756"/>
                </a:cubicBezTo>
                <a:cubicBezTo>
                  <a:pt x="5103643" y="2043627"/>
                  <a:pt x="5130819" y="2038191"/>
                  <a:pt x="5160712" y="2030039"/>
                </a:cubicBezTo>
                <a:cubicBezTo>
                  <a:pt x="5157995" y="2024604"/>
                  <a:pt x="5144407" y="2024604"/>
                  <a:pt x="5155277" y="2016451"/>
                </a:cubicBezTo>
                <a:cubicBezTo>
                  <a:pt x="5160712" y="2027321"/>
                  <a:pt x="5168865" y="2024604"/>
                  <a:pt x="5179736" y="2019168"/>
                </a:cubicBezTo>
                <a:cubicBezTo>
                  <a:pt x="5179736" y="2008298"/>
                  <a:pt x="5163430" y="2008298"/>
                  <a:pt x="5168865" y="2000145"/>
                </a:cubicBezTo>
                <a:cubicBezTo>
                  <a:pt x="5179736" y="2002863"/>
                  <a:pt x="5185171" y="2013733"/>
                  <a:pt x="5201476" y="2002863"/>
                </a:cubicBezTo>
                <a:cubicBezTo>
                  <a:pt x="5201476" y="1991992"/>
                  <a:pt x="5212347" y="1975687"/>
                  <a:pt x="5223217" y="1975687"/>
                </a:cubicBezTo>
                <a:cubicBezTo>
                  <a:pt x="5223217" y="1983840"/>
                  <a:pt x="5220500" y="1991992"/>
                  <a:pt x="5225935" y="2002863"/>
                </a:cubicBezTo>
                <a:cubicBezTo>
                  <a:pt x="5236805" y="1994710"/>
                  <a:pt x="5239523" y="1991992"/>
                  <a:pt x="5239523" y="2005580"/>
                </a:cubicBezTo>
                <a:cubicBezTo>
                  <a:pt x="5258546" y="2002863"/>
                  <a:pt x="5244958" y="1978405"/>
                  <a:pt x="5255828" y="1981122"/>
                </a:cubicBezTo>
                <a:cubicBezTo>
                  <a:pt x="5261264" y="1989275"/>
                  <a:pt x="5253111" y="1994710"/>
                  <a:pt x="5258546" y="2002863"/>
                </a:cubicBezTo>
                <a:cubicBezTo>
                  <a:pt x="5269416" y="2005580"/>
                  <a:pt x="5277569" y="1994710"/>
                  <a:pt x="5285722" y="1989275"/>
                </a:cubicBezTo>
                <a:cubicBezTo>
                  <a:pt x="5293875" y="1989275"/>
                  <a:pt x="5296592" y="1994710"/>
                  <a:pt x="5304745" y="1994710"/>
                </a:cubicBezTo>
                <a:cubicBezTo>
                  <a:pt x="5315616" y="1989275"/>
                  <a:pt x="5312898" y="1981122"/>
                  <a:pt x="5326486" y="1978405"/>
                </a:cubicBezTo>
                <a:cubicBezTo>
                  <a:pt x="5326486" y="1989275"/>
                  <a:pt x="5331921" y="1989275"/>
                  <a:pt x="5337356" y="1991992"/>
                </a:cubicBezTo>
                <a:cubicBezTo>
                  <a:pt x="5369968" y="1978405"/>
                  <a:pt x="5397143" y="1972969"/>
                  <a:pt x="5410731" y="1948511"/>
                </a:cubicBezTo>
                <a:cubicBezTo>
                  <a:pt x="5405296" y="1951229"/>
                  <a:pt x="5397143" y="1953946"/>
                  <a:pt x="5394426" y="1945793"/>
                </a:cubicBezTo>
                <a:cubicBezTo>
                  <a:pt x="5408014" y="1945793"/>
                  <a:pt x="5408014" y="1929488"/>
                  <a:pt x="5413449" y="1932205"/>
                </a:cubicBezTo>
                <a:cubicBezTo>
                  <a:pt x="5418884" y="1948511"/>
                  <a:pt x="5427037" y="1948511"/>
                  <a:pt x="5437907" y="1948511"/>
                </a:cubicBezTo>
                <a:cubicBezTo>
                  <a:pt x="5421602" y="1918617"/>
                  <a:pt x="5402579" y="1888724"/>
                  <a:pt x="5391708" y="1858830"/>
                </a:cubicBezTo>
                <a:cubicBezTo>
                  <a:pt x="5369968" y="1858830"/>
                  <a:pt x="5388991" y="1875136"/>
                  <a:pt x="5378120" y="1880571"/>
                </a:cubicBezTo>
                <a:cubicBezTo>
                  <a:pt x="5364532" y="1823502"/>
                  <a:pt x="5315616" y="1818067"/>
                  <a:pt x="5274852" y="1807196"/>
                </a:cubicBezTo>
                <a:cubicBezTo>
                  <a:pt x="5269416" y="1809914"/>
                  <a:pt x="5277569" y="1818067"/>
                  <a:pt x="5269416" y="1820785"/>
                </a:cubicBezTo>
                <a:cubicBezTo>
                  <a:pt x="5253111" y="1788173"/>
                  <a:pt x="5220500" y="1788173"/>
                  <a:pt x="5193324" y="1780020"/>
                </a:cubicBezTo>
                <a:close/>
                <a:moveTo>
                  <a:pt x="5174300" y="1780020"/>
                </a:moveTo>
                <a:cubicBezTo>
                  <a:pt x="5152560" y="1788173"/>
                  <a:pt x="5125384" y="1788173"/>
                  <a:pt x="5122666" y="1809914"/>
                </a:cubicBezTo>
                <a:cubicBezTo>
                  <a:pt x="5138972" y="1804479"/>
                  <a:pt x="5168865" y="1793609"/>
                  <a:pt x="5174300" y="1780020"/>
                </a:cubicBezTo>
                <a:close/>
                <a:moveTo>
                  <a:pt x="5783641" y="1779446"/>
                </a:moveTo>
                <a:lnTo>
                  <a:pt x="5785959" y="1787730"/>
                </a:lnTo>
                <a:lnTo>
                  <a:pt x="5777607" y="1780020"/>
                </a:lnTo>
                <a:close/>
                <a:moveTo>
                  <a:pt x="5744443" y="1766602"/>
                </a:moveTo>
                <a:cubicBezTo>
                  <a:pt x="5748987" y="1767282"/>
                  <a:pt x="5752978" y="1769150"/>
                  <a:pt x="5756885" y="1771189"/>
                </a:cubicBezTo>
                <a:lnTo>
                  <a:pt x="5762878" y="1774004"/>
                </a:lnTo>
                <a:lnTo>
                  <a:pt x="5730680" y="1777111"/>
                </a:lnTo>
                <a:lnTo>
                  <a:pt x="5728690" y="1769150"/>
                </a:lnTo>
                <a:cubicBezTo>
                  <a:pt x="5734805" y="1766433"/>
                  <a:pt x="5739900" y="1765923"/>
                  <a:pt x="5744443" y="1766602"/>
                </a:cubicBezTo>
                <a:close/>
                <a:moveTo>
                  <a:pt x="5810218" y="1763715"/>
                </a:moveTo>
                <a:cubicBezTo>
                  <a:pt x="5808859" y="1771867"/>
                  <a:pt x="5804782" y="1775944"/>
                  <a:pt x="5799008" y="1777983"/>
                </a:cubicBezTo>
                <a:lnTo>
                  <a:pt x="5783641" y="1779446"/>
                </a:lnTo>
                <a:lnTo>
                  <a:pt x="5783042" y="1777303"/>
                </a:lnTo>
                <a:cubicBezTo>
                  <a:pt x="5777607" y="1778662"/>
                  <a:pt x="5773021" y="1778153"/>
                  <a:pt x="5768817" y="1776794"/>
                </a:cubicBezTo>
                <a:lnTo>
                  <a:pt x="5762878" y="1774004"/>
                </a:lnTo>
                <a:lnTo>
                  <a:pt x="5767416" y="1773566"/>
                </a:lnTo>
                <a:cubicBezTo>
                  <a:pt x="5780325" y="1773226"/>
                  <a:pt x="5793913" y="1771867"/>
                  <a:pt x="5810218" y="1763715"/>
                </a:cubicBezTo>
                <a:close/>
                <a:moveTo>
                  <a:pt x="5032986" y="1763715"/>
                </a:moveTo>
                <a:cubicBezTo>
                  <a:pt x="5038421" y="1771867"/>
                  <a:pt x="5062879" y="1785455"/>
                  <a:pt x="5052009" y="1799043"/>
                </a:cubicBezTo>
                <a:lnTo>
                  <a:pt x="5046788" y="1798077"/>
                </a:lnTo>
                <a:lnTo>
                  <a:pt x="5031372" y="1779171"/>
                </a:lnTo>
                <a:lnTo>
                  <a:pt x="5023594" y="1770648"/>
                </a:lnTo>
                <a:close/>
                <a:moveTo>
                  <a:pt x="4998571" y="1757494"/>
                </a:moveTo>
                <a:lnTo>
                  <a:pt x="5003092" y="1758280"/>
                </a:lnTo>
                <a:lnTo>
                  <a:pt x="5000375" y="1762060"/>
                </a:lnTo>
                <a:lnTo>
                  <a:pt x="5000375" y="1760997"/>
                </a:lnTo>
                <a:cubicBezTo>
                  <a:pt x="4997657" y="1760997"/>
                  <a:pt x="4994939" y="1760997"/>
                  <a:pt x="4992222" y="1760997"/>
                </a:cubicBezTo>
                <a:close/>
                <a:moveTo>
                  <a:pt x="5095788" y="1755059"/>
                </a:moveTo>
                <a:lnTo>
                  <a:pt x="5096415" y="1755532"/>
                </a:lnTo>
                <a:lnTo>
                  <a:pt x="5095490" y="1755562"/>
                </a:lnTo>
                <a:close/>
                <a:moveTo>
                  <a:pt x="5073750" y="1750127"/>
                </a:moveTo>
                <a:lnTo>
                  <a:pt x="5079539" y="1750250"/>
                </a:lnTo>
                <a:lnTo>
                  <a:pt x="5074932" y="1756037"/>
                </a:lnTo>
                <a:close/>
                <a:moveTo>
                  <a:pt x="5390470" y="1739381"/>
                </a:moveTo>
                <a:lnTo>
                  <a:pt x="5390010" y="1741296"/>
                </a:lnTo>
                <a:lnTo>
                  <a:pt x="5384614" y="1744677"/>
                </a:lnTo>
                <a:lnTo>
                  <a:pt x="5383556" y="1741975"/>
                </a:lnTo>
                <a:close/>
                <a:moveTo>
                  <a:pt x="5291001" y="1731559"/>
                </a:moveTo>
                <a:lnTo>
                  <a:pt x="5291837" y="1733482"/>
                </a:lnTo>
                <a:cubicBezTo>
                  <a:pt x="5293195" y="1735860"/>
                  <a:pt x="5293875" y="1737898"/>
                  <a:pt x="5291157" y="1739256"/>
                </a:cubicBezTo>
                <a:cubicBezTo>
                  <a:pt x="5283004" y="1743334"/>
                  <a:pt x="5275531" y="1746050"/>
                  <a:pt x="5269077" y="1746730"/>
                </a:cubicBezTo>
                <a:lnTo>
                  <a:pt x="5262139" y="1744664"/>
                </a:lnTo>
                <a:lnTo>
                  <a:pt x="5281306" y="1734501"/>
                </a:lnTo>
                <a:close/>
                <a:moveTo>
                  <a:pt x="5344203" y="1729868"/>
                </a:moveTo>
                <a:lnTo>
                  <a:pt x="5347761" y="1738170"/>
                </a:lnTo>
                <a:lnTo>
                  <a:pt x="5340074" y="1736540"/>
                </a:lnTo>
                <a:close/>
                <a:moveTo>
                  <a:pt x="5342792" y="1720233"/>
                </a:moveTo>
                <a:cubicBezTo>
                  <a:pt x="5346868" y="1724310"/>
                  <a:pt x="5346189" y="1727028"/>
                  <a:pt x="5344490" y="1729405"/>
                </a:cubicBezTo>
                <a:lnTo>
                  <a:pt x="5344203" y="1729868"/>
                </a:lnTo>
                <a:lnTo>
                  <a:pt x="5340087" y="1720263"/>
                </a:lnTo>
                <a:close/>
                <a:moveTo>
                  <a:pt x="5340074" y="1720233"/>
                </a:moveTo>
                <a:lnTo>
                  <a:pt x="5340087" y="1720263"/>
                </a:lnTo>
                <a:lnTo>
                  <a:pt x="5340032" y="1720264"/>
                </a:lnTo>
                <a:close/>
                <a:moveTo>
                  <a:pt x="5448778" y="1709363"/>
                </a:moveTo>
                <a:lnTo>
                  <a:pt x="5448778" y="1717517"/>
                </a:lnTo>
                <a:cubicBezTo>
                  <a:pt x="5437907" y="1717517"/>
                  <a:pt x="5424319" y="1722951"/>
                  <a:pt x="5418884" y="1714798"/>
                </a:cubicBezTo>
                <a:lnTo>
                  <a:pt x="5418892" y="1714756"/>
                </a:lnTo>
                <a:lnTo>
                  <a:pt x="5424659" y="1714798"/>
                </a:lnTo>
                <a:cubicBezTo>
                  <a:pt x="5432472" y="1715478"/>
                  <a:pt x="5440625" y="1716157"/>
                  <a:pt x="5448778" y="1709363"/>
                </a:cubicBezTo>
                <a:close/>
                <a:moveTo>
                  <a:pt x="4796555" y="1703928"/>
                </a:moveTo>
                <a:cubicBezTo>
                  <a:pt x="4793837" y="1706646"/>
                  <a:pt x="4793837" y="1709363"/>
                  <a:pt x="4791120" y="1712080"/>
                </a:cubicBezTo>
                <a:cubicBezTo>
                  <a:pt x="4793837" y="1712080"/>
                  <a:pt x="4799273" y="1712080"/>
                  <a:pt x="4799273" y="1712080"/>
                </a:cubicBezTo>
                <a:close/>
                <a:moveTo>
                  <a:pt x="5323768" y="1701211"/>
                </a:moveTo>
                <a:cubicBezTo>
                  <a:pt x="5326486" y="1712080"/>
                  <a:pt x="5318333" y="1717517"/>
                  <a:pt x="5310180" y="1725668"/>
                </a:cubicBezTo>
                <a:cubicBezTo>
                  <a:pt x="5314257" y="1733822"/>
                  <a:pt x="5325977" y="1723630"/>
                  <a:pt x="5335021" y="1720319"/>
                </a:cubicBezTo>
                <a:lnTo>
                  <a:pt x="5340032" y="1720264"/>
                </a:lnTo>
                <a:lnTo>
                  <a:pt x="5321051" y="1733822"/>
                </a:lnTo>
                <a:cubicBezTo>
                  <a:pt x="5315616" y="1729066"/>
                  <a:pt x="5309331" y="1727538"/>
                  <a:pt x="5302580" y="1728047"/>
                </a:cubicBezTo>
                <a:lnTo>
                  <a:pt x="5291001" y="1731559"/>
                </a:lnTo>
                <a:lnTo>
                  <a:pt x="5288440" y="1725668"/>
                </a:lnTo>
                <a:cubicBezTo>
                  <a:pt x="5307463" y="1720233"/>
                  <a:pt x="5310180" y="1709363"/>
                  <a:pt x="5323768" y="1701211"/>
                </a:cubicBezTo>
                <a:close/>
                <a:moveTo>
                  <a:pt x="5106361" y="1682187"/>
                </a:moveTo>
                <a:cubicBezTo>
                  <a:pt x="5106361" y="1690340"/>
                  <a:pt x="5095490" y="1693058"/>
                  <a:pt x="5100925" y="1701211"/>
                </a:cubicBezTo>
                <a:cubicBezTo>
                  <a:pt x="5114513" y="1717517"/>
                  <a:pt x="5141689" y="1706646"/>
                  <a:pt x="5157995" y="1720233"/>
                </a:cubicBezTo>
                <a:cubicBezTo>
                  <a:pt x="5143728" y="1726348"/>
                  <a:pt x="5118760" y="1727877"/>
                  <a:pt x="5104874" y="1739725"/>
                </a:cubicBezTo>
                <a:lnTo>
                  <a:pt x="5095788" y="1755059"/>
                </a:lnTo>
                <a:lnTo>
                  <a:pt x="5089715" y="1750466"/>
                </a:lnTo>
                <a:lnTo>
                  <a:pt x="5079539" y="1750250"/>
                </a:lnTo>
                <a:lnTo>
                  <a:pt x="5089375" y="1737898"/>
                </a:lnTo>
                <a:cubicBezTo>
                  <a:pt x="5094811" y="1724309"/>
                  <a:pt x="5095490" y="1709363"/>
                  <a:pt x="5090055" y="1693058"/>
                </a:cubicBezTo>
                <a:cubicBezTo>
                  <a:pt x="5098208" y="1687622"/>
                  <a:pt x="5098208" y="1684904"/>
                  <a:pt x="5106361" y="1682187"/>
                </a:cubicBezTo>
                <a:close/>
                <a:moveTo>
                  <a:pt x="4799273" y="1668599"/>
                </a:moveTo>
                <a:cubicBezTo>
                  <a:pt x="4801990" y="1674034"/>
                  <a:pt x="4804708" y="1679470"/>
                  <a:pt x="4804708" y="1682187"/>
                </a:cubicBezTo>
                <a:cubicBezTo>
                  <a:pt x="4799952" y="1684226"/>
                  <a:pt x="4797065" y="1686604"/>
                  <a:pt x="4795154" y="1689109"/>
                </a:cubicBezTo>
                <a:lnTo>
                  <a:pt x="4792076" y="1695511"/>
                </a:lnTo>
                <a:lnTo>
                  <a:pt x="4782967" y="1702230"/>
                </a:lnTo>
                <a:lnTo>
                  <a:pt x="4779756" y="1704432"/>
                </a:lnTo>
                <a:lnTo>
                  <a:pt x="4779230" y="1699173"/>
                </a:lnTo>
                <a:cubicBezTo>
                  <a:pt x="4780929" y="1696455"/>
                  <a:pt x="4784325" y="1694416"/>
                  <a:pt x="4788402" y="1693058"/>
                </a:cubicBezTo>
                <a:cubicBezTo>
                  <a:pt x="4793837" y="1690340"/>
                  <a:pt x="4785685" y="1684904"/>
                  <a:pt x="4782967" y="1687622"/>
                </a:cubicBezTo>
                <a:cubicBezTo>
                  <a:pt x="4782967" y="1679470"/>
                  <a:pt x="4788402" y="1674034"/>
                  <a:pt x="4799273" y="1668599"/>
                </a:cubicBezTo>
                <a:close/>
                <a:moveTo>
                  <a:pt x="4742203" y="1619682"/>
                </a:moveTo>
                <a:cubicBezTo>
                  <a:pt x="4720462" y="1627835"/>
                  <a:pt x="4731333" y="1655011"/>
                  <a:pt x="4739485" y="1665881"/>
                </a:cubicBezTo>
                <a:cubicBezTo>
                  <a:pt x="4753073" y="1655011"/>
                  <a:pt x="4750356" y="1638705"/>
                  <a:pt x="4742203" y="1619682"/>
                </a:cubicBezTo>
                <a:close/>
                <a:moveTo>
                  <a:pt x="1040838" y="1611529"/>
                </a:moveTo>
                <a:cubicBezTo>
                  <a:pt x="1040838" y="1619682"/>
                  <a:pt x="1040838" y="1625117"/>
                  <a:pt x="1040838" y="1630553"/>
                </a:cubicBezTo>
                <a:cubicBezTo>
                  <a:pt x="1043556" y="1630553"/>
                  <a:pt x="1043556" y="1630553"/>
                  <a:pt x="1043556" y="1630553"/>
                </a:cubicBezTo>
                <a:cubicBezTo>
                  <a:pt x="1043556" y="1625117"/>
                  <a:pt x="1043556" y="1619682"/>
                  <a:pt x="1040838" y="1611529"/>
                </a:cubicBezTo>
                <a:close/>
                <a:moveTo>
                  <a:pt x="983769" y="1606094"/>
                </a:moveTo>
                <a:cubicBezTo>
                  <a:pt x="983769" y="1606094"/>
                  <a:pt x="986486" y="1606094"/>
                  <a:pt x="986486" y="1606094"/>
                </a:cubicBezTo>
                <a:cubicBezTo>
                  <a:pt x="986486" y="1606094"/>
                  <a:pt x="986486" y="1608812"/>
                  <a:pt x="986486" y="1608812"/>
                </a:cubicBezTo>
                <a:cubicBezTo>
                  <a:pt x="983769" y="1608812"/>
                  <a:pt x="983769" y="1606094"/>
                  <a:pt x="983769" y="1606094"/>
                </a:cubicBezTo>
                <a:close/>
                <a:moveTo>
                  <a:pt x="4712309" y="1597941"/>
                </a:moveTo>
                <a:cubicBezTo>
                  <a:pt x="4701439" y="1608812"/>
                  <a:pt x="4701439" y="1625117"/>
                  <a:pt x="4696004" y="1638705"/>
                </a:cubicBezTo>
                <a:lnTo>
                  <a:pt x="4701439" y="1644140"/>
                </a:lnTo>
                <a:cubicBezTo>
                  <a:pt x="4709592" y="1627835"/>
                  <a:pt x="4720462" y="1611529"/>
                  <a:pt x="4712309" y="1597941"/>
                </a:cubicBezTo>
                <a:close/>
                <a:moveTo>
                  <a:pt x="989204" y="1589791"/>
                </a:moveTo>
                <a:cubicBezTo>
                  <a:pt x="989204" y="1589791"/>
                  <a:pt x="989204" y="1592508"/>
                  <a:pt x="989204" y="1592508"/>
                </a:cubicBezTo>
                <a:cubicBezTo>
                  <a:pt x="986486" y="1592508"/>
                  <a:pt x="986486" y="1592508"/>
                  <a:pt x="983769" y="1592508"/>
                </a:cubicBezTo>
                <a:cubicBezTo>
                  <a:pt x="986486" y="1589791"/>
                  <a:pt x="986486" y="1589791"/>
                  <a:pt x="989204" y="1589791"/>
                </a:cubicBezTo>
                <a:close/>
                <a:moveTo>
                  <a:pt x="983769" y="1589791"/>
                </a:moveTo>
                <a:cubicBezTo>
                  <a:pt x="983769" y="1589791"/>
                  <a:pt x="986486" y="1589791"/>
                  <a:pt x="986486" y="1589791"/>
                </a:cubicBezTo>
                <a:cubicBezTo>
                  <a:pt x="986486" y="1589791"/>
                  <a:pt x="986486" y="1589791"/>
                  <a:pt x="983769" y="1592508"/>
                </a:cubicBezTo>
                <a:cubicBezTo>
                  <a:pt x="983769" y="1592508"/>
                  <a:pt x="983769" y="1589791"/>
                  <a:pt x="983769" y="1589791"/>
                </a:cubicBezTo>
                <a:close/>
                <a:moveTo>
                  <a:pt x="1122366" y="1581636"/>
                </a:moveTo>
                <a:cubicBezTo>
                  <a:pt x="1116931" y="1581636"/>
                  <a:pt x="1111496" y="1584354"/>
                  <a:pt x="1103343" y="1587071"/>
                </a:cubicBezTo>
                <a:cubicBezTo>
                  <a:pt x="1106061" y="1587071"/>
                  <a:pt x="1106061" y="1587071"/>
                  <a:pt x="1106061" y="1587071"/>
                </a:cubicBezTo>
                <a:cubicBezTo>
                  <a:pt x="1111496" y="1587071"/>
                  <a:pt x="1116931" y="1584354"/>
                  <a:pt x="1122366" y="1581636"/>
                </a:cubicBezTo>
                <a:close/>
                <a:moveTo>
                  <a:pt x="1084320" y="1568049"/>
                </a:moveTo>
                <a:cubicBezTo>
                  <a:pt x="1084320" y="1570767"/>
                  <a:pt x="1084320" y="1570767"/>
                  <a:pt x="1084320" y="1573483"/>
                </a:cubicBezTo>
                <a:cubicBezTo>
                  <a:pt x="1084320" y="1570767"/>
                  <a:pt x="1084320" y="1570767"/>
                  <a:pt x="1087038" y="1568049"/>
                </a:cubicBezTo>
                <a:cubicBezTo>
                  <a:pt x="1084320" y="1568049"/>
                  <a:pt x="1084320" y="1568049"/>
                  <a:pt x="1084320" y="1568049"/>
                </a:cubicBezTo>
                <a:close/>
                <a:moveTo>
                  <a:pt x="983769" y="1565334"/>
                </a:moveTo>
                <a:cubicBezTo>
                  <a:pt x="983769" y="1568049"/>
                  <a:pt x="983769" y="1568049"/>
                  <a:pt x="983769" y="1570768"/>
                </a:cubicBezTo>
                <a:cubicBezTo>
                  <a:pt x="981052" y="1570768"/>
                  <a:pt x="981052" y="1570768"/>
                  <a:pt x="981052" y="1570768"/>
                </a:cubicBezTo>
                <a:cubicBezTo>
                  <a:pt x="981052" y="1568049"/>
                  <a:pt x="981052" y="1568049"/>
                  <a:pt x="983769" y="1565334"/>
                </a:cubicBezTo>
                <a:close/>
                <a:moveTo>
                  <a:pt x="4728615" y="1565330"/>
                </a:moveTo>
                <a:cubicBezTo>
                  <a:pt x="4717745" y="1568049"/>
                  <a:pt x="4717745" y="1573483"/>
                  <a:pt x="4709592" y="1576202"/>
                </a:cubicBezTo>
                <a:cubicBezTo>
                  <a:pt x="4715027" y="1581636"/>
                  <a:pt x="4723180" y="1581636"/>
                  <a:pt x="4709592" y="1587071"/>
                </a:cubicBezTo>
                <a:cubicBezTo>
                  <a:pt x="4720462" y="1603378"/>
                  <a:pt x="4739485" y="1581636"/>
                  <a:pt x="4728615" y="1565330"/>
                </a:cubicBezTo>
                <a:close/>
                <a:moveTo>
                  <a:pt x="1084320" y="1557179"/>
                </a:moveTo>
                <a:cubicBezTo>
                  <a:pt x="1084320" y="1557179"/>
                  <a:pt x="1084320" y="1559896"/>
                  <a:pt x="1084320" y="1562614"/>
                </a:cubicBezTo>
                <a:cubicBezTo>
                  <a:pt x="1084320" y="1559896"/>
                  <a:pt x="1084320" y="1559896"/>
                  <a:pt x="1087038" y="1557179"/>
                </a:cubicBezTo>
                <a:cubicBezTo>
                  <a:pt x="1084320" y="1557179"/>
                  <a:pt x="1084320" y="1557179"/>
                  <a:pt x="1084320" y="1557179"/>
                </a:cubicBezTo>
                <a:close/>
                <a:moveTo>
                  <a:pt x="4625345" y="1543590"/>
                </a:moveTo>
                <a:cubicBezTo>
                  <a:pt x="4606323" y="1557179"/>
                  <a:pt x="4606323" y="1568049"/>
                  <a:pt x="4625345" y="1581636"/>
                </a:cubicBezTo>
                <a:cubicBezTo>
                  <a:pt x="4630781" y="1565330"/>
                  <a:pt x="4630781" y="1559896"/>
                  <a:pt x="4625345" y="1543590"/>
                </a:cubicBezTo>
                <a:close/>
                <a:moveTo>
                  <a:pt x="1122366" y="1543590"/>
                </a:moveTo>
                <a:cubicBezTo>
                  <a:pt x="1116931" y="1546307"/>
                  <a:pt x="1108778" y="1549025"/>
                  <a:pt x="1100625" y="1551742"/>
                </a:cubicBezTo>
                <a:cubicBezTo>
                  <a:pt x="1106061" y="1549025"/>
                  <a:pt x="1114213" y="1546307"/>
                  <a:pt x="1122366" y="1546307"/>
                </a:cubicBezTo>
                <a:cubicBezTo>
                  <a:pt x="1122366" y="1543590"/>
                  <a:pt x="1122366" y="1543590"/>
                  <a:pt x="1122366" y="1543590"/>
                </a:cubicBezTo>
                <a:close/>
                <a:moveTo>
                  <a:pt x="1084320" y="1543590"/>
                </a:moveTo>
                <a:cubicBezTo>
                  <a:pt x="1084320" y="1543590"/>
                  <a:pt x="1084320" y="1546307"/>
                  <a:pt x="1084320" y="1546307"/>
                </a:cubicBezTo>
                <a:cubicBezTo>
                  <a:pt x="1084320" y="1546307"/>
                  <a:pt x="1087038" y="1546307"/>
                  <a:pt x="1087038" y="1546307"/>
                </a:cubicBezTo>
                <a:cubicBezTo>
                  <a:pt x="1087038" y="1546307"/>
                  <a:pt x="1087038" y="1543590"/>
                  <a:pt x="1084320" y="1543590"/>
                </a:cubicBezTo>
                <a:close/>
                <a:moveTo>
                  <a:pt x="1084320" y="1535437"/>
                </a:moveTo>
                <a:cubicBezTo>
                  <a:pt x="1084320" y="1535437"/>
                  <a:pt x="1084320" y="1538155"/>
                  <a:pt x="1084320" y="1540872"/>
                </a:cubicBezTo>
                <a:cubicBezTo>
                  <a:pt x="1084320" y="1540872"/>
                  <a:pt x="1087038" y="1540872"/>
                  <a:pt x="1087038" y="1540872"/>
                </a:cubicBezTo>
                <a:cubicBezTo>
                  <a:pt x="1087038" y="1538155"/>
                  <a:pt x="1087038" y="1538155"/>
                  <a:pt x="1084320" y="1535437"/>
                </a:cubicBezTo>
                <a:close/>
                <a:moveTo>
                  <a:pt x="1125084" y="1532719"/>
                </a:moveTo>
                <a:cubicBezTo>
                  <a:pt x="1127801" y="1532719"/>
                  <a:pt x="1130519" y="1532719"/>
                  <a:pt x="1130519" y="1535437"/>
                </a:cubicBezTo>
                <a:cubicBezTo>
                  <a:pt x="1130519" y="1535437"/>
                  <a:pt x="1130519" y="1538155"/>
                  <a:pt x="1130519" y="1538155"/>
                </a:cubicBezTo>
                <a:cubicBezTo>
                  <a:pt x="1130519" y="1538155"/>
                  <a:pt x="1133237" y="1538155"/>
                  <a:pt x="1133237" y="1538155"/>
                </a:cubicBezTo>
                <a:cubicBezTo>
                  <a:pt x="1133237" y="1538155"/>
                  <a:pt x="1133237" y="1535437"/>
                  <a:pt x="1133237" y="1535437"/>
                </a:cubicBezTo>
                <a:cubicBezTo>
                  <a:pt x="1141389" y="1538155"/>
                  <a:pt x="1149542" y="1540872"/>
                  <a:pt x="1157695" y="1540872"/>
                </a:cubicBezTo>
                <a:cubicBezTo>
                  <a:pt x="1157695" y="1540872"/>
                  <a:pt x="1157695" y="1538155"/>
                  <a:pt x="1157695" y="1538155"/>
                </a:cubicBezTo>
                <a:cubicBezTo>
                  <a:pt x="1146825" y="1535437"/>
                  <a:pt x="1135954" y="1535437"/>
                  <a:pt x="1125084" y="1532719"/>
                </a:cubicBezTo>
                <a:close/>
                <a:moveTo>
                  <a:pt x="1133237" y="1521850"/>
                </a:moveTo>
                <a:cubicBezTo>
                  <a:pt x="1130519" y="1524567"/>
                  <a:pt x="1130519" y="1530002"/>
                  <a:pt x="1130519" y="1530002"/>
                </a:cubicBezTo>
                <a:cubicBezTo>
                  <a:pt x="1130519" y="1530002"/>
                  <a:pt x="1133237" y="1530002"/>
                  <a:pt x="1133237" y="1530002"/>
                </a:cubicBezTo>
                <a:cubicBezTo>
                  <a:pt x="1133237" y="1527284"/>
                  <a:pt x="1133237" y="1524567"/>
                  <a:pt x="1133237" y="1521850"/>
                </a:cubicBezTo>
                <a:close/>
                <a:moveTo>
                  <a:pt x="1125084" y="1513697"/>
                </a:moveTo>
                <a:cubicBezTo>
                  <a:pt x="1133237" y="1516415"/>
                  <a:pt x="1138672" y="1519132"/>
                  <a:pt x="1146825" y="1521850"/>
                </a:cubicBezTo>
                <a:cubicBezTo>
                  <a:pt x="1149542" y="1519132"/>
                  <a:pt x="1149542" y="1519132"/>
                  <a:pt x="1149542" y="1519132"/>
                </a:cubicBezTo>
                <a:cubicBezTo>
                  <a:pt x="1141389" y="1516415"/>
                  <a:pt x="1133237" y="1516415"/>
                  <a:pt x="1125084" y="1513697"/>
                </a:cubicBezTo>
                <a:close/>
                <a:moveTo>
                  <a:pt x="4657957" y="1500108"/>
                </a:moveTo>
                <a:cubicBezTo>
                  <a:pt x="4641651" y="1500108"/>
                  <a:pt x="4630781" y="1502826"/>
                  <a:pt x="4622629" y="1510978"/>
                </a:cubicBezTo>
                <a:lnTo>
                  <a:pt x="4633499" y="1513697"/>
                </a:lnTo>
                <a:lnTo>
                  <a:pt x="4628063" y="1527284"/>
                </a:lnTo>
                <a:lnTo>
                  <a:pt x="4630781" y="1543590"/>
                </a:lnTo>
                <a:lnTo>
                  <a:pt x="4655239" y="1535437"/>
                </a:lnTo>
                <a:lnTo>
                  <a:pt x="4641651" y="1551742"/>
                </a:lnTo>
                <a:lnTo>
                  <a:pt x="4647087" y="1578918"/>
                </a:lnTo>
                <a:cubicBezTo>
                  <a:pt x="4668827" y="1559896"/>
                  <a:pt x="4679697" y="1535437"/>
                  <a:pt x="4674263" y="1505543"/>
                </a:cubicBezTo>
                <a:cubicBezTo>
                  <a:pt x="4660675" y="1508262"/>
                  <a:pt x="4666109" y="1500108"/>
                  <a:pt x="4657957" y="1500108"/>
                </a:cubicBezTo>
                <a:close/>
                <a:moveTo>
                  <a:pt x="1125084" y="1494674"/>
                </a:moveTo>
                <a:cubicBezTo>
                  <a:pt x="1127801" y="1497392"/>
                  <a:pt x="1130519" y="1497392"/>
                  <a:pt x="1130519" y="1497392"/>
                </a:cubicBezTo>
                <a:cubicBezTo>
                  <a:pt x="1130519" y="1500108"/>
                  <a:pt x="1130519" y="1500108"/>
                  <a:pt x="1130519" y="1500108"/>
                </a:cubicBezTo>
                <a:cubicBezTo>
                  <a:pt x="1130519" y="1500108"/>
                  <a:pt x="1133237" y="1500108"/>
                  <a:pt x="1133237" y="1500108"/>
                </a:cubicBezTo>
                <a:cubicBezTo>
                  <a:pt x="1133237" y="1500108"/>
                  <a:pt x="1133237" y="1497392"/>
                  <a:pt x="1133237" y="1497392"/>
                </a:cubicBezTo>
                <a:cubicBezTo>
                  <a:pt x="1144107" y="1500108"/>
                  <a:pt x="1152260" y="1500108"/>
                  <a:pt x="1163130" y="1502826"/>
                </a:cubicBezTo>
                <a:cubicBezTo>
                  <a:pt x="1163130" y="1502826"/>
                  <a:pt x="1160413" y="1500108"/>
                  <a:pt x="1160413" y="1500108"/>
                </a:cubicBezTo>
                <a:cubicBezTo>
                  <a:pt x="1149542" y="1497392"/>
                  <a:pt x="1135954" y="1497392"/>
                  <a:pt x="1125084" y="1494674"/>
                </a:cubicBezTo>
                <a:close/>
                <a:moveTo>
                  <a:pt x="4625345" y="1475653"/>
                </a:moveTo>
                <a:cubicBezTo>
                  <a:pt x="4625345" y="1478370"/>
                  <a:pt x="4628063" y="1478370"/>
                  <a:pt x="4628063" y="1478370"/>
                </a:cubicBezTo>
                <a:cubicBezTo>
                  <a:pt x="4625345" y="1478370"/>
                  <a:pt x="4619911" y="1478370"/>
                  <a:pt x="4617193" y="1478370"/>
                </a:cubicBezTo>
                <a:cubicBezTo>
                  <a:pt x="4614475" y="1481085"/>
                  <a:pt x="4614475" y="1483803"/>
                  <a:pt x="4614475" y="1486520"/>
                </a:cubicBezTo>
                <a:cubicBezTo>
                  <a:pt x="4617193" y="1489238"/>
                  <a:pt x="4619911" y="1489238"/>
                  <a:pt x="4622629" y="1494674"/>
                </a:cubicBezTo>
                <a:cubicBezTo>
                  <a:pt x="4625345" y="1494674"/>
                  <a:pt x="4628063" y="1491956"/>
                  <a:pt x="4630781" y="1491956"/>
                </a:cubicBezTo>
                <a:lnTo>
                  <a:pt x="4625345" y="1489238"/>
                </a:lnTo>
                <a:cubicBezTo>
                  <a:pt x="4633499" y="1470218"/>
                  <a:pt x="4638933" y="1478370"/>
                  <a:pt x="4625345" y="1475653"/>
                </a:cubicBezTo>
                <a:close/>
                <a:moveTo>
                  <a:pt x="4652521" y="1462065"/>
                </a:moveTo>
                <a:lnTo>
                  <a:pt x="4649805" y="1464782"/>
                </a:lnTo>
                <a:lnTo>
                  <a:pt x="4644369" y="1483803"/>
                </a:lnTo>
                <a:cubicBezTo>
                  <a:pt x="4652521" y="1481085"/>
                  <a:pt x="4657957" y="1475653"/>
                  <a:pt x="4655239" y="1462065"/>
                </a:cubicBezTo>
                <a:cubicBezTo>
                  <a:pt x="4652521" y="1462065"/>
                  <a:pt x="4652521" y="1462065"/>
                  <a:pt x="4652521" y="1462065"/>
                </a:cubicBezTo>
                <a:close/>
                <a:moveTo>
                  <a:pt x="1130519" y="1462065"/>
                </a:moveTo>
                <a:cubicBezTo>
                  <a:pt x="1130519" y="1462065"/>
                  <a:pt x="1130519" y="1464782"/>
                  <a:pt x="1130519" y="1467500"/>
                </a:cubicBezTo>
                <a:cubicBezTo>
                  <a:pt x="1130519" y="1467500"/>
                  <a:pt x="1127801" y="1467500"/>
                  <a:pt x="1127801" y="1467500"/>
                </a:cubicBezTo>
                <a:cubicBezTo>
                  <a:pt x="1127801" y="1470218"/>
                  <a:pt x="1127801" y="1472935"/>
                  <a:pt x="1127801" y="1475653"/>
                </a:cubicBezTo>
                <a:cubicBezTo>
                  <a:pt x="1127801" y="1475653"/>
                  <a:pt x="1125084" y="1475653"/>
                  <a:pt x="1125084" y="1475653"/>
                </a:cubicBezTo>
                <a:cubicBezTo>
                  <a:pt x="1125084" y="1478370"/>
                  <a:pt x="1125084" y="1478370"/>
                  <a:pt x="1127801" y="1481085"/>
                </a:cubicBezTo>
                <a:cubicBezTo>
                  <a:pt x="1127801" y="1481085"/>
                  <a:pt x="1130519" y="1481085"/>
                  <a:pt x="1130519" y="1481085"/>
                </a:cubicBezTo>
                <a:cubicBezTo>
                  <a:pt x="1130519" y="1481085"/>
                  <a:pt x="1130519" y="1483803"/>
                  <a:pt x="1130519" y="1483803"/>
                </a:cubicBezTo>
                <a:cubicBezTo>
                  <a:pt x="1130519" y="1483803"/>
                  <a:pt x="1133237" y="1483803"/>
                  <a:pt x="1133237" y="1483803"/>
                </a:cubicBezTo>
                <a:cubicBezTo>
                  <a:pt x="1133237" y="1483803"/>
                  <a:pt x="1133237" y="1486520"/>
                  <a:pt x="1133237" y="1486520"/>
                </a:cubicBezTo>
                <a:cubicBezTo>
                  <a:pt x="1133237" y="1489238"/>
                  <a:pt x="1133237" y="1491956"/>
                  <a:pt x="1133237" y="1494674"/>
                </a:cubicBezTo>
                <a:cubicBezTo>
                  <a:pt x="1133237" y="1494674"/>
                  <a:pt x="1135954" y="1494674"/>
                  <a:pt x="1135954" y="1494674"/>
                </a:cubicBezTo>
                <a:cubicBezTo>
                  <a:pt x="1135954" y="1491956"/>
                  <a:pt x="1135954" y="1489238"/>
                  <a:pt x="1135954" y="1486520"/>
                </a:cubicBezTo>
                <a:cubicBezTo>
                  <a:pt x="1135954" y="1486520"/>
                  <a:pt x="1135954" y="1483803"/>
                  <a:pt x="1135954" y="1483803"/>
                </a:cubicBezTo>
                <a:cubicBezTo>
                  <a:pt x="1133237" y="1483803"/>
                  <a:pt x="1133237" y="1483803"/>
                  <a:pt x="1133237" y="1483803"/>
                </a:cubicBezTo>
                <a:cubicBezTo>
                  <a:pt x="1133237" y="1481085"/>
                  <a:pt x="1133237" y="1481085"/>
                  <a:pt x="1133237" y="1481085"/>
                </a:cubicBezTo>
                <a:cubicBezTo>
                  <a:pt x="1138672" y="1481085"/>
                  <a:pt x="1146825" y="1483803"/>
                  <a:pt x="1152260" y="1483803"/>
                </a:cubicBezTo>
                <a:cubicBezTo>
                  <a:pt x="1149542" y="1481085"/>
                  <a:pt x="1149542" y="1481085"/>
                  <a:pt x="1149542" y="1478370"/>
                </a:cubicBezTo>
                <a:cubicBezTo>
                  <a:pt x="1144107" y="1478370"/>
                  <a:pt x="1138672" y="1475653"/>
                  <a:pt x="1133237" y="1475653"/>
                </a:cubicBezTo>
                <a:cubicBezTo>
                  <a:pt x="1133237" y="1472935"/>
                  <a:pt x="1133237" y="1470218"/>
                  <a:pt x="1133237" y="1470218"/>
                </a:cubicBezTo>
                <a:cubicBezTo>
                  <a:pt x="1130519" y="1470218"/>
                  <a:pt x="1130519" y="1470218"/>
                  <a:pt x="1130519" y="1470218"/>
                </a:cubicBezTo>
                <a:cubicBezTo>
                  <a:pt x="1130519" y="1470218"/>
                  <a:pt x="1130519" y="1467500"/>
                  <a:pt x="1130519" y="1467500"/>
                </a:cubicBezTo>
                <a:cubicBezTo>
                  <a:pt x="1130519" y="1467500"/>
                  <a:pt x="1133237" y="1467500"/>
                  <a:pt x="1133237" y="1467500"/>
                </a:cubicBezTo>
                <a:cubicBezTo>
                  <a:pt x="1133237" y="1464782"/>
                  <a:pt x="1133237" y="1462065"/>
                  <a:pt x="1130519" y="1462065"/>
                </a:cubicBezTo>
                <a:close/>
                <a:moveTo>
                  <a:pt x="3274701" y="1453912"/>
                </a:moveTo>
                <a:cubicBezTo>
                  <a:pt x="3269267" y="1453912"/>
                  <a:pt x="3263831" y="1456630"/>
                  <a:pt x="3258395" y="1456630"/>
                </a:cubicBezTo>
                <a:cubicBezTo>
                  <a:pt x="3258395" y="1462065"/>
                  <a:pt x="3258395" y="1467500"/>
                  <a:pt x="3258395" y="1472935"/>
                </a:cubicBezTo>
                <a:cubicBezTo>
                  <a:pt x="3261113" y="1470218"/>
                  <a:pt x="3266549" y="1470218"/>
                  <a:pt x="3269267" y="1470218"/>
                </a:cubicBezTo>
                <a:lnTo>
                  <a:pt x="3266549" y="1464782"/>
                </a:lnTo>
                <a:close/>
                <a:moveTo>
                  <a:pt x="1130519" y="1451194"/>
                </a:moveTo>
                <a:cubicBezTo>
                  <a:pt x="1130519" y="1453912"/>
                  <a:pt x="1130519" y="1456630"/>
                  <a:pt x="1130519" y="1459347"/>
                </a:cubicBezTo>
                <a:cubicBezTo>
                  <a:pt x="1133237" y="1456630"/>
                  <a:pt x="1133237" y="1453912"/>
                  <a:pt x="1133237" y="1451194"/>
                </a:cubicBezTo>
                <a:cubicBezTo>
                  <a:pt x="1130519" y="1451194"/>
                  <a:pt x="1130519" y="1451194"/>
                  <a:pt x="1130519" y="1451194"/>
                </a:cubicBezTo>
                <a:close/>
                <a:moveTo>
                  <a:pt x="4744921" y="1448477"/>
                </a:moveTo>
                <a:cubicBezTo>
                  <a:pt x="4734050" y="1467500"/>
                  <a:pt x="4734050" y="1491956"/>
                  <a:pt x="4712309" y="1508262"/>
                </a:cubicBezTo>
                <a:cubicBezTo>
                  <a:pt x="4717745" y="1513697"/>
                  <a:pt x="4723180" y="1513697"/>
                  <a:pt x="4725897" y="1524567"/>
                </a:cubicBezTo>
                <a:cubicBezTo>
                  <a:pt x="4734050" y="1510978"/>
                  <a:pt x="4758509" y="1521850"/>
                  <a:pt x="4761226" y="1505543"/>
                </a:cubicBezTo>
                <a:cubicBezTo>
                  <a:pt x="4753073" y="1502826"/>
                  <a:pt x="4739485" y="1505543"/>
                  <a:pt x="4728615" y="1505543"/>
                </a:cubicBezTo>
                <a:cubicBezTo>
                  <a:pt x="4731333" y="1502826"/>
                  <a:pt x="4728615" y="1497392"/>
                  <a:pt x="4739485" y="1494674"/>
                </a:cubicBezTo>
                <a:cubicBezTo>
                  <a:pt x="4753073" y="1497392"/>
                  <a:pt x="4766661" y="1505543"/>
                  <a:pt x="4788402" y="1500108"/>
                </a:cubicBezTo>
                <a:cubicBezTo>
                  <a:pt x="4782967" y="1481085"/>
                  <a:pt x="4761226" y="1500108"/>
                  <a:pt x="4753073" y="1486520"/>
                </a:cubicBezTo>
                <a:cubicBezTo>
                  <a:pt x="4753073" y="1481085"/>
                  <a:pt x="4761226" y="1478370"/>
                  <a:pt x="4763944" y="1472935"/>
                </a:cubicBezTo>
                <a:cubicBezTo>
                  <a:pt x="4758509" y="1462065"/>
                  <a:pt x="4758509" y="1443043"/>
                  <a:pt x="4744921" y="1448477"/>
                </a:cubicBezTo>
                <a:close/>
                <a:moveTo>
                  <a:pt x="1127801" y="1443043"/>
                </a:moveTo>
                <a:cubicBezTo>
                  <a:pt x="1127801" y="1445759"/>
                  <a:pt x="1127801" y="1448477"/>
                  <a:pt x="1127801" y="1448477"/>
                </a:cubicBezTo>
                <a:cubicBezTo>
                  <a:pt x="1130519" y="1445759"/>
                  <a:pt x="1130519" y="1445759"/>
                  <a:pt x="1130519" y="1443043"/>
                </a:cubicBezTo>
                <a:cubicBezTo>
                  <a:pt x="1130519" y="1443043"/>
                  <a:pt x="1127801" y="1443043"/>
                  <a:pt x="1127801" y="1443043"/>
                </a:cubicBezTo>
                <a:close/>
                <a:moveTo>
                  <a:pt x="4633499" y="1440324"/>
                </a:moveTo>
                <a:lnTo>
                  <a:pt x="4625345" y="1451194"/>
                </a:lnTo>
                <a:lnTo>
                  <a:pt x="4638933" y="1451194"/>
                </a:lnTo>
                <a:cubicBezTo>
                  <a:pt x="4636217" y="1448477"/>
                  <a:pt x="4636217" y="1445759"/>
                  <a:pt x="4633499" y="1440324"/>
                </a:cubicBezTo>
                <a:close/>
                <a:moveTo>
                  <a:pt x="2214839" y="1434890"/>
                </a:moveTo>
                <a:cubicBezTo>
                  <a:pt x="2190381" y="1440324"/>
                  <a:pt x="2168640" y="1443043"/>
                  <a:pt x="2144182" y="1448477"/>
                </a:cubicBezTo>
                <a:cubicBezTo>
                  <a:pt x="2144182" y="1448477"/>
                  <a:pt x="2144182" y="1451194"/>
                  <a:pt x="2144182" y="1451194"/>
                </a:cubicBezTo>
                <a:cubicBezTo>
                  <a:pt x="2146899" y="1451194"/>
                  <a:pt x="2146899" y="1451194"/>
                  <a:pt x="2146899" y="1451194"/>
                </a:cubicBezTo>
                <a:cubicBezTo>
                  <a:pt x="2146899" y="1451194"/>
                  <a:pt x="2149617" y="1451194"/>
                  <a:pt x="2149617" y="1451194"/>
                </a:cubicBezTo>
                <a:cubicBezTo>
                  <a:pt x="2171358" y="1445759"/>
                  <a:pt x="2193098" y="1443043"/>
                  <a:pt x="2214839" y="1440324"/>
                </a:cubicBezTo>
                <a:cubicBezTo>
                  <a:pt x="2214839" y="1437606"/>
                  <a:pt x="2214839" y="1437606"/>
                  <a:pt x="2214839" y="1434890"/>
                </a:cubicBezTo>
                <a:close/>
                <a:moveTo>
                  <a:pt x="3258395" y="1424018"/>
                </a:moveTo>
                <a:cubicBezTo>
                  <a:pt x="3258395" y="1426736"/>
                  <a:pt x="3258395" y="1429454"/>
                  <a:pt x="3258395" y="1434890"/>
                </a:cubicBezTo>
                <a:cubicBezTo>
                  <a:pt x="3261113" y="1432171"/>
                  <a:pt x="3263831" y="1432171"/>
                  <a:pt x="3266549" y="1432171"/>
                </a:cubicBezTo>
                <a:cubicBezTo>
                  <a:pt x="3263831" y="1426736"/>
                  <a:pt x="3269267" y="1429454"/>
                  <a:pt x="3258395" y="1424018"/>
                </a:cubicBezTo>
                <a:close/>
                <a:moveTo>
                  <a:pt x="4690569" y="1418583"/>
                </a:moveTo>
                <a:cubicBezTo>
                  <a:pt x="4685133" y="1421302"/>
                  <a:pt x="4679697" y="1424018"/>
                  <a:pt x="4674263" y="1424018"/>
                </a:cubicBezTo>
                <a:lnTo>
                  <a:pt x="4676981" y="1443043"/>
                </a:lnTo>
                <a:cubicBezTo>
                  <a:pt x="4676981" y="1445759"/>
                  <a:pt x="4679697" y="1445759"/>
                  <a:pt x="4679697" y="1448477"/>
                </a:cubicBezTo>
                <a:cubicBezTo>
                  <a:pt x="4687851" y="1443043"/>
                  <a:pt x="4693286" y="1437606"/>
                  <a:pt x="4696004" y="1432171"/>
                </a:cubicBezTo>
                <a:cubicBezTo>
                  <a:pt x="4696004" y="1429454"/>
                  <a:pt x="4693286" y="1424018"/>
                  <a:pt x="4690569" y="1418583"/>
                </a:cubicBezTo>
                <a:close/>
                <a:moveTo>
                  <a:pt x="1127801" y="1418583"/>
                </a:moveTo>
                <a:cubicBezTo>
                  <a:pt x="1127801" y="1421302"/>
                  <a:pt x="1127801" y="1424018"/>
                  <a:pt x="1127801" y="1426736"/>
                </a:cubicBezTo>
                <a:cubicBezTo>
                  <a:pt x="1127801" y="1426736"/>
                  <a:pt x="1130519" y="1426736"/>
                  <a:pt x="1130519" y="1426736"/>
                </a:cubicBezTo>
                <a:cubicBezTo>
                  <a:pt x="1130519" y="1426736"/>
                  <a:pt x="1130519" y="1429454"/>
                  <a:pt x="1130519" y="1429454"/>
                </a:cubicBezTo>
                <a:cubicBezTo>
                  <a:pt x="1130519" y="1429454"/>
                  <a:pt x="1127801" y="1429454"/>
                  <a:pt x="1127801" y="1429454"/>
                </a:cubicBezTo>
                <a:cubicBezTo>
                  <a:pt x="1127801" y="1429454"/>
                  <a:pt x="1127801" y="1432171"/>
                  <a:pt x="1127801" y="1432171"/>
                </a:cubicBezTo>
                <a:cubicBezTo>
                  <a:pt x="1127801" y="1434890"/>
                  <a:pt x="1127801" y="1437606"/>
                  <a:pt x="1127801" y="1440324"/>
                </a:cubicBezTo>
                <a:cubicBezTo>
                  <a:pt x="1127801" y="1440324"/>
                  <a:pt x="1130519" y="1440324"/>
                  <a:pt x="1130519" y="1440324"/>
                </a:cubicBezTo>
                <a:cubicBezTo>
                  <a:pt x="1130519" y="1437606"/>
                  <a:pt x="1130519" y="1437606"/>
                  <a:pt x="1130519" y="1434890"/>
                </a:cubicBezTo>
                <a:cubicBezTo>
                  <a:pt x="1133237" y="1434890"/>
                  <a:pt x="1133237" y="1434890"/>
                  <a:pt x="1133237" y="1434890"/>
                </a:cubicBezTo>
                <a:cubicBezTo>
                  <a:pt x="1133237" y="1434890"/>
                  <a:pt x="1133237" y="1432171"/>
                  <a:pt x="1133237" y="1432171"/>
                </a:cubicBezTo>
                <a:cubicBezTo>
                  <a:pt x="1133237" y="1429454"/>
                  <a:pt x="1133237" y="1429454"/>
                  <a:pt x="1133237" y="1426736"/>
                </a:cubicBezTo>
                <a:cubicBezTo>
                  <a:pt x="1130519" y="1426736"/>
                  <a:pt x="1130519" y="1424018"/>
                  <a:pt x="1130519" y="1421302"/>
                </a:cubicBezTo>
                <a:cubicBezTo>
                  <a:pt x="1130519" y="1418583"/>
                  <a:pt x="1130519" y="1418583"/>
                  <a:pt x="1130519" y="1418583"/>
                </a:cubicBezTo>
                <a:cubicBezTo>
                  <a:pt x="1130519" y="1418583"/>
                  <a:pt x="1127801" y="1418583"/>
                  <a:pt x="1127801" y="1418583"/>
                </a:cubicBezTo>
                <a:close/>
                <a:moveTo>
                  <a:pt x="5721556" y="1414168"/>
                </a:moveTo>
                <a:cubicBezTo>
                  <a:pt x="5725293" y="1413828"/>
                  <a:pt x="5728690" y="1414507"/>
                  <a:pt x="5731407" y="1415866"/>
                </a:cubicBezTo>
                <a:lnTo>
                  <a:pt x="5720507" y="1414557"/>
                </a:lnTo>
                <a:close/>
                <a:moveTo>
                  <a:pt x="4763944" y="1399561"/>
                </a:moveTo>
                <a:cubicBezTo>
                  <a:pt x="4780249" y="1407713"/>
                  <a:pt x="4777532" y="1429454"/>
                  <a:pt x="4761226" y="1440324"/>
                </a:cubicBezTo>
                <a:cubicBezTo>
                  <a:pt x="4769379" y="1453912"/>
                  <a:pt x="4763944" y="1464782"/>
                  <a:pt x="4766661" y="1478370"/>
                </a:cubicBezTo>
                <a:cubicBezTo>
                  <a:pt x="4785685" y="1497392"/>
                  <a:pt x="4796555" y="1456630"/>
                  <a:pt x="4812861" y="1478370"/>
                </a:cubicBezTo>
                <a:cubicBezTo>
                  <a:pt x="4804708" y="1486520"/>
                  <a:pt x="4799273" y="1481085"/>
                  <a:pt x="4796555" y="1486520"/>
                </a:cubicBezTo>
                <a:cubicBezTo>
                  <a:pt x="4801990" y="1497392"/>
                  <a:pt x="4823731" y="1481085"/>
                  <a:pt x="4834601" y="1481085"/>
                </a:cubicBezTo>
                <a:cubicBezTo>
                  <a:pt x="4831884" y="1478370"/>
                  <a:pt x="4837319" y="1475653"/>
                  <a:pt x="4837319" y="1472935"/>
                </a:cubicBezTo>
                <a:cubicBezTo>
                  <a:pt x="4831884" y="1475653"/>
                  <a:pt x="4826449" y="1475653"/>
                  <a:pt x="4823731" y="1472935"/>
                </a:cubicBezTo>
                <a:cubicBezTo>
                  <a:pt x="4826449" y="1464782"/>
                  <a:pt x="4829166" y="1456630"/>
                  <a:pt x="4821013" y="1451194"/>
                </a:cubicBezTo>
                <a:cubicBezTo>
                  <a:pt x="4810143" y="1453912"/>
                  <a:pt x="4804708" y="1467500"/>
                  <a:pt x="4796555" y="1459347"/>
                </a:cubicBezTo>
                <a:cubicBezTo>
                  <a:pt x="4799273" y="1448477"/>
                  <a:pt x="4818296" y="1440324"/>
                  <a:pt x="4812861" y="1424018"/>
                </a:cubicBezTo>
                <a:cubicBezTo>
                  <a:pt x="4801990" y="1426736"/>
                  <a:pt x="4788402" y="1432171"/>
                  <a:pt x="4782967" y="1424018"/>
                </a:cubicBezTo>
                <a:cubicBezTo>
                  <a:pt x="4788402" y="1418583"/>
                  <a:pt x="4791120" y="1424018"/>
                  <a:pt x="4799273" y="1418583"/>
                </a:cubicBezTo>
                <a:cubicBezTo>
                  <a:pt x="4793837" y="1399561"/>
                  <a:pt x="4777532" y="1399561"/>
                  <a:pt x="4763944" y="1399561"/>
                </a:cubicBezTo>
                <a:close/>
                <a:moveTo>
                  <a:pt x="1152260" y="1385972"/>
                </a:moveTo>
                <a:cubicBezTo>
                  <a:pt x="1152260" y="1385972"/>
                  <a:pt x="1152260" y="1388691"/>
                  <a:pt x="1152260" y="1388691"/>
                </a:cubicBezTo>
                <a:cubicBezTo>
                  <a:pt x="1165848" y="1391407"/>
                  <a:pt x="1176718" y="1394126"/>
                  <a:pt x="1187589" y="1396844"/>
                </a:cubicBezTo>
                <a:cubicBezTo>
                  <a:pt x="1187589" y="1396844"/>
                  <a:pt x="1187589" y="1394126"/>
                  <a:pt x="1187589" y="1394126"/>
                </a:cubicBezTo>
                <a:cubicBezTo>
                  <a:pt x="1182153" y="1394126"/>
                  <a:pt x="1179436" y="1391407"/>
                  <a:pt x="1176718" y="1391407"/>
                </a:cubicBezTo>
                <a:cubicBezTo>
                  <a:pt x="1168565" y="1388691"/>
                  <a:pt x="1160413" y="1388691"/>
                  <a:pt x="1152260" y="1385972"/>
                </a:cubicBezTo>
                <a:close/>
                <a:moveTo>
                  <a:pt x="4657957" y="1383256"/>
                </a:moveTo>
                <a:lnTo>
                  <a:pt x="4652521" y="1391407"/>
                </a:lnTo>
                <a:cubicBezTo>
                  <a:pt x="4657957" y="1396844"/>
                  <a:pt x="4666109" y="1399561"/>
                  <a:pt x="4666109" y="1388691"/>
                </a:cubicBezTo>
                <a:cubicBezTo>
                  <a:pt x="4663393" y="1391407"/>
                  <a:pt x="4660675" y="1388691"/>
                  <a:pt x="4657957" y="1383256"/>
                </a:cubicBezTo>
                <a:close/>
                <a:moveTo>
                  <a:pt x="1206612" y="1378800"/>
                </a:moveTo>
                <a:lnTo>
                  <a:pt x="1208678" y="1379242"/>
                </a:lnTo>
                <a:lnTo>
                  <a:pt x="1209330" y="1380546"/>
                </a:lnTo>
                <a:cubicBezTo>
                  <a:pt x="1209330" y="1380546"/>
                  <a:pt x="1209330" y="1380546"/>
                  <a:pt x="1206612" y="1380546"/>
                </a:cubicBezTo>
                <a:close/>
                <a:moveTo>
                  <a:pt x="3271983" y="1377819"/>
                </a:moveTo>
                <a:cubicBezTo>
                  <a:pt x="3266549" y="1380537"/>
                  <a:pt x="3263831" y="1380537"/>
                  <a:pt x="3258395" y="1380537"/>
                </a:cubicBezTo>
                <a:cubicBezTo>
                  <a:pt x="3258395" y="1385972"/>
                  <a:pt x="3258395" y="1391407"/>
                  <a:pt x="3258395" y="1396844"/>
                </a:cubicBezTo>
                <a:cubicBezTo>
                  <a:pt x="3263831" y="1394126"/>
                  <a:pt x="3269267" y="1394126"/>
                  <a:pt x="3274701" y="1391407"/>
                </a:cubicBezTo>
                <a:close/>
                <a:moveTo>
                  <a:pt x="1125084" y="1375102"/>
                </a:moveTo>
                <a:cubicBezTo>
                  <a:pt x="1125084" y="1377819"/>
                  <a:pt x="1125084" y="1377819"/>
                  <a:pt x="1122366" y="1377819"/>
                </a:cubicBezTo>
                <a:cubicBezTo>
                  <a:pt x="1122366" y="1377819"/>
                  <a:pt x="1125084" y="1377819"/>
                  <a:pt x="1125084" y="1377819"/>
                </a:cubicBezTo>
                <a:cubicBezTo>
                  <a:pt x="1125084" y="1375102"/>
                  <a:pt x="1125084" y="1375102"/>
                  <a:pt x="1125084" y="1375102"/>
                </a:cubicBezTo>
                <a:close/>
                <a:moveTo>
                  <a:pt x="1399561" y="1366950"/>
                </a:moveTo>
                <a:cubicBezTo>
                  <a:pt x="1399561" y="1366950"/>
                  <a:pt x="1399561" y="1369668"/>
                  <a:pt x="1399561" y="1369668"/>
                </a:cubicBezTo>
                <a:cubicBezTo>
                  <a:pt x="1399561" y="1369668"/>
                  <a:pt x="1402278" y="1369668"/>
                  <a:pt x="1402278" y="1369668"/>
                </a:cubicBezTo>
                <a:cubicBezTo>
                  <a:pt x="1402278" y="1369668"/>
                  <a:pt x="1402278" y="1366950"/>
                  <a:pt x="1402278" y="1366950"/>
                </a:cubicBezTo>
                <a:cubicBezTo>
                  <a:pt x="1402278" y="1366950"/>
                  <a:pt x="1399561" y="1366950"/>
                  <a:pt x="1399561" y="1366950"/>
                </a:cubicBezTo>
                <a:close/>
                <a:moveTo>
                  <a:pt x="1934927" y="1364231"/>
                </a:moveTo>
                <a:cubicBezTo>
                  <a:pt x="1934927" y="1366950"/>
                  <a:pt x="1934927" y="1366950"/>
                  <a:pt x="1934927" y="1366950"/>
                </a:cubicBezTo>
                <a:cubicBezTo>
                  <a:pt x="1940362" y="1369668"/>
                  <a:pt x="1948515" y="1375102"/>
                  <a:pt x="1959385" y="1380537"/>
                </a:cubicBezTo>
                <a:cubicBezTo>
                  <a:pt x="1962103" y="1380537"/>
                  <a:pt x="1964821" y="1380537"/>
                  <a:pt x="1967538" y="1380537"/>
                </a:cubicBezTo>
                <a:cubicBezTo>
                  <a:pt x="1967538" y="1380537"/>
                  <a:pt x="1967538" y="1383256"/>
                  <a:pt x="1967538" y="1383256"/>
                </a:cubicBezTo>
                <a:cubicBezTo>
                  <a:pt x="1978409" y="1388691"/>
                  <a:pt x="1986561" y="1394126"/>
                  <a:pt x="1997432" y="1399561"/>
                </a:cubicBezTo>
                <a:cubicBezTo>
                  <a:pt x="1997432" y="1396844"/>
                  <a:pt x="1997432" y="1391407"/>
                  <a:pt x="1994714" y="1391407"/>
                </a:cubicBezTo>
                <a:cubicBezTo>
                  <a:pt x="1981126" y="1383256"/>
                  <a:pt x="1967538" y="1375102"/>
                  <a:pt x="1951233" y="1366950"/>
                </a:cubicBezTo>
                <a:cubicBezTo>
                  <a:pt x="1945797" y="1366950"/>
                  <a:pt x="1940362" y="1364231"/>
                  <a:pt x="1934927" y="1364231"/>
                </a:cubicBezTo>
                <a:close/>
                <a:moveTo>
                  <a:pt x="1399561" y="1350644"/>
                </a:moveTo>
                <a:cubicBezTo>
                  <a:pt x="1399561" y="1350644"/>
                  <a:pt x="1399561" y="1353362"/>
                  <a:pt x="1399561" y="1353362"/>
                </a:cubicBezTo>
                <a:cubicBezTo>
                  <a:pt x="1399561" y="1353362"/>
                  <a:pt x="1402278" y="1353362"/>
                  <a:pt x="1402278" y="1353362"/>
                </a:cubicBezTo>
                <a:cubicBezTo>
                  <a:pt x="1402278" y="1353362"/>
                  <a:pt x="1402278" y="1350644"/>
                  <a:pt x="1402278" y="1350644"/>
                </a:cubicBezTo>
                <a:cubicBezTo>
                  <a:pt x="1402278" y="1350644"/>
                  <a:pt x="1399561" y="1350644"/>
                  <a:pt x="1399561" y="1350644"/>
                </a:cubicBezTo>
                <a:close/>
                <a:moveTo>
                  <a:pt x="3258395" y="1342491"/>
                </a:moveTo>
                <a:cubicBezTo>
                  <a:pt x="3258395" y="1347927"/>
                  <a:pt x="3258395" y="1353362"/>
                  <a:pt x="3258395" y="1361515"/>
                </a:cubicBezTo>
                <a:cubicBezTo>
                  <a:pt x="3261113" y="1358797"/>
                  <a:pt x="3266549" y="1358797"/>
                  <a:pt x="3269267" y="1358797"/>
                </a:cubicBezTo>
                <a:cubicBezTo>
                  <a:pt x="3266549" y="1353362"/>
                  <a:pt x="3266549" y="1347927"/>
                  <a:pt x="3266549" y="1342491"/>
                </a:cubicBezTo>
                <a:cubicBezTo>
                  <a:pt x="3263831" y="1342491"/>
                  <a:pt x="3261113" y="1342491"/>
                  <a:pt x="3258395" y="1342491"/>
                </a:cubicBezTo>
                <a:close/>
                <a:moveTo>
                  <a:pt x="1399561" y="1337055"/>
                </a:moveTo>
                <a:cubicBezTo>
                  <a:pt x="1399561" y="1337055"/>
                  <a:pt x="1399561" y="1339773"/>
                  <a:pt x="1399561" y="1339773"/>
                </a:cubicBezTo>
                <a:cubicBezTo>
                  <a:pt x="1399561" y="1339773"/>
                  <a:pt x="1402278" y="1339773"/>
                  <a:pt x="1402278" y="1339773"/>
                </a:cubicBezTo>
                <a:cubicBezTo>
                  <a:pt x="1402278" y="1339773"/>
                  <a:pt x="1402278" y="1337055"/>
                  <a:pt x="1402278" y="1337055"/>
                </a:cubicBezTo>
                <a:cubicBezTo>
                  <a:pt x="1402278" y="1337055"/>
                  <a:pt x="1399561" y="1337055"/>
                  <a:pt x="1399561" y="1337055"/>
                </a:cubicBezTo>
                <a:close/>
                <a:moveTo>
                  <a:pt x="1937645" y="1331621"/>
                </a:moveTo>
                <a:cubicBezTo>
                  <a:pt x="1937645" y="1334339"/>
                  <a:pt x="1937645" y="1339773"/>
                  <a:pt x="1937645" y="1342491"/>
                </a:cubicBezTo>
                <a:cubicBezTo>
                  <a:pt x="1937645" y="1342491"/>
                  <a:pt x="1940362" y="1342491"/>
                  <a:pt x="1943080" y="1342491"/>
                </a:cubicBezTo>
                <a:cubicBezTo>
                  <a:pt x="1943080" y="1339773"/>
                  <a:pt x="1943080" y="1334339"/>
                  <a:pt x="1943080" y="1331621"/>
                </a:cubicBezTo>
                <a:cubicBezTo>
                  <a:pt x="1943080" y="1331621"/>
                  <a:pt x="1940362" y="1331621"/>
                  <a:pt x="1937645" y="1331621"/>
                </a:cubicBezTo>
                <a:close/>
                <a:moveTo>
                  <a:pt x="1353362" y="1328904"/>
                </a:moveTo>
                <a:cubicBezTo>
                  <a:pt x="1350644" y="1328904"/>
                  <a:pt x="1350644" y="1331621"/>
                  <a:pt x="1350644" y="1334339"/>
                </a:cubicBezTo>
                <a:cubicBezTo>
                  <a:pt x="1353362" y="1334339"/>
                  <a:pt x="1353362" y="1334339"/>
                  <a:pt x="1353362" y="1334339"/>
                </a:cubicBezTo>
                <a:cubicBezTo>
                  <a:pt x="1350644" y="1337055"/>
                  <a:pt x="1350644" y="1337055"/>
                  <a:pt x="1350644" y="1339773"/>
                </a:cubicBezTo>
                <a:cubicBezTo>
                  <a:pt x="1353362" y="1339773"/>
                  <a:pt x="1353362" y="1339773"/>
                  <a:pt x="1353362" y="1339773"/>
                </a:cubicBezTo>
                <a:cubicBezTo>
                  <a:pt x="1353362" y="1337055"/>
                  <a:pt x="1353362" y="1337055"/>
                  <a:pt x="1353362" y="1334339"/>
                </a:cubicBezTo>
                <a:cubicBezTo>
                  <a:pt x="1353362" y="1331621"/>
                  <a:pt x="1353362" y="1331621"/>
                  <a:pt x="1353362" y="1328904"/>
                </a:cubicBezTo>
                <a:close/>
                <a:moveTo>
                  <a:pt x="1399561" y="1323468"/>
                </a:moveTo>
                <a:cubicBezTo>
                  <a:pt x="1399561" y="1323468"/>
                  <a:pt x="1399561" y="1326186"/>
                  <a:pt x="1399561" y="1326186"/>
                </a:cubicBezTo>
                <a:cubicBezTo>
                  <a:pt x="1399561" y="1326186"/>
                  <a:pt x="1402278" y="1326186"/>
                  <a:pt x="1402278" y="1326186"/>
                </a:cubicBezTo>
                <a:cubicBezTo>
                  <a:pt x="1402278" y="1323468"/>
                  <a:pt x="1402278" y="1323468"/>
                  <a:pt x="1402278" y="1323468"/>
                </a:cubicBezTo>
                <a:cubicBezTo>
                  <a:pt x="1402278" y="1323468"/>
                  <a:pt x="1399561" y="1323468"/>
                  <a:pt x="1399561" y="1323468"/>
                </a:cubicBezTo>
                <a:close/>
                <a:moveTo>
                  <a:pt x="5166022" y="1317205"/>
                </a:moveTo>
                <a:lnTo>
                  <a:pt x="5144280" y="1325845"/>
                </a:lnTo>
                <a:lnTo>
                  <a:pt x="5138867" y="1327365"/>
                </a:lnTo>
                <a:lnTo>
                  <a:pt x="5155659" y="1317481"/>
                </a:lnTo>
                <a:close/>
                <a:moveTo>
                  <a:pt x="1464783" y="1309881"/>
                </a:moveTo>
                <a:cubicBezTo>
                  <a:pt x="1464783" y="1309881"/>
                  <a:pt x="1464783" y="1312597"/>
                  <a:pt x="1467501" y="1312597"/>
                </a:cubicBezTo>
                <a:cubicBezTo>
                  <a:pt x="1467501" y="1309881"/>
                  <a:pt x="1467501" y="1309881"/>
                  <a:pt x="1467501" y="1309881"/>
                </a:cubicBezTo>
                <a:cubicBezTo>
                  <a:pt x="1464783" y="1309881"/>
                  <a:pt x="1464783" y="1309881"/>
                  <a:pt x="1464783" y="1309881"/>
                </a:cubicBezTo>
                <a:close/>
                <a:moveTo>
                  <a:pt x="1399561" y="1309881"/>
                </a:moveTo>
                <a:cubicBezTo>
                  <a:pt x="1399561" y="1309881"/>
                  <a:pt x="1399561" y="1312597"/>
                  <a:pt x="1399561" y="1312597"/>
                </a:cubicBezTo>
                <a:cubicBezTo>
                  <a:pt x="1399561" y="1312597"/>
                  <a:pt x="1402278" y="1312597"/>
                  <a:pt x="1402278" y="1312597"/>
                </a:cubicBezTo>
                <a:cubicBezTo>
                  <a:pt x="1402278" y="1309881"/>
                  <a:pt x="1402278" y="1309881"/>
                  <a:pt x="1402278" y="1309881"/>
                </a:cubicBezTo>
                <a:cubicBezTo>
                  <a:pt x="1402278" y="1309881"/>
                  <a:pt x="1399561" y="1309881"/>
                  <a:pt x="1399561" y="1309881"/>
                </a:cubicBezTo>
                <a:close/>
                <a:moveTo>
                  <a:pt x="1353362" y="1309881"/>
                </a:moveTo>
                <a:cubicBezTo>
                  <a:pt x="1350644" y="1312597"/>
                  <a:pt x="1350644" y="1312597"/>
                  <a:pt x="1350644" y="1315315"/>
                </a:cubicBezTo>
                <a:cubicBezTo>
                  <a:pt x="1353362" y="1315315"/>
                  <a:pt x="1353362" y="1315315"/>
                  <a:pt x="1353362" y="1315315"/>
                </a:cubicBezTo>
                <a:cubicBezTo>
                  <a:pt x="1353362" y="1312597"/>
                  <a:pt x="1353362" y="1312597"/>
                  <a:pt x="1353362" y="1309881"/>
                </a:cubicBezTo>
                <a:close/>
                <a:moveTo>
                  <a:pt x="3258395" y="1304444"/>
                </a:moveTo>
                <a:cubicBezTo>
                  <a:pt x="3258395" y="1309881"/>
                  <a:pt x="3258395" y="1315315"/>
                  <a:pt x="3258395" y="1320751"/>
                </a:cubicBezTo>
                <a:cubicBezTo>
                  <a:pt x="3261113" y="1320751"/>
                  <a:pt x="3261113" y="1320751"/>
                  <a:pt x="3263831" y="1320751"/>
                </a:cubicBezTo>
                <a:cubicBezTo>
                  <a:pt x="3263831" y="1315315"/>
                  <a:pt x="3261113" y="1309881"/>
                  <a:pt x="3261113" y="1304444"/>
                </a:cubicBezTo>
                <a:cubicBezTo>
                  <a:pt x="3261113" y="1304444"/>
                  <a:pt x="3258395" y="1304444"/>
                  <a:pt x="3258395" y="1304444"/>
                </a:cubicBezTo>
                <a:close/>
                <a:moveTo>
                  <a:pt x="1557181" y="1304444"/>
                </a:moveTo>
                <a:cubicBezTo>
                  <a:pt x="1557181" y="1307163"/>
                  <a:pt x="1557181" y="1307163"/>
                  <a:pt x="1557181" y="1307163"/>
                </a:cubicBezTo>
                <a:cubicBezTo>
                  <a:pt x="1559899" y="1307163"/>
                  <a:pt x="1565334" y="1309881"/>
                  <a:pt x="1568052" y="1309881"/>
                </a:cubicBezTo>
                <a:cubicBezTo>
                  <a:pt x="1565334" y="1307163"/>
                  <a:pt x="1559899" y="1307163"/>
                  <a:pt x="1557181" y="1304444"/>
                </a:cubicBezTo>
                <a:close/>
                <a:moveTo>
                  <a:pt x="1549029" y="1304444"/>
                </a:moveTo>
                <a:cubicBezTo>
                  <a:pt x="1549029" y="1307163"/>
                  <a:pt x="1549029" y="1307163"/>
                  <a:pt x="1549029" y="1307163"/>
                </a:cubicBezTo>
                <a:cubicBezTo>
                  <a:pt x="1551746" y="1307163"/>
                  <a:pt x="1551746" y="1307163"/>
                  <a:pt x="1554464" y="1307163"/>
                </a:cubicBezTo>
                <a:cubicBezTo>
                  <a:pt x="1554464" y="1304444"/>
                  <a:pt x="1551746" y="1304444"/>
                  <a:pt x="1549029" y="1304444"/>
                </a:cubicBezTo>
                <a:close/>
                <a:moveTo>
                  <a:pt x="1937645" y="1301727"/>
                </a:moveTo>
                <a:cubicBezTo>
                  <a:pt x="1937645" y="1304444"/>
                  <a:pt x="1937645" y="1309881"/>
                  <a:pt x="1937645" y="1315315"/>
                </a:cubicBezTo>
                <a:cubicBezTo>
                  <a:pt x="1937645" y="1315315"/>
                  <a:pt x="1940362" y="1315315"/>
                  <a:pt x="1943080" y="1315315"/>
                </a:cubicBezTo>
                <a:cubicBezTo>
                  <a:pt x="1943080" y="1309881"/>
                  <a:pt x="1943080" y="1307163"/>
                  <a:pt x="1943080" y="1301727"/>
                </a:cubicBezTo>
                <a:cubicBezTo>
                  <a:pt x="1943080" y="1301727"/>
                  <a:pt x="1940362" y="1301727"/>
                  <a:pt x="1937645" y="1301727"/>
                </a:cubicBezTo>
                <a:close/>
                <a:moveTo>
                  <a:pt x="1353362" y="1296292"/>
                </a:moveTo>
                <a:cubicBezTo>
                  <a:pt x="1350644" y="1299009"/>
                  <a:pt x="1350644" y="1301727"/>
                  <a:pt x="1350644" y="1301727"/>
                </a:cubicBezTo>
                <a:cubicBezTo>
                  <a:pt x="1353362" y="1301727"/>
                  <a:pt x="1353362" y="1301727"/>
                  <a:pt x="1353362" y="1301727"/>
                </a:cubicBezTo>
                <a:cubicBezTo>
                  <a:pt x="1353362" y="1299009"/>
                  <a:pt x="1353362" y="1299009"/>
                  <a:pt x="1353362" y="1296292"/>
                </a:cubicBezTo>
                <a:close/>
                <a:moveTo>
                  <a:pt x="1399561" y="1293574"/>
                </a:moveTo>
                <a:cubicBezTo>
                  <a:pt x="1399561" y="1293574"/>
                  <a:pt x="1399561" y="1296292"/>
                  <a:pt x="1399561" y="1296292"/>
                </a:cubicBezTo>
                <a:cubicBezTo>
                  <a:pt x="1399561" y="1296292"/>
                  <a:pt x="1402278" y="1296292"/>
                  <a:pt x="1402278" y="1296292"/>
                </a:cubicBezTo>
                <a:cubicBezTo>
                  <a:pt x="1402278" y="1296292"/>
                  <a:pt x="1402278" y="1293574"/>
                  <a:pt x="1402278" y="1293574"/>
                </a:cubicBezTo>
                <a:cubicBezTo>
                  <a:pt x="1402278" y="1293574"/>
                  <a:pt x="1399561" y="1293574"/>
                  <a:pt x="1399561" y="1293574"/>
                </a:cubicBezTo>
                <a:close/>
                <a:moveTo>
                  <a:pt x="1557181" y="1288140"/>
                </a:moveTo>
                <a:cubicBezTo>
                  <a:pt x="1557181" y="1290857"/>
                  <a:pt x="1557181" y="1290857"/>
                  <a:pt x="1557181" y="1290857"/>
                </a:cubicBezTo>
                <a:cubicBezTo>
                  <a:pt x="1562617" y="1290857"/>
                  <a:pt x="1565334" y="1293574"/>
                  <a:pt x="1568052" y="1293574"/>
                </a:cubicBezTo>
                <a:cubicBezTo>
                  <a:pt x="1565334" y="1290857"/>
                  <a:pt x="1562617" y="1288140"/>
                  <a:pt x="1557181" y="1288140"/>
                </a:cubicBezTo>
                <a:close/>
                <a:moveTo>
                  <a:pt x="3003283" y="1287460"/>
                </a:moveTo>
                <a:lnTo>
                  <a:pt x="3003168" y="1288606"/>
                </a:lnTo>
                <a:lnTo>
                  <a:pt x="2236580" y="1432171"/>
                </a:lnTo>
                <a:cubicBezTo>
                  <a:pt x="2236580" y="1432171"/>
                  <a:pt x="2239298" y="1432171"/>
                  <a:pt x="2239298" y="1434890"/>
                </a:cubicBezTo>
                <a:cubicBezTo>
                  <a:pt x="2494753" y="1385972"/>
                  <a:pt x="2747489" y="1339773"/>
                  <a:pt x="3002943" y="1290857"/>
                </a:cubicBezTo>
                <a:lnTo>
                  <a:pt x="3003168" y="1288606"/>
                </a:lnTo>
                <a:lnTo>
                  <a:pt x="3005659" y="1288140"/>
                </a:lnTo>
                <a:cubicBezTo>
                  <a:pt x="3004301" y="1286781"/>
                  <a:pt x="3003622" y="1286781"/>
                  <a:pt x="3003283" y="1287460"/>
                </a:cubicBezTo>
                <a:close/>
                <a:moveTo>
                  <a:pt x="1549029" y="1285421"/>
                </a:moveTo>
                <a:cubicBezTo>
                  <a:pt x="1549029" y="1288140"/>
                  <a:pt x="1549029" y="1288140"/>
                  <a:pt x="1549029" y="1288140"/>
                </a:cubicBezTo>
                <a:cubicBezTo>
                  <a:pt x="1551746" y="1288140"/>
                  <a:pt x="1551746" y="1288140"/>
                  <a:pt x="1554464" y="1288140"/>
                </a:cubicBezTo>
                <a:cubicBezTo>
                  <a:pt x="1554464" y="1288140"/>
                  <a:pt x="1551746" y="1285421"/>
                  <a:pt x="1549029" y="1285421"/>
                </a:cubicBezTo>
                <a:close/>
                <a:moveTo>
                  <a:pt x="1353362" y="1285421"/>
                </a:moveTo>
                <a:cubicBezTo>
                  <a:pt x="1350644" y="1288140"/>
                  <a:pt x="1350644" y="1293574"/>
                  <a:pt x="1350644" y="1293574"/>
                </a:cubicBezTo>
                <a:cubicBezTo>
                  <a:pt x="1353362" y="1293574"/>
                  <a:pt x="1353362" y="1293574"/>
                  <a:pt x="1353362" y="1293574"/>
                </a:cubicBezTo>
                <a:cubicBezTo>
                  <a:pt x="1353362" y="1290857"/>
                  <a:pt x="1353362" y="1288140"/>
                  <a:pt x="1353362" y="1285421"/>
                </a:cubicBezTo>
                <a:close/>
                <a:moveTo>
                  <a:pt x="3024683" y="1279986"/>
                </a:moveTo>
                <a:cubicBezTo>
                  <a:pt x="3024683" y="1282705"/>
                  <a:pt x="3024683" y="1282705"/>
                  <a:pt x="3024683" y="1285421"/>
                </a:cubicBezTo>
                <a:cubicBezTo>
                  <a:pt x="3027401" y="1285421"/>
                  <a:pt x="3030119" y="1285421"/>
                  <a:pt x="3032835" y="1285421"/>
                </a:cubicBezTo>
                <a:cubicBezTo>
                  <a:pt x="3032835" y="1282705"/>
                  <a:pt x="3032835" y="1282705"/>
                  <a:pt x="3032835" y="1279986"/>
                </a:cubicBezTo>
                <a:cubicBezTo>
                  <a:pt x="3032835" y="1279986"/>
                  <a:pt x="3030119" y="1279986"/>
                  <a:pt x="3024683" y="1279986"/>
                </a:cubicBezTo>
                <a:close/>
                <a:moveTo>
                  <a:pt x="1505547" y="1279986"/>
                </a:moveTo>
                <a:cubicBezTo>
                  <a:pt x="1502829" y="1279986"/>
                  <a:pt x="1500112" y="1282705"/>
                  <a:pt x="1497394" y="1282705"/>
                </a:cubicBezTo>
                <a:cubicBezTo>
                  <a:pt x="1500112" y="1282705"/>
                  <a:pt x="1500112" y="1282705"/>
                  <a:pt x="1502829" y="1282705"/>
                </a:cubicBezTo>
                <a:cubicBezTo>
                  <a:pt x="1508265" y="1282705"/>
                  <a:pt x="1510982" y="1279986"/>
                  <a:pt x="1510982" y="1279986"/>
                </a:cubicBezTo>
                <a:cubicBezTo>
                  <a:pt x="1508265" y="1279986"/>
                  <a:pt x="1508265" y="1279986"/>
                  <a:pt x="1505547" y="1279986"/>
                </a:cubicBezTo>
                <a:close/>
                <a:moveTo>
                  <a:pt x="1399561" y="1279986"/>
                </a:moveTo>
                <a:cubicBezTo>
                  <a:pt x="1399561" y="1279986"/>
                  <a:pt x="1399561" y="1282705"/>
                  <a:pt x="1399561" y="1282705"/>
                </a:cubicBezTo>
                <a:cubicBezTo>
                  <a:pt x="1399561" y="1282705"/>
                  <a:pt x="1402278" y="1282705"/>
                  <a:pt x="1402278" y="1282705"/>
                </a:cubicBezTo>
                <a:cubicBezTo>
                  <a:pt x="1402278" y="1282705"/>
                  <a:pt x="1402278" y="1279986"/>
                  <a:pt x="1402278" y="1279986"/>
                </a:cubicBezTo>
                <a:cubicBezTo>
                  <a:pt x="1402278" y="1279986"/>
                  <a:pt x="1399561" y="1279986"/>
                  <a:pt x="1399561" y="1279986"/>
                </a:cubicBezTo>
                <a:close/>
                <a:moveTo>
                  <a:pt x="1937645" y="1271834"/>
                </a:moveTo>
                <a:cubicBezTo>
                  <a:pt x="1937645" y="1274552"/>
                  <a:pt x="1937645" y="1279986"/>
                  <a:pt x="1937645" y="1285421"/>
                </a:cubicBezTo>
                <a:cubicBezTo>
                  <a:pt x="1937645" y="1285421"/>
                  <a:pt x="1940362" y="1285421"/>
                  <a:pt x="1943080" y="1285421"/>
                </a:cubicBezTo>
                <a:cubicBezTo>
                  <a:pt x="1943080" y="1279986"/>
                  <a:pt x="1943080" y="1277269"/>
                  <a:pt x="1943080" y="1271834"/>
                </a:cubicBezTo>
                <a:cubicBezTo>
                  <a:pt x="1943080" y="1271834"/>
                  <a:pt x="1940362" y="1271834"/>
                  <a:pt x="1937645" y="1271834"/>
                </a:cubicBezTo>
                <a:close/>
                <a:moveTo>
                  <a:pt x="1557181" y="1269117"/>
                </a:moveTo>
                <a:cubicBezTo>
                  <a:pt x="1557181" y="1271834"/>
                  <a:pt x="1557181" y="1271834"/>
                  <a:pt x="1557181" y="1271834"/>
                </a:cubicBezTo>
                <a:cubicBezTo>
                  <a:pt x="1562617" y="1271834"/>
                  <a:pt x="1565334" y="1274552"/>
                  <a:pt x="1568052" y="1274552"/>
                </a:cubicBezTo>
                <a:cubicBezTo>
                  <a:pt x="1565334" y="1271834"/>
                  <a:pt x="1562617" y="1269117"/>
                  <a:pt x="1557181" y="1269117"/>
                </a:cubicBezTo>
                <a:close/>
                <a:moveTo>
                  <a:pt x="1549029" y="1266399"/>
                </a:moveTo>
                <a:cubicBezTo>
                  <a:pt x="1549029" y="1269117"/>
                  <a:pt x="1549029" y="1269117"/>
                  <a:pt x="1549029" y="1269117"/>
                </a:cubicBezTo>
                <a:cubicBezTo>
                  <a:pt x="1551746" y="1269117"/>
                  <a:pt x="1551746" y="1269117"/>
                  <a:pt x="1554464" y="1269117"/>
                </a:cubicBezTo>
                <a:cubicBezTo>
                  <a:pt x="1554464" y="1269117"/>
                  <a:pt x="1551746" y="1266399"/>
                  <a:pt x="1549029" y="1266399"/>
                </a:cubicBezTo>
                <a:close/>
                <a:moveTo>
                  <a:pt x="3032835" y="1255528"/>
                </a:moveTo>
                <a:cubicBezTo>
                  <a:pt x="2752924" y="1309881"/>
                  <a:pt x="2155052" y="1424018"/>
                  <a:pt x="2155052" y="1426736"/>
                </a:cubicBezTo>
                <a:cubicBezTo>
                  <a:pt x="2448553" y="1372385"/>
                  <a:pt x="2742054" y="1318033"/>
                  <a:pt x="3032835" y="1260963"/>
                </a:cubicBezTo>
                <a:cubicBezTo>
                  <a:pt x="3032835" y="1258246"/>
                  <a:pt x="3032835" y="1258246"/>
                  <a:pt x="3032835" y="1258246"/>
                </a:cubicBezTo>
                <a:cubicBezTo>
                  <a:pt x="3032835" y="1255528"/>
                  <a:pt x="3032835" y="1255528"/>
                  <a:pt x="3032835" y="1255528"/>
                </a:cubicBezTo>
                <a:close/>
                <a:moveTo>
                  <a:pt x="1353362" y="1255528"/>
                </a:moveTo>
                <a:cubicBezTo>
                  <a:pt x="1350644" y="1258246"/>
                  <a:pt x="1350644" y="1260963"/>
                  <a:pt x="1350644" y="1263681"/>
                </a:cubicBezTo>
                <a:cubicBezTo>
                  <a:pt x="1353362" y="1263681"/>
                  <a:pt x="1353362" y="1263681"/>
                  <a:pt x="1353362" y="1263681"/>
                </a:cubicBezTo>
                <a:cubicBezTo>
                  <a:pt x="1353362" y="1260963"/>
                  <a:pt x="1353362" y="1258246"/>
                  <a:pt x="1353362" y="1255528"/>
                </a:cubicBezTo>
                <a:close/>
                <a:moveTo>
                  <a:pt x="5020417" y="1254849"/>
                </a:moveTo>
                <a:cubicBezTo>
                  <a:pt x="5013963" y="1255528"/>
                  <a:pt x="5007169" y="1256888"/>
                  <a:pt x="5000375" y="1258246"/>
                </a:cubicBezTo>
                <a:cubicBezTo>
                  <a:pt x="4997657" y="1277269"/>
                  <a:pt x="4975916" y="1288140"/>
                  <a:pt x="4962328" y="1301727"/>
                </a:cubicBezTo>
                <a:cubicBezTo>
                  <a:pt x="4956893" y="1326186"/>
                  <a:pt x="4967763" y="1353362"/>
                  <a:pt x="4962328" y="1377819"/>
                </a:cubicBezTo>
                <a:cubicBezTo>
                  <a:pt x="4970481" y="1377819"/>
                  <a:pt x="4984069" y="1375102"/>
                  <a:pt x="4986787" y="1366950"/>
                </a:cubicBezTo>
                <a:cubicBezTo>
                  <a:pt x="4984069" y="1353362"/>
                  <a:pt x="4965046" y="1323468"/>
                  <a:pt x="4984069" y="1312597"/>
                </a:cubicBezTo>
                <a:cubicBezTo>
                  <a:pt x="5016680" y="1350644"/>
                  <a:pt x="5041138" y="1279986"/>
                  <a:pt x="5038421" y="1255528"/>
                </a:cubicBezTo>
                <a:cubicBezTo>
                  <a:pt x="5032986" y="1254170"/>
                  <a:pt x="5026871" y="1254170"/>
                  <a:pt x="5020417" y="1254849"/>
                </a:cubicBezTo>
                <a:close/>
                <a:moveTo>
                  <a:pt x="1557181" y="1250094"/>
                </a:moveTo>
                <a:cubicBezTo>
                  <a:pt x="1557181" y="1252811"/>
                  <a:pt x="1557181" y="1252811"/>
                  <a:pt x="1557181" y="1252811"/>
                </a:cubicBezTo>
                <a:cubicBezTo>
                  <a:pt x="1562617" y="1252811"/>
                  <a:pt x="1565334" y="1255528"/>
                  <a:pt x="1568052" y="1255528"/>
                </a:cubicBezTo>
                <a:cubicBezTo>
                  <a:pt x="1565334" y="1252811"/>
                  <a:pt x="1562617" y="1250094"/>
                  <a:pt x="1557181" y="1250094"/>
                </a:cubicBezTo>
                <a:close/>
                <a:moveTo>
                  <a:pt x="1549029" y="1247376"/>
                </a:moveTo>
                <a:cubicBezTo>
                  <a:pt x="1549029" y="1250094"/>
                  <a:pt x="1549029" y="1250094"/>
                  <a:pt x="1549029" y="1250094"/>
                </a:cubicBezTo>
                <a:cubicBezTo>
                  <a:pt x="1551746" y="1250094"/>
                  <a:pt x="1551746" y="1250094"/>
                  <a:pt x="1554464" y="1250094"/>
                </a:cubicBezTo>
                <a:cubicBezTo>
                  <a:pt x="1554464" y="1250094"/>
                  <a:pt x="1551746" y="1250094"/>
                  <a:pt x="1549029" y="1247376"/>
                </a:cubicBezTo>
                <a:close/>
                <a:moveTo>
                  <a:pt x="1307163" y="1241953"/>
                </a:moveTo>
                <a:cubicBezTo>
                  <a:pt x="1307163" y="1241953"/>
                  <a:pt x="1309880" y="1241953"/>
                  <a:pt x="1309880" y="1241953"/>
                </a:cubicBezTo>
                <a:cubicBezTo>
                  <a:pt x="1309880" y="1244669"/>
                  <a:pt x="1309880" y="1247388"/>
                  <a:pt x="1309880" y="1250104"/>
                </a:cubicBezTo>
                <a:cubicBezTo>
                  <a:pt x="1309880" y="1250104"/>
                  <a:pt x="1307163" y="1250104"/>
                  <a:pt x="1307163" y="1250104"/>
                </a:cubicBezTo>
                <a:cubicBezTo>
                  <a:pt x="1307163" y="1247388"/>
                  <a:pt x="1307163" y="1244669"/>
                  <a:pt x="1307163" y="1241953"/>
                </a:cubicBezTo>
                <a:close/>
                <a:moveTo>
                  <a:pt x="4937870" y="1241941"/>
                </a:moveTo>
                <a:cubicBezTo>
                  <a:pt x="4910694" y="1266399"/>
                  <a:pt x="4883518" y="1252811"/>
                  <a:pt x="4850907" y="1266399"/>
                </a:cubicBezTo>
                <a:cubicBezTo>
                  <a:pt x="4854983" y="1278628"/>
                  <a:pt x="4866703" y="1277099"/>
                  <a:pt x="4874601" y="1282450"/>
                </a:cubicBezTo>
                <a:lnTo>
                  <a:pt x="4878519" y="1287762"/>
                </a:lnTo>
                <a:lnTo>
                  <a:pt x="4878083" y="1288140"/>
                </a:lnTo>
                <a:lnTo>
                  <a:pt x="4880202" y="1290045"/>
                </a:lnTo>
                <a:lnTo>
                  <a:pt x="4880801" y="1290857"/>
                </a:lnTo>
                <a:cubicBezTo>
                  <a:pt x="4861777" y="1296292"/>
                  <a:pt x="4856342" y="1271834"/>
                  <a:pt x="4834601" y="1285421"/>
                </a:cubicBezTo>
                <a:cubicBezTo>
                  <a:pt x="4837319" y="1288140"/>
                  <a:pt x="4840037" y="1293574"/>
                  <a:pt x="4837319" y="1296292"/>
                </a:cubicBezTo>
                <a:cubicBezTo>
                  <a:pt x="4815578" y="1312597"/>
                  <a:pt x="4796555" y="1328904"/>
                  <a:pt x="4791120" y="1350644"/>
                </a:cubicBezTo>
                <a:cubicBezTo>
                  <a:pt x="4799273" y="1361515"/>
                  <a:pt x="4807425" y="1366950"/>
                  <a:pt x="4812861" y="1377819"/>
                </a:cubicBezTo>
                <a:cubicBezTo>
                  <a:pt x="4804708" y="1383256"/>
                  <a:pt x="4796555" y="1394126"/>
                  <a:pt x="4791120" y="1385972"/>
                </a:cubicBezTo>
                <a:cubicBezTo>
                  <a:pt x="4796555" y="1383256"/>
                  <a:pt x="4799273" y="1383256"/>
                  <a:pt x="4804708" y="1380537"/>
                </a:cubicBezTo>
                <a:cubicBezTo>
                  <a:pt x="4801990" y="1372385"/>
                  <a:pt x="4788402" y="1372385"/>
                  <a:pt x="4793837" y="1361515"/>
                </a:cubicBezTo>
                <a:cubicBezTo>
                  <a:pt x="4772097" y="1366950"/>
                  <a:pt x="4785685" y="1383256"/>
                  <a:pt x="4774814" y="1394126"/>
                </a:cubicBezTo>
                <a:cubicBezTo>
                  <a:pt x="4801990" y="1385972"/>
                  <a:pt x="4826449" y="1426736"/>
                  <a:pt x="4815578" y="1451194"/>
                </a:cubicBezTo>
                <a:cubicBezTo>
                  <a:pt x="4826449" y="1443043"/>
                  <a:pt x="4826449" y="1462065"/>
                  <a:pt x="4834601" y="1464782"/>
                </a:cubicBezTo>
                <a:cubicBezTo>
                  <a:pt x="4840037" y="1462065"/>
                  <a:pt x="4845472" y="1459347"/>
                  <a:pt x="4850907" y="1456630"/>
                </a:cubicBezTo>
                <a:cubicBezTo>
                  <a:pt x="4856342" y="1464782"/>
                  <a:pt x="4864495" y="1470218"/>
                  <a:pt x="4872648" y="1472935"/>
                </a:cubicBezTo>
                <a:cubicBezTo>
                  <a:pt x="4913412" y="1462065"/>
                  <a:pt x="4924282" y="1440324"/>
                  <a:pt x="4924282" y="1413149"/>
                </a:cubicBezTo>
                <a:cubicBezTo>
                  <a:pt x="4932435" y="1410431"/>
                  <a:pt x="4940588" y="1404996"/>
                  <a:pt x="4948740" y="1402279"/>
                </a:cubicBezTo>
                <a:cubicBezTo>
                  <a:pt x="4946023" y="1385972"/>
                  <a:pt x="4927000" y="1394126"/>
                  <a:pt x="4921564" y="1402279"/>
                </a:cubicBezTo>
                <a:cubicBezTo>
                  <a:pt x="4921564" y="1396844"/>
                  <a:pt x="4924282" y="1394126"/>
                  <a:pt x="4927000" y="1388691"/>
                </a:cubicBezTo>
                <a:cubicBezTo>
                  <a:pt x="4932435" y="1388691"/>
                  <a:pt x="4959611" y="1388691"/>
                  <a:pt x="4956893" y="1375102"/>
                </a:cubicBezTo>
                <a:cubicBezTo>
                  <a:pt x="4954176" y="1369668"/>
                  <a:pt x="4943305" y="1377819"/>
                  <a:pt x="4940588" y="1372385"/>
                </a:cubicBezTo>
                <a:cubicBezTo>
                  <a:pt x="4946023" y="1366950"/>
                  <a:pt x="4954176" y="1356079"/>
                  <a:pt x="4943305" y="1353362"/>
                </a:cubicBezTo>
                <a:cubicBezTo>
                  <a:pt x="4962328" y="1342491"/>
                  <a:pt x="4948740" y="1331621"/>
                  <a:pt x="4951458" y="1315315"/>
                </a:cubicBezTo>
                <a:cubicBezTo>
                  <a:pt x="4932435" y="1307163"/>
                  <a:pt x="4907976" y="1320751"/>
                  <a:pt x="4894389" y="1307163"/>
                </a:cubicBezTo>
                <a:cubicBezTo>
                  <a:pt x="4905259" y="1293574"/>
                  <a:pt x="4910694" y="1315315"/>
                  <a:pt x="4927000" y="1301727"/>
                </a:cubicBezTo>
                <a:cubicBezTo>
                  <a:pt x="4927000" y="1296292"/>
                  <a:pt x="4924282" y="1288140"/>
                  <a:pt x="4924282" y="1282705"/>
                </a:cubicBezTo>
                <a:cubicBezTo>
                  <a:pt x="4910015" y="1288819"/>
                  <a:pt x="4895748" y="1297990"/>
                  <a:pt x="4886066" y="1295315"/>
                </a:cubicBezTo>
                <a:lnTo>
                  <a:pt x="4880202" y="1290045"/>
                </a:lnTo>
                <a:lnTo>
                  <a:pt x="4878519" y="1287762"/>
                </a:lnTo>
                <a:lnTo>
                  <a:pt x="4890652" y="1277269"/>
                </a:lnTo>
                <a:cubicBezTo>
                  <a:pt x="4894389" y="1273193"/>
                  <a:pt x="4898465" y="1269117"/>
                  <a:pt x="4905259" y="1266399"/>
                </a:cubicBezTo>
                <a:cubicBezTo>
                  <a:pt x="4902541" y="1282705"/>
                  <a:pt x="4921564" y="1279986"/>
                  <a:pt x="4935152" y="1274552"/>
                </a:cubicBezTo>
                <a:cubicBezTo>
                  <a:pt x="4924282" y="1260963"/>
                  <a:pt x="4948740" y="1258246"/>
                  <a:pt x="4937870" y="1241941"/>
                </a:cubicBezTo>
                <a:close/>
                <a:moveTo>
                  <a:pt x="1937645" y="1241941"/>
                </a:moveTo>
                <a:cubicBezTo>
                  <a:pt x="1937645" y="1244658"/>
                  <a:pt x="1937645" y="1250094"/>
                  <a:pt x="1937645" y="1255528"/>
                </a:cubicBezTo>
                <a:cubicBezTo>
                  <a:pt x="1937645" y="1255528"/>
                  <a:pt x="1940362" y="1255528"/>
                  <a:pt x="1943080" y="1255528"/>
                </a:cubicBezTo>
                <a:cubicBezTo>
                  <a:pt x="1943080" y="1250094"/>
                  <a:pt x="1943080" y="1247376"/>
                  <a:pt x="1943080" y="1241941"/>
                </a:cubicBezTo>
                <a:cubicBezTo>
                  <a:pt x="1943080" y="1241941"/>
                  <a:pt x="1940362" y="1241941"/>
                  <a:pt x="1937645" y="1241941"/>
                </a:cubicBezTo>
                <a:close/>
                <a:moveTo>
                  <a:pt x="1350644" y="1239223"/>
                </a:moveTo>
                <a:cubicBezTo>
                  <a:pt x="1350644" y="1241941"/>
                  <a:pt x="1350644" y="1244658"/>
                  <a:pt x="1350644" y="1247376"/>
                </a:cubicBezTo>
                <a:cubicBezTo>
                  <a:pt x="1353362" y="1244658"/>
                  <a:pt x="1353362" y="1241941"/>
                  <a:pt x="1353362" y="1239223"/>
                </a:cubicBezTo>
                <a:cubicBezTo>
                  <a:pt x="1350644" y="1239223"/>
                  <a:pt x="1350644" y="1239223"/>
                  <a:pt x="1350644" y="1239223"/>
                </a:cubicBezTo>
                <a:close/>
                <a:moveTo>
                  <a:pt x="4965513" y="1238331"/>
                </a:moveTo>
                <a:cubicBezTo>
                  <a:pt x="4959101" y="1238544"/>
                  <a:pt x="4952137" y="1241941"/>
                  <a:pt x="4946023" y="1250094"/>
                </a:cubicBezTo>
                <a:cubicBezTo>
                  <a:pt x="4965046" y="1252811"/>
                  <a:pt x="4913412" y="1301727"/>
                  <a:pt x="4954176" y="1299009"/>
                </a:cubicBezTo>
                <a:cubicBezTo>
                  <a:pt x="4965046" y="1288140"/>
                  <a:pt x="4943305" y="1285421"/>
                  <a:pt x="4948740" y="1277269"/>
                </a:cubicBezTo>
                <a:cubicBezTo>
                  <a:pt x="4956893" y="1279986"/>
                  <a:pt x="4962328" y="1279986"/>
                  <a:pt x="4970481" y="1279986"/>
                </a:cubicBezTo>
                <a:cubicBezTo>
                  <a:pt x="4999016" y="1265719"/>
                  <a:pt x="4984748" y="1237695"/>
                  <a:pt x="4965513" y="1238331"/>
                </a:cubicBezTo>
                <a:close/>
                <a:moveTo>
                  <a:pt x="3168715" y="1228353"/>
                </a:moveTo>
                <a:cubicBezTo>
                  <a:pt x="3163281" y="1231070"/>
                  <a:pt x="3157845" y="1231070"/>
                  <a:pt x="3146975" y="1233788"/>
                </a:cubicBezTo>
                <a:cubicBezTo>
                  <a:pt x="3146975" y="1236506"/>
                  <a:pt x="3146975" y="1236506"/>
                  <a:pt x="3146975" y="1239223"/>
                </a:cubicBezTo>
                <a:cubicBezTo>
                  <a:pt x="3155127" y="1239223"/>
                  <a:pt x="3163281" y="1236506"/>
                  <a:pt x="3171433" y="1231070"/>
                </a:cubicBezTo>
                <a:cubicBezTo>
                  <a:pt x="3171433" y="1231070"/>
                  <a:pt x="3168715" y="1231070"/>
                  <a:pt x="3168715" y="1228353"/>
                </a:cubicBezTo>
                <a:close/>
                <a:moveTo>
                  <a:pt x="1464783" y="1228353"/>
                </a:moveTo>
                <a:cubicBezTo>
                  <a:pt x="1464783" y="1231070"/>
                  <a:pt x="1464783" y="1233788"/>
                  <a:pt x="1467501" y="1236506"/>
                </a:cubicBezTo>
                <a:cubicBezTo>
                  <a:pt x="1466142" y="1236506"/>
                  <a:pt x="1466142" y="1236506"/>
                  <a:pt x="1466482" y="1236506"/>
                </a:cubicBezTo>
                <a:lnTo>
                  <a:pt x="1464783" y="1236506"/>
                </a:lnTo>
                <a:cubicBezTo>
                  <a:pt x="1464783" y="1239223"/>
                  <a:pt x="1464783" y="1239223"/>
                  <a:pt x="1467501" y="1241941"/>
                </a:cubicBezTo>
                <a:cubicBezTo>
                  <a:pt x="1467501" y="1239223"/>
                  <a:pt x="1467501" y="1239223"/>
                  <a:pt x="1467501" y="1236506"/>
                </a:cubicBezTo>
                <a:cubicBezTo>
                  <a:pt x="1467501" y="1231070"/>
                  <a:pt x="1467501" y="1228353"/>
                  <a:pt x="1467501" y="1228353"/>
                </a:cubicBezTo>
                <a:cubicBezTo>
                  <a:pt x="1464783" y="1228353"/>
                  <a:pt x="1464783" y="1228353"/>
                  <a:pt x="1464783" y="1228353"/>
                </a:cubicBezTo>
                <a:close/>
                <a:moveTo>
                  <a:pt x="1549029" y="1225635"/>
                </a:moveTo>
                <a:cubicBezTo>
                  <a:pt x="1549029" y="1225635"/>
                  <a:pt x="1549029" y="1228353"/>
                  <a:pt x="1549029" y="1228353"/>
                </a:cubicBezTo>
                <a:cubicBezTo>
                  <a:pt x="1554464" y="1231070"/>
                  <a:pt x="1562617" y="1231070"/>
                  <a:pt x="1568052" y="1233788"/>
                </a:cubicBezTo>
                <a:cubicBezTo>
                  <a:pt x="1562617" y="1231070"/>
                  <a:pt x="1554464" y="1228353"/>
                  <a:pt x="1549029" y="1225635"/>
                </a:cubicBezTo>
                <a:close/>
                <a:moveTo>
                  <a:pt x="1527288" y="1225635"/>
                </a:moveTo>
                <a:cubicBezTo>
                  <a:pt x="1513700" y="1228353"/>
                  <a:pt x="1502829" y="1233788"/>
                  <a:pt x="1491959" y="1236506"/>
                </a:cubicBezTo>
                <a:cubicBezTo>
                  <a:pt x="1491959" y="1236506"/>
                  <a:pt x="1491959" y="1239223"/>
                  <a:pt x="1491959" y="1239223"/>
                </a:cubicBezTo>
                <a:cubicBezTo>
                  <a:pt x="1502829" y="1236506"/>
                  <a:pt x="1516417" y="1231070"/>
                  <a:pt x="1527288" y="1225635"/>
                </a:cubicBezTo>
                <a:close/>
                <a:moveTo>
                  <a:pt x="1394126" y="1222918"/>
                </a:moveTo>
                <a:lnTo>
                  <a:pt x="1394126" y="1225635"/>
                </a:lnTo>
                <a:cubicBezTo>
                  <a:pt x="1383255" y="1225635"/>
                  <a:pt x="1372385" y="1225635"/>
                  <a:pt x="1361515" y="1225635"/>
                </a:cubicBezTo>
                <a:lnTo>
                  <a:pt x="1361515" y="1224956"/>
                </a:lnTo>
                <a:close/>
                <a:moveTo>
                  <a:pt x="4709592" y="1220200"/>
                </a:moveTo>
                <a:lnTo>
                  <a:pt x="4709592" y="1236506"/>
                </a:lnTo>
                <a:lnTo>
                  <a:pt x="4725897" y="1233788"/>
                </a:lnTo>
                <a:close/>
                <a:moveTo>
                  <a:pt x="3035553" y="1220200"/>
                </a:moveTo>
                <a:cubicBezTo>
                  <a:pt x="2766512" y="1271834"/>
                  <a:pt x="2209404" y="1380537"/>
                  <a:pt x="2212122" y="1380537"/>
                </a:cubicBezTo>
                <a:cubicBezTo>
                  <a:pt x="2486600" y="1328904"/>
                  <a:pt x="2761077" y="1277269"/>
                  <a:pt x="3035553" y="1225635"/>
                </a:cubicBezTo>
                <a:cubicBezTo>
                  <a:pt x="3035553" y="1225635"/>
                  <a:pt x="3035553" y="1222918"/>
                  <a:pt x="3035553" y="1220200"/>
                </a:cubicBezTo>
                <a:close/>
                <a:moveTo>
                  <a:pt x="1937645" y="1209330"/>
                </a:moveTo>
                <a:cubicBezTo>
                  <a:pt x="1937645" y="1214765"/>
                  <a:pt x="1937645" y="1217482"/>
                  <a:pt x="1937645" y="1222918"/>
                </a:cubicBezTo>
                <a:cubicBezTo>
                  <a:pt x="1937645" y="1222918"/>
                  <a:pt x="1940362" y="1222918"/>
                  <a:pt x="1943080" y="1222918"/>
                </a:cubicBezTo>
                <a:cubicBezTo>
                  <a:pt x="1943080" y="1217482"/>
                  <a:pt x="1943080" y="1214765"/>
                  <a:pt x="1943080" y="1209330"/>
                </a:cubicBezTo>
                <a:cubicBezTo>
                  <a:pt x="1943080" y="1209330"/>
                  <a:pt x="1940362" y="1209330"/>
                  <a:pt x="1937645" y="1209330"/>
                </a:cubicBezTo>
                <a:close/>
                <a:moveTo>
                  <a:pt x="1464783" y="1206611"/>
                </a:moveTo>
                <a:cubicBezTo>
                  <a:pt x="1464783" y="1209330"/>
                  <a:pt x="1464783" y="1209330"/>
                  <a:pt x="1467501" y="1212047"/>
                </a:cubicBezTo>
                <a:cubicBezTo>
                  <a:pt x="1467501" y="1209330"/>
                  <a:pt x="1467501" y="1206611"/>
                  <a:pt x="1467501" y="1206611"/>
                </a:cubicBezTo>
                <a:cubicBezTo>
                  <a:pt x="1464783" y="1206611"/>
                  <a:pt x="1464783" y="1206611"/>
                  <a:pt x="1464783" y="1206611"/>
                </a:cubicBezTo>
                <a:close/>
                <a:moveTo>
                  <a:pt x="1549029" y="1203895"/>
                </a:moveTo>
                <a:cubicBezTo>
                  <a:pt x="1554464" y="1206611"/>
                  <a:pt x="1559899" y="1206611"/>
                  <a:pt x="1565334" y="1209330"/>
                </a:cubicBezTo>
                <a:cubicBezTo>
                  <a:pt x="1565334" y="1206611"/>
                  <a:pt x="1565334" y="1206611"/>
                  <a:pt x="1565334" y="1206611"/>
                </a:cubicBezTo>
                <a:cubicBezTo>
                  <a:pt x="1559899" y="1206611"/>
                  <a:pt x="1554464" y="1203895"/>
                  <a:pt x="1549029" y="1203895"/>
                </a:cubicBezTo>
                <a:close/>
                <a:moveTo>
                  <a:pt x="1464783" y="1201177"/>
                </a:moveTo>
                <a:cubicBezTo>
                  <a:pt x="1464783" y="1201177"/>
                  <a:pt x="1464783" y="1203895"/>
                  <a:pt x="1467501" y="1203895"/>
                </a:cubicBezTo>
                <a:cubicBezTo>
                  <a:pt x="1467501" y="1203895"/>
                  <a:pt x="1467501" y="1201177"/>
                  <a:pt x="1467501" y="1201177"/>
                </a:cubicBezTo>
                <a:cubicBezTo>
                  <a:pt x="1464783" y="1201177"/>
                  <a:pt x="1464783" y="1201177"/>
                  <a:pt x="1464783" y="1201177"/>
                </a:cubicBezTo>
                <a:close/>
                <a:moveTo>
                  <a:pt x="1524570" y="1198459"/>
                </a:moveTo>
                <a:cubicBezTo>
                  <a:pt x="1513700" y="1203895"/>
                  <a:pt x="1502829" y="1209330"/>
                  <a:pt x="1491959" y="1212047"/>
                </a:cubicBezTo>
                <a:cubicBezTo>
                  <a:pt x="1491959" y="1214765"/>
                  <a:pt x="1491959" y="1214765"/>
                  <a:pt x="1491959" y="1214765"/>
                </a:cubicBezTo>
                <a:cubicBezTo>
                  <a:pt x="1502829" y="1209330"/>
                  <a:pt x="1516417" y="1206611"/>
                  <a:pt x="1527288" y="1201177"/>
                </a:cubicBezTo>
                <a:cubicBezTo>
                  <a:pt x="1527288" y="1201177"/>
                  <a:pt x="1524570" y="1201177"/>
                  <a:pt x="1524570" y="1198459"/>
                </a:cubicBezTo>
                <a:close/>
                <a:moveTo>
                  <a:pt x="3168715" y="1195742"/>
                </a:moveTo>
                <a:cubicBezTo>
                  <a:pt x="3163281" y="1198459"/>
                  <a:pt x="3155127" y="1198459"/>
                  <a:pt x="3144257" y="1201177"/>
                </a:cubicBezTo>
                <a:cubicBezTo>
                  <a:pt x="3144257" y="1201177"/>
                  <a:pt x="3144257" y="1203895"/>
                  <a:pt x="3144257" y="1206611"/>
                </a:cubicBezTo>
                <a:cubicBezTo>
                  <a:pt x="3155127" y="1203895"/>
                  <a:pt x="3163281" y="1203895"/>
                  <a:pt x="3171433" y="1201177"/>
                </a:cubicBezTo>
                <a:cubicBezTo>
                  <a:pt x="3171433" y="1201177"/>
                  <a:pt x="3168715" y="1198459"/>
                  <a:pt x="3168715" y="1195742"/>
                </a:cubicBezTo>
                <a:close/>
                <a:moveTo>
                  <a:pt x="1464783" y="1195742"/>
                </a:moveTo>
                <a:cubicBezTo>
                  <a:pt x="1464783" y="1195742"/>
                  <a:pt x="1464783" y="1198459"/>
                  <a:pt x="1467501" y="1198459"/>
                </a:cubicBezTo>
                <a:cubicBezTo>
                  <a:pt x="1467501" y="1198459"/>
                  <a:pt x="1467501" y="1195742"/>
                  <a:pt x="1467501" y="1195742"/>
                </a:cubicBezTo>
                <a:cubicBezTo>
                  <a:pt x="1467501" y="1195742"/>
                  <a:pt x="1464783" y="1195742"/>
                  <a:pt x="1464783" y="1195742"/>
                </a:cubicBezTo>
                <a:close/>
                <a:moveTo>
                  <a:pt x="5410731" y="1184871"/>
                </a:moveTo>
                <a:cubicBezTo>
                  <a:pt x="5405296" y="1201177"/>
                  <a:pt x="5380838" y="1195742"/>
                  <a:pt x="5369968" y="1193024"/>
                </a:cubicBezTo>
                <a:cubicBezTo>
                  <a:pt x="5378120" y="1198459"/>
                  <a:pt x="5378120" y="1206611"/>
                  <a:pt x="5380838" y="1217482"/>
                </a:cubicBezTo>
                <a:cubicBezTo>
                  <a:pt x="5391708" y="1220200"/>
                  <a:pt x="5386273" y="1209330"/>
                  <a:pt x="5399861" y="1206611"/>
                </a:cubicBezTo>
                <a:cubicBezTo>
                  <a:pt x="5408014" y="1212047"/>
                  <a:pt x="5416167" y="1214765"/>
                  <a:pt x="5421602" y="1222918"/>
                </a:cubicBezTo>
                <a:cubicBezTo>
                  <a:pt x="5437907" y="1220200"/>
                  <a:pt x="5440625" y="1212047"/>
                  <a:pt x="5440625" y="1203895"/>
                </a:cubicBezTo>
                <a:cubicBezTo>
                  <a:pt x="5427037" y="1206611"/>
                  <a:pt x="5427037" y="1179436"/>
                  <a:pt x="5410731" y="1184871"/>
                </a:cubicBezTo>
                <a:close/>
                <a:moveTo>
                  <a:pt x="4742203" y="1179436"/>
                </a:moveTo>
                <a:lnTo>
                  <a:pt x="4758509" y="1190306"/>
                </a:lnTo>
                <a:cubicBezTo>
                  <a:pt x="4750356" y="1209330"/>
                  <a:pt x="4750356" y="1193024"/>
                  <a:pt x="4758509" y="1212047"/>
                </a:cubicBezTo>
                <a:lnTo>
                  <a:pt x="4742203" y="1220200"/>
                </a:lnTo>
                <a:lnTo>
                  <a:pt x="4750356" y="1236506"/>
                </a:lnTo>
                <a:lnTo>
                  <a:pt x="4734050" y="1236506"/>
                </a:lnTo>
                <a:lnTo>
                  <a:pt x="4734050" y="1258246"/>
                </a:lnTo>
                <a:cubicBezTo>
                  <a:pt x="4734050" y="1279986"/>
                  <a:pt x="4731333" y="1279986"/>
                  <a:pt x="4723180" y="1299009"/>
                </a:cubicBezTo>
                <a:lnTo>
                  <a:pt x="4717745" y="1282705"/>
                </a:lnTo>
                <a:cubicBezTo>
                  <a:pt x="4696004" y="1296292"/>
                  <a:pt x="4701439" y="1282705"/>
                  <a:pt x="4709592" y="1304444"/>
                </a:cubicBezTo>
                <a:cubicBezTo>
                  <a:pt x="4685133" y="1323468"/>
                  <a:pt x="4696004" y="1299009"/>
                  <a:pt x="4693286" y="1337055"/>
                </a:cubicBezTo>
                <a:cubicBezTo>
                  <a:pt x="4676981" y="1323468"/>
                  <a:pt x="4685133" y="1326186"/>
                  <a:pt x="4663393" y="1320751"/>
                </a:cubicBezTo>
                <a:cubicBezTo>
                  <a:pt x="4671545" y="1361515"/>
                  <a:pt x="4663393" y="1328904"/>
                  <a:pt x="4663393" y="1350644"/>
                </a:cubicBezTo>
                <a:cubicBezTo>
                  <a:pt x="4663393" y="1369668"/>
                  <a:pt x="4660675" y="1347927"/>
                  <a:pt x="4671545" y="1366950"/>
                </a:cubicBezTo>
                <a:lnTo>
                  <a:pt x="4663393" y="1366950"/>
                </a:lnTo>
                <a:cubicBezTo>
                  <a:pt x="4671545" y="1369668"/>
                  <a:pt x="4679697" y="1369668"/>
                  <a:pt x="4687851" y="1369668"/>
                </a:cubicBezTo>
                <a:cubicBezTo>
                  <a:pt x="4679697" y="1377819"/>
                  <a:pt x="4693286" y="1385972"/>
                  <a:pt x="4693286" y="1396844"/>
                </a:cubicBezTo>
                <a:cubicBezTo>
                  <a:pt x="4696004" y="1396844"/>
                  <a:pt x="4698721" y="1396844"/>
                  <a:pt x="4701439" y="1396844"/>
                </a:cubicBezTo>
                <a:cubicBezTo>
                  <a:pt x="4712309" y="1394126"/>
                  <a:pt x="4720462" y="1396844"/>
                  <a:pt x="4731333" y="1391407"/>
                </a:cubicBezTo>
                <a:cubicBezTo>
                  <a:pt x="4720462" y="1369668"/>
                  <a:pt x="4728615" y="1353362"/>
                  <a:pt x="4728615" y="1334339"/>
                </a:cubicBezTo>
                <a:cubicBezTo>
                  <a:pt x="4731333" y="1339773"/>
                  <a:pt x="4739485" y="1334339"/>
                  <a:pt x="4742203" y="1342491"/>
                </a:cubicBezTo>
                <a:cubicBezTo>
                  <a:pt x="4742203" y="1353362"/>
                  <a:pt x="4723180" y="1369668"/>
                  <a:pt x="4736768" y="1377819"/>
                </a:cubicBezTo>
                <a:cubicBezTo>
                  <a:pt x="4736768" y="1353362"/>
                  <a:pt x="4769379" y="1337055"/>
                  <a:pt x="4769379" y="1309881"/>
                </a:cubicBezTo>
                <a:cubicBezTo>
                  <a:pt x="4761226" y="1312597"/>
                  <a:pt x="4750356" y="1312597"/>
                  <a:pt x="4744921" y="1304444"/>
                </a:cubicBezTo>
                <a:cubicBezTo>
                  <a:pt x="4753073" y="1301727"/>
                  <a:pt x="4744921" y="1296292"/>
                  <a:pt x="4750356" y="1293574"/>
                </a:cubicBezTo>
                <a:cubicBezTo>
                  <a:pt x="4763944" y="1290857"/>
                  <a:pt x="4782967" y="1285421"/>
                  <a:pt x="4788402" y="1290857"/>
                </a:cubicBezTo>
                <a:cubicBezTo>
                  <a:pt x="4812861" y="1279986"/>
                  <a:pt x="4815578" y="1258246"/>
                  <a:pt x="4845472" y="1247376"/>
                </a:cubicBezTo>
                <a:cubicBezTo>
                  <a:pt x="4821013" y="1212047"/>
                  <a:pt x="4788402" y="1203895"/>
                  <a:pt x="4758509" y="1179436"/>
                </a:cubicBezTo>
                <a:cubicBezTo>
                  <a:pt x="4753073" y="1179436"/>
                  <a:pt x="4747638" y="1179436"/>
                  <a:pt x="4742203" y="1179436"/>
                </a:cubicBezTo>
                <a:close/>
                <a:moveTo>
                  <a:pt x="4717745" y="1179436"/>
                </a:moveTo>
                <a:lnTo>
                  <a:pt x="4717745" y="1206611"/>
                </a:lnTo>
                <a:lnTo>
                  <a:pt x="4734050" y="1190306"/>
                </a:lnTo>
                <a:lnTo>
                  <a:pt x="4725897" y="1179436"/>
                </a:lnTo>
                <a:cubicBezTo>
                  <a:pt x="4723180" y="1179436"/>
                  <a:pt x="4720462" y="1179436"/>
                  <a:pt x="4717745" y="1179436"/>
                </a:cubicBezTo>
                <a:close/>
                <a:moveTo>
                  <a:pt x="1937645" y="1179436"/>
                </a:moveTo>
                <a:cubicBezTo>
                  <a:pt x="1937645" y="1184871"/>
                  <a:pt x="1937645" y="1187589"/>
                  <a:pt x="1937645" y="1190306"/>
                </a:cubicBezTo>
                <a:cubicBezTo>
                  <a:pt x="1937645" y="1190306"/>
                  <a:pt x="1940362" y="1190306"/>
                  <a:pt x="1943080" y="1190306"/>
                </a:cubicBezTo>
                <a:cubicBezTo>
                  <a:pt x="1943080" y="1187589"/>
                  <a:pt x="1943080" y="1182153"/>
                  <a:pt x="1943080" y="1179436"/>
                </a:cubicBezTo>
                <a:cubicBezTo>
                  <a:pt x="1943080" y="1179436"/>
                  <a:pt x="1940362" y="1179436"/>
                  <a:pt x="1937645" y="1179436"/>
                </a:cubicBezTo>
                <a:close/>
                <a:moveTo>
                  <a:pt x="1464783" y="1179436"/>
                </a:moveTo>
                <a:cubicBezTo>
                  <a:pt x="1464783" y="1182153"/>
                  <a:pt x="1464783" y="1184871"/>
                  <a:pt x="1467501" y="1187589"/>
                </a:cubicBezTo>
                <a:cubicBezTo>
                  <a:pt x="1467501" y="1182153"/>
                  <a:pt x="1467501" y="1179436"/>
                  <a:pt x="1467501" y="1179436"/>
                </a:cubicBezTo>
                <a:cubicBezTo>
                  <a:pt x="1467501" y="1179436"/>
                  <a:pt x="1464783" y="1179436"/>
                  <a:pt x="1464783" y="1179436"/>
                </a:cubicBezTo>
                <a:close/>
                <a:moveTo>
                  <a:pt x="2913261" y="1177256"/>
                </a:moveTo>
                <a:lnTo>
                  <a:pt x="2913261" y="1187479"/>
                </a:lnTo>
                <a:lnTo>
                  <a:pt x="2880651" y="1193379"/>
                </a:lnTo>
                <a:lnTo>
                  <a:pt x="2880651" y="1183255"/>
                </a:lnTo>
                <a:close/>
                <a:moveTo>
                  <a:pt x="1527288" y="1174001"/>
                </a:moveTo>
                <a:cubicBezTo>
                  <a:pt x="1516417" y="1176719"/>
                  <a:pt x="1502829" y="1182153"/>
                  <a:pt x="1491959" y="1184871"/>
                </a:cubicBezTo>
                <a:cubicBezTo>
                  <a:pt x="1491959" y="1187589"/>
                  <a:pt x="1491959" y="1187589"/>
                  <a:pt x="1491959" y="1187589"/>
                </a:cubicBezTo>
                <a:cubicBezTo>
                  <a:pt x="1502829" y="1182153"/>
                  <a:pt x="1516417" y="1179436"/>
                  <a:pt x="1527288" y="1174001"/>
                </a:cubicBezTo>
                <a:close/>
                <a:moveTo>
                  <a:pt x="1540876" y="1169995"/>
                </a:moveTo>
                <a:lnTo>
                  <a:pt x="1543593" y="1170711"/>
                </a:lnTo>
                <a:lnTo>
                  <a:pt x="1543593" y="1171282"/>
                </a:lnTo>
                <a:cubicBezTo>
                  <a:pt x="1543593" y="1171282"/>
                  <a:pt x="1543593" y="1171282"/>
                  <a:pt x="1540876" y="1171282"/>
                </a:cubicBezTo>
                <a:close/>
                <a:moveTo>
                  <a:pt x="5062879" y="1168565"/>
                </a:moveTo>
                <a:cubicBezTo>
                  <a:pt x="5071032" y="1190306"/>
                  <a:pt x="5081902" y="1252811"/>
                  <a:pt x="5106361" y="1244658"/>
                </a:cubicBezTo>
                <a:cubicBezTo>
                  <a:pt x="5130819" y="1236506"/>
                  <a:pt x="5109078" y="1209330"/>
                  <a:pt x="5092773" y="1206611"/>
                </a:cubicBezTo>
                <a:cubicBezTo>
                  <a:pt x="5098208" y="1187589"/>
                  <a:pt x="5079185" y="1168565"/>
                  <a:pt x="5062879" y="1168565"/>
                </a:cubicBezTo>
                <a:close/>
                <a:moveTo>
                  <a:pt x="3242091" y="1157694"/>
                </a:moveTo>
                <a:cubicBezTo>
                  <a:pt x="3233937" y="1157694"/>
                  <a:pt x="3228503" y="1157694"/>
                  <a:pt x="3220349" y="1160412"/>
                </a:cubicBezTo>
                <a:cubicBezTo>
                  <a:pt x="3228503" y="1160412"/>
                  <a:pt x="3233937" y="1163130"/>
                  <a:pt x="3242091" y="1165848"/>
                </a:cubicBezTo>
                <a:cubicBezTo>
                  <a:pt x="3242091" y="1163130"/>
                  <a:pt x="3242091" y="1160412"/>
                  <a:pt x="3242091" y="1157694"/>
                </a:cubicBezTo>
                <a:close/>
                <a:moveTo>
                  <a:pt x="1540876" y="1154977"/>
                </a:moveTo>
                <a:lnTo>
                  <a:pt x="1540876" y="1169995"/>
                </a:lnTo>
                <a:lnTo>
                  <a:pt x="1535441" y="1168565"/>
                </a:lnTo>
                <a:cubicBezTo>
                  <a:pt x="1535441" y="1168565"/>
                  <a:pt x="1535441" y="1168565"/>
                  <a:pt x="1535441" y="1171282"/>
                </a:cubicBezTo>
                <a:cubicBezTo>
                  <a:pt x="1538158" y="1174001"/>
                  <a:pt x="1540876" y="1174001"/>
                  <a:pt x="1543593" y="1174001"/>
                </a:cubicBezTo>
                <a:cubicBezTo>
                  <a:pt x="1543593" y="1176719"/>
                  <a:pt x="1543593" y="1179436"/>
                  <a:pt x="1543593" y="1182153"/>
                </a:cubicBezTo>
                <a:cubicBezTo>
                  <a:pt x="1543593" y="1182153"/>
                  <a:pt x="1546311" y="1182153"/>
                  <a:pt x="1546311" y="1182153"/>
                </a:cubicBezTo>
                <a:cubicBezTo>
                  <a:pt x="1546311" y="1182153"/>
                  <a:pt x="1546311" y="1179436"/>
                  <a:pt x="1546311" y="1176719"/>
                </a:cubicBezTo>
                <a:cubicBezTo>
                  <a:pt x="1557181" y="1182153"/>
                  <a:pt x="1570769" y="1184871"/>
                  <a:pt x="1584357" y="1187589"/>
                </a:cubicBezTo>
                <a:cubicBezTo>
                  <a:pt x="1584357" y="1187589"/>
                  <a:pt x="1584357" y="1184871"/>
                  <a:pt x="1587075" y="1182153"/>
                </a:cubicBezTo>
                <a:lnTo>
                  <a:pt x="1543593" y="1170711"/>
                </a:lnTo>
                <a:lnTo>
                  <a:pt x="1543593" y="1154977"/>
                </a:lnTo>
                <a:cubicBezTo>
                  <a:pt x="1543593" y="1154977"/>
                  <a:pt x="1543593" y="1154977"/>
                  <a:pt x="1540876" y="1154977"/>
                </a:cubicBezTo>
                <a:close/>
                <a:moveTo>
                  <a:pt x="1940362" y="1152259"/>
                </a:moveTo>
                <a:cubicBezTo>
                  <a:pt x="1940362" y="1154977"/>
                  <a:pt x="1940362" y="1160412"/>
                  <a:pt x="1937645" y="1165848"/>
                </a:cubicBezTo>
                <a:cubicBezTo>
                  <a:pt x="1940362" y="1165848"/>
                  <a:pt x="1940362" y="1165848"/>
                  <a:pt x="1943080" y="1165848"/>
                </a:cubicBezTo>
                <a:cubicBezTo>
                  <a:pt x="1943080" y="1160412"/>
                  <a:pt x="1943080" y="1157694"/>
                  <a:pt x="1940362" y="1152259"/>
                </a:cubicBezTo>
                <a:close/>
                <a:moveTo>
                  <a:pt x="5139142" y="1145042"/>
                </a:moveTo>
                <a:cubicBezTo>
                  <a:pt x="5126573" y="1145126"/>
                  <a:pt x="5113834" y="1148183"/>
                  <a:pt x="5103643" y="1154977"/>
                </a:cubicBezTo>
                <a:cubicBezTo>
                  <a:pt x="5106361" y="1160412"/>
                  <a:pt x="5109078" y="1165848"/>
                  <a:pt x="5114513" y="1168565"/>
                </a:cubicBezTo>
                <a:cubicBezTo>
                  <a:pt x="5095490" y="1187589"/>
                  <a:pt x="5128101" y="1222918"/>
                  <a:pt x="5144407" y="1222918"/>
                </a:cubicBezTo>
                <a:cubicBezTo>
                  <a:pt x="5177018" y="1212047"/>
                  <a:pt x="5160712" y="1174001"/>
                  <a:pt x="5177018" y="1165848"/>
                </a:cubicBezTo>
                <a:cubicBezTo>
                  <a:pt x="5177018" y="1176719"/>
                  <a:pt x="5171583" y="1190306"/>
                  <a:pt x="5174300" y="1203895"/>
                </a:cubicBezTo>
                <a:cubicBezTo>
                  <a:pt x="5213026" y="1171282"/>
                  <a:pt x="5176848" y="1144786"/>
                  <a:pt x="5139142" y="1145042"/>
                </a:cubicBezTo>
                <a:close/>
                <a:moveTo>
                  <a:pt x="5261264" y="1141389"/>
                </a:moveTo>
                <a:cubicBezTo>
                  <a:pt x="5266699" y="1157694"/>
                  <a:pt x="5231370" y="1154977"/>
                  <a:pt x="5231370" y="1163130"/>
                </a:cubicBezTo>
                <a:cubicBezTo>
                  <a:pt x="5239523" y="1171282"/>
                  <a:pt x="5255828" y="1157694"/>
                  <a:pt x="5266699" y="1154977"/>
                </a:cubicBezTo>
                <a:cubicBezTo>
                  <a:pt x="5261264" y="1152259"/>
                  <a:pt x="5272134" y="1141389"/>
                  <a:pt x="5261264" y="1141389"/>
                </a:cubicBezTo>
                <a:close/>
                <a:moveTo>
                  <a:pt x="4755791" y="1141389"/>
                </a:moveTo>
                <a:lnTo>
                  <a:pt x="4755791" y="1152259"/>
                </a:lnTo>
                <a:lnTo>
                  <a:pt x="4777532" y="1152259"/>
                </a:lnTo>
                <a:cubicBezTo>
                  <a:pt x="4763944" y="1174001"/>
                  <a:pt x="4777532" y="1168565"/>
                  <a:pt x="4755791" y="1160412"/>
                </a:cubicBezTo>
                <a:lnTo>
                  <a:pt x="4739485" y="1160412"/>
                </a:lnTo>
                <a:lnTo>
                  <a:pt x="4747638" y="1144106"/>
                </a:lnTo>
                <a:lnTo>
                  <a:pt x="4731333" y="1144106"/>
                </a:lnTo>
                <a:lnTo>
                  <a:pt x="4739485" y="1160412"/>
                </a:lnTo>
                <a:lnTo>
                  <a:pt x="4736768" y="1165848"/>
                </a:lnTo>
                <a:cubicBezTo>
                  <a:pt x="4742203" y="1165848"/>
                  <a:pt x="4750356" y="1168565"/>
                  <a:pt x="4755791" y="1174001"/>
                </a:cubicBezTo>
                <a:cubicBezTo>
                  <a:pt x="4782967" y="1163130"/>
                  <a:pt x="4804708" y="1214765"/>
                  <a:pt x="4826449" y="1171282"/>
                </a:cubicBezTo>
                <a:cubicBezTo>
                  <a:pt x="4826449" y="1182153"/>
                  <a:pt x="4842754" y="1179436"/>
                  <a:pt x="4840037" y="1184871"/>
                </a:cubicBezTo>
                <a:cubicBezTo>
                  <a:pt x="4823731" y="1190306"/>
                  <a:pt x="4812861" y="1195742"/>
                  <a:pt x="4815578" y="1206611"/>
                </a:cubicBezTo>
                <a:cubicBezTo>
                  <a:pt x="4834601" y="1193024"/>
                  <a:pt x="4823731" y="1214765"/>
                  <a:pt x="4834601" y="1209330"/>
                </a:cubicBezTo>
                <a:cubicBezTo>
                  <a:pt x="4850907" y="1198459"/>
                  <a:pt x="4859060" y="1149542"/>
                  <a:pt x="4823731" y="1149542"/>
                </a:cubicBezTo>
                <a:cubicBezTo>
                  <a:pt x="4812861" y="1152259"/>
                  <a:pt x="4823731" y="1160412"/>
                  <a:pt x="4812861" y="1163130"/>
                </a:cubicBezTo>
                <a:cubicBezTo>
                  <a:pt x="4799273" y="1152259"/>
                  <a:pt x="4777532" y="1144106"/>
                  <a:pt x="4755791" y="1141389"/>
                </a:cubicBezTo>
                <a:close/>
                <a:moveTo>
                  <a:pt x="1532723" y="1141389"/>
                </a:moveTo>
                <a:cubicBezTo>
                  <a:pt x="1532723" y="1141389"/>
                  <a:pt x="1532723" y="1144106"/>
                  <a:pt x="1532723" y="1144106"/>
                </a:cubicBezTo>
                <a:cubicBezTo>
                  <a:pt x="1554464" y="1149542"/>
                  <a:pt x="1578922" y="1154977"/>
                  <a:pt x="1600663" y="1160412"/>
                </a:cubicBezTo>
                <a:cubicBezTo>
                  <a:pt x="1600663" y="1157694"/>
                  <a:pt x="1600663" y="1157694"/>
                  <a:pt x="1600663" y="1157694"/>
                </a:cubicBezTo>
                <a:cubicBezTo>
                  <a:pt x="1578922" y="1152259"/>
                  <a:pt x="1554464" y="1146824"/>
                  <a:pt x="1532723" y="1141389"/>
                </a:cubicBezTo>
                <a:close/>
                <a:moveTo>
                  <a:pt x="1527288" y="1141389"/>
                </a:moveTo>
                <a:cubicBezTo>
                  <a:pt x="1519135" y="1144106"/>
                  <a:pt x="1508265" y="1146824"/>
                  <a:pt x="1497394" y="1149542"/>
                </a:cubicBezTo>
                <a:cubicBezTo>
                  <a:pt x="1497394" y="1152259"/>
                  <a:pt x="1497394" y="1152259"/>
                  <a:pt x="1497394" y="1152259"/>
                </a:cubicBezTo>
                <a:cubicBezTo>
                  <a:pt x="1508265" y="1149542"/>
                  <a:pt x="1519135" y="1144106"/>
                  <a:pt x="1527288" y="1141389"/>
                </a:cubicBezTo>
                <a:close/>
                <a:moveTo>
                  <a:pt x="5622703" y="1119648"/>
                </a:moveTo>
                <a:cubicBezTo>
                  <a:pt x="5622703" y="1125083"/>
                  <a:pt x="5619986" y="1127801"/>
                  <a:pt x="5615909" y="1129839"/>
                </a:cubicBezTo>
                <a:lnTo>
                  <a:pt x="5612864" y="1131085"/>
                </a:lnTo>
                <a:lnTo>
                  <a:pt x="5611833" y="1130518"/>
                </a:lnTo>
                <a:lnTo>
                  <a:pt x="5614211" y="1121555"/>
                </a:lnTo>
                <a:close/>
                <a:moveTo>
                  <a:pt x="5032986" y="1108779"/>
                </a:moveTo>
                <a:cubicBezTo>
                  <a:pt x="5000375" y="1103342"/>
                  <a:pt x="4965046" y="1125083"/>
                  <a:pt x="4929717" y="1138671"/>
                </a:cubicBezTo>
                <a:cubicBezTo>
                  <a:pt x="4921564" y="1174001"/>
                  <a:pt x="4888953" y="1201177"/>
                  <a:pt x="4875365" y="1233788"/>
                </a:cubicBezTo>
                <a:cubicBezTo>
                  <a:pt x="4894389" y="1233788"/>
                  <a:pt x="4924282" y="1233788"/>
                  <a:pt x="4940588" y="1222918"/>
                </a:cubicBezTo>
                <a:cubicBezTo>
                  <a:pt x="4929717" y="1198459"/>
                  <a:pt x="4943305" y="1176719"/>
                  <a:pt x="4937870" y="1165848"/>
                </a:cubicBezTo>
                <a:cubicBezTo>
                  <a:pt x="4946023" y="1163130"/>
                  <a:pt x="4948740" y="1171282"/>
                  <a:pt x="4954176" y="1171282"/>
                </a:cubicBezTo>
                <a:cubicBezTo>
                  <a:pt x="4951458" y="1168565"/>
                  <a:pt x="4948740" y="1163130"/>
                  <a:pt x="4951458" y="1160412"/>
                </a:cubicBezTo>
                <a:cubicBezTo>
                  <a:pt x="4959611" y="1165848"/>
                  <a:pt x="4978634" y="1154977"/>
                  <a:pt x="4981351" y="1146824"/>
                </a:cubicBezTo>
                <a:cubicBezTo>
                  <a:pt x="4984069" y="1154977"/>
                  <a:pt x="4989504" y="1149542"/>
                  <a:pt x="4992222" y="1154977"/>
                </a:cubicBezTo>
                <a:cubicBezTo>
                  <a:pt x="4967763" y="1171282"/>
                  <a:pt x="4937870" y="1187589"/>
                  <a:pt x="4946023" y="1214765"/>
                </a:cubicBezTo>
                <a:cubicBezTo>
                  <a:pt x="4959611" y="1214765"/>
                  <a:pt x="4975916" y="1203895"/>
                  <a:pt x="4981351" y="1214765"/>
                </a:cubicBezTo>
                <a:cubicBezTo>
                  <a:pt x="4973199" y="1220200"/>
                  <a:pt x="4962328" y="1214765"/>
                  <a:pt x="4962328" y="1222918"/>
                </a:cubicBezTo>
                <a:cubicBezTo>
                  <a:pt x="4984069" y="1236506"/>
                  <a:pt x="5008527" y="1206611"/>
                  <a:pt x="5011245" y="1190306"/>
                </a:cubicBezTo>
                <a:cubicBezTo>
                  <a:pt x="5019398" y="1193024"/>
                  <a:pt x="5024833" y="1179436"/>
                  <a:pt x="5030268" y="1187589"/>
                </a:cubicBezTo>
                <a:cubicBezTo>
                  <a:pt x="5041138" y="1212047"/>
                  <a:pt x="4992222" y="1214765"/>
                  <a:pt x="4992222" y="1233788"/>
                </a:cubicBezTo>
                <a:cubicBezTo>
                  <a:pt x="5013963" y="1231070"/>
                  <a:pt x="5024833" y="1250094"/>
                  <a:pt x="5046574" y="1247376"/>
                </a:cubicBezTo>
                <a:cubicBezTo>
                  <a:pt x="5052009" y="1236506"/>
                  <a:pt x="5038421" y="1212047"/>
                  <a:pt x="5030268" y="1203895"/>
                </a:cubicBezTo>
                <a:cubicBezTo>
                  <a:pt x="5046574" y="1206611"/>
                  <a:pt x="5027550" y="1190306"/>
                  <a:pt x="5046574" y="1184871"/>
                </a:cubicBezTo>
                <a:cubicBezTo>
                  <a:pt x="5052009" y="1193024"/>
                  <a:pt x="5046574" y="1214765"/>
                  <a:pt x="5060162" y="1209330"/>
                </a:cubicBezTo>
                <a:cubicBezTo>
                  <a:pt x="5054726" y="1187589"/>
                  <a:pt x="5054726" y="1149542"/>
                  <a:pt x="5032986" y="1135954"/>
                </a:cubicBezTo>
                <a:cubicBezTo>
                  <a:pt x="5011245" y="1141389"/>
                  <a:pt x="5024833" y="1157694"/>
                  <a:pt x="5003092" y="1163130"/>
                </a:cubicBezTo>
                <a:cubicBezTo>
                  <a:pt x="5003092" y="1171282"/>
                  <a:pt x="5013963" y="1179436"/>
                  <a:pt x="5008527" y="1184871"/>
                </a:cubicBezTo>
                <a:cubicBezTo>
                  <a:pt x="4984069" y="1179436"/>
                  <a:pt x="4992222" y="1146824"/>
                  <a:pt x="5005810" y="1133237"/>
                </a:cubicBezTo>
                <a:cubicBezTo>
                  <a:pt x="5003092" y="1127802"/>
                  <a:pt x="4986787" y="1125083"/>
                  <a:pt x="4992222" y="1119648"/>
                </a:cubicBezTo>
                <a:cubicBezTo>
                  <a:pt x="5000375" y="1116931"/>
                  <a:pt x="5005810" y="1125083"/>
                  <a:pt x="5008527" y="1135954"/>
                </a:cubicBezTo>
                <a:cubicBezTo>
                  <a:pt x="5024833" y="1133237"/>
                  <a:pt x="5038421" y="1125083"/>
                  <a:pt x="5032986" y="1108779"/>
                </a:cubicBezTo>
                <a:close/>
                <a:moveTo>
                  <a:pt x="5511282" y="1106060"/>
                </a:moveTo>
                <a:cubicBezTo>
                  <a:pt x="5516717" y="1114213"/>
                  <a:pt x="5508565" y="1116931"/>
                  <a:pt x="5514000" y="1125083"/>
                </a:cubicBezTo>
                <a:cubicBezTo>
                  <a:pt x="5507206" y="1122365"/>
                  <a:pt x="5501771" y="1120327"/>
                  <a:pt x="5496336" y="1121007"/>
                </a:cubicBezTo>
                <a:lnTo>
                  <a:pt x="5481282" y="1131428"/>
                </a:lnTo>
                <a:lnTo>
                  <a:pt x="5474807" y="1121049"/>
                </a:lnTo>
                <a:lnTo>
                  <a:pt x="5473569" y="1120481"/>
                </a:lnTo>
                <a:lnTo>
                  <a:pt x="5473236" y="1119648"/>
                </a:lnTo>
                <a:lnTo>
                  <a:pt x="5472255" y="1119877"/>
                </a:lnTo>
                <a:lnTo>
                  <a:pt x="5463943" y="1116058"/>
                </a:lnTo>
                <a:lnTo>
                  <a:pt x="5472896" y="1113194"/>
                </a:lnTo>
                <a:cubicBezTo>
                  <a:pt x="5485465" y="1111495"/>
                  <a:pt x="5501770" y="1111495"/>
                  <a:pt x="5511282" y="1106060"/>
                </a:cubicBezTo>
                <a:close/>
                <a:moveTo>
                  <a:pt x="5437694" y="1098127"/>
                </a:moveTo>
                <a:lnTo>
                  <a:pt x="5437228" y="1110476"/>
                </a:lnTo>
                <a:lnTo>
                  <a:pt x="5437563" y="1112452"/>
                </a:lnTo>
                <a:lnTo>
                  <a:pt x="5427037" y="1111495"/>
                </a:lnTo>
                <a:close/>
                <a:moveTo>
                  <a:pt x="5383556" y="1095190"/>
                </a:moveTo>
                <a:cubicBezTo>
                  <a:pt x="5375403" y="1106060"/>
                  <a:pt x="5369968" y="1111495"/>
                  <a:pt x="5353662" y="1111495"/>
                </a:cubicBezTo>
                <a:cubicBezTo>
                  <a:pt x="5353662" y="1116931"/>
                  <a:pt x="5361815" y="1122366"/>
                  <a:pt x="5356380" y="1125083"/>
                </a:cubicBezTo>
                <a:cubicBezTo>
                  <a:pt x="5310180" y="1144106"/>
                  <a:pt x="5277569" y="1184871"/>
                  <a:pt x="5231370" y="1187589"/>
                </a:cubicBezTo>
                <a:cubicBezTo>
                  <a:pt x="5231370" y="1190306"/>
                  <a:pt x="5234088" y="1195742"/>
                  <a:pt x="5236805" y="1201177"/>
                </a:cubicBezTo>
                <a:cubicBezTo>
                  <a:pt x="5277569" y="1195742"/>
                  <a:pt x="5326486" y="1174001"/>
                  <a:pt x="5372685" y="1152259"/>
                </a:cubicBezTo>
                <a:cubicBezTo>
                  <a:pt x="5375403" y="1133237"/>
                  <a:pt x="5388991" y="1116931"/>
                  <a:pt x="5383556" y="1095190"/>
                </a:cubicBezTo>
                <a:close/>
                <a:moveTo>
                  <a:pt x="5255828" y="1095190"/>
                </a:moveTo>
                <a:cubicBezTo>
                  <a:pt x="5239523" y="1103342"/>
                  <a:pt x="5242240" y="1119648"/>
                  <a:pt x="5242240" y="1133237"/>
                </a:cubicBezTo>
                <a:cubicBezTo>
                  <a:pt x="5244958" y="1130518"/>
                  <a:pt x="5250393" y="1130518"/>
                  <a:pt x="5253111" y="1127802"/>
                </a:cubicBezTo>
                <a:cubicBezTo>
                  <a:pt x="5247676" y="1114213"/>
                  <a:pt x="5253111" y="1106060"/>
                  <a:pt x="5266699" y="1103342"/>
                </a:cubicBezTo>
                <a:cubicBezTo>
                  <a:pt x="5261264" y="1103342"/>
                  <a:pt x="5258546" y="1100625"/>
                  <a:pt x="5255828" y="1095190"/>
                </a:cubicBezTo>
                <a:close/>
                <a:moveTo>
                  <a:pt x="1535441" y="1095190"/>
                </a:moveTo>
                <a:cubicBezTo>
                  <a:pt x="1535441" y="1097906"/>
                  <a:pt x="1535441" y="1097906"/>
                  <a:pt x="1535441" y="1100625"/>
                </a:cubicBezTo>
                <a:cubicBezTo>
                  <a:pt x="1538158" y="1100625"/>
                  <a:pt x="1540876" y="1103342"/>
                  <a:pt x="1543593" y="1103342"/>
                </a:cubicBezTo>
                <a:cubicBezTo>
                  <a:pt x="1543593" y="1106060"/>
                  <a:pt x="1543593" y="1108779"/>
                  <a:pt x="1543593" y="1108779"/>
                </a:cubicBezTo>
                <a:cubicBezTo>
                  <a:pt x="1543593" y="1108779"/>
                  <a:pt x="1546311" y="1108779"/>
                  <a:pt x="1546311" y="1108779"/>
                </a:cubicBezTo>
                <a:cubicBezTo>
                  <a:pt x="1546311" y="1108779"/>
                  <a:pt x="1546311" y="1106060"/>
                  <a:pt x="1546311" y="1106060"/>
                </a:cubicBezTo>
                <a:cubicBezTo>
                  <a:pt x="1570769" y="1111495"/>
                  <a:pt x="1595228" y="1119648"/>
                  <a:pt x="1619686" y="1125083"/>
                </a:cubicBezTo>
                <a:cubicBezTo>
                  <a:pt x="1619686" y="1122366"/>
                  <a:pt x="1619686" y="1122366"/>
                  <a:pt x="1622404" y="1116931"/>
                </a:cubicBezTo>
                <a:cubicBezTo>
                  <a:pt x="1592510" y="1108779"/>
                  <a:pt x="1565334" y="1103342"/>
                  <a:pt x="1535441" y="1095190"/>
                </a:cubicBezTo>
                <a:close/>
                <a:moveTo>
                  <a:pt x="5235491" y="1079498"/>
                </a:moveTo>
                <a:lnTo>
                  <a:pt x="5234088" y="1081602"/>
                </a:lnTo>
                <a:lnTo>
                  <a:pt x="5233828" y="1080347"/>
                </a:lnTo>
                <a:close/>
                <a:moveTo>
                  <a:pt x="5282181" y="1078675"/>
                </a:moveTo>
                <a:lnTo>
                  <a:pt x="5291072" y="1082111"/>
                </a:lnTo>
                <a:lnTo>
                  <a:pt x="5292260" y="1084926"/>
                </a:lnTo>
                <a:close/>
                <a:moveTo>
                  <a:pt x="4964927" y="1076384"/>
                </a:moveTo>
                <a:lnTo>
                  <a:pt x="4974218" y="1077185"/>
                </a:lnTo>
                <a:cubicBezTo>
                  <a:pt x="4978804" y="1077356"/>
                  <a:pt x="4983305" y="1077780"/>
                  <a:pt x="4986999" y="1079861"/>
                </a:cubicBezTo>
                <a:lnTo>
                  <a:pt x="4988514" y="1082267"/>
                </a:lnTo>
                <a:lnTo>
                  <a:pt x="4984748" y="1082281"/>
                </a:lnTo>
                <a:close/>
                <a:moveTo>
                  <a:pt x="1663168" y="1076167"/>
                </a:moveTo>
                <a:cubicBezTo>
                  <a:pt x="1663168" y="1078884"/>
                  <a:pt x="1663168" y="1078884"/>
                  <a:pt x="1665885" y="1081602"/>
                </a:cubicBezTo>
                <a:cubicBezTo>
                  <a:pt x="1665885" y="1078884"/>
                  <a:pt x="1665885" y="1076167"/>
                  <a:pt x="1665885" y="1076167"/>
                </a:cubicBezTo>
                <a:cubicBezTo>
                  <a:pt x="1665885" y="1076167"/>
                  <a:pt x="1663168" y="1076167"/>
                  <a:pt x="1663168" y="1076167"/>
                </a:cubicBezTo>
                <a:close/>
                <a:moveTo>
                  <a:pt x="4959654" y="1074961"/>
                </a:moveTo>
                <a:lnTo>
                  <a:pt x="4961054" y="1075232"/>
                </a:lnTo>
                <a:lnTo>
                  <a:pt x="4964927" y="1076384"/>
                </a:lnTo>
                <a:lnTo>
                  <a:pt x="4960927" y="1076040"/>
                </a:lnTo>
                <a:close/>
                <a:moveTo>
                  <a:pt x="5340583" y="1073491"/>
                </a:moveTo>
                <a:lnTo>
                  <a:pt x="5343431" y="1075720"/>
                </a:lnTo>
                <a:lnTo>
                  <a:pt x="5329204" y="1087037"/>
                </a:lnTo>
                <a:lnTo>
                  <a:pt x="5333559" y="1089486"/>
                </a:lnTo>
                <a:lnTo>
                  <a:pt x="5329925" y="1096506"/>
                </a:lnTo>
                <a:cubicBezTo>
                  <a:pt x="5328354" y="1098926"/>
                  <a:pt x="5326486" y="1100625"/>
                  <a:pt x="5323768" y="1100625"/>
                </a:cubicBezTo>
                <a:cubicBezTo>
                  <a:pt x="5315615" y="1090434"/>
                  <a:pt x="5328864" y="1072600"/>
                  <a:pt x="5340583" y="1073491"/>
                </a:cubicBezTo>
                <a:close/>
                <a:moveTo>
                  <a:pt x="2040913" y="1070731"/>
                </a:moveTo>
                <a:cubicBezTo>
                  <a:pt x="2040913" y="1087037"/>
                  <a:pt x="2040913" y="1100625"/>
                  <a:pt x="2040913" y="1114213"/>
                </a:cubicBezTo>
                <a:cubicBezTo>
                  <a:pt x="2043631" y="1114213"/>
                  <a:pt x="2043631" y="1111495"/>
                  <a:pt x="2046348" y="1111495"/>
                </a:cubicBezTo>
                <a:cubicBezTo>
                  <a:pt x="2046348" y="1100625"/>
                  <a:pt x="2046348" y="1087037"/>
                  <a:pt x="2046348" y="1070731"/>
                </a:cubicBezTo>
                <a:cubicBezTo>
                  <a:pt x="2043631" y="1070731"/>
                  <a:pt x="2043631" y="1070731"/>
                  <a:pt x="2040913" y="1070731"/>
                </a:cubicBezTo>
                <a:close/>
                <a:moveTo>
                  <a:pt x="5133536" y="1068014"/>
                </a:moveTo>
                <a:cubicBezTo>
                  <a:pt x="5125384" y="1076167"/>
                  <a:pt x="5138972" y="1087037"/>
                  <a:pt x="5133536" y="1092472"/>
                </a:cubicBezTo>
                <a:cubicBezTo>
                  <a:pt x="5122666" y="1089755"/>
                  <a:pt x="5111796" y="1087037"/>
                  <a:pt x="5098208" y="1092472"/>
                </a:cubicBezTo>
                <a:cubicBezTo>
                  <a:pt x="5103643" y="1103342"/>
                  <a:pt x="5092773" y="1106060"/>
                  <a:pt x="5081902" y="1111495"/>
                </a:cubicBezTo>
                <a:cubicBezTo>
                  <a:pt x="5084620" y="1116931"/>
                  <a:pt x="5090055" y="1122366"/>
                  <a:pt x="5092773" y="1130518"/>
                </a:cubicBezTo>
                <a:cubicBezTo>
                  <a:pt x="5084620" y="1133237"/>
                  <a:pt x="5079185" y="1138671"/>
                  <a:pt x="5081902" y="1144106"/>
                </a:cubicBezTo>
                <a:cubicBezTo>
                  <a:pt x="5109078" y="1146824"/>
                  <a:pt x="5144407" y="1135954"/>
                  <a:pt x="5174300" y="1141389"/>
                </a:cubicBezTo>
                <a:cubicBezTo>
                  <a:pt x="5171583" y="1125083"/>
                  <a:pt x="5149842" y="1125083"/>
                  <a:pt x="5152560" y="1114213"/>
                </a:cubicBezTo>
                <a:cubicBezTo>
                  <a:pt x="5163430" y="1106060"/>
                  <a:pt x="5163430" y="1127802"/>
                  <a:pt x="5174300" y="1119648"/>
                </a:cubicBezTo>
                <a:cubicBezTo>
                  <a:pt x="5174300" y="1111495"/>
                  <a:pt x="5179736" y="1103342"/>
                  <a:pt x="5177018" y="1092472"/>
                </a:cubicBezTo>
                <a:cubicBezTo>
                  <a:pt x="5160712" y="1097906"/>
                  <a:pt x="5157995" y="1106060"/>
                  <a:pt x="5144407" y="1114213"/>
                </a:cubicBezTo>
                <a:cubicBezTo>
                  <a:pt x="5138972" y="1100625"/>
                  <a:pt x="5114513" y="1114213"/>
                  <a:pt x="5119949" y="1097906"/>
                </a:cubicBezTo>
                <a:cubicBezTo>
                  <a:pt x="5130819" y="1100625"/>
                  <a:pt x="5141689" y="1106060"/>
                  <a:pt x="5160712" y="1095190"/>
                </a:cubicBezTo>
                <a:cubicBezTo>
                  <a:pt x="5149842" y="1081602"/>
                  <a:pt x="5152560" y="1062579"/>
                  <a:pt x="5133536" y="1068014"/>
                </a:cubicBezTo>
                <a:close/>
                <a:moveTo>
                  <a:pt x="4951458" y="1068014"/>
                </a:moveTo>
                <a:lnTo>
                  <a:pt x="4959654" y="1074961"/>
                </a:lnTo>
                <a:lnTo>
                  <a:pt x="4948199" y="1072737"/>
                </a:lnTo>
                <a:close/>
                <a:moveTo>
                  <a:pt x="2008302" y="1065296"/>
                </a:moveTo>
                <a:cubicBezTo>
                  <a:pt x="2008302" y="1084319"/>
                  <a:pt x="2005584" y="1236506"/>
                  <a:pt x="2011020" y="1258246"/>
                </a:cubicBezTo>
                <a:cubicBezTo>
                  <a:pt x="2011020" y="1231070"/>
                  <a:pt x="2011020" y="1203895"/>
                  <a:pt x="2013737" y="1176719"/>
                </a:cubicBezTo>
                <a:cubicBezTo>
                  <a:pt x="2013737" y="1138671"/>
                  <a:pt x="2013737" y="1100625"/>
                  <a:pt x="2011020" y="1065296"/>
                </a:cubicBezTo>
                <a:cubicBezTo>
                  <a:pt x="2011020" y="1065296"/>
                  <a:pt x="2008302" y="1065296"/>
                  <a:pt x="2008302" y="1065296"/>
                </a:cubicBezTo>
                <a:close/>
                <a:moveTo>
                  <a:pt x="1663168" y="1062579"/>
                </a:moveTo>
                <a:cubicBezTo>
                  <a:pt x="1663168" y="1068014"/>
                  <a:pt x="1663168" y="1070731"/>
                  <a:pt x="1665885" y="1073449"/>
                </a:cubicBezTo>
                <a:cubicBezTo>
                  <a:pt x="1665885" y="1068014"/>
                  <a:pt x="1665885" y="1065296"/>
                  <a:pt x="1665885" y="1062579"/>
                </a:cubicBezTo>
                <a:cubicBezTo>
                  <a:pt x="1665885" y="1062579"/>
                  <a:pt x="1663168" y="1062579"/>
                  <a:pt x="1663168" y="1062579"/>
                </a:cubicBezTo>
                <a:close/>
                <a:moveTo>
                  <a:pt x="1975691" y="1057143"/>
                </a:moveTo>
                <a:cubicBezTo>
                  <a:pt x="1975691" y="1163130"/>
                  <a:pt x="1975691" y="1269117"/>
                  <a:pt x="1975691" y="1372385"/>
                </a:cubicBezTo>
                <a:cubicBezTo>
                  <a:pt x="1986561" y="1372385"/>
                  <a:pt x="1981126" y="1089755"/>
                  <a:pt x="1981126" y="1057143"/>
                </a:cubicBezTo>
                <a:cubicBezTo>
                  <a:pt x="1981126" y="1057143"/>
                  <a:pt x="1978409" y="1057143"/>
                  <a:pt x="1975691" y="1057143"/>
                </a:cubicBezTo>
                <a:close/>
                <a:moveTo>
                  <a:pt x="5198844" y="1046910"/>
                </a:moveTo>
                <a:cubicBezTo>
                  <a:pt x="5198249" y="1046443"/>
                  <a:pt x="5197400" y="1046952"/>
                  <a:pt x="5196041" y="1048991"/>
                </a:cubicBezTo>
                <a:cubicBezTo>
                  <a:pt x="5193324" y="1059861"/>
                  <a:pt x="5182453" y="1054426"/>
                  <a:pt x="5174300" y="1057143"/>
                </a:cubicBezTo>
                <a:cubicBezTo>
                  <a:pt x="5174300" y="1065296"/>
                  <a:pt x="5174300" y="1087037"/>
                  <a:pt x="5187888" y="1087037"/>
                </a:cubicBezTo>
                <a:cubicBezTo>
                  <a:pt x="5190606" y="1078884"/>
                  <a:pt x="5179736" y="1068014"/>
                  <a:pt x="5182453" y="1059861"/>
                </a:cubicBezTo>
                <a:cubicBezTo>
                  <a:pt x="5190606" y="1057143"/>
                  <a:pt x="5193324" y="1070731"/>
                  <a:pt x="5204194" y="1062579"/>
                </a:cubicBezTo>
                <a:cubicBezTo>
                  <a:pt x="5200118" y="1058502"/>
                  <a:pt x="5200627" y="1048311"/>
                  <a:pt x="5198844" y="1046910"/>
                </a:cubicBezTo>
                <a:close/>
                <a:moveTo>
                  <a:pt x="1540876" y="1043555"/>
                </a:moveTo>
                <a:cubicBezTo>
                  <a:pt x="1540876" y="1048991"/>
                  <a:pt x="1540876" y="1051708"/>
                  <a:pt x="1540876" y="1057143"/>
                </a:cubicBezTo>
                <a:cubicBezTo>
                  <a:pt x="1538158" y="1057143"/>
                  <a:pt x="1538158" y="1057143"/>
                  <a:pt x="1535441" y="1057143"/>
                </a:cubicBezTo>
                <a:cubicBezTo>
                  <a:pt x="1535441" y="1059861"/>
                  <a:pt x="1535441" y="1062579"/>
                  <a:pt x="1535441" y="1065296"/>
                </a:cubicBezTo>
                <a:cubicBezTo>
                  <a:pt x="1538158" y="1065296"/>
                  <a:pt x="1538158" y="1065296"/>
                  <a:pt x="1540876" y="1065296"/>
                </a:cubicBezTo>
                <a:cubicBezTo>
                  <a:pt x="1540876" y="1068014"/>
                  <a:pt x="1540876" y="1070731"/>
                  <a:pt x="1540876" y="1073449"/>
                </a:cubicBezTo>
                <a:cubicBezTo>
                  <a:pt x="1540876" y="1073449"/>
                  <a:pt x="1543593" y="1073449"/>
                  <a:pt x="1543593" y="1073449"/>
                </a:cubicBezTo>
                <a:cubicBezTo>
                  <a:pt x="1543593" y="1076167"/>
                  <a:pt x="1543593" y="1076167"/>
                  <a:pt x="1543593" y="1078884"/>
                </a:cubicBezTo>
                <a:cubicBezTo>
                  <a:pt x="1543593" y="1084319"/>
                  <a:pt x="1543593" y="1089755"/>
                  <a:pt x="1543593" y="1095190"/>
                </a:cubicBezTo>
                <a:cubicBezTo>
                  <a:pt x="1543593" y="1095190"/>
                  <a:pt x="1546311" y="1095190"/>
                  <a:pt x="1546311" y="1095190"/>
                </a:cubicBezTo>
                <a:cubicBezTo>
                  <a:pt x="1546311" y="1089755"/>
                  <a:pt x="1546311" y="1084319"/>
                  <a:pt x="1546311" y="1078884"/>
                </a:cubicBezTo>
                <a:cubicBezTo>
                  <a:pt x="1546311" y="1076167"/>
                  <a:pt x="1546311" y="1073449"/>
                  <a:pt x="1546311" y="1070731"/>
                </a:cubicBezTo>
                <a:cubicBezTo>
                  <a:pt x="1543593" y="1070731"/>
                  <a:pt x="1543593" y="1070731"/>
                  <a:pt x="1543593" y="1070731"/>
                </a:cubicBezTo>
                <a:cubicBezTo>
                  <a:pt x="1543593" y="1070731"/>
                  <a:pt x="1543593" y="1068014"/>
                  <a:pt x="1543593" y="1068014"/>
                </a:cubicBezTo>
                <a:cubicBezTo>
                  <a:pt x="1578922" y="1076167"/>
                  <a:pt x="1614251" y="1087037"/>
                  <a:pt x="1649580" y="1095190"/>
                </a:cubicBezTo>
                <a:cubicBezTo>
                  <a:pt x="1649580" y="1092472"/>
                  <a:pt x="1649580" y="1092472"/>
                  <a:pt x="1655015" y="1087037"/>
                </a:cubicBezTo>
                <a:cubicBezTo>
                  <a:pt x="1619686" y="1076167"/>
                  <a:pt x="1584357" y="1068014"/>
                  <a:pt x="1549029" y="1059861"/>
                </a:cubicBezTo>
                <a:cubicBezTo>
                  <a:pt x="1549029" y="1054426"/>
                  <a:pt x="1549029" y="1051708"/>
                  <a:pt x="1549029" y="1048991"/>
                </a:cubicBezTo>
                <a:cubicBezTo>
                  <a:pt x="1546311" y="1048991"/>
                  <a:pt x="1546311" y="1048991"/>
                  <a:pt x="1546311" y="1048991"/>
                </a:cubicBezTo>
                <a:cubicBezTo>
                  <a:pt x="1546311" y="1048991"/>
                  <a:pt x="1546311" y="1046273"/>
                  <a:pt x="1546311" y="1043555"/>
                </a:cubicBezTo>
                <a:cubicBezTo>
                  <a:pt x="1543593" y="1043555"/>
                  <a:pt x="1543593" y="1043555"/>
                  <a:pt x="1540876" y="1043555"/>
                </a:cubicBezTo>
                <a:close/>
                <a:moveTo>
                  <a:pt x="1744695" y="1040838"/>
                </a:moveTo>
                <a:cubicBezTo>
                  <a:pt x="1741978" y="1043555"/>
                  <a:pt x="1741978" y="1043555"/>
                  <a:pt x="1739260" y="1043555"/>
                </a:cubicBezTo>
                <a:cubicBezTo>
                  <a:pt x="1739260" y="1043555"/>
                  <a:pt x="1739260" y="1046273"/>
                  <a:pt x="1739260" y="1046273"/>
                </a:cubicBezTo>
                <a:cubicBezTo>
                  <a:pt x="1741978" y="1046273"/>
                  <a:pt x="1741978" y="1046273"/>
                  <a:pt x="1744695" y="1046273"/>
                </a:cubicBezTo>
                <a:cubicBezTo>
                  <a:pt x="1744695" y="1043555"/>
                  <a:pt x="1744695" y="1043555"/>
                  <a:pt x="1744695" y="1040838"/>
                </a:cubicBezTo>
                <a:close/>
                <a:moveTo>
                  <a:pt x="4753073" y="1038120"/>
                </a:moveTo>
                <a:cubicBezTo>
                  <a:pt x="4736768" y="1046273"/>
                  <a:pt x="4736768" y="1057143"/>
                  <a:pt x="4734050" y="1065296"/>
                </a:cubicBezTo>
                <a:cubicBezTo>
                  <a:pt x="4725897" y="1070731"/>
                  <a:pt x="4720462" y="1073449"/>
                  <a:pt x="4712309" y="1076167"/>
                </a:cubicBezTo>
                <a:cubicBezTo>
                  <a:pt x="4712309" y="1078884"/>
                  <a:pt x="4709592" y="1078884"/>
                  <a:pt x="4709592" y="1081602"/>
                </a:cubicBezTo>
                <a:lnTo>
                  <a:pt x="4720462" y="1095190"/>
                </a:lnTo>
                <a:cubicBezTo>
                  <a:pt x="4725897" y="1087037"/>
                  <a:pt x="4734050" y="1078884"/>
                  <a:pt x="4744921" y="1073449"/>
                </a:cubicBezTo>
                <a:cubicBezTo>
                  <a:pt x="4753073" y="1092472"/>
                  <a:pt x="4769379" y="1092472"/>
                  <a:pt x="4782967" y="1103342"/>
                </a:cubicBezTo>
                <a:cubicBezTo>
                  <a:pt x="4780249" y="1106060"/>
                  <a:pt x="4785685" y="1111495"/>
                  <a:pt x="4777532" y="1114213"/>
                </a:cubicBezTo>
                <a:cubicBezTo>
                  <a:pt x="4763944" y="1106060"/>
                  <a:pt x="4755791" y="1092472"/>
                  <a:pt x="4736768" y="1095190"/>
                </a:cubicBezTo>
                <a:cubicBezTo>
                  <a:pt x="4736768" y="1095190"/>
                  <a:pt x="4734050" y="1097906"/>
                  <a:pt x="4734050" y="1097906"/>
                </a:cubicBezTo>
                <a:lnTo>
                  <a:pt x="4744921" y="1097906"/>
                </a:lnTo>
                <a:lnTo>
                  <a:pt x="4736768" y="1111495"/>
                </a:lnTo>
                <a:lnTo>
                  <a:pt x="4753073" y="1125083"/>
                </a:lnTo>
                <a:cubicBezTo>
                  <a:pt x="4785685" y="1125083"/>
                  <a:pt x="4829166" y="1133237"/>
                  <a:pt x="4837319" y="1092472"/>
                </a:cubicBezTo>
                <a:cubicBezTo>
                  <a:pt x="4823731" y="1089755"/>
                  <a:pt x="4804708" y="1103342"/>
                  <a:pt x="4799273" y="1089755"/>
                </a:cubicBezTo>
                <a:cubicBezTo>
                  <a:pt x="4804708" y="1087037"/>
                  <a:pt x="4818296" y="1087037"/>
                  <a:pt x="4812861" y="1078884"/>
                </a:cubicBezTo>
                <a:cubicBezTo>
                  <a:pt x="4796555" y="1059861"/>
                  <a:pt x="4766661" y="1068014"/>
                  <a:pt x="4753073" y="1038120"/>
                </a:cubicBezTo>
                <a:close/>
                <a:moveTo>
                  <a:pt x="1540876" y="1029968"/>
                </a:moveTo>
                <a:cubicBezTo>
                  <a:pt x="1540876" y="1032685"/>
                  <a:pt x="1540876" y="1035403"/>
                  <a:pt x="1540876" y="1038120"/>
                </a:cubicBezTo>
                <a:cubicBezTo>
                  <a:pt x="1540876" y="1038120"/>
                  <a:pt x="1543593" y="1038120"/>
                  <a:pt x="1543593" y="1038120"/>
                </a:cubicBezTo>
                <a:cubicBezTo>
                  <a:pt x="1543593" y="1035403"/>
                  <a:pt x="1543593" y="1032685"/>
                  <a:pt x="1543593" y="1029968"/>
                </a:cubicBezTo>
                <a:cubicBezTo>
                  <a:pt x="1543593" y="1029968"/>
                  <a:pt x="1543593" y="1029968"/>
                  <a:pt x="1540876" y="1029968"/>
                </a:cubicBezTo>
                <a:close/>
                <a:moveTo>
                  <a:pt x="1750131" y="1024532"/>
                </a:moveTo>
                <a:cubicBezTo>
                  <a:pt x="1747413" y="1027250"/>
                  <a:pt x="1747413" y="1027250"/>
                  <a:pt x="1744695" y="1027250"/>
                </a:cubicBezTo>
                <a:cubicBezTo>
                  <a:pt x="1744695" y="1029968"/>
                  <a:pt x="1744695" y="1029968"/>
                  <a:pt x="1744695" y="1032685"/>
                </a:cubicBezTo>
                <a:cubicBezTo>
                  <a:pt x="1747413" y="1029968"/>
                  <a:pt x="1747413" y="1029968"/>
                  <a:pt x="1750131" y="1029968"/>
                </a:cubicBezTo>
                <a:cubicBezTo>
                  <a:pt x="1750131" y="1029968"/>
                  <a:pt x="1750131" y="1032685"/>
                  <a:pt x="1750131" y="1035403"/>
                </a:cubicBezTo>
                <a:cubicBezTo>
                  <a:pt x="1752848" y="1035403"/>
                  <a:pt x="1755566" y="1032685"/>
                  <a:pt x="1758283" y="1032685"/>
                </a:cubicBezTo>
                <a:cubicBezTo>
                  <a:pt x="1758283" y="1029968"/>
                  <a:pt x="1758283" y="1029968"/>
                  <a:pt x="1758283" y="1027250"/>
                </a:cubicBezTo>
                <a:cubicBezTo>
                  <a:pt x="1755566" y="1027250"/>
                  <a:pt x="1752848" y="1029968"/>
                  <a:pt x="1750131" y="1029968"/>
                </a:cubicBezTo>
                <a:cubicBezTo>
                  <a:pt x="1750131" y="1027250"/>
                  <a:pt x="1750131" y="1027250"/>
                  <a:pt x="1750131" y="1024532"/>
                </a:cubicBezTo>
                <a:close/>
                <a:moveTo>
                  <a:pt x="4916129" y="1019097"/>
                </a:moveTo>
                <a:cubicBezTo>
                  <a:pt x="4899824" y="1027250"/>
                  <a:pt x="4897106" y="1040838"/>
                  <a:pt x="4888953" y="1051708"/>
                </a:cubicBezTo>
                <a:cubicBezTo>
                  <a:pt x="4897106" y="1059861"/>
                  <a:pt x="4907976" y="1078884"/>
                  <a:pt x="4897106" y="1084319"/>
                </a:cubicBezTo>
                <a:cubicBezTo>
                  <a:pt x="4894389" y="1076167"/>
                  <a:pt x="4888953" y="1065296"/>
                  <a:pt x="4886236" y="1057143"/>
                </a:cubicBezTo>
                <a:cubicBezTo>
                  <a:pt x="4869930" y="1065296"/>
                  <a:pt x="4867213" y="1076167"/>
                  <a:pt x="4856342" y="1087037"/>
                </a:cubicBezTo>
                <a:cubicBezTo>
                  <a:pt x="4859060" y="1097906"/>
                  <a:pt x="4864495" y="1095190"/>
                  <a:pt x="4867213" y="1103342"/>
                </a:cubicBezTo>
                <a:cubicBezTo>
                  <a:pt x="4848189" y="1097906"/>
                  <a:pt x="4842754" y="1127802"/>
                  <a:pt x="4837319" y="1141389"/>
                </a:cubicBezTo>
                <a:cubicBezTo>
                  <a:pt x="4845472" y="1152259"/>
                  <a:pt x="4859060" y="1152259"/>
                  <a:pt x="4864495" y="1168565"/>
                </a:cubicBezTo>
                <a:cubicBezTo>
                  <a:pt x="4864495" y="1176719"/>
                  <a:pt x="4850907" y="1184871"/>
                  <a:pt x="4853625" y="1195742"/>
                </a:cubicBezTo>
                <a:cubicBezTo>
                  <a:pt x="4872648" y="1187589"/>
                  <a:pt x="4875365" y="1171282"/>
                  <a:pt x="4894389" y="1163130"/>
                </a:cubicBezTo>
                <a:cubicBezTo>
                  <a:pt x="4891671" y="1146824"/>
                  <a:pt x="4875365" y="1160412"/>
                  <a:pt x="4869930" y="1149542"/>
                </a:cubicBezTo>
                <a:cubicBezTo>
                  <a:pt x="4883518" y="1152259"/>
                  <a:pt x="4899824" y="1138671"/>
                  <a:pt x="4910694" y="1130518"/>
                </a:cubicBezTo>
                <a:cubicBezTo>
                  <a:pt x="4910694" y="1122366"/>
                  <a:pt x="4905259" y="1122366"/>
                  <a:pt x="4902541" y="1116931"/>
                </a:cubicBezTo>
                <a:cubicBezTo>
                  <a:pt x="4916129" y="1116931"/>
                  <a:pt x="4907976" y="1103342"/>
                  <a:pt x="4907976" y="1092472"/>
                </a:cubicBezTo>
                <a:cubicBezTo>
                  <a:pt x="4902541" y="1095190"/>
                  <a:pt x="4894389" y="1103342"/>
                  <a:pt x="4891671" y="1097906"/>
                </a:cubicBezTo>
                <a:cubicBezTo>
                  <a:pt x="4888953" y="1092472"/>
                  <a:pt x="4880801" y="1081602"/>
                  <a:pt x="4888953" y="1078884"/>
                </a:cubicBezTo>
                <a:cubicBezTo>
                  <a:pt x="4891671" y="1084319"/>
                  <a:pt x="4894389" y="1087037"/>
                  <a:pt x="4897106" y="1089755"/>
                </a:cubicBezTo>
                <a:cubicBezTo>
                  <a:pt x="4902541" y="1081602"/>
                  <a:pt x="4905259" y="1087037"/>
                  <a:pt x="4916129" y="1084319"/>
                </a:cubicBezTo>
                <a:cubicBezTo>
                  <a:pt x="4907976" y="1059861"/>
                  <a:pt x="4916129" y="1038120"/>
                  <a:pt x="4916129" y="1019097"/>
                </a:cubicBezTo>
                <a:close/>
                <a:moveTo>
                  <a:pt x="1755566" y="1013662"/>
                </a:moveTo>
                <a:cubicBezTo>
                  <a:pt x="1755566" y="1016380"/>
                  <a:pt x="1755566" y="1016380"/>
                  <a:pt x="1755566" y="1016380"/>
                </a:cubicBezTo>
                <a:cubicBezTo>
                  <a:pt x="1755566" y="1016380"/>
                  <a:pt x="1758283" y="1016380"/>
                  <a:pt x="1758283" y="1016380"/>
                </a:cubicBezTo>
                <a:cubicBezTo>
                  <a:pt x="1758283" y="1016380"/>
                  <a:pt x="1755566" y="1016380"/>
                  <a:pt x="1755566" y="1013662"/>
                </a:cubicBezTo>
                <a:close/>
                <a:moveTo>
                  <a:pt x="1741978" y="1013662"/>
                </a:moveTo>
                <a:cubicBezTo>
                  <a:pt x="1739260" y="1016380"/>
                  <a:pt x="1739260" y="1016380"/>
                  <a:pt x="1736543" y="1016380"/>
                </a:cubicBezTo>
                <a:cubicBezTo>
                  <a:pt x="1736543" y="1019097"/>
                  <a:pt x="1736543" y="1019097"/>
                  <a:pt x="1736543" y="1021815"/>
                </a:cubicBezTo>
                <a:cubicBezTo>
                  <a:pt x="1739260" y="1021815"/>
                  <a:pt x="1739260" y="1021815"/>
                  <a:pt x="1741978" y="1019097"/>
                </a:cubicBezTo>
                <a:cubicBezTo>
                  <a:pt x="1741978" y="1016380"/>
                  <a:pt x="1741978" y="1016380"/>
                  <a:pt x="1741978" y="1013662"/>
                </a:cubicBezTo>
                <a:close/>
                <a:moveTo>
                  <a:pt x="1540876" y="1008228"/>
                </a:moveTo>
                <a:cubicBezTo>
                  <a:pt x="1540876" y="1013662"/>
                  <a:pt x="1540876" y="1019097"/>
                  <a:pt x="1540876" y="1024532"/>
                </a:cubicBezTo>
                <a:cubicBezTo>
                  <a:pt x="1543593" y="1024532"/>
                  <a:pt x="1543593" y="1024532"/>
                  <a:pt x="1543593" y="1024532"/>
                </a:cubicBezTo>
                <a:cubicBezTo>
                  <a:pt x="1543593" y="1019097"/>
                  <a:pt x="1543593" y="1013662"/>
                  <a:pt x="1543593" y="1008228"/>
                </a:cubicBezTo>
                <a:cubicBezTo>
                  <a:pt x="1543593" y="1008228"/>
                  <a:pt x="1543593" y="1008228"/>
                  <a:pt x="1540876" y="1008228"/>
                </a:cubicBezTo>
                <a:close/>
                <a:moveTo>
                  <a:pt x="5444393" y="1003641"/>
                </a:moveTo>
                <a:lnTo>
                  <a:pt x="5444361" y="1003811"/>
                </a:lnTo>
                <a:cubicBezTo>
                  <a:pt x="5444022" y="1006868"/>
                  <a:pt x="5443343" y="1009586"/>
                  <a:pt x="5440625" y="1010944"/>
                </a:cubicBezTo>
                <a:lnTo>
                  <a:pt x="5438227" y="1011421"/>
                </a:lnTo>
                <a:lnTo>
                  <a:pt x="5439776" y="1007505"/>
                </a:lnTo>
                <a:close/>
                <a:moveTo>
                  <a:pt x="1660450" y="997356"/>
                </a:moveTo>
                <a:cubicBezTo>
                  <a:pt x="1660450" y="1000074"/>
                  <a:pt x="1660450" y="1005509"/>
                  <a:pt x="1660450" y="1008228"/>
                </a:cubicBezTo>
                <a:cubicBezTo>
                  <a:pt x="1660450" y="1008228"/>
                  <a:pt x="1663168" y="1008228"/>
                  <a:pt x="1663168" y="1008228"/>
                </a:cubicBezTo>
                <a:cubicBezTo>
                  <a:pt x="1663168" y="1008228"/>
                  <a:pt x="1663168" y="1008228"/>
                  <a:pt x="1665885" y="1010944"/>
                </a:cubicBezTo>
                <a:cubicBezTo>
                  <a:pt x="1663168" y="1008228"/>
                  <a:pt x="1663168" y="1008228"/>
                  <a:pt x="1660450" y="1010944"/>
                </a:cubicBezTo>
                <a:cubicBezTo>
                  <a:pt x="1660450" y="1013662"/>
                  <a:pt x="1660450" y="1013662"/>
                  <a:pt x="1660450" y="1016380"/>
                </a:cubicBezTo>
                <a:cubicBezTo>
                  <a:pt x="1660450" y="1016380"/>
                  <a:pt x="1663168" y="1016380"/>
                  <a:pt x="1663168" y="1016380"/>
                </a:cubicBezTo>
                <a:cubicBezTo>
                  <a:pt x="1663168" y="1016380"/>
                  <a:pt x="1663168" y="1019097"/>
                  <a:pt x="1663168" y="1019097"/>
                </a:cubicBezTo>
                <a:cubicBezTo>
                  <a:pt x="1663168" y="1024532"/>
                  <a:pt x="1663168" y="1027250"/>
                  <a:pt x="1663168" y="1029968"/>
                </a:cubicBezTo>
                <a:cubicBezTo>
                  <a:pt x="1663168" y="1032685"/>
                  <a:pt x="1663168" y="1032685"/>
                  <a:pt x="1665885" y="1035403"/>
                </a:cubicBezTo>
                <a:cubicBezTo>
                  <a:pt x="1665885" y="1032685"/>
                  <a:pt x="1665885" y="1029968"/>
                  <a:pt x="1665885" y="1029968"/>
                </a:cubicBezTo>
                <a:cubicBezTo>
                  <a:pt x="1665885" y="1024532"/>
                  <a:pt x="1665885" y="1021815"/>
                  <a:pt x="1665885" y="1019097"/>
                </a:cubicBezTo>
                <a:cubicBezTo>
                  <a:pt x="1665885" y="1016380"/>
                  <a:pt x="1665885" y="1013662"/>
                  <a:pt x="1665885" y="1010944"/>
                </a:cubicBezTo>
                <a:cubicBezTo>
                  <a:pt x="1665885" y="1008228"/>
                  <a:pt x="1665885" y="1002792"/>
                  <a:pt x="1663168" y="1000074"/>
                </a:cubicBezTo>
                <a:cubicBezTo>
                  <a:pt x="1663168" y="1000074"/>
                  <a:pt x="1663168" y="1000074"/>
                  <a:pt x="1663168" y="997356"/>
                </a:cubicBezTo>
                <a:cubicBezTo>
                  <a:pt x="1663168" y="997356"/>
                  <a:pt x="1660450" y="997356"/>
                  <a:pt x="1660450" y="997356"/>
                </a:cubicBezTo>
                <a:close/>
                <a:moveTo>
                  <a:pt x="1538158" y="991922"/>
                </a:moveTo>
                <a:cubicBezTo>
                  <a:pt x="1538158" y="994639"/>
                  <a:pt x="1538158" y="1000074"/>
                  <a:pt x="1538158" y="1000074"/>
                </a:cubicBezTo>
                <a:cubicBezTo>
                  <a:pt x="1540876" y="1000074"/>
                  <a:pt x="1540876" y="1000074"/>
                  <a:pt x="1543593" y="1000074"/>
                </a:cubicBezTo>
                <a:cubicBezTo>
                  <a:pt x="1543593" y="997356"/>
                  <a:pt x="1543593" y="994639"/>
                  <a:pt x="1543593" y="991922"/>
                </a:cubicBezTo>
                <a:cubicBezTo>
                  <a:pt x="1540876" y="991922"/>
                  <a:pt x="1540876" y="991922"/>
                  <a:pt x="1538158" y="991922"/>
                </a:cubicBezTo>
                <a:close/>
                <a:moveTo>
                  <a:pt x="2217557" y="989216"/>
                </a:moveTo>
                <a:cubicBezTo>
                  <a:pt x="2217557" y="997369"/>
                  <a:pt x="2217557" y="1005521"/>
                  <a:pt x="2217557" y="1010956"/>
                </a:cubicBezTo>
                <a:cubicBezTo>
                  <a:pt x="2217557" y="1010956"/>
                  <a:pt x="2214840" y="1010956"/>
                  <a:pt x="2214840" y="1010956"/>
                </a:cubicBezTo>
                <a:cubicBezTo>
                  <a:pt x="2214840" y="1002804"/>
                  <a:pt x="2214840" y="997369"/>
                  <a:pt x="2217557" y="989216"/>
                </a:cubicBezTo>
                <a:close/>
                <a:moveTo>
                  <a:pt x="4701439" y="989204"/>
                </a:moveTo>
                <a:lnTo>
                  <a:pt x="4693286" y="991922"/>
                </a:lnTo>
                <a:cubicBezTo>
                  <a:pt x="4723180" y="1035403"/>
                  <a:pt x="4690569" y="970180"/>
                  <a:pt x="4723180" y="1013662"/>
                </a:cubicBezTo>
                <a:lnTo>
                  <a:pt x="4701439" y="1013662"/>
                </a:lnTo>
                <a:lnTo>
                  <a:pt x="4701439" y="1029968"/>
                </a:lnTo>
                <a:lnTo>
                  <a:pt x="4715027" y="1029968"/>
                </a:lnTo>
                <a:lnTo>
                  <a:pt x="4712309" y="1040838"/>
                </a:lnTo>
                <a:cubicBezTo>
                  <a:pt x="4717745" y="1035403"/>
                  <a:pt x="4723180" y="1029968"/>
                  <a:pt x="4728615" y="1027250"/>
                </a:cubicBezTo>
                <a:cubicBezTo>
                  <a:pt x="4725897" y="1005509"/>
                  <a:pt x="4715027" y="994639"/>
                  <a:pt x="4701439" y="989204"/>
                </a:cubicBezTo>
                <a:close/>
                <a:moveTo>
                  <a:pt x="5484106" y="986486"/>
                </a:moveTo>
                <a:lnTo>
                  <a:pt x="5484141" y="986555"/>
                </a:lnTo>
                <a:lnTo>
                  <a:pt x="5481389" y="994639"/>
                </a:lnTo>
                <a:lnTo>
                  <a:pt x="5467831" y="992081"/>
                </a:lnTo>
                <a:close/>
                <a:moveTo>
                  <a:pt x="1663168" y="986486"/>
                </a:moveTo>
                <a:cubicBezTo>
                  <a:pt x="1663168" y="989204"/>
                  <a:pt x="1663168" y="989204"/>
                  <a:pt x="1665885" y="991922"/>
                </a:cubicBezTo>
                <a:cubicBezTo>
                  <a:pt x="1665885" y="989204"/>
                  <a:pt x="1665885" y="989204"/>
                  <a:pt x="1665885" y="986486"/>
                </a:cubicBezTo>
                <a:cubicBezTo>
                  <a:pt x="1665885" y="986486"/>
                  <a:pt x="1663168" y="986486"/>
                  <a:pt x="1663168" y="986486"/>
                </a:cubicBezTo>
                <a:close/>
                <a:moveTo>
                  <a:pt x="5197472" y="978479"/>
                </a:moveTo>
                <a:lnTo>
                  <a:pt x="5201476" y="983768"/>
                </a:lnTo>
                <a:lnTo>
                  <a:pt x="5200283" y="984100"/>
                </a:lnTo>
                <a:close/>
                <a:moveTo>
                  <a:pt x="3127951" y="978345"/>
                </a:moveTo>
                <a:cubicBezTo>
                  <a:pt x="3136104" y="981062"/>
                  <a:pt x="3144257" y="981062"/>
                  <a:pt x="3152410" y="983780"/>
                </a:cubicBezTo>
                <a:cubicBezTo>
                  <a:pt x="3152410" y="989216"/>
                  <a:pt x="3152410" y="991934"/>
                  <a:pt x="3152410" y="994650"/>
                </a:cubicBezTo>
                <a:cubicBezTo>
                  <a:pt x="3144257" y="991934"/>
                  <a:pt x="3136104" y="991934"/>
                  <a:pt x="3127951" y="989216"/>
                </a:cubicBezTo>
                <a:cubicBezTo>
                  <a:pt x="3127951" y="983780"/>
                  <a:pt x="3127951" y="981062"/>
                  <a:pt x="3127951" y="978345"/>
                </a:cubicBezTo>
                <a:close/>
                <a:moveTo>
                  <a:pt x="5568352" y="975616"/>
                </a:moveTo>
                <a:cubicBezTo>
                  <a:pt x="5560199" y="978333"/>
                  <a:pt x="5552046" y="981051"/>
                  <a:pt x="5543893" y="978333"/>
                </a:cubicBezTo>
                <a:cubicBezTo>
                  <a:pt x="5543893" y="983768"/>
                  <a:pt x="5541176" y="989204"/>
                  <a:pt x="5543893" y="997356"/>
                </a:cubicBezTo>
                <a:cubicBezTo>
                  <a:pt x="5554764" y="1000074"/>
                  <a:pt x="5565634" y="989204"/>
                  <a:pt x="5571069" y="983768"/>
                </a:cubicBezTo>
                <a:cubicBezTo>
                  <a:pt x="5571069" y="981051"/>
                  <a:pt x="5568352" y="978333"/>
                  <a:pt x="5568352" y="975616"/>
                </a:cubicBezTo>
                <a:close/>
                <a:moveTo>
                  <a:pt x="1663168" y="972898"/>
                </a:moveTo>
                <a:cubicBezTo>
                  <a:pt x="1663168" y="978333"/>
                  <a:pt x="1663168" y="981051"/>
                  <a:pt x="1665885" y="983768"/>
                </a:cubicBezTo>
                <a:cubicBezTo>
                  <a:pt x="1665885" y="981051"/>
                  <a:pt x="1665885" y="978333"/>
                  <a:pt x="1665885" y="972898"/>
                </a:cubicBezTo>
                <a:cubicBezTo>
                  <a:pt x="1665885" y="972898"/>
                  <a:pt x="1663168" y="972898"/>
                  <a:pt x="1663168" y="972898"/>
                </a:cubicBezTo>
                <a:close/>
                <a:moveTo>
                  <a:pt x="1663168" y="964745"/>
                </a:moveTo>
                <a:cubicBezTo>
                  <a:pt x="1663168" y="964745"/>
                  <a:pt x="1663168" y="967463"/>
                  <a:pt x="1663168" y="970180"/>
                </a:cubicBezTo>
                <a:cubicBezTo>
                  <a:pt x="1663168" y="970180"/>
                  <a:pt x="1665885" y="970180"/>
                  <a:pt x="1665885" y="970180"/>
                </a:cubicBezTo>
                <a:cubicBezTo>
                  <a:pt x="1665885" y="967463"/>
                  <a:pt x="1665885" y="967463"/>
                  <a:pt x="1663168" y="964745"/>
                </a:cubicBezTo>
                <a:close/>
                <a:moveTo>
                  <a:pt x="2217557" y="962040"/>
                </a:moveTo>
                <a:cubicBezTo>
                  <a:pt x="2217557" y="962040"/>
                  <a:pt x="2217557" y="962040"/>
                  <a:pt x="2220274" y="962040"/>
                </a:cubicBezTo>
                <a:cubicBezTo>
                  <a:pt x="2220274" y="967475"/>
                  <a:pt x="2217557" y="975628"/>
                  <a:pt x="2220274" y="983780"/>
                </a:cubicBezTo>
                <a:cubicBezTo>
                  <a:pt x="2220274" y="983780"/>
                  <a:pt x="2217557" y="983780"/>
                  <a:pt x="2217557" y="983780"/>
                </a:cubicBezTo>
                <a:cubicBezTo>
                  <a:pt x="2217557" y="975628"/>
                  <a:pt x="2217557" y="970193"/>
                  <a:pt x="2217557" y="962040"/>
                </a:cubicBezTo>
                <a:close/>
                <a:moveTo>
                  <a:pt x="5530206" y="959430"/>
                </a:moveTo>
                <a:lnTo>
                  <a:pt x="5529966" y="961009"/>
                </a:lnTo>
                <a:lnTo>
                  <a:pt x="5529496" y="971885"/>
                </a:lnTo>
                <a:lnTo>
                  <a:pt x="5525507" y="974597"/>
                </a:lnTo>
                <a:cubicBezTo>
                  <a:pt x="5524021" y="976295"/>
                  <a:pt x="5523511" y="978333"/>
                  <a:pt x="5524870" y="981051"/>
                </a:cubicBezTo>
                <a:cubicBezTo>
                  <a:pt x="5514000" y="983768"/>
                  <a:pt x="5503129" y="989204"/>
                  <a:pt x="5500412" y="978333"/>
                </a:cubicBezTo>
                <a:cubicBezTo>
                  <a:pt x="5511282" y="972898"/>
                  <a:pt x="5533023" y="978333"/>
                  <a:pt x="5522153" y="962028"/>
                </a:cubicBezTo>
                <a:close/>
                <a:moveTo>
                  <a:pt x="3127951" y="959323"/>
                </a:moveTo>
                <a:cubicBezTo>
                  <a:pt x="3136104" y="962039"/>
                  <a:pt x="3144257" y="964758"/>
                  <a:pt x="3152410" y="964758"/>
                </a:cubicBezTo>
                <a:cubicBezTo>
                  <a:pt x="3152410" y="970193"/>
                  <a:pt x="3152410" y="972910"/>
                  <a:pt x="3152410" y="975627"/>
                </a:cubicBezTo>
                <a:cubicBezTo>
                  <a:pt x="3144257" y="972910"/>
                  <a:pt x="3136104" y="972910"/>
                  <a:pt x="3127951" y="970193"/>
                </a:cubicBezTo>
                <a:cubicBezTo>
                  <a:pt x="3127951" y="964758"/>
                  <a:pt x="3127951" y="962039"/>
                  <a:pt x="3127951" y="959323"/>
                </a:cubicBezTo>
                <a:close/>
                <a:moveTo>
                  <a:pt x="4867213" y="948440"/>
                </a:moveTo>
                <a:cubicBezTo>
                  <a:pt x="4850907" y="956592"/>
                  <a:pt x="4821013" y="951157"/>
                  <a:pt x="4812861" y="978333"/>
                </a:cubicBezTo>
                <a:cubicBezTo>
                  <a:pt x="4823731" y="978333"/>
                  <a:pt x="4837319" y="967463"/>
                  <a:pt x="4845472" y="975616"/>
                </a:cubicBezTo>
                <a:cubicBezTo>
                  <a:pt x="4834601" y="983768"/>
                  <a:pt x="4826449" y="991922"/>
                  <a:pt x="4807425" y="997356"/>
                </a:cubicBezTo>
                <a:cubicBezTo>
                  <a:pt x="4804708" y="1005509"/>
                  <a:pt x="4810143" y="1013662"/>
                  <a:pt x="4804708" y="1021815"/>
                </a:cubicBezTo>
                <a:cubicBezTo>
                  <a:pt x="4801990" y="1005509"/>
                  <a:pt x="4788402" y="1010944"/>
                  <a:pt x="4780249" y="1008228"/>
                </a:cubicBezTo>
                <a:cubicBezTo>
                  <a:pt x="4788402" y="1005509"/>
                  <a:pt x="4796555" y="1002792"/>
                  <a:pt x="4791120" y="994639"/>
                </a:cubicBezTo>
                <a:cubicBezTo>
                  <a:pt x="4782967" y="991922"/>
                  <a:pt x="4782967" y="1005509"/>
                  <a:pt x="4766661" y="1008228"/>
                </a:cubicBezTo>
                <a:cubicBezTo>
                  <a:pt x="4772097" y="1024532"/>
                  <a:pt x="4791120" y="1008228"/>
                  <a:pt x="4796555" y="1024532"/>
                </a:cubicBezTo>
                <a:cubicBezTo>
                  <a:pt x="4785685" y="1024532"/>
                  <a:pt x="4777532" y="1027250"/>
                  <a:pt x="4763944" y="1032685"/>
                </a:cubicBezTo>
                <a:cubicBezTo>
                  <a:pt x="4763944" y="1038120"/>
                  <a:pt x="4761226" y="1043555"/>
                  <a:pt x="4766661" y="1051708"/>
                </a:cubicBezTo>
                <a:cubicBezTo>
                  <a:pt x="4793837" y="1065296"/>
                  <a:pt x="4821013" y="1076167"/>
                  <a:pt x="4848189" y="1087037"/>
                </a:cubicBezTo>
                <a:cubicBezTo>
                  <a:pt x="4842754" y="1068014"/>
                  <a:pt x="4875365" y="1062579"/>
                  <a:pt x="4872648" y="1046273"/>
                </a:cubicBezTo>
                <a:cubicBezTo>
                  <a:pt x="4850907" y="1048991"/>
                  <a:pt x="4834601" y="1032685"/>
                  <a:pt x="4815578" y="1024532"/>
                </a:cubicBezTo>
                <a:cubicBezTo>
                  <a:pt x="4837319" y="1021815"/>
                  <a:pt x="4850907" y="1043555"/>
                  <a:pt x="4875365" y="1035403"/>
                </a:cubicBezTo>
                <a:cubicBezTo>
                  <a:pt x="4867213" y="1027250"/>
                  <a:pt x="4878083" y="1024532"/>
                  <a:pt x="4886236" y="1019097"/>
                </a:cubicBezTo>
                <a:cubicBezTo>
                  <a:pt x="4891671" y="1027250"/>
                  <a:pt x="4880801" y="1029968"/>
                  <a:pt x="4888953" y="1032685"/>
                </a:cubicBezTo>
                <a:cubicBezTo>
                  <a:pt x="4916129" y="1021815"/>
                  <a:pt x="4924282" y="970180"/>
                  <a:pt x="4880801" y="989204"/>
                </a:cubicBezTo>
                <a:cubicBezTo>
                  <a:pt x="4883518" y="1002792"/>
                  <a:pt x="4897106" y="997356"/>
                  <a:pt x="4902541" y="1008228"/>
                </a:cubicBezTo>
                <a:cubicBezTo>
                  <a:pt x="4883518" y="1016380"/>
                  <a:pt x="4880801" y="991922"/>
                  <a:pt x="4869930" y="986486"/>
                </a:cubicBezTo>
                <a:cubicBezTo>
                  <a:pt x="4872648" y="981051"/>
                  <a:pt x="4880801" y="978333"/>
                  <a:pt x="4888953" y="975616"/>
                </a:cubicBezTo>
                <a:cubicBezTo>
                  <a:pt x="4883518" y="959310"/>
                  <a:pt x="4875365" y="956592"/>
                  <a:pt x="4867213" y="948440"/>
                </a:cubicBezTo>
                <a:close/>
                <a:moveTo>
                  <a:pt x="5587375" y="945722"/>
                </a:moveTo>
                <a:cubicBezTo>
                  <a:pt x="5587375" y="951157"/>
                  <a:pt x="5595528" y="964745"/>
                  <a:pt x="5584657" y="970180"/>
                </a:cubicBezTo>
                <a:cubicBezTo>
                  <a:pt x="5592810" y="964745"/>
                  <a:pt x="5598245" y="970180"/>
                  <a:pt x="5609115" y="964745"/>
                </a:cubicBezTo>
                <a:cubicBezTo>
                  <a:pt x="5606398" y="959310"/>
                  <a:pt x="5609115" y="953875"/>
                  <a:pt x="5609115" y="948440"/>
                </a:cubicBezTo>
                <a:cubicBezTo>
                  <a:pt x="5598245" y="953875"/>
                  <a:pt x="5595528" y="943004"/>
                  <a:pt x="5587375" y="945722"/>
                </a:cubicBezTo>
                <a:close/>
                <a:moveTo>
                  <a:pt x="4997657" y="945722"/>
                </a:moveTo>
                <a:cubicBezTo>
                  <a:pt x="4970481" y="948440"/>
                  <a:pt x="4946023" y="967463"/>
                  <a:pt x="4927000" y="986486"/>
                </a:cubicBezTo>
                <a:cubicBezTo>
                  <a:pt x="4929717" y="994639"/>
                  <a:pt x="4935152" y="997356"/>
                  <a:pt x="4940588" y="1002792"/>
                </a:cubicBezTo>
                <a:cubicBezTo>
                  <a:pt x="4924282" y="1019097"/>
                  <a:pt x="4943305" y="1048991"/>
                  <a:pt x="4937870" y="1070731"/>
                </a:cubicBezTo>
                <a:lnTo>
                  <a:pt x="4948199" y="1072737"/>
                </a:lnTo>
                <a:lnTo>
                  <a:pt x="4934813" y="1092132"/>
                </a:lnTo>
                <a:cubicBezTo>
                  <a:pt x="4931076" y="1101304"/>
                  <a:pt x="4931076" y="1110136"/>
                  <a:pt x="4940588" y="1114213"/>
                </a:cubicBezTo>
                <a:cubicBezTo>
                  <a:pt x="4943305" y="1103342"/>
                  <a:pt x="4943305" y="1092472"/>
                  <a:pt x="4954176" y="1084319"/>
                </a:cubicBezTo>
                <a:cubicBezTo>
                  <a:pt x="4956893" y="1087037"/>
                  <a:pt x="4959611" y="1084319"/>
                  <a:pt x="4962328" y="1087037"/>
                </a:cubicBezTo>
                <a:cubicBezTo>
                  <a:pt x="4965046" y="1095190"/>
                  <a:pt x="4956893" y="1097906"/>
                  <a:pt x="4959611" y="1100625"/>
                </a:cubicBezTo>
                <a:cubicBezTo>
                  <a:pt x="4970481" y="1097906"/>
                  <a:pt x="4981351" y="1100625"/>
                  <a:pt x="4994939" y="1092472"/>
                </a:cubicBezTo>
                <a:lnTo>
                  <a:pt x="4988514" y="1082267"/>
                </a:lnTo>
                <a:lnTo>
                  <a:pt x="5007423" y="1082196"/>
                </a:lnTo>
                <a:cubicBezTo>
                  <a:pt x="5014642" y="1079904"/>
                  <a:pt x="5021436" y="1074807"/>
                  <a:pt x="5027550" y="1065296"/>
                </a:cubicBezTo>
                <a:cubicBezTo>
                  <a:pt x="5024833" y="1059861"/>
                  <a:pt x="5019398" y="1051708"/>
                  <a:pt x="5027550" y="1048991"/>
                </a:cubicBezTo>
                <a:cubicBezTo>
                  <a:pt x="5046574" y="1035403"/>
                  <a:pt x="5046574" y="1065296"/>
                  <a:pt x="5057444" y="1068014"/>
                </a:cubicBezTo>
                <a:cubicBezTo>
                  <a:pt x="5060162" y="1065296"/>
                  <a:pt x="5065597" y="1065296"/>
                  <a:pt x="5068314" y="1062579"/>
                </a:cubicBezTo>
                <a:cubicBezTo>
                  <a:pt x="5076467" y="1046273"/>
                  <a:pt x="5041138" y="1040838"/>
                  <a:pt x="5057444" y="1027250"/>
                </a:cubicBezTo>
                <a:cubicBezTo>
                  <a:pt x="5065597" y="1040838"/>
                  <a:pt x="5076467" y="1048991"/>
                  <a:pt x="5092773" y="1040838"/>
                </a:cubicBezTo>
                <a:cubicBezTo>
                  <a:pt x="5084620" y="1024532"/>
                  <a:pt x="5068314" y="1029968"/>
                  <a:pt x="5060162" y="1019097"/>
                </a:cubicBezTo>
                <a:cubicBezTo>
                  <a:pt x="5065597" y="1016380"/>
                  <a:pt x="5071032" y="1013662"/>
                  <a:pt x="5076467" y="1010944"/>
                </a:cubicBezTo>
                <a:cubicBezTo>
                  <a:pt x="5087337" y="1019097"/>
                  <a:pt x="5095490" y="1029968"/>
                  <a:pt x="5111796" y="1024532"/>
                </a:cubicBezTo>
                <a:cubicBezTo>
                  <a:pt x="5109078" y="1019097"/>
                  <a:pt x="5106361" y="1005509"/>
                  <a:pt x="5098208" y="1008228"/>
                </a:cubicBezTo>
                <a:cubicBezTo>
                  <a:pt x="5103643" y="1010944"/>
                  <a:pt x="5103643" y="1016380"/>
                  <a:pt x="5098208" y="1019097"/>
                </a:cubicBezTo>
                <a:cubicBezTo>
                  <a:pt x="5090055" y="981051"/>
                  <a:pt x="5071032" y="964745"/>
                  <a:pt x="5035703" y="967463"/>
                </a:cubicBezTo>
                <a:cubicBezTo>
                  <a:pt x="5032986" y="978333"/>
                  <a:pt x="5038421" y="989204"/>
                  <a:pt x="5022115" y="994639"/>
                </a:cubicBezTo>
                <a:cubicBezTo>
                  <a:pt x="5030268" y="1008228"/>
                  <a:pt x="5062879" y="997356"/>
                  <a:pt x="5060162" y="1019097"/>
                </a:cubicBezTo>
                <a:cubicBezTo>
                  <a:pt x="5046574" y="1019097"/>
                  <a:pt x="5032986" y="1010944"/>
                  <a:pt x="5022115" y="1002792"/>
                </a:cubicBezTo>
                <a:cubicBezTo>
                  <a:pt x="5005810" y="1005509"/>
                  <a:pt x="5008527" y="1024532"/>
                  <a:pt x="4997657" y="1016380"/>
                </a:cubicBezTo>
                <a:cubicBezTo>
                  <a:pt x="5003092" y="1005509"/>
                  <a:pt x="5019398" y="997356"/>
                  <a:pt x="5011245" y="983768"/>
                </a:cubicBezTo>
                <a:cubicBezTo>
                  <a:pt x="4997657" y="978333"/>
                  <a:pt x="4975916" y="981051"/>
                  <a:pt x="4973199" y="989204"/>
                </a:cubicBezTo>
                <a:cubicBezTo>
                  <a:pt x="4978634" y="975616"/>
                  <a:pt x="4967763" y="975616"/>
                  <a:pt x="4967763" y="967463"/>
                </a:cubicBezTo>
                <a:cubicBezTo>
                  <a:pt x="4978634" y="959310"/>
                  <a:pt x="4978634" y="975616"/>
                  <a:pt x="4986787" y="975616"/>
                </a:cubicBezTo>
                <a:cubicBezTo>
                  <a:pt x="4992222" y="967463"/>
                  <a:pt x="5005810" y="959310"/>
                  <a:pt x="4997657" y="945722"/>
                </a:cubicBezTo>
                <a:close/>
                <a:moveTo>
                  <a:pt x="1538158" y="945722"/>
                </a:moveTo>
                <a:cubicBezTo>
                  <a:pt x="1538158" y="951157"/>
                  <a:pt x="1538158" y="956592"/>
                  <a:pt x="1538158" y="962028"/>
                </a:cubicBezTo>
                <a:cubicBezTo>
                  <a:pt x="1538158" y="962028"/>
                  <a:pt x="1540876" y="962028"/>
                  <a:pt x="1540876" y="962028"/>
                </a:cubicBezTo>
                <a:cubicBezTo>
                  <a:pt x="1540876" y="962028"/>
                  <a:pt x="1540876" y="964745"/>
                  <a:pt x="1540876" y="964745"/>
                </a:cubicBezTo>
                <a:cubicBezTo>
                  <a:pt x="1540876" y="964745"/>
                  <a:pt x="1540876" y="964745"/>
                  <a:pt x="1538158" y="964745"/>
                </a:cubicBezTo>
                <a:cubicBezTo>
                  <a:pt x="1538158" y="967463"/>
                  <a:pt x="1538158" y="970180"/>
                  <a:pt x="1538158" y="972898"/>
                </a:cubicBezTo>
                <a:cubicBezTo>
                  <a:pt x="1538158" y="978333"/>
                  <a:pt x="1538158" y="983768"/>
                  <a:pt x="1538158" y="989204"/>
                </a:cubicBezTo>
                <a:cubicBezTo>
                  <a:pt x="1540876" y="989204"/>
                  <a:pt x="1540876" y="989204"/>
                  <a:pt x="1543593" y="989204"/>
                </a:cubicBezTo>
                <a:cubicBezTo>
                  <a:pt x="1543593" y="986486"/>
                  <a:pt x="1543593" y="983768"/>
                  <a:pt x="1543593" y="981051"/>
                </a:cubicBezTo>
                <a:cubicBezTo>
                  <a:pt x="1543593" y="981051"/>
                  <a:pt x="1546311" y="981051"/>
                  <a:pt x="1546311" y="981051"/>
                </a:cubicBezTo>
                <a:cubicBezTo>
                  <a:pt x="1546311" y="978333"/>
                  <a:pt x="1546311" y="975616"/>
                  <a:pt x="1546311" y="972898"/>
                </a:cubicBezTo>
                <a:cubicBezTo>
                  <a:pt x="1543593" y="972898"/>
                  <a:pt x="1543593" y="972898"/>
                  <a:pt x="1543593" y="972898"/>
                </a:cubicBezTo>
                <a:cubicBezTo>
                  <a:pt x="1543593" y="972898"/>
                  <a:pt x="1543593" y="970180"/>
                  <a:pt x="1543593" y="970180"/>
                </a:cubicBezTo>
                <a:cubicBezTo>
                  <a:pt x="1543593" y="970180"/>
                  <a:pt x="1546311" y="970180"/>
                  <a:pt x="1546311" y="970180"/>
                </a:cubicBezTo>
                <a:cubicBezTo>
                  <a:pt x="1546311" y="964745"/>
                  <a:pt x="1546311" y="959310"/>
                  <a:pt x="1546311" y="953875"/>
                </a:cubicBezTo>
                <a:cubicBezTo>
                  <a:pt x="1543593" y="953875"/>
                  <a:pt x="1543593" y="953875"/>
                  <a:pt x="1543593" y="953875"/>
                </a:cubicBezTo>
                <a:cubicBezTo>
                  <a:pt x="1543593" y="951157"/>
                  <a:pt x="1543593" y="948440"/>
                  <a:pt x="1543593" y="945722"/>
                </a:cubicBezTo>
                <a:cubicBezTo>
                  <a:pt x="1540876" y="945722"/>
                  <a:pt x="1540876" y="945722"/>
                  <a:pt x="1538158" y="945722"/>
                </a:cubicBezTo>
                <a:close/>
                <a:moveTo>
                  <a:pt x="3127951" y="943018"/>
                </a:moveTo>
                <a:cubicBezTo>
                  <a:pt x="3136104" y="945735"/>
                  <a:pt x="3144257" y="948452"/>
                  <a:pt x="3152410" y="948452"/>
                </a:cubicBezTo>
                <a:cubicBezTo>
                  <a:pt x="3152410" y="951170"/>
                  <a:pt x="3152410" y="956605"/>
                  <a:pt x="3152410" y="959323"/>
                </a:cubicBezTo>
                <a:cubicBezTo>
                  <a:pt x="3144257" y="956605"/>
                  <a:pt x="3136104" y="953887"/>
                  <a:pt x="3127951" y="953887"/>
                </a:cubicBezTo>
                <a:cubicBezTo>
                  <a:pt x="3127951" y="951170"/>
                  <a:pt x="3127951" y="945735"/>
                  <a:pt x="3127951" y="943018"/>
                </a:cubicBezTo>
                <a:close/>
                <a:moveTo>
                  <a:pt x="4774814" y="937569"/>
                </a:moveTo>
                <a:cubicBezTo>
                  <a:pt x="4761226" y="943004"/>
                  <a:pt x="4763944" y="953875"/>
                  <a:pt x="4747638" y="959310"/>
                </a:cubicBezTo>
                <a:cubicBezTo>
                  <a:pt x="4750356" y="970180"/>
                  <a:pt x="4747638" y="981051"/>
                  <a:pt x="4753073" y="991922"/>
                </a:cubicBezTo>
                <a:cubicBezTo>
                  <a:pt x="4796555" y="978333"/>
                  <a:pt x="4782967" y="962028"/>
                  <a:pt x="4774814" y="937569"/>
                </a:cubicBezTo>
                <a:close/>
                <a:moveTo>
                  <a:pt x="3429605" y="937569"/>
                </a:moveTo>
                <a:lnTo>
                  <a:pt x="3429605" y="959310"/>
                </a:lnTo>
                <a:cubicBezTo>
                  <a:pt x="3448627" y="951157"/>
                  <a:pt x="3432323" y="951157"/>
                  <a:pt x="3451345" y="959310"/>
                </a:cubicBezTo>
                <a:cubicBezTo>
                  <a:pt x="3451345" y="951157"/>
                  <a:pt x="3454063" y="948440"/>
                  <a:pt x="3454063" y="945722"/>
                </a:cubicBezTo>
                <a:cubicBezTo>
                  <a:pt x="3456781" y="945722"/>
                  <a:pt x="3459499" y="943004"/>
                  <a:pt x="3467651" y="937569"/>
                </a:cubicBezTo>
                <a:close/>
                <a:moveTo>
                  <a:pt x="2217557" y="932147"/>
                </a:moveTo>
                <a:cubicBezTo>
                  <a:pt x="2217557" y="932147"/>
                  <a:pt x="2220274" y="932147"/>
                  <a:pt x="2220274" y="932147"/>
                </a:cubicBezTo>
                <a:cubicBezTo>
                  <a:pt x="2220274" y="940299"/>
                  <a:pt x="2220274" y="945735"/>
                  <a:pt x="2220274" y="953887"/>
                </a:cubicBezTo>
                <a:cubicBezTo>
                  <a:pt x="2220274" y="953887"/>
                  <a:pt x="2217557" y="953887"/>
                  <a:pt x="2217557" y="953887"/>
                </a:cubicBezTo>
                <a:cubicBezTo>
                  <a:pt x="2217557" y="945735"/>
                  <a:pt x="2217557" y="940299"/>
                  <a:pt x="2217557" y="932147"/>
                </a:cubicBezTo>
                <a:close/>
                <a:moveTo>
                  <a:pt x="1896881" y="932147"/>
                </a:moveTo>
                <a:cubicBezTo>
                  <a:pt x="1899598" y="932147"/>
                  <a:pt x="1899598" y="932147"/>
                  <a:pt x="1902316" y="932147"/>
                </a:cubicBezTo>
                <a:cubicBezTo>
                  <a:pt x="1902316" y="937582"/>
                  <a:pt x="1902316" y="943016"/>
                  <a:pt x="1902316" y="945735"/>
                </a:cubicBezTo>
                <a:cubicBezTo>
                  <a:pt x="1899598" y="945735"/>
                  <a:pt x="1896881" y="945735"/>
                  <a:pt x="1896881" y="945735"/>
                </a:cubicBezTo>
                <a:cubicBezTo>
                  <a:pt x="1896881" y="943016"/>
                  <a:pt x="1896881" y="937582"/>
                  <a:pt x="1896881" y="932147"/>
                </a:cubicBezTo>
                <a:close/>
                <a:moveTo>
                  <a:pt x="1660450" y="932134"/>
                </a:moveTo>
                <a:cubicBezTo>
                  <a:pt x="1660450" y="934852"/>
                  <a:pt x="1660450" y="940287"/>
                  <a:pt x="1660450" y="943004"/>
                </a:cubicBezTo>
                <a:cubicBezTo>
                  <a:pt x="1660450" y="943004"/>
                  <a:pt x="1663168" y="943004"/>
                  <a:pt x="1663168" y="943004"/>
                </a:cubicBezTo>
                <a:cubicBezTo>
                  <a:pt x="1663168" y="945722"/>
                  <a:pt x="1663168" y="945722"/>
                  <a:pt x="1665885" y="948440"/>
                </a:cubicBezTo>
                <a:cubicBezTo>
                  <a:pt x="1663168" y="945722"/>
                  <a:pt x="1663168" y="945722"/>
                  <a:pt x="1663168" y="945722"/>
                </a:cubicBezTo>
                <a:cubicBezTo>
                  <a:pt x="1663168" y="948440"/>
                  <a:pt x="1663168" y="948440"/>
                  <a:pt x="1663168" y="951157"/>
                </a:cubicBezTo>
                <a:cubicBezTo>
                  <a:pt x="1663168" y="956592"/>
                  <a:pt x="1663168" y="959310"/>
                  <a:pt x="1663168" y="962028"/>
                </a:cubicBezTo>
                <a:cubicBezTo>
                  <a:pt x="1663168" y="962028"/>
                  <a:pt x="1665885" y="962028"/>
                  <a:pt x="1665885" y="962028"/>
                </a:cubicBezTo>
                <a:cubicBezTo>
                  <a:pt x="1665885" y="959310"/>
                  <a:pt x="1665885" y="959310"/>
                  <a:pt x="1665885" y="956592"/>
                </a:cubicBezTo>
                <a:cubicBezTo>
                  <a:pt x="1665885" y="953875"/>
                  <a:pt x="1665885" y="951157"/>
                  <a:pt x="1665885" y="948440"/>
                </a:cubicBezTo>
                <a:cubicBezTo>
                  <a:pt x="1665885" y="945722"/>
                  <a:pt x="1665885" y="943004"/>
                  <a:pt x="1663168" y="937569"/>
                </a:cubicBezTo>
                <a:cubicBezTo>
                  <a:pt x="1663168" y="934852"/>
                  <a:pt x="1663168" y="932134"/>
                  <a:pt x="1663168" y="932134"/>
                </a:cubicBezTo>
                <a:cubicBezTo>
                  <a:pt x="1663168" y="932134"/>
                  <a:pt x="1660450" y="932134"/>
                  <a:pt x="1660450" y="932134"/>
                </a:cubicBezTo>
                <a:close/>
                <a:moveTo>
                  <a:pt x="4741184" y="930435"/>
                </a:moveTo>
                <a:cubicBezTo>
                  <a:pt x="4735409" y="930096"/>
                  <a:pt x="4728615" y="932134"/>
                  <a:pt x="4723180" y="932134"/>
                </a:cubicBezTo>
                <a:cubicBezTo>
                  <a:pt x="4725897" y="943004"/>
                  <a:pt x="4736768" y="940287"/>
                  <a:pt x="4734050" y="951157"/>
                </a:cubicBezTo>
                <a:cubicBezTo>
                  <a:pt x="4742203" y="948440"/>
                  <a:pt x="4747638" y="945722"/>
                  <a:pt x="4753073" y="943004"/>
                </a:cubicBezTo>
                <a:cubicBezTo>
                  <a:pt x="4751714" y="933493"/>
                  <a:pt x="4746959" y="930775"/>
                  <a:pt x="4741184" y="930435"/>
                </a:cubicBezTo>
                <a:close/>
                <a:moveTo>
                  <a:pt x="3127951" y="929430"/>
                </a:moveTo>
                <a:cubicBezTo>
                  <a:pt x="3136104" y="932147"/>
                  <a:pt x="3144257" y="934865"/>
                  <a:pt x="3152410" y="934865"/>
                </a:cubicBezTo>
                <a:cubicBezTo>
                  <a:pt x="3152410" y="937582"/>
                  <a:pt x="3152410" y="940299"/>
                  <a:pt x="3152410" y="943018"/>
                </a:cubicBezTo>
                <a:cubicBezTo>
                  <a:pt x="3144257" y="940299"/>
                  <a:pt x="3136104" y="937582"/>
                  <a:pt x="3127951" y="937582"/>
                </a:cubicBezTo>
                <a:cubicBezTo>
                  <a:pt x="3127951" y="934865"/>
                  <a:pt x="3127951" y="932147"/>
                  <a:pt x="3127951" y="929430"/>
                </a:cubicBezTo>
                <a:close/>
                <a:moveTo>
                  <a:pt x="1888728" y="929428"/>
                </a:moveTo>
                <a:cubicBezTo>
                  <a:pt x="1891445" y="929428"/>
                  <a:pt x="1891445" y="929428"/>
                  <a:pt x="1894163" y="929428"/>
                </a:cubicBezTo>
                <a:cubicBezTo>
                  <a:pt x="1894163" y="932145"/>
                  <a:pt x="1894163" y="934863"/>
                  <a:pt x="1894163" y="937580"/>
                </a:cubicBezTo>
                <a:cubicBezTo>
                  <a:pt x="1891445" y="937580"/>
                  <a:pt x="1891445" y="937580"/>
                  <a:pt x="1888728" y="937580"/>
                </a:cubicBezTo>
                <a:cubicBezTo>
                  <a:pt x="1888728" y="934863"/>
                  <a:pt x="1888728" y="932145"/>
                  <a:pt x="1888728" y="929428"/>
                </a:cubicBezTo>
                <a:close/>
                <a:moveTo>
                  <a:pt x="5024833" y="929417"/>
                </a:moveTo>
                <a:cubicBezTo>
                  <a:pt x="5011245" y="934852"/>
                  <a:pt x="5003092" y="943004"/>
                  <a:pt x="5005810" y="953875"/>
                </a:cubicBezTo>
                <a:cubicBezTo>
                  <a:pt x="5022115" y="956592"/>
                  <a:pt x="5032986" y="943004"/>
                  <a:pt x="5024833" y="929417"/>
                </a:cubicBezTo>
                <a:close/>
                <a:moveTo>
                  <a:pt x="4701439" y="926699"/>
                </a:moveTo>
                <a:lnTo>
                  <a:pt x="4709592" y="953875"/>
                </a:lnTo>
                <a:lnTo>
                  <a:pt x="4704157" y="967463"/>
                </a:lnTo>
                <a:cubicBezTo>
                  <a:pt x="4706874" y="970180"/>
                  <a:pt x="4706874" y="972898"/>
                  <a:pt x="4709592" y="975616"/>
                </a:cubicBezTo>
                <a:lnTo>
                  <a:pt x="4709592" y="978333"/>
                </a:lnTo>
                <a:lnTo>
                  <a:pt x="4723180" y="978333"/>
                </a:lnTo>
                <a:lnTo>
                  <a:pt x="4723180" y="983768"/>
                </a:lnTo>
                <a:lnTo>
                  <a:pt x="4717745" y="986486"/>
                </a:lnTo>
                <a:cubicBezTo>
                  <a:pt x="4720462" y="986486"/>
                  <a:pt x="4725897" y="989204"/>
                  <a:pt x="4731333" y="989204"/>
                </a:cubicBezTo>
                <a:cubicBezTo>
                  <a:pt x="4717745" y="967463"/>
                  <a:pt x="4728615" y="929417"/>
                  <a:pt x="4701439" y="926699"/>
                </a:cubicBezTo>
                <a:close/>
                <a:moveTo>
                  <a:pt x="5092773" y="923981"/>
                </a:moveTo>
                <a:cubicBezTo>
                  <a:pt x="5079185" y="929417"/>
                  <a:pt x="5062879" y="915829"/>
                  <a:pt x="5054726" y="932134"/>
                </a:cubicBezTo>
                <a:cubicBezTo>
                  <a:pt x="5054726" y="943004"/>
                  <a:pt x="5065597" y="926699"/>
                  <a:pt x="5068314" y="934852"/>
                </a:cubicBezTo>
                <a:cubicBezTo>
                  <a:pt x="5071032" y="943004"/>
                  <a:pt x="5054726" y="945722"/>
                  <a:pt x="5057444" y="953875"/>
                </a:cubicBezTo>
                <a:cubicBezTo>
                  <a:pt x="5073750" y="943004"/>
                  <a:pt x="5090055" y="948440"/>
                  <a:pt x="5098208" y="934852"/>
                </a:cubicBezTo>
                <a:cubicBezTo>
                  <a:pt x="5095490" y="929417"/>
                  <a:pt x="5095490" y="926699"/>
                  <a:pt x="5092773" y="923981"/>
                </a:cubicBezTo>
                <a:close/>
                <a:moveTo>
                  <a:pt x="5454213" y="918546"/>
                </a:moveTo>
                <a:cubicBezTo>
                  <a:pt x="5456930" y="934852"/>
                  <a:pt x="5440625" y="959310"/>
                  <a:pt x="5467801" y="962028"/>
                </a:cubicBezTo>
                <a:cubicBezTo>
                  <a:pt x="5456930" y="964745"/>
                  <a:pt x="5456930" y="970180"/>
                  <a:pt x="5451495" y="975616"/>
                </a:cubicBezTo>
                <a:cubicBezTo>
                  <a:pt x="5452854" y="985128"/>
                  <a:pt x="5457610" y="989204"/>
                  <a:pt x="5463385" y="991242"/>
                </a:cubicBezTo>
                <a:lnTo>
                  <a:pt x="5467831" y="992081"/>
                </a:lnTo>
                <a:lnTo>
                  <a:pt x="5451496" y="997696"/>
                </a:lnTo>
                <a:lnTo>
                  <a:pt x="5444393" y="1003641"/>
                </a:lnTo>
                <a:lnTo>
                  <a:pt x="5446060" y="994639"/>
                </a:lnTo>
                <a:cubicBezTo>
                  <a:pt x="5437907" y="997356"/>
                  <a:pt x="5435190" y="1005509"/>
                  <a:pt x="5427037" y="1002792"/>
                </a:cubicBezTo>
                <a:cubicBezTo>
                  <a:pt x="5427037" y="991922"/>
                  <a:pt x="5440625" y="983768"/>
                  <a:pt x="5443342" y="972898"/>
                </a:cubicBezTo>
                <a:cubicBezTo>
                  <a:pt x="5440625" y="953875"/>
                  <a:pt x="5432472" y="932134"/>
                  <a:pt x="5454213" y="918546"/>
                </a:cubicBezTo>
                <a:close/>
                <a:moveTo>
                  <a:pt x="1666111" y="918546"/>
                </a:moveTo>
                <a:lnTo>
                  <a:pt x="1668603" y="918546"/>
                </a:lnTo>
                <a:lnTo>
                  <a:pt x="1666267" y="927889"/>
                </a:lnTo>
                <a:close/>
                <a:moveTo>
                  <a:pt x="1540876" y="918546"/>
                </a:moveTo>
                <a:cubicBezTo>
                  <a:pt x="1540876" y="918546"/>
                  <a:pt x="1540876" y="921264"/>
                  <a:pt x="1540876" y="921264"/>
                </a:cubicBezTo>
                <a:cubicBezTo>
                  <a:pt x="1540876" y="921264"/>
                  <a:pt x="1540876" y="921264"/>
                  <a:pt x="1538158" y="921264"/>
                </a:cubicBezTo>
                <a:cubicBezTo>
                  <a:pt x="1538158" y="923981"/>
                  <a:pt x="1538158" y="926699"/>
                  <a:pt x="1538158" y="929417"/>
                </a:cubicBezTo>
                <a:cubicBezTo>
                  <a:pt x="1538158" y="929417"/>
                  <a:pt x="1540876" y="929417"/>
                  <a:pt x="1540876" y="929417"/>
                </a:cubicBezTo>
                <a:cubicBezTo>
                  <a:pt x="1540876" y="932134"/>
                  <a:pt x="1540876" y="932134"/>
                  <a:pt x="1540876" y="934852"/>
                </a:cubicBezTo>
                <a:cubicBezTo>
                  <a:pt x="1540876" y="934852"/>
                  <a:pt x="1543593" y="934852"/>
                  <a:pt x="1543593" y="934852"/>
                </a:cubicBezTo>
                <a:cubicBezTo>
                  <a:pt x="1543593" y="929417"/>
                  <a:pt x="1543593" y="923981"/>
                  <a:pt x="1543593" y="918546"/>
                </a:cubicBezTo>
                <a:cubicBezTo>
                  <a:pt x="1543593" y="918546"/>
                  <a:pt x="1543593" y="918546"/>
                  <a:pt x="1540876" y="918546"/>
                </a:cubicBezTo>
                <a:close/>
                <a:moveTo>
                  <a:pt x="4822712" y="914470"/>
                </a:moveTo>
                <a:cubicBezTo>
                  <a:pt x="4802670" y="919226"/>
                  <a:pt x="4781608" y="933493"/>
                  <a:pt x="4785685" y="948440"/>
                </a:cubicBezTo>
                <a:cubicBezTo>
                  <a:pt x="4799273" y="964745"/>
                  <a:pt x="4829166" y="948440"/>
                  <a:pt x="4853625" y="937569"/>
                </a:cubicBezTo>
                <a:cubicBezTo>
                  <a:pt x="4861778" y="914470"/>
                  <a:pt x="4842754" y="909714"/>
                  <a:pt x="4822712" y="914470"/>
                </a:cubicBezTo>
                <a:close/>
                <a:moveTo>
                  <a:pt x="3127951" y="913124"/>
                </a:moveTo>
                <a:cubicBezTo>
                  <a:pt x="3136104" y="915841"/>
                  <a:pt x="3144257" y="918559"/>
                  <a:pt x="3152410" y="918559"/>
                </a:cubicBezTo>
                <a:cubicBezTo>
                  <a:pt x="3152410" y="921276"/>
                  <a:pt x="3152410" y="926712"/>
                  <a:pt x="3152410" y="929429"/>
                </a:cubicBezTo>
                <a:cubicBezTo>
                  <a:pt x="3144257" y="926712"/>
                  <a:pt x="3136104" y="923994"/>
                  <a:pt x="3127951" y="923994"/>
                </a:cubicBezTo>
                <a:cubicBezTo>
                  <a:pt x="3127951" y="921276"/>
                  <a:pt x="3127951" y="915841"/>
                  <a:pt x="3127951" y="913124"/>
                </a:cubicBezTo>
                <a:close/>
                <a:moveTo>
                  <a:pt x="5168865" y="913112"/>
                </a:moveTo>
                <a:cubicBezTo>
                  <a:pt x="5163430" y="910393"/>
                  <a:pt x="5152560" y="918546"/>
                  <a:pt x="5144407" y="921264"/>
                </a:cubicBezTo>
                <a:cubicBezTo>
                  <a:pt x="5152560" y="937569"/>
                  <a:pt x="5163430" y="937569"/>
                  <a:pt x="5174300" y="923981"/>
                </a:cubicBezTo>
                <a:cubicBezTo>
                  <a:pt x="5171583" y="918546"/>
                  <a:pt x="5171583" y="915829"/>
                  <a:pt x="5168865" y="913112"/>
                </a:cubicBezTo>
                <a:close/>
                <a:moveTo>
                  <a:pt x="1888728" y="910406"/>
                </a:moveTo>
                <a:cubicBezTo>
                  <a:pt x="1891445" y="910406"/>
                  <a:pt x="1891445" y="910406"/>
                  <a:pt x="1894163" y="910406"/>
                </a:cubicBezTo>
                <a:cubicBezTo>
                  <a:pt x="1894163" y="915841"/>
                  <a:pt x="1894163" y="921275"/>
                  <a:pt x="1894163" y="923993"/>
                </a:cubicBezTo>
                <a:cubicBezTo>
                  <a:pt x="1891445" y="923993"/>
                  <a:pt x="1891445" y="923993"/>
                  <a:pt x="1888728" y="923993"/>
                </a:cubicBezTo>
                <a:cubicBezTo>
                  <a:pt x="1888728" y="918559"/>
                  <a:pt x="1888728" y="915841"/>
                  <a:pt x="1888728" y="910406"/>
                </a:cubicBezTo>
                <a:close/>
                <a:moveTo>
                  <a:pt x="2418660" y="904973"/>
                </a:moveTo>
                <a:lnTo>
                  <a:pt x="2413225" y="907248"/>
                </a:lnTo>
                <a:lnTo>
                  <a:pt x="2413225" y="913112"/>
                </a:lnTo>
                <a:cubicBezTo>
                  <a:pt x="2377896" y="926699"/>
                  <a:pt x="2345285" y="943004"/>
                  <a:pt x="2309955" y="956592"/>
                </a:cubicBezTo>
                <a:cubicBezTo>
                  <a:pt x="2309955" y="956592"/>
                  <a:pt x="2309955" y="959310"/>
                  <a:pt x="2309955" y="959310"/>
                </a:cubicBezTo>
                <a:cubicBezTo>
                  <a:pt x="2345285" y="945722"/>
                  <a:pt x="2377896" y="929417"/>
                  <a:pt x="2413225" y="915829"/>
                </a:cubicBezTo>
                <a:cubicBezTo>
                  <a:pt x="2413225" y="921264"/>
                  <a:pt x="2413225" y="929417"/>
                  <a:pt x="2413225" y="934852"/>
                </a:cubicBezTo>
                <a:cubicBezTo>
                  <a:pt x="2413225" y="943004"/>
                  <a:pt x="2413225" y="951157"/>
                  <a:pt x="2413225" y="959310"/>
                </a:cubicBezTo>
                <a:cubicBezTo>
                  <a:pt x="2413225" y="967463"/>
                  <a:pt x="2413225" y="975616"/>
                  <a:pt x="2413225" y="983768"/>
                </a:cubicBezTo>
                <a:cubicBezTo>
                  <a:pt x="2413225" y="991922"/>
                  <a:pt x="2413225" y="1000074"/>
                  <a:pt x="2413225" y="1008228"/>
                </a:cubicBezTo>
                <a:cubicBezTo>
                  <a:pt x="2413225" y="1016380"/>
                  <a:pt x="2413225" y="1024532"/>
                  <a:pt x="2413225" y="1032685"/>
                </a:cubicBezTo>
                <a:cubicBezTo>
                  <a:pt x="2413225" y="1108779"/>
                  <a:pt x="2413225" y="1184871"/>
                  <a:pt x="2413225" y="1260963"/>
                </a:cubicBezTo>
                <a:cubicBezTo>
                  <a:pt x="2415942" y="1260963"/>
                  <a:pt x="2415942" y="1260963"/>
                  <a:pt x="2418660" y="1260963"/>
                </a:cubicBezTo>
                <a:close/>
                <a:moveTo>
                  <a:pt x="2217557" y="902254"/>
                </a:moveTo>
                <a:cubicBezTo>
                  <a:pt x="2217557" y="902254"/>
                  <a:pt x="2220274" y="902254"/>
                  <a:pt x="2220274" y="902254"/>
                </a:cubicBezTo>
                <a:cubicBezTo>
                  <a:pt x="2220274" y="910406"/>
                  <a:pt x="2220274" y="918559"/>
                  <a:pt x="2220274" y="923994"/>
                </a:cubicBezTo>
                <a:cubicBezTo>
                  <a:pt x="2220274" y="923994"/>
                  <a:pt x="2220274" y="923994"/>
                  <a:pt x="2217557" y="923994"/>
                </a:cubicBezTo>
                <a:cubicBezTo>
                  <a:pt x="2217557" y="915842"/>
                  <a:pt x="2217557" y="910406"/>
                  <a:pt x="2217557" y="902254"/>
                </a:cubicBezTo>
                <a:close/>
                <a:moveTo>
                  <a:pt x="4723180" y="899524"/>
                </a:moveTo>
                <a:cubicBezTo>
                  <a:pt x="4720462" y="921264"/>
                  <a:pt x="4742203" y="932134"/>
                  <a:pt x="4763944" y="926699"/>
                </a:cubicBezTo>
                <a:cubicBezTo>
                  <a:pt x="4769379" y="902241"/>
                  <a:pt x="4742203" y="891370"/>
                  <a:pt x="4723180" y="899524"/>
                </a:cubicBezTo>
                <a:close/>
                <a:moveTo>
                  <a:pt x="1538158" y="899524"/>
                </a:moveTo>
                <a:cubicBezTo>
                  <a:pt x="1538158" y="904958"/>
                  <a:pt x="1538158" y="910393"/>
                  <a:pt x="1538158" y="915829"/>
                </a:cubicBezTo>
                <a:cubicBezTo>
                  <a:pt x="1540876" y="915829"/>
                  <a:pt x="1540876" y="915829"/>
                  <a:pt x="1543593" y="915829"/>
                </a:cubicBezTo>
                <a:cubicBezTo>
                  <a:pt x="1543593" y="910393"/>
                  <a:pt x="1543593" y="904958"/>
                  <a:pt x="1543593" y="899524"/>
                </a:cubicBezTo>
                <a:cubicBezTo>
                  <a:pt x="1540876" y="899524"/>
                  <a:pt x="1540876" y="899524"/>
                  <a:pt x="1538158" y="899524"/>
                </a:cubicBezTo>
                <a:close/>
                <a:moveTo>
                  <a:pt x="4882159" y="895447"/>
                </a:moveTo>
                <a:cubicBezTo>
                  <a:pt x="4877404" y="895447"/>
                  <a:pt x="4871289" y="898165"/>
                  <a:pt x="4864495" y="902241"/>
                </a:cubicBezTo>
                <a:cubicBezTo>
                  <a:pt x="4867213" y="907676"/>
                  <a:pt x="4867213" y="913112"/>
                  <a:pt x="4869930" y="915829"/>
                </a:cubicBezTo>
                <a:cubicBezTo>
                  <a:pt x="4880801" y="918546"/>
                  <a:pt x="4878083" y="907676"/>
                  <a:pt x="4891671" y="904958"/>
                </a:cubicBezTo>
                <a:cubicBezTo>
                  <a:pt x="4890312" y="898164"/>
                  <a:pt x="4886915" y="895447"/>
                  <a:pt x="4882159" y="895447"/>
                </a:cubicBezTo>
                <a:close/>
                <a:moveTo>
                  <a:pt x="3127951" y="894101"/>
                </a:moveTo>
                <a:cubicBezTo>
                  <a:pt x="3136104" y="896819"/>
                  <a:pt x="3144257" y="899536"/>
                  <a:pt x="3152410" y="899536"/>
                </a:cubicBezTo>
                <a:cubicBezTo>
                  <a:pt x="3152410" y="902254"/>
                  <a:pt x="3152410" y="907689"/>
                  <a:pt x="3152410" y="910406"/>
                </a:cubicBezTo>
                <a:cubicBezTo>
                  <a:pt x="3144257" y="907689"/>
                  <a:pt x="3136104" y="907689"/>
                  <a:pt x="3127951" y="904972"/>
                </a:cubicBezTo>
                <a:cubicBezTo>
                  <a:pt x="3127951" y="902254"/>
                  <a:pt x="3127951" y="899536"/>
                  <a:pt x="3127951" y="894101"/>
                </a:cubicBezTo>
                <a:close/>
                <a:moveTo>
                  <a:pt x="1663167" y="885946"/>
                </a:moveTo>
                <a:cubicBezTo>
                  <a:pt x="1663167" y="888663"/>
                  <a:pt x="1663167" y="888663"/>
                  <a:pt x="1665885" y="891381"/>
                </a:cubicBezTo>
                <a:cubicBezTo>
                  <a:pt x="1665885" y="888663"/>
                  <a:pt x="1665885" y="885946"/>
                  <a:pt x="1665885" y="885946"/>
                </a:cubicBezTo>
                <a:cubicBezTo>
                  <a:pt x="1665885" y="885946"/>
                  <a:pt x="1663167" y="885946"/>
                  <a:pt x="1663167" y="885946"/>
                </a:cubicBezTo>
                <a:close/>
                <a:moveTo>
                  <a:pt x="1896881" y="885945"/>
                </a:moveTo>
                <a:cubicBezTo>
                  <a:pt x="1899598" y="885945"/>
                  <a:pt x="1899598" y="885945"/>
                  <a:pt x="1902316" y="885945"/>
                </a:cubicBezTo>
                <a:cubicBezTo>
                  <a:pt x="1902316" y="888662"/>
                  <a:pt x="1902316" y="891380"/>
                  <a:pt x="1902316" y="894097"/>
                </a:cubicBezTo>
                <a:cubicBezTo>
                  <a:pt x="1899598" y="894097"/>
                  <a:pt x="1896881" y="894097"/>
                  <a:pt x="1896881" y="894097"/>
                </a:cubicBezTo>
                <a:cubicBezTo>
                  <a:pt x="1896881" y="891380"/>
                  <a:pt x="1896881" y="888662"/>
                  <a:pt x="1896881" y="885945"/>
                </a:cubicBezTo>
                <a:close/>
                <a:moveTo>
                  <a:pt x="4948740" y="883217"/>
                </a:moveTo>
                <a:lnTo>
                  <a:pt x="4949004" y="883441"/>
                </a:lnTo>
                <a:lnTo>
                  <a:pt x="4948610" y="883337"/>
                </a:lnTo>
                <a:close/>
                <a:moveTo>
                  <a:pt x="4796555" y="883217"/>
                </a:moveTo>
                <a:cubicBezTo>
                  <a:pt x="4799273" y="891370"/>
                  <a:pt x="4804708" y="896805"/>
                  <a:pt x="4793837" y="902241"/>
                </a:cubicBezTo>
                <a:cubicBezTo>
                  <a:pt x="4791120" y="894088"/>
                  <a:pt x="4785685" y="891370"/>
                  <a:pt x="4777532" y="894088"/>
                </a:cubicBezTo>
                <a:cubicBezTo>
                  <a:pt x="4782967" y="902241"/>
                  <a:pt x="4788402" y="913112"/>
                  <a:pt x="4799273" y="913112"/>
                </a:cubicBezTo>
                <a:cubicBezTo>
                  <a:pt x="4796555" y="904958"/>
                  <a:pt x="4807425" y="902241"/>
                  <a:pt x="4815578" y="896805"/>
                </a:cubicBezTo>
                <a:cubicBezTo>
                  <a:pt x="4812861" y="885935"/>
                  <a:pt x="4807425" y="877782"/>
                  <a:pt x="4796555" y="883217"/>
                </a:cubicBezTo>
                <a:close/>
                <a:moveTo>
                  <a:pt x="3127951" y="877795"/>
                </a:moveTo>
                <a:cubicBezTo>
                  <a:pt x="3136104" y="880512"/>
                  <a:pt x="3144257" y="880512"/>
                  <a:pt x="3152410" y="883230"/>
                </a:cubicBezTo>
                <a:cubicBezTo>
                  <a:pt x="3152410" y="885948"/>
                  <a:pt x="3152410" y="891384"/>
                  <a:pt x="3152410" y="894101"/>
                </a:cubicBezTo>
                <a:cubicBezTo>
                  <a:pt x="3144257" y="891384"/>
                  <a:pt x="3136104" y="891384"/>
                  <a:pt x="3127951" y="888666"/>
                </a:cubicBezTo>
                <a:cubicBezTo>
                  <a:pt x="3127951" y="885948"/>
                  <a:pt x="3127951" y="883230"/>
                  <a:pt x="3127951" y="877795"/>
                </a:cubicBezTo>
                <a:close/>
                <a:moveTo>
                  <a:pt x="2220274" y="875077"/>
                </a:moveTo>
                <a:cubicBezTo>
                  <a:pt x="2220274" y="880513"/>
                  <a:pt x="2220274" y="888667"/>
                  <a:pt x="2220274" y="896819"/>
                </a:cubicBezTo>
                <a:cubicBezTo>
                  <a:pt x="2220274" y="896819"/>
                  <a:pt x="2220274" y="896819"/>
                  <a:pt x="2217557" y="896819"/>
                </a:cubicBezTo>
                <a:cubicBezTo>
                  <a:pt x="2217557" y="888667"/>
                  <a:pt x="2217557" y="883230"/>
                  <a:pt x="2220274" y="875077"/>
                </a:cubicBezTo>
                <a:close/>
                <a:moveTo>
                  <a:pt x="5625421" y="869630"/>
                </a:moveTo>
                <a:cubicBezTo>
                  <a:pt x="5626780" y="879142"/>
                  <a:pt x="5619307" y="885935"/>
                  <a:pt x="5611154" y="892730"/>
                </a:cubicBezTo>
                <a:lnTo>
                  <a:pt x="5611001" y="892866"/>
                </a:lnTo>
                <a:lnTo>
                  <a:pt x="5610814" y="891370"/>
                </a:lnTo>
                <a:cubicBezTo>
                  <a:pt x="5610474" y="889332"/>
                  <a:pt x="5609115" y="888653"/>
                  <a:pt x="5603680" y="891370"/>
                </a:cubicBezTo>
                <a:cubicBezTo>
                  <a:pt x="5600963" y="891370"/>
                  <a:pt x="5600963" y="894088"/>
                  <a:pt x="5598245" y="894088"/>
                </a:cubicBezTo>
                <a:cubicBezTo>
                  <a:pt x="5596886" y="896806"/>
                  <a:pt x="5597056" y="898674"/>
                  <a:pt x="5598118" y="900075"/>
                </a:cubicBezTo>
                <a:lnTo>
                  <a:pt x="5601014" y="901841"/>
                </a:lnTo>
                <a:lnTo>
                  <a:pt x="5599434" y="903260"/>
                </a:lnTo>
                <a:cubicBezTo>
                  <a:pt x="5596037" y="906997"/>
                  <a:pt x="5593489" y="911074"/>
                  <a:pt x="5592810" y="915829"/>
                </a:cubicBezTo>
                <a:cubicBezTo>
                  <a:pt x="5576504" y="899524"/>
                  <a:pt x="5609115" y="883217"/>
                  <a:pt x="5625421" y="869630"/>
                </a:cubicBezTo>
                <a:close/>
                <a:moveTo>
                  <a:pt x="4965046" y="869630"/>
                </a:moveTo>
                <a:cubicBezTo>
                  <a:pt x="4956893" y="872347"/>
                  <a:pt x="4946023" y="877782"/>
                  <a:pt x="4937870" y="880500"/>
                </a:cubicBezTo>
                <a:lnTo>
                  <a:pt x="4948610" y="883337"/>
                </a:lnTo>
                <a:lnTo>
                  <a:pt x="4935492" y="895446"/>
                </a:lnTo>
                <a:cubicBezTo>
                  <a:pt x="4934473" y="900882"/>
                  <a:pt x="4936511" y="906317"/>
                  <a:pt x="4940588" y="907676"/>
                </a:cubicBezTo>
                <a:cubicBezTo>
                  <a:pt x="4940588" y="902241"/>
                  <a:pt x="4946023" y="899524"/>
                  <a:pt x="4951458" y="896805"/>
                </a:cubicBezTo>
                <a:cubicBezTo>
                  <a:pt x="4951458" y="907676"/>
                  <a:pt x="4959611" y="904958"/>
                  <a:pt x="4962328" y="910393"/>
                </a:cubicBezTo>
                <a:cubicBezTo>
                  <a:pt x="4956893" y="913112"/>
                  <a:pt x="4951458" y="915829"/>
                  <a:pt x="4951458" y="918546"/>
                </a:cubicBezTo>
                <a:cubicBezTo>
                  <a:pt x="4954176" y="918546"/>
                  <a:pt x="4962328" y="915829"/>
                  <a:pt x="4965046" y="921264"/>
                </a:cubicBezTo>
                <a:cubicBezTo>
                  <a:pt x="4948740" y="921264"/>
                  <a:pt x="4948740" y="934852"/>
                  <a:pt x="4940588" y="943004"/>
                </a:cubicBezTo>
                <a:cubicBezTo>
                  <a:pt x="4929717" y="937569"/>
                  <a:pt x="4940588" y="926699"/>
                  <a:pt x="4937870" y="915829"/>
                </a:cubicBezTo>
                <a:cubicBezTo>
                  <a:pt x="4927000" y="923981"/>
                  <a:pt x="4907976" y="915829"/>
                  <a:pt x="4916129" y="926699"/>
                </a:cubicBezTo>
                <a:cubicBezTo>
                  <a:pt x="4935152" y="923981"/>
                  <a:pt x="4921564" y="943004"/>
                  <a:pt x="4932435" y="956592"/>
                </a:cubicBezTo>
                <a:cubicBezTo>
                  <a:pt x="4973199" y="953875"/>
                  <a:pt x="4984069" y="915829"/>
                  <a:pt x="4994939" y="891370"/>
                </a:cubicBezTo>
                <a:cubicBezTo>
                  <a:pt x="4982710" y="899524"/>
                  <a:pt x="4973878" y="900882"/>
                  <a:pt x="4966744" y="898504"/>
                </a:cubicBezTo>
                <a:lnTo>
                  <a:pt x="4949004" y="883441"/>
                </a:lnTo>
                <a:lnTo>
                  <a:pt x="4955874" y="885256"/>
                </a:lnTo>
                <a:cubicBezTo>
                  <a:pt x="4963008" y="885256"/>
                  <a:pt x="4970481" y="884576"/>
                  <a:pt x="4975916" y="885935"/>
                </a:cubicBezTo>
                <a:cubicBezTo>
                  <a:pt x="4973199" y="877782"/>
                  <a:pt x="4965046" y="877782"/>
                  <a:pt x="4965046" y="869630"/>
                </a:cubicBezTo>
                <a:close/>
                <a:moveTo>
                  <a:pt x="3127951" y="864206"/>
                </a:moveTo>
                <a:cubicBezTo>
                  <a:pt x="3136104" y="866923"/>
                  <a:pt x="3144257" y="866923"/>
                  <a:pt x="3152410" y="869641"/>
                </a:cubicBezTo>
                <a:cubicBezTo>
                  <a:pt x="3152410" y="872359"/>
                  <a:pt x="3152410" y="875077"/>
                  <a:pt x="3152410" y="877795"/>
                </a:cubicBezTo>
                <a:cubicBezTo>
                  <a:pt x="3144257" y="875077"/>
                  <a:pt x="3136104" y="875077"/>
                  <a:pt x="3127951" y="872359"/>
                </a:cubicBezTo>
                <a:cubicBezTo>
                  <a:pt x="3127951" y="869641"/>
                  <a:pt x="3127951" y="866923"/>
                  <a:pt x="3127951" y="864206"/>
                </a:cubicBezTo>
                <a:close/>
                <a:moveTo>
                  <a:pt x="1888728" y="864204"/>
                </a:moveTo>
                <a:cubicBezTo>
                  <a:pt x="1891445" y="864204"/>
                  <a:pt x="1891445" y="864204"/>
                  <a:pt x="1894163" y="864204"/>
                </a:cubicBezTo>
                <a:cubicBezTo>
                  <a:pt x="1894163" y="866921"/>
                  <a:pt x="1894163" y="869640"/>
                  <a:pt x="1894163" y="872357"/>
                </a:cubicBezTo>
                <a:cubicBezTo>
                  <a:pt x="1891445" y="872357"/>
                  <a:pt x="1891445" y="872357"/>
                  <a:pt x="1888728" y="872357"/>
                </a:cubicBezTo>
                <a:cubicBezTo>
                  <a:pt x="1888728" y="869640"/>
                  <a:pt x="1888728" y="866921"/>
                  <a:pt x="1888728" y="864204"/>
                </a:cubicBezTo>
                <a:close/>
                <a:moveTo>
                  <a:pt x="1896881" y="861485"/>
                </a:moveTo>
                <a:cubicBezTo>
                  <a:pt x="1899598" y="861485"/>
                  <a:pt x="1899598" y="861485"/>
                  <a:pt x="1902316" y="861485"/>
                </a:cubicBezTo>
                <a:cubicBezTo>
                  <a:pt x="1902316" y="864203"/>
                  <a:pt x="1902316" y="866921"/>
                  <a:pt x="1902316" y="869639"/>
                </a:cubicBezTo>
                <a:cubicBezTo>
                  <a:pt x="1902316" y="872355"/>
                  <a:pt x="1902316" y="877792"/>
                  <a:pt x="1902316" y="883226"/>
                </a:cubicBezTo>
                <a:cubicBezTo>
                  <a:pt x="1899598" y="883226"/>
                  <a:pt x="1896881" y="883226"/>
                  <a:pt x="1896881" y="883226"/>
                </a:cubicBezTo>
                <a:cubicBezTo>
                  <a:pt x="1896881" y="877792"/>
                  <a:pt x="1896881" y="875074"/>
                  <a:pt x="1896881" y="869639"/>
                </a:cubicBezTo>
                <a:cubicBezTo>
                  <a:pt x="1896881" y="866921"/>
                  <a:pt x="1896881" y="864203"/>
                  <a:pt x="1896881" y="861485"/>
                </a:cubicBezTo>
                <a:close/>
                <a:moveTo>
                  <a:pt x="1614251" y="858768"/>
                </a:moveTo>
                <a:cubicBezTo>
                  <a:pt x="1630556" y="861485"/>
                  <a:pt x="1646862" y="866921"/>
                  <a:pt x="1663167" y="872357"/>
                </a:cubicBezTo>
                <a:cubicBezTo>
                  <a:pt x="1663167" y="877792"/>
                  <a:pt x="1663167" y="880509"/>
                  <a:pt x="1663167" y="883228"/>
                </a:cubicBezTo>
                <a:cubicBezTo>
                  <a:pt x="1665885" y="880509"/>
                  <a:pt x="1665885" y="877792"/>
                  <a:pt x="1665885" y="872357"/>
                </a:cubicBezTo>
                <a:cubicBezTo>
                  <a:pt x="1665885" y="875074"/>
                  <a:pt x="1668603" y="875074"/>
                  <a:pt x="1671320" y="875074"/>
                </a:cubicBezTo>
                <a:cubicBezTo>
                  <a:pt x="1671320" y="883228"/>
                  <a:pt x="1671320" y="888663"/>
                  <a:pt x="1671320" y="896816"/>
                </a:cubicBezTo>
                <a:cubicBezTo>
                  <a:pt x="1652297" y="891381"/>
                  <a:pt x="1633274" y="885946"/>
                  <a:pt x="1614251" y="880509"/>
                </a:cubicBezTo>
                <a:cubicBezTo>
                  <a:pt x="1614251" y="872357"/>
                  <a:pt x="1614251" y="866921"/>
                  <a:pt x="1614251" y="858768"/>
                </a:cubicBezTo>
                <a:close/>
                <a:moveTo>
                  <a:pt x="1663167" y="853333"/>
                </a:moveTo>
                <a:cubicBezTo>
                  <a:pt x="1663167" y="856051"/>
                  <a:pt x="1663167" y="861487"/>
                  <a:pt x="1665885" y="864204"/>
                </a:cubicBezTo>
                <a:cubicBezTo>
                  <a:pt x="1665885" y="858769"/>
                  <a:pt x="1665885" y="856051"/>
                  <a:pt x="1665885" y="853333"/>
                </a:cubicBezTo>
                <a:cubicBezTo>
                  <a:pt x="1665885" y="853333"/>
                  <a:pt x="1663167" y="853333"/>
                  <a:pt x="1663167" y="853333"/>
                </a:cubicBezTo>
                <a:close/>
                <a:moveTo>
                  <a:pt x="4812861" y="853324"/>
                </a:moveTo>
                <a:cubicBezTo>
                  <a:pt x="4804708" y="866912"/>
                  <a:pt x="4772097" y="869630"/>
                  <a:pt x="4766661" y="883217"/>
                </a:cubicBezTo>
                <a:cubicBezTo>
                  <a:pt x="4774814" y="880500"/>
                  <a:pt x="4774814" y="891370"/>
                  <a:pt x="4782967" y="888653"/>
                </a:cubicBezTo>
                <a:cubicBezTo>
                  <a:pt x="4785685" y="861477"/>
                  <a:pt x="4812861" y="883217"/>
                  <a:pt x="4826449" y="880500"/>
                </a:cubicBezTo>
                <a:cubicBezTo>
                  <a:pt x="4821013" y="872347"/>
                  <a:pt x="4812861" y="875065"/>
                  <a:pt x="4810143" y="866912"/>
                </a:cubicBezTo>
                <a:cubicBezTo>
                  <a:pt x="4812861" y="858759"/>
                  <a:pt x="4815578" y="864194"/>
                  <a:pt x="4821013" y="864194"/>
                </a:cubicBezTo>
                <a:cubicBezTo>
                  <a:pt x="4818296" y="858759"/>
                  <a:pt x="4815578" y="856042"/>
                  <a:pt x="4812861" y="853324"/>
                </a:cubicBezTo>
                <a:close/>
                <a:moveTo>
                  <a:pt x="2220274" y="845182"/>
                </a:moveTo>
                <a:cubicBezTo>
                  <a:pt x="2220274" y="853336"/>
                  <a:pt x="2220274" y="861487"/>
                  <a:pt x="2220274" y="866923"/>
                </a:cubicBezTo>
                <a:cubicBezTo>
                  <a:pt x="2220274" y="866923"/>
                  <a:pt x="2217557" y="866923"/>
                  <a:pt x="2217557" y="866923"/>
                </a:cubicBezTo>
                <a:cubicBezTo>
                  <a:pt x="2217557" y="858771"/>
                  <a:pt x="2217557" y="853336"/>
                  <a:pt x="2220274" y="845182"/>
                </a:cubicBezTo>
                <a:close/>
                <a:moveTo>
                  <a:pt x="3127951" y="845181"/>
                </a:moveTo>
                <a:cubicBezTo>
                  <a:pt x="3136104" y="847898"/>
                  <a:pt x="3144257" y="847898"/>
                  <a:pt x="3152410" y="850616"/>
                </a:cubicBezTo>
                <a:cubicBezTo>
                  <a:pt x="3152410" y="853333"/>
                  <a:pt x="3152410" y="856051"/>
                  <a:pt x="3152410" y="861487"/>
                </a:cubicBezTo>
                <a:cubicBezTo>
                  <a:pt x="3144257" y="858769"/>
                  <a:pt x="3136104" y="858769"/>
                  <a:pt x="3127951" y="856051"/>
                </a:cubicBezTo>
                <a:cubicBezTo>
                  <a:pt x="3127951" y="850616"/>
                  <a:pt x="3127951" y="847898"/>
                  <a:pt x="3127951" y="845181"/>
                </a:cubicBezTo>
                <a:close/>
                <a:moveTo>
                  <a:pt x="1896881" y="845179"/>
                </a:moveTo>
                <a:cubicBezTo>
                  <a:pt x="1899598" y="845179"/>
                  <a:pt x="1899598" y="845179"/>
                  <a:pt x="1902316" y="845179"/>
                </a:cubicBezTo>
                <a:cubicBezTo>
                  <a:pt x="1902316" y="847896"/>
                  <a:pt x="1902316" y="853332"/>
                  <a:pt x="1902316" y="858768"/>
                </a:cubicBezTo>
                <a:cubicBezTo>
                  <a:pt x="1899598" y="858768"/>
                  <a:pt x="1896881" y="858768"/>
                  <a:pt x="1896881" y="858768"/>
                </a:cubicBezTo>
                <a:cubicBezTo>
                  <a:pt x="1896881" y="853332"/>
                  <a:pt x="1896881" y="850615"/>
                  <a:pt x="1896881" y="845179"/>
                </a:cubicBezTo>
                <a:close/>
                <a:moveTo>
                  <a:pt x="1888728" y="839744"/>
                </a:moveTo>
                <a:cubicBezTo>
                  <a:pt x="1891445" y="839744"/>
                  <a:pt x="1891445" y="839744"/>
                  <a:pt x="1894163" y="839744"/>
                </a:cubicBezTo>
                <a:cubicBezTo>
                  <a:pt x="1894163" y="842463"/>
                  <a:pt x="1894163" y="845179"/>
                  <a:pt x="1894163" y="847897"/>
                </a:cubicBezTo>
                <a:cubicBezTo>
                  <a:pt x="1894163" y="853333"/>
                  <a:pt x="1894163" y="856049"/>
                  <a:pt x="1894163" y="861485"/>
                </a:cubicBezTo>
                <a:cubicBezTo>
                  <a:pt x="1891445" y="861485"/>
                  <a:pt x="1891445" y="861485"/>
                  <a:pt x="1888728" y="861485"/>
                </a:cubicBezTo>
                <a:cubicBezTo>
                  <a:pt x="1888728" y="856049"/>
                  <a:pt x="1888728" y="853333"/>
                  <a:pt x="1888728" y="847897"/>
                </a:cubicBezTo>
                <a:cubicBezTo>
                  <a:pt x="1888728" y="845179"/>
                  <a:pt x="1888728" y="842463"/>
                  <a:pt x="1888728" y="839744"/>
                </a:cubicBezTo>
                <a:close/>
                <a:moveTo>
                  <a:pt x="3127951" y="828878"/>
                </a:moveTo>
                <a:cubicBezTo>
                  <a:pt x="3136104" y="831594"/>
                  <a:pt x="3144257" y="831594"/>
                  <a:pt x="3152410" y="834312"/>
                </a:cubicBezTo>
                <a:cubicBezTo>
                  <a:pt x="3152410" y="837029"/>
                  <a:pt x="3152410" y="842466"/>
                  <a:pt x="3152410" y="845182"/>
                </a:cubicBezTo>
                <a:cubicBezTo>
                  <a:pt x="3144257" y="842466"/>
                  <a:pt x="3136104" y="842466"/>
                  <a:pt x="3127951" y="839747"/>
                </a:cubicBezTo>
                <a:cubicBezTo>
                  <a:pt x="3127951" y="834312"/>
                  <a:pt x="3127951" y="831594"/>
                  <a:pt x="3127951" y="828878"/>
                </a:cubicBezTo>
                <a:close/>
                <a:moveTo>
                  <a:pt x="1614251" y="828874"/>
                </a:moveTo>
                <a:cubicBezTo>
                  <a:pt x="1633274" y="834310"/>
                  <a:pt x="1652297" y="839745"/>
                  <a:pt x="1671320" y="845180"/>
                </a:cubicBezTo>
                <a:cubicBezTo>
                  <a:pt x="1671320" y="853333"/>
                  <a:pt x="1671320" y="861487"/>
                  <a:pt x="1671320" y="866922"/>
                </a:cubicBezTo>
                <a:cubicBezTo>
                  <a:pt x="1652297" y="861487"/>
                  <a:pt x="1633274" y="856051"/>
                  <a:pt x="1614251" y="850615"/>
                </a:cubicBezTo>
                <a:cubicBezTo>
                  <a:pt x="1614251" y="842463"/>
                  <a:pt x="1614251" y="837027"/>
                  <a:pt x="1614251" y="828874"/>
                </a:cubicBezTo>
                <a:close/>
                <a:moveTo>
                  <a:pt x="1888728" y="823441"/>
                </a:moveTo>
                <a:cubicBezTo>
                  <a:pt x="1891445" y="823441"/>
                  <a:pt x="1891445" y="823441"/>
                  <a:pt x="1894163" y="823441"/>
                </a:cubicBezTo>
                <a:cubicBezTo>
                  <a:pt x="1894163" y="828874"/>
                  <a:pt x="1894163" y="831594"/>
                  <a:pt x="1894163" y="837028"/>
                </a:cubicBezTo>
                <a:cubicBezTo>
                  <a:pt x="1891445" y="837028"/>
                  <a:pt x="1891445" y="837028"/>
                  <a:pt x="1888728" y="837028"/>
                </a:cubicBezTo>
                <a:cubicBezTo>
                  <a:pt x="1888728" y="831594"/>
                  <a:pt x="1888728" y="828874"/>
                  <a:pt x="1888728" y="823441"/>
                </a:cubicBezTo>
                <a:close/>
                <a:moveTo>
                  <a:pt x="1896881" y="823439"/>
                </a:moveTo>
                <a:cubicBezTo>
                  <a:pt x="1899598" y="823439"/>
                  <a:pt x="1899598" y="823439"/>
                  <a:pt x="1902316" y="823439"/>
                </a:cubicBezTo>
                <a:cubicBezTo>
                  <a:pt x="1902316" y="826156"/>
                  <a:pt x="1902316" y="828874"/>
                  <a:pt x="1902316" y="831592"/>
                </a:cubicBezTo>
                <a:cubicBezTo>
                  <a:pt x="1899598" y="831592"/>
                  <a:pt x="1896881" y="831592"/>
                  <a:pt x="1896881" y="831592"/>
                </a:cubicBezTo>
                <a:cubicBezTo>
                  <a:pt x="1896881" y="828874"/>
                  <a:pt x="1896881" y="826156"/>
                  <a:pt x="1896881" y="823439"/>
                </a:cubicBezTo>
                <a:close/>
                <a:moveTo>
                  <a:pt x="4679697" y="817995"/>
                </a:moveTo>
                <a:cubicBezTo>
                  <a:pt x="4679697" y="828866"/>
                  <a:pt x="4671545" y="837018"/>
                  <a:pt x="4657957" y="847889"/>
                </a:cubicBezTo>
                <a:cubicBezTo>
                  <a:pt x="4657957" y="847889"/>
                  <a:pt x="4655239" y="850606"/>
                  <a:pt x="4655239" y="853324"/>
                </a:cubicBezTo>
                <a:cubicBezTo>
                  <a:pt x="4655239" y="853324"/>
                  <a:pt x="4657957" y="853324"/>
                  <a:pt x="4657957" y="853324"/>
                </a:cubicBezTo>
                <a:cubicBezTo>
                  <a:pt x="4666109" y="850606"/>
                  <a:pt x="4676981" y="842454"/>
                  <a:pt x="4687851" y="837018"/>
                </a:cubicBezTo>
                <a:cubicBezTo>
                  <a:pt x="4685133" y="828866"/>
                  <a:pt x="4687851" y="820713"/>
                  <a:pt x="4679697" y="817995"/>
                </a:cubicBezTo>
                <a:close/>
                <a:moveTo>
                  <a:pt x="4653880" y="816295"/>
                </a:moveTo>
                <a:cubicBezTo>
                  <a:pt x="4651842" y="817316"/>
                  <a:pt x="4649804" y="819354"/>
                  <a:pt x="4647087" y="820713"/>
                </a:cubicBezTo>
                <a:lnTo>
                  <a:pt x="4660675" y="817995"/>
                </a:lnTo>
                <a:cubicBezTo>
                  <a:pt x="4657957" y="815276"/>
                  <a:pt x="4655919" y="815276"/>
                  <a:pt x="4653880" y="816295"/>
                </a:cubicBezTo>
                <a:close/>
                <a:moveTo>
                  <a:pt x="2220274" y="812570"/>
                </a:moveTo>
                <a:cubicBezTo>
                  <a:pt x="2220274" y="820723"/>
                  <a:pt x="2220274" y="828875"/>
                  <a:pt x="2220274" y="837029"/>
                </a:cubicBezTo>
                <a:cubicBezTo>
                  <a:pt x="2220274" y="837029"/>
                  <a:pt x="2217557" y="837029"/>
                  <a:pt x="2217557" y="837029"/>
                </a:cubicBezTo>
                <a:cubicBezTo>
                  <a:pt x="2217557" y="828875"/>
                  <a:pt x="2217557" y="820723"/>
                  <a:pt x="2220274" y="812570"/>
                </a:cubicBezTo>
                <a:close/>
                <a:moveTo>
                  <a:pt x="4638933" y="812560"/>
                </a:moveTo>
                <a:lnTo>
                  <a:pt x="4638933" y="820713"/>
                </a:lnTo>
                <a:cubicBezTo>
                  <a:pt x="4638933" y="817995"/>
                  <a:pt x="4641651" y="815277"/>
                  <a:pt x="4644369" y="812560"/>
                </a:cubicBezTo>
                <a:close/>
                <a:moveTo>
                  <a:pt x="3127951" y="809853"/>
                </a:moveTo>
                <a:cubicBezTo>
                  <a:pt x="3136104" y="812570"/>
                  <a:pt x="3144257" y="812570"/>
                  <a:pt x="3152410" y="815289"/>
                </a:cubicBezTo>
                <a:cubicBezTo>
                  <a:pt x="3152410" y="818008"/>
                  <a:pt x="3152410" y="823442"/>
                  <a:pt x="3152410" y="826159"/>
                </a:cubicBezTo>
                <a:cubicBezTo>
                  <a:pt x="3144257" y="823442"/>
                  <a:pt x="3136104" y="823442"/>
                  <a:pt x="3127951" y="820725"/>
                </a:cubicBezTo>
                <a:cubicBezTo>
                  <a:pt x="3127951" y="818008"/>
                  <a:pt x="3127951" y="815289"/>
                  <a:pt x="3127951" y="809853"/>
                </a:cubicBezTo>
                <a:close/>
                <a:moveTo>
                  <a:pt x="4804708" y="809841"/>
                </a:moveTo>
                <a:cubicBezTo>
                  <a:pt x="4785685" y="820713"/>
                  <a:pt x="4785685" y="834301"/>
                  <a:pt x="4791120" y="847889"/>
                </a:cubicBezTo>
                <a:cubicBezTo>
                  <a:pt x="4807425" y="837018"/>
                  <a:pt x="4810143" y="850606"/>
                  <a:pt x="4823731" y="845171"/>
                </a:cubicBezTo>
                <a:cubicBezTo>
                  <a:pt x="4821013" y="839736"/>
                  <a:pt x="4829166" y="837018"/>
                  <a:pt x="4826449" y="828866"/>
                </a:cubicBezTo>
                <a:cubicBezTo>
                  <a:pt x="4815578" y="831583"/>
                  <a:pt x="4801990" y="820713"/>
                  <a:pt x="4804708" y="809841"/>
                </a:cubicBezTo>
                <a:close/>
                <a:moveTo>
                  <a:pt x="1538158" y="809841"/>
                </a:moveTo>
                <a:cubicBezTo>
                  <a:pt x="1538158" y="815277"/>
                  <a:pt x="1538158" y="820713"/>
                  <a:pt x="1538158" y="826148"/>
                </a:cubicBezTo>
                <a:cubicBezTo>
                  <a:pt x="1540876" y="826148"/>
                  <a:pt x="1540876" y="826148"/>
                  <a:pt x="1543593" y="826148"/>
                </a:cubicBezTo>
                <a:cubicBezTo>
                  <a:pt x="1543593" y="820713"/>
                  <a:pt x="1543593" y="815277"/>
                  <a:pt x="1543593" y="809841"/>
                </a:cubicBezTo>
                <a:cubicBezTo>
                  <a:pt x="1540876" y="809841"/>
                  <a:pt x="1540876" y="809841"/>
                  <a:pt x="1538158" y="809841"/>
                </a:cubicBezTo>
                <a:close/>
                <a:moveTo>
                  <a:pt x="1896881" y="807134"/>
                </a:moveTo>
                <a:cubicBezTo>
                  <a:pt x="1899598" y="807134"/>
                  <a:pt x="1899598" y="807134"/>
                  <a:pt x="1902316" y="807134"/>
                </a:cubicBezTo>
                <a:cubicBezTo>
                  <a:pt x="1902316" y="812568"/>
                  <a:pt x="1902316" y="815285"/>
                  <a:pt x="1902316" y="820722"/>
                </a:cubicBezTo>
                <a:cubicBezTo>
                  <a:pt x="1899598" y="820722"/>
                  <a:pt x="1896881" y="820722"/>
                  <a:pt x="1896881" y="820722"/>
                </a:cubicBezTo>
                <a:cubicBezTo>
                  <a:pt x="1896881" y="818004"/>
                  <a:pt x="1896881" y="812568"/>
                  <a:pt x="1896881" y="807134"/>
                </a:cubicBezTo>
                <a:close/>
                <a:moveTo>
                  <a:pt x="1888728" y="801696"/>
                </a:moveTo>
                <a:cubicBezTo>
                  <a:pt x="1891445" y="801696"/>
                  <a:pt x="1891445" y="801696"/>
                  <a:pt x="1894163" y="801696"/>
                </a:cubicBezTo>
                <a:cubicBezTo>
                  <a:pt x="1894163" y="804415"/>
                  <a:pt x="1894163" y="807134"/>
                  <a:pt x="1894163" y="809849"/>
                </a:cubicBezTo>
                <a:cubicBezTo>
                  <a:pt x="1891445" y="809849"/>
                  <a:pt x="1891445" y="809849"/>
                  <a:pt x="1888728" y="809849"/>
                </a:cubicBezTo>
                <a:cubicBezTo>
                  <a:pt x="1888728" y="807134"/>
                  <a:pt x="1888728" y="804415"/>
                  <a:pt x="1888728" y="801696"/>
                </a:cubicBezTo>
                <a:close/>
                <a:moveTo>
                  <a:pt x="4963347" y="800671"/>
                </a:moveTo>
                <a:cubicBezTo>
                  <a:pt x="4960969" y="800332"/>
                  <a:pt x="4958252" y="800332"/>
                  <a:pt x="4954176" y="801691"/>
                </a:cubicBezTo>
                <a:cubicBezTo>
                  <a:pt x="4959611" y="823430"/>
                  <a:pt x="4932435" y="842454"/>
                  <a:pt x="4951458" y="861477"/>
                </a:cubicBezTo>
                <a:cubicBezTo>
                  <a:pt x="4978634" y="847889"/>
                  <a:pt x="4962328" y="820713"/>
                  <a:pt x="4970481" y="801691"/>
                </a:cubicBezTo>
                <a:cubicBezTo>
                  <a:pt x="4967764" y="801691"/>
                  <a:pt x="4965725" y="801010"/>
                  <a:pt x="4963347" y="800671"/>
                </a:cubicBezTo>
                <a:close/>
                <a:moveTo>
                  <a:pt x="1614251" y="796263"/>
                </a:moveTo>
                <a:cubicBezTo>
                  <a:pt x="1633274" y="801699"/>
                  <a:pt x="1652297" y="809851"/>
                  <a:pt x="1671320" y="815288"/>
                </a:cubicBezTo>
                <a:cubicBezTo>
                  <a:pt x="1671320" y="823441"/>
                  <a:pt x="1671320" y="831592"/>
                  <a:pt x="1671320" y="839746"/>
                </a:cubicBezTo>
                <a:cubicBezTo>
                  <a:pt x="1652297" y="831592"/>
                  <a:pt x="1633274" y="826156"/>
                  <a:pt x="1614251" y="820722"/>
                </a:cubicBezTo>
                <a:cubicBezTo>
                  <a:pt x="1614251" y="812568"/>
                  <a:pt x="1614251" y="804415"/>
                  <a:pt x="1614251" y="796263"/>
                </a:cubicBezTo>
                <a:close/>
                <a:moveTo>
                  <a:pt x="3127951" y="793546"/>
                </a:moveTo>
                <a:cubicBezTo>
                  <a:pt x="3136104" y="796263"/>
                  <a:pt x="3144257" y="798980"/>
                  <a:pt x="3152410" y="798980"/>
                </a:cubicBezTo>
                <a:cubicBezTo>
                  <a:pt x="3152410" y="804416"/>
                  <a:pt x="3152410" y="807135"/>
                  <a:pt x="3152410" y="809853"/>
                </a:cubicBezTo>
                <a:cubicBezTo>
                  <a:pt x="3144257" y="807135"/>
                  <a:pt x="3136104" y="807135"/>
                  <a:pt x="3127951" y="804416"/>
                </a:cubicBezTo>
                <a:cubicBezTo>
                  <a:pt x="3127951" y="801700"/>
                  <a:pt x="3127951" y="798980"/>
                  <a:pt x="3127951" y="793546"/>
                </a:cubicBezTo>
                <a:close/>
                <a:moveTo>
                  <a:pt x="2217557" y="785398"/>
                </a:moveTo>
                <a:cubicBezTo>
                  <a:pt x="2217557" y="785398"/>
                  <a:pt x="2217557" y="785398"/>
                  <a:pt x="2220274" y="785398"/>
                </a:cubicBezTo>
                <a:cubicBezTo>
                  <a:pt x="2220274" y="790829"/>
                  <a:pt x="2220274" y="798980"/>
                  <a:pt x="2220274" y="807134"/>
                </a:cubicBezTo>
                <a:cubicBezTo>
                  <a:pt x="2220274" y="807134"/>
                  <a:pt x="2217557" y="807134"/>
                  <a:pt x="2217557" y="807134"/>
                </a:cubicBezTo>
                <a:cubicBezTo>
                  <a:pt x="2217557" y="798980"/>
                  <a:pt x="2217557" y="793546"/>
                  <a:pt x="2217557" y="785398"/>
                </a:cubicBezTo>
                <a:close/>
                <a:moveTo>
                  <a:pt x="1888728" y="785394"/>
                </a:moveTo>
                <a:cubicBezTo>
                  <a:pt x="1891445" y="785394"/>
                  <a:pt x="1891445" y="785394"/>
                  <a:pt x="1894163" y="785394"/>
                </a:cubicBezTo>
                <a:cubicBezTo>
                  <a:pt x="1894163" y="790827"/>
                  <a:pt x="1894163" y="793544"/>
                  <a:pt x="1894163" y="798980"/>
                </a:cubicBezTo>
                <a:cubicBezTo>
                  <a:pt x="1891445" y="798980"/>
                  <a:pt x="1891445" y="798980"/>
                  <a:pt x="1888728" y="798980"/>
                </a:cubicBezTo>
                <a:cubicBezTo>
                  <a:pt x="1888728" y="793544"/>
                  <a:pt x="1888728" y="790827"/>
                  <a:pt x="1888728" y="785394"/>
                </a:cubicBezTo>
                <a:close/>
                <a:moveTo>
                  <a:pt x="4766661" y="779949"/>
                </a:moveTo>
                <a:cubicBezTo>
                  <a:pt x="4793837" y="809841"/>
                  <a:pt x="4736768" y="834301"/>
                  <a:pt x="4717745" y="856042"/>
                </a:cubicBezTo>
                <a:lnTo>
                  <a:pt x="4713450" y="850437"/>
                </a:lnTo>
                <a:lnTo>
                  <a:pt x="4739443" y="830989"/>
                </a:lnTo>
                <a:cubicBezTo>
                  <a:pt x="4747214" y="822921"/>
                  <a:pt x="4752904" y="814257"/>
                  <a:pt x="4756810" y="805087"/>
                </a:cubicBezTo>
                <a:lnTo>
                  <a:pt x="4760157" y="790550"/>
                </a:lnTo>
                <a:close/>
                <a:moveTo>
                  <a:pt x="3127951" y="777246"/>
                </a:moveTo>
                <a:cubicBezTo>
                  <a:pt x="3136104" y="779961"/>
                  <a:pt x="3144257" y="782679"/>
                  <a:pt x="3152410" y="782679"/>
                </a:cubicBezTo>
                <a:cubicBezTo>
                  <a:pt x="3152410" y="785398"/>
                  <a:pt x="3152410" y="790832"/>
                  <a:pt x="3152410" y="793548"/>
                </a:cubicBezTo>
                <a:cubicBezTo>
                  <a:pt x="3144257" y="790832"/>
                  <a:pt x="3136104" y="788115"/>
                  <a:pt x="3127951" y="788115"/>
                </a:cubicBezTo>
                <a:cubicBezTo>
                  <a:pt x="3127951" y="785398"/>
                  <a:pt x="3127951" y="782679"/>
                  <a:pt x="3127951" y="777246"/>
                </a:cubicBezTo>
                <a:close/>
                <a:moveTo>
                  <a:pt x="1896881" y="774521"/>
                </a:moveTo>
                <a:cubicBezTo>
                  <a:pt x="1899598" y="774521"/>
                  <a:pt x="1899598" y="774521"/>
                  <a:pt x="1902316" y="774521"/>
                </a:cubicBezTo>
                <a:cubicBezTo>
                  <a:pt x="1902316" y="777240"/>
                  <a:pt x="1902316" y="779959"/>
                  <a:pt x="1902316" y="782676"/>
                </a:cubicBezTo>
                <a:cubicBezTo>
                  <a:pt x="1899598" y="782676"/>
                  <a:pt x="1896881" y="782676"/>
                  <a:pt x="1896881" y="782676"/>
                </a:cubicBezTo>
                <a:cubicBezTo>
                  <a:pt x="1896881" y="779959"/>
                  <a:pt x="1896881" y="777240"/>
                  <a:pt x="1896881" y="774521"/>
                </a:cubicBezTo>
                <a:close/>
                <a:moveTo>
                  <a:pt x="4647087" y="771796"/>
                </a:moveTo>
                <a:lnTo>
                  <a:pt x="4644369" y="779949"/>
                </a:lnTo>
                <a:cubicBezTo>
                  <a:pt x="4647087" y="779949"/>
                  <a:pt x="4647087" y="782667"/>
                  <a:pt x="4647087" y="782667"/>
                </a:cubicBezTo>
                <a:cubicBezTo>
                  <a:pt x="4652521" y="777231"/>
                  <a:pt x="4649805" y="774515"/>
                  <a:pt x="4647087" y="771796"/>
                </a:cubicBezTo>
                <a:close/>
                <a:moveTo>
                  <a:pt x="3127951" y="760938"/>
                </a:moveTo>
                <a:cubicBezTo>
                  <a:pt x="3136104" y="763656"/>
                  <a:pt x="3144257" y="763656"/>
                  <a:pt x="3152410" y="766373"/>
                </a:cubicBezTo>
                <a:cubicBezTo>
                  <a:pt x="3152410" y="769091"/>
                  <a:pt x="3152410" y="774527"/>
                  <a:pt x="3152410" y="777246"/>
                </a:cubicBezTo>
                <a:cubicBezTo>
                  <a:pt x="3144257" y="774527"/>
                  <a:pt x="3136104" y="771808"/>
                  <a:pt x="3127951" y="771808"/>
                </a:cubicBezTo>
                <a:cubicBezTo>
                  <a:pt x="3127951" y="769091"/>
                  <a:pt x="3127951" y="766373"/>
                  <a:pt x="3127951" y="760938"/>
                </a:cubicBezTo>
                <a:close/>
                <a:moveTo>
                  <a:pt x="4649805" y="760926"/>
                </a:moveTo>
                <a:cubicBezTo>
                  <a:pt x="4652521" y="760926"/>
                  <a:pt x="4655239" y="763643"/>
                  <a:pt x="4655239" y="763643"/>
                </a:cubicBezTo>
                <a:cubicBezTo>
                  <a:pt x="4652521" y="763643"/>
                  <a:pt x="4649805" y="763643"/>
                  <a:pt x="4647087" y="763643"/>
                </a:cubicBezTo>
                <a:close/>
                <a:moveTo>
                  <a:pt x="1896881" y="758216"/>
                </a:moveTo>
                <a:cubicBezTo>
                  <a:pt x="1899598" y="758216"/>
                  <a:pt x="1899598" y="758216"/>
                  <a:pt x="1902316" y="758216"/>
                </a:cubicBezTo>
                <a:cubicBezTo>
                  <a:pt x="1902316" y="760934"/>
                  <a:pt x="1902316" y="766369"/>
                  <a:pt x="1902316" y="771804"/>
                </a:cubicBezTo>
                <a:cubicBezTo>
                  <a:pt x="1899598" y="771804"/>
                  <a:pt x="1896881" y="771804"/>
                  <a:pt x="1896881" y="771804"/>
                </a:cubicBezTo>
                <a:cubicBezTo>
                  <a:pt x="1896881" y="766369"/>
                  <a:pt x="1896881" y="763652"/>
                  <a:pt x="1896881" y="758216"/>
                </a:cubicBezTo>
                <a:close/>
                <a:moveTo>
                  <a:pt x="2217557" y="755502"/>
                </a:moveTo>
                <a:cubicBezTo>
                  <a:pt x="2217557" y="755502"/>
                  <a:pt x="2217557" y="755502"/>
                  <a:pt x="2220274" y="755502"/>
                </a:cubicBezTo>
                <a:cubicBezTo>
                  <a:pt x="2220274" y="763657"/>
                  <a:pt x="2220274" y="769091"/>
                  <a:pt x="2220274" y="777246"/>
                </a:cubicBezTo>
                <a:cubicBezTo>
                  <a:pt x="2220274" y="777246"/>
                  <a:pt x="2217557" y="777246"/>
                  <a:pt x="2217557" y="777246"/>
                </a:cubicBezTo>
                <a:cubicBezTo>
                  <a:pt x="2217557" y="769091"/>
                  <a:pt x="2217557" y="763657"/>
                  <a:pt x="2217557" y="755502"/>
                </a:cubicBezTo>
                <a:close/>
                <a:moveTo>
                  <a:pt x="1888728" y="752782"/>
                </a:moveTo>
                <a:cubicBezTo>
                  <a:pt x="1891445" y="752782"/>
                  <a:pt x="1891445" y="752782"/>
                  <a:pt x="1894163" y="752782"/>
                </a:cubicBezTo>
                <a:cubicBezTo>
                  <a:pt x="1894163" y="755498"/>
                  <a:pt x="1894163" y="758216"/>
                  <a:pt x="1894163" y="760934"/>
                </a:cubicBezTo>
                <a:cubicBezTo>
                  <a:pt x="1891445" y="760934"/>
                  <a:pt x="1891445" y="760934"/>
                  <a:pt x="1888728" y="760934"/>
                </a:cubicBezTo>
                <a:cubicBezTo>
                  <a:pt x="1888728" y="758216"/>
                  <a:pt x="1888728" y="755498"/>
                  <a:pt x="1888728" y="752782"/>
                </a:cubicBezTo>
                <a:close/>
                <a:moveTo>
                  <a:pt x="3127951" y="747351"/>
                </a:moveTo>
                <a:cubicBezTo>
                  <a:pt x="3136104" y="747351"/>
                  <a:pt x="3144257" y="750065"/>
                  <a:pt x="3152410" y="750065"/>
                </a:cubicBezTo>
                <a:cubicBezTo>
                  <a:pt x="3152410" y="752784"/>
                  <a:pt x="3152410" y="758221"/>
                  <a:pt x="3152410" y="760938"/>
                </a:cubicBezTo>
                <a:cubicBezTo>
                  <a:pt x="3144257" y="758221"/>
                  <a:pt x="3136104" y="758221"/>
                  <a:pt x="3127951" y="755502"/>
                </a:cubicBezTo>
                <a:cubicBezTo>
                  <a:pt x="3127951" y="750065"/>
                  <a:pt x="3127951" y="747351"/>
                  <a:pt x="3127951" y="747351"/>
                </a:cubicBezTo>
                <a:close/>
                <a:moveTo>
                  <a:pt x="4861777" y="747338"/>
                </a:moveTo>
                <a:cubicBezTo>
                  <a:pt x="4869930" y="766361"/>
                  <a:pt x="4842754" y="774515"/>
                  <a:pt x="4848189" y="793537"/>
                </a:cubicBezTo>
                <a:cubicBezTo>
                  <a:pt x="4845472" y="793537"/>
                  <a:pt x="4845472" y="790819"/>
                  <a:pt x="4840037" y="793537"/>
                </a:cubicBezTo>
                <a:cubicBezTo>
                  <a:pt x="4831884" y="809841"/>
                  <a:pt x="4837319" y="850606"/>
                  <a:pt x="4859060" y="847889"/>
                </a:cubicBezTo>
                <a:cubicBezTo>
                  <a:pt x="4859060" y="853324"/>
                  <a:pt x="4861777" y="864194"/>
                  <a:pt x="4867213" y="872347"/>
                </a:cubicBezTo>
                <a:cubicBezTo>
                  <a:pt x="4872648" y="869630"/>
                  <a:pt x="4875365" y="872347"/>
                  <a:pt x="4875365" y="877782"/>
                </a:cubicBezTo>
                <a:cubicBezTo>
                  <a:pt x="4886236" y="877782"/>
                  <a:pt x="4902541" y="869630"/>
                  <a:pt x="4905259" y="861477"/>
                </a:cubicBezTo>
                <a:cubicBezTo>
                  <a:pt x="4894389" y="842454"/>
                  <a:pt x="4907976" y="834301"/>
                  <a:pt x="4897106" y="817995"/>
                </a:cubicBezTo>
                <a:cubicBezTo>
                  <a:pt x="4891671" y="815277"/>
                  <a:pt x="4878083" y="826148"/>
                  <a:pt x="4872648" y="820713"/>
                </a:cubicBezTo>
                <a:cubicBezTo>
                  <a:pt x="4886236" y="817995"/>
                  <a:pt x="4897106" y="812560"/>
                  <a:pt x="4891671" y="801691"/>
                </a:cubicBezTo>
                <a:cubicBezTo>
                  <a:pt x="4886236" y="796254"/>
                  <a:pt x="4872648" y="801691"/>
                  <a:pt x="4864495" y="798972"/>
                </a:cubicBezTo>
                <a:cubicBezTo>
                  <a:pt x="4864495" y="793537"/>
                  <a:pt x="4875365" y="793537"/>
                  <a:pt x="4872648" y="788102"/>
                </a:cubicBezTo>
                <a:cubicBezTo>
                  <a:pt x="4867213" y="785384"/>
                  <a:pt x="4861777" y="782667"/>
                  <a:pt x="4856342" y="782667"/>
                </a:cubicBezTo>
                <a:cubicBezTo>
                  <a:pt x="4867213" y="777231"/>
                  <a:pt x="4880801" y="763643"/>
                  <a:pt x="4894389" y="763643"/>
                </a:cubicBezTo>
                <a:cubicBezTo>
                  <a:pt x="4886236" y="752773"/>
                  <a:pt x="4875365" y="744620"/>
                  <a:pt x="4861777" y="747338"/>
                </a:cubicBezTo>
                <a:close/>
                <a:moveTo>
                  <a:pt x="4823731" y="747338"/>
                </a:moveTo>
                <a:cubicBezTo>
                  <a:pt x="4829166" y="760926"/>
                  <a:pt x="4826449" y="774515"/>
                  <a:pt x="4823731" y="785384"/>
                </a:cubicBezTo>
                <a:cubicBezTo>
                  <a:pt x="4840037" y="779949"/>
                  <a:pt x="4840037" y="752773"/>
                  <a:pt x="4823731" y="747338"/>
                </a:cubicBezTo>
                <a:close/>
                <a:moveTo>
                  <a:pt x="4769474" y="742506"/>
                </a:moveTo>
                <a:lnTo>
                  <a:pt x="4769379" y="750055"/>
                </a:lnTo>
                <a:cubicBezTo>
                  <a:pt x="4780249" y="739185"/>
                  <a:pt x="4782967" y="747338"/>
                  <a:pt x="4793837" y="752773"/>
                </a:cubicBezTo>
                <a:cubicBezTo>
                  <a:pt x="4791120" y="755491"/>
                  <a:pt x="4791120" y="758208"/>
                  <a:pt x="4788402" y="760926"/>
                </a:cubicBezTo>
                <a:cubicBezTo>
                  <a:pt x="4776173" y="766361"/>
                  <a:pt x="4770738" y="760926"/>
                  <a:pt x="4767001" y="753113"/>
                </a:cubicBezTo>
                <a:lnTo>
                  <a:pt x="4763388" y="744066"/>
                </a:lnTo>
                <a:close/>
                <a:moveTo>
                  <a:pt x="4932435" y="739185"/>
                </a:moveTo>
                <a:cubicBezTo>
                  <a:pt x="4927000" y="755491"/>
                  <a:pt x="4940588" y="782667"/>
                  <a:pt x="4927000" y="798972"/>
                </a:cubicBezTo>
                <a:cubicBezTo>
                  <a:pt x="4935152" y="796254"/>
                  <a:pt x="4943305" y="793537"/>
                  <a:pt x="4946023" y="788102"/>
                </a:cubicBezTo>
                <a:cubicBezTo>
                  <a:pt x="4927000" y="774515"/>
                  <a:pt x="4948740" y="750055"/>
                  <a:pt x="4932435" y="739185"/>
                </a:cubicBezTo>
                <a:close/>
                <a:moveTo>
                  <a:pt x="5032306" y="737147"/>
                </a:moveTo>
                <a:cubicBezTo>
                  <a:pt x="5024833" y="739185"/>
                  <a:pt x="5016680" y="743262"/>
                  <a:pt x="5008527" y="747338"/>
                </a:cubicBezTo>
                <a:cubicBezTo>
                  <a:pt x="5016680" y="755491"/>
                  <a:pt x="5000375" y="763643"/>
                  <a:pt x="5011245" y="766361"/>
                </a:cubicBezTo>
                <a:cubicBezTo>
                  <a:pt x="5027550" y="755491"/>
                  <a:pt x="5049291" y="755491"/>
                  <a:pt x="5052009" y="739185"/>
                </a:cubicBezTo>
                <a:cubicBezTo>
                  <a:pt x="5046573" y="735108"/>
                  <a:pt x="5039780" y="735108"/>
                  <a:pt x="5032306" y="737147"/>
                </a:cubicBezTo>
                <a:close/>
                <a:moveTo>
                  <a:pt x="1888728" y="736476"/>
                </a:moveTo>
                <a:cubicBezTo>
                  <a:pt x="1891445" y="736476"/>
                  <a:pt x="1891445" y="736476"/>
                  <a:pt x="1894163" y="736476"/>
                </a:cubicBezTo>
                <a:cubicBezTo>
                  <a:pt x="1894163" y="741911"/>
                  <a:pt x="1894163" y="744627"/>
                  <a:pt x="1894163" y="750065"/>
                </a:cubicBezTo>
                <a:cubicBezTo>
                  <a:pt x="1891445" y="750065"/>
                  <a:pt x="1891445" y="750065"/>
                  <a:pt x="1888728" y="750065"/>
                </a:cubicBezTo>
                <a:cubicBezTo>
                  <a:pt x="1888728" y="747347"/>
                  <a:pt x="1888728" y="741911"/>
                  <a:pt x="1888728" y="736476"/>
                </a:cubicBezTo>
                <a:close/>
                <a:moveTo>
                  <a:pt x="4755791" y="731032"/>
                </a:moveTo>
                <a:cubicBezTo>
                  <a:pt x="4758509" y="733070"/>
                  <a:pt x="4760377" y="736637"/>
                  <a:pt x="4762033" y="740671"/>
                </a:cubicBezTo>
                <a:lnTo>
                  <a:pt x="4763388" y="744066"/>
                </a:lnTo>
                <a:lnTo>
                  <a:pt x="4761226" y="744620"/>
                </a:lnTo>
                <a:cubicBezTo>
                  <a:pt x="4763264" y="755491"/>
                  <a:pt x="4764114" y="766022"/>
                  <a:pt x="4763477" y="776127"/>
                </a:cubicBezTo>
                <a:lnTo>
                  <a:pt x="4760157" y="790550"/>
                </a:lnTo>
                <a:lnTo>
                  <a:pt x="4757490" y="794897"/>
                </a:lnTo>
                <a:cubicBezTo>
                  <a:pt x="4755791" y="800332"/>
                  <a:pt x="4754432" y="805767"/>
                  <a:pt x="4750356" y="809841"/>
                </a:cubicBezTo>
                <a:cubicBezTo>
                  <a:pt x="4739485" y="793537"/>
                  <a:pt x="4761226" y="777231"/>
                  <a:pt x="4739485" y="769079"/>
                </a:cubicBezTo>
                <a:cubicBezTo>
                  <a:pt x="4744921" y="766361"/>
                  <a:pt x="4747638" y="766361"/>
                  <a:pt x="4753073" y="763643"/>
                </a:cubicBezTo>
                <a:cubicBezTo>
                  <a:pt x="4750356" y="752773"/>
                  <a:pt x="4736768" y="766361"/>
                  <a:pt x="4734050" y="755491"/>
                </a:cubicBezTo>
                <a:cubicBezTo>
                  <a:pt x="4753073" y="750055"/>
                  <a:pt x="4763944" y="739185"/>
                  <a:pt x="4755791" y="731032"/>
                </a:cubicBezTo>
                <a:close/>
                <a:moveTo>
                  <a:pt x="3125234" y="728326"/>
                </a:moveTo>
                <a:cubicBezTo>
                  <a:pt x="3133387" y="728326"/>
                  <a:pt x="3141540" y="731044"/>
                  <a:pt x="3149693" y="731044"/>
                </a:cubicBezTo>
                <a:cubicBezTo>
                  <a:pt x="3149693" y="733760"/>
                  <a:pt x="3149693" y="736479"/>
                  <a:pt x="3149693" y="744632"/>
                </a:cubicBezTo>
                <a:cubicBezTo>
                  <a:pt x="3141540" y="741916"/>
                  <a:pt x="3133387" y="741916"/>
                  <a:pt x="3125234" y="739197"/>
                </a:cubicBezTo>
                <a:cubicBezTo>
                  <a:pt x="3125234" y="733760"/>
                  <a:pt x="3125234" y="731044"/>
                  <a:pt x="3125234" y="728326"/>
                </a:cubicBezTo>
                <a:close/>
                <a:moveTo>
                  <a:pt x="1896881" y="728324"/>
                </a:moveTo>
                <a:cubicBezTo>
                  <a:pt x="1899598" y="728324"/>
                  <a:pt x="1899598" y="728324"/>
                  <a:pt x="1902316" y="728324"/>
                </a:cubicBezTo>
                <a:cubicBezTo>
                  <a:pt x="1902316" y="733758"/>
                  <a:pt x="1902316" y="739193"/>
                  <a:pt x="1902316" y="741911"/>
                </a:cubicBezTo>
                <a:cubicBezTo>
                  <a:pt x="1899598" y="741911"/>
                  <a:pt x="1896881" y="741911"/>
                  <a:pt x="1896881" y="741911"/>
                </a:cubicBezTo>
                <a:cubicBezTo>
                  <a:pt x="1896881" y="739193"/>
                  <a:pt x="1896881" y="733758"/>
                  <a:pt x="1896881" y="728324"/>
                </a:cubicBezTo>
                <a:close/>
                <a:moveTo>
                  <a:pt x="2217557" y="725608"/>
                </a:moveTo>
                <a:cubicBezTo>
                  <a:pt x="2217557" y="725608"/>
                  <a:pt x="2220274" y="725608"/>
                  <a:pt x="2220274" y="725608"/>
                </a:cubicBezTo>
                <a:cubicBezTo>
                  <a:pt x="2220274" y="733761"/>
                  <a:pt x="2220274" y="739197"/>
                  <a:pt x="2220274" y="747350"/>
                </a:cubicBezTo>
                <a:cubicBezTo>
                  <a:pt x="2220274" y="747350"/>
                  <a:pt x="2217557" y="747350"/>
                  <a:pt x="2217557" y="747350"/>
                </a:cubicBezTo>
                <a:cubicBezTo>
                  <a:pt x="2217557" y="739197"/>
                  <a:pt x="2217557" y="733761"/>
                  <a:pt x="2217557" y="725608"/>
                </a:cubicBezTo>
                <a:close/>
                <a:moveTo>
                  <a:pt x="4907976" y="714727"/>
                </a:moveTo>
                <a:cubicBezTo>
                  <a:pt x="4910694" y="728315"/>
                  <a:pt x="4916129" y="739185"/>
                  <a:pt x="4921564" y="750055"/>
                </a:cubicBezTo>
                <a:cubicBezTo>
                  <a:pt x="4929717" y="739185"/>
                  <a:pt x="4924282" y="712009"/>
                  <a:pt x="4907976" y="714727"/>
                </a:cubicBezTo>
                <a:close/>
                <a:moveTo>
                  <a:pt x="4786905" y="714132"/>
                </a:moveTo>
                <a:lnTo>
                  <a:pt x="4787340" y="715109"/>
                </a:lnTo>
                <a:lnTo>
                  <a:pt x="4785845" y="717010"/>
                </a:lnTo>
                <a:close/>
                <a:moveTo>
                  <a:pt x="3127951" y="709304"/>
                </a:moveTo>
                <a:cubicBezTo>
                  <a:pt x="3133386" y="712021"/>
                  <a:pt x="3141540" y="712021"/>
                  <a:pt x="3152410" y="714740"/>
                </a:cubicBezTo>
                <a:cubicBezTo>
                  <a:pt x="3152410" y="720173"/>
                  <a:pt x="3152410" y="722892"/>
                  <a:pt x="3152410" y="725609"/>
                </a:cubicBezTo>
                <a:cubicBezTo>
                  <a:pt x="3144257" y="722892"/>
                  <a:pt x="3136104" y="720173"/>
                  <a:pt x="3127951" y="720173"/>
                </a:cubicBezTo>
                <a:cubicBezTo>
                  <a:pt x="3127951" y="714740"/>
                  <a:pt x="3127951" y="712021"/>
                  <a:pt x="3127951" y="709304"/>
                </a:cubicBezTo>
                <a:close/>
                <a:moveTo>
                  <a:pt x="1888728" y="709300"/>
                </a:moveTo>
                <a:cubicBezTo>
                  <a:pt x="1891445" y="709300"/>
                  <a:pt x="1891445" y="709300"/>
                  <a:pt x="1894163" y="709300"/>
                </a:cubicBezTo>
                <a:cubicBezTo>
                  <a:pt x="1894163" y="712017"/>
                  <a:pt x="1894163" y="717452"/>
                  <a:pt x="1894163" y="722889"/>
                </a:cubicBezTo>
                <a:cubicBezTo>
                  <a:pt x="1891445" y="722889"/>
                  <a:pt x="1891445" y="722889"/>
                  <a:pt x="1888728" y="722889"/>
                </a:cubicBezTo>
                <a:cubicBezTo>
                  <a:pt x="1888728" y="717452"/>
                  <a:pt x="1888728" y="714735"/>
                  <a:pt x="1888728" y="709300"/>
                </a:cubicBezTo>
                <a:close/>
                <a:moveTo>
                  <a:pt x="5119949" y="703856"/>
                </a:moveTo>
                <a:lnTo>
                  <a:pt x="5114696" y="716988"/>
                </a:lnTo>
                <a:lnTo>
                  <a:pt x="5110437" y="722116"/>
                </a:lnTo>
                <a:lnTo>
                  <a:pt x="5107965" y="728326"/>
                </a:lnTo>
                <a:lnTo>
                  <a:pt x="5090055" y="741903"/>
                </a:lnTo>
                <a:cubicBezTo>
                  <a:pt x="5098208" y="728315"/>
                  <a:pt x="5109078" y="717444"/>
                  <a:pt x="5119949" y="703856"/>
                </a:cubicBezTo>
                <a:close/>
                <a:moveTo>
                  <a:pt x="4990010" y="703688"/>
                </a:moveTo>
                <a:lnTo>
                  <a:pt x="4989613" y="704107"/>
                </a:lnTo>
                <a:lnTo>
                  <a:pt x="4989504" y="703856"/>
                </a:lnTo>
                <a:close/>
                <a:moveTo>
                  <a:pt x="4745048" y="700418"/>
                </a:moveTo>
                <a:cubicBezTo>
                  <a:pt x="4755112" y="702328"/>
                  <a:pt x="4763265" y="709971"/>
                  <a:pt x="4777532" y="703856"/>
                </a:cubicBezTo>
                <a:cubicBezTo>
                  <a:pt x="4777532" y="714727"/>
                  <a:pt x="4769379" y="720162"/>
                  <a:pt x="4774814" y="731032"/>
                </a:cubicBezTo>
                <a:lnTo>
                  <a:pt x="4785845" y="717010"/>
                </a:lnTo>
                <a:lnTo>
                  <a:pt x="4785685" y="717444"/>
                </a:lnTo>
                <a:cubicBezTo>
                  <a:pt x="4788402" y="717444"/>
                  <a:pt x="4796555" y="712009"/>
                  <a:pt x="4796555" y="720162"/>
                </a:cubicBezTo>
                <a:cubicBezTo>
                  <a:pt x="4796555" y="728315"/>
                  <a:pt x="4791120" y="733750"/>
                  <a:pt x="4785685" y="741903"/>
                </a:cubicBezTo>
                <a:cubicBezTo>
                  <a:pt x="4781608" y="741903"/>
                  <a:pt x="4778212" y="741224"/>
                  <a:pt x="4774475" y="741224"/>
                </a:cubicBezTo>
                <a:lnTo>
                  <a:pt x="4769474" y="742506"/>
                </a:lnTo>
                <a:lnTo>
                  <a:pt x="4769591" y="733240"/>
                </a:lnTo>
                <a:cubicBezTo>
                  <a:pt x="4764623" y="717954"/>
                  <a:pt x="4746279" y="707254"/>
                  <a:pt x="4734050" y="701139"/>
                </a:cubicBezTo>
                <a:cubicBezTo>
                  <a:pt x="4738126" y="699781"/>
                  <a:pt x="4741693" y="699781"/>
                  <a:pt x="4745048" y="700418"/>
                </a:cubicBezTo>
                <a:close/>
                <a:moveTo>
                  <a:pt x="2217557" y="698434"/>
                </a:moveTo>
                <a:cubicBezTo>
                  <a:pt x="2217557" y="698434"/>
                  <a:pt x="2220274" y="698434"/>
                  <a:pt x="2220274" y="698434"/>
                </a:cubicBezTo>
                <a:cubicBezTo>
                  <a:pt x="2220274" y="703868"/>
                  <a:pt x="2220274" y="712021"/>
                  <a:pt x="2220274" y="720173"/>
                </a:cubicBezTo>
                <a:cubicBezTo>
                  <a:pt x="2220274" y="720173"/>
                  <a:pt x="2217557" y="720173"/>
                  <a:pt x="2217557" y="720173"/>
                </a:cubicBezTo>
                <a:cubicBezTo>
                  <a:pt x="2217557" y="712021"/>
                  <a:pt x="2217557" y="706586"/>
                  <a:pt x="2217557" y="698434"/>
                </a:cubicBezTo>
                <a:close/>
                <a:moveTo>
                  <a:pt x="3127951" y="690281"/>
                </a:moveTo>
                <a:cubicBezTo>
                  <a:pt x="3133386" y="692998"/>
                  <a:pt x="3141540" y="692998"/>
                  <a:pt x="3149693" y="695715"/>
                </a:cubicBezTo>
                <a:cubicBezTo>
                  <a:pt x="3149693" y="701150"/>
                  <a:pt x="3149693" y="703869"/>
                  <a:pt x="3149693" y="706585"/>
                </a:cubicBezTo>
                <a:cubicBezTo>
                  <a:pt x="3144257" y="706585"/>
                  <a:pt x="3136104" y="703869"/>
                  <a:pt x="3127951" y="703869"/>
                </a:cubicBezTo>
                <a:cubicBezTo>
                  <a:pt x="3127951" y="701150"/>
                  <a:pt x="3127951" y="695715"/>
                  <a:pt x="3127951" y="690281"/>
                </a:cubicBezTo>
                <a:close/>
                <a:moveTo>
                  <a:pt x="4865842" y="690242"/>
                </a:moveTo>
                <a:lnTo>
                  <a:pt x="4865854" y="690269"/>
                </a:lnTo>
                <a:lnTo>
                  <a:pt x="4866300" y="692434"/>
                </a:lnTo>
                <a:lnTo>
                  <a:pt x="4864495" y="690268"/>
                </a:lnTo>
                <a:close/>
                <a:moveTo>
                  <a:pt x="5149842" y="684833"/>
                </a:moveTo>
                <a:cubicBezTo>
                  <a:pt x="5133536" y="692986"/>
                  <a:pt x="5133536" y="706574"/>
                  <a:pt x="5130819" y="717444"/>
                </a:cubicBezTo>
                <a:cubicBezTo>
                  <a:pt x="5149842" y="709292"/>
                  <a:pt x="5157995" y="701139"/>
                  <a:pt x="5149842" y="684833"/>
                </a:cubicBezTo>
                <a:close/>
                <a:moveTo>
                  <a:pt x="1905034" y="679411"/>
                </a:moveTo>
                <a:cubicBezTo>
                  <a:pt x="1907751" y="679411"/>
                  <a:pt x="1907751" y="679411"/>
                  <a:pt x="1910469" y="679411"/>
                </a:cubicBezTo>
                <a:cubicBezTo>
                  <a:pt x="1910469" y="692998"/>
                  <a:pt x="1910469" y="709302"/>
                  <a:pt x="1910469" y="722890"/>
                </a:cubicBezTo>
                <a:cubicBezTo>
                  <a:pt x="1910469" y="798980"/>
                  <a:pt x="1910469" y="875076"/>
                  <a:pt x="1910469" y="951170"/>
                </a:cubicBezTo>
                <a:cubicBezTo>
                  <a:pt x="1910469" y="951170"/>
                  <a:pt x="1907751" y="951170"/>
                  <a:pt x="1905034" y="951170"/>
                </a:cubicBezTo>
                <a:lnTo>
                  <a:pt x="1905034" y="948450"/>
                </a:lnTo>
                <a:cubicBezTo>
                  <a:pt x="1902316" y="948450"/>
                  <a:pt x="1899599" y="948450"/>
                  <a:pt x="1899599" y="948450"/>
                </a:cubicBezTo>
                <a:cubicBezTo>
                  <a:pt x="1899599" y="948450"/>
                  <a:pt x="1902316" y="948450"/>
                  <a:pt x="1905034" y="945732"/>
                </a:cubicBezTo>
                <a:lnTo>
                  <a:pt x="1905034" y="722890"/>
                </a:lnTo>
                <a:close/>
                <a:moveTo>
                  <a:pt x="3127951" y="676693"/>
                </a:moveTo>
                <a:cubicBezTo>
                  <a:pt x="3133386" y="679410"/>
                  <a:pt x="3141540" y="679410"/>
                  <a:pt x="3149693" y="682128"/>
                </a:cubicBezTo>
                <a:cubicBezTo>
                  <a:pt x="3149693" y="684845"/>
                  <a:pt x="3149693" y="687563"/>
                  <a:pt x="3149693" y="690281"/>
                </a:cubicBezTo>
                <a:cubicBezTo>
                  <a:pt x="3144257" y="690281"/>
                  <a:pt x="3136104" y="687563"/>
                  <a:pt x="3127951" y="687563"/>
                </a:cubicBezTo>
                <a:cubicBezTo>
                  <a:pt x="3127951" y="684845"/>
                  <a:pt x="3127951" y="682128"/>
                  <a:pt x="3127951" y="676693"/>
                </a:cubicBezTo>
                <a:close/>
                <a:moveTo>
                  <a:pt x="2217557" y="668542"/>
                </a:moveTo>
                <a:cubicBezTo>
                  <a:pt x="2217557" y="668542"/>
                  <a:pt x="2220274" y="668542"/>
                  <a:pt x="2220274" y="668542"/>
                </a:cubicBezTo>
                <a:cubicBezTo>
                  <a:pt x="2220274" y="676694"/>
                  <a:pt x="2220274" y="682129"/>
                  <a:pt x="2220274" y="690281"/>
                </a:cubicBezTo>
                <a:cubicBezTo>
                  <a:pt x="2220274" y="690281"/>
                  <a:pt x="2217557" y="690281"/>
                  <a:pt x="2217557" y="690281"/>
                </a:cubicBezTo>
                <a:cubicBezTo>
                  <a:pt x="2217557" y="682129"/>
                  <a:pt x="2217557" y="676694"/>
                  <a:pt x="2217557" y="668542"/>
                </a:cubicBezTo>
                <a:close/>
                <a:moveTo>
                  <a:pt x="5046574" y="663092"/>
                </a:moveTo>
                <a:cubicBezTo>
                  <a:pt x="5049291" y="661734"/>
                  <a:pt x="5050650" y="664452"/>
                  <a:pt x="5051330" y="667849"/>
                </a:cubicBezTo>
                <a:lnTo>
                  <a:pt x="5051688" y="672512"/>
                </a:lnTo>
                <a:lnTo>
                  <a:pt x="5038421" y="679399"/>
                </a:lnTo>
                <a:cubicBezTo>
                  <a:pt x="5038421" y="676681"/>
                  <a:pt x="5039780" y="673964"/>
                  <a:pt x="5040799" y="670906"/>
                </a:cubicBezTo>
                <a:lnTo>
                  <a:pt x="5040939" y="666550"/>
                </a:lnTo>
                <a:close/>
                <a:moveTo>
                  <a:pt x="3127951" y="657669"/>
                </a:moveTo>
                <a:cubicBezTo>
                  <a:pt x="3133386" y="660387"/>
                  <a:pt x="3141540" y="660387"/>
                  <a:pt x="3149693" y="663104"/>
                </a:cubicBezTo>
                <a:cubicBezTo>
                  <a:pt x="3149693" y="668540"/>
                  <a:pt x="3149693" y="671257"/>
                  <a:pt x="3149693" y="673975"/>
                </a:cubicBezTo>
                <a:cubicBezTo>
                  <a:pt x="3144257" y="673975"/>
                  <a:pt x="3136104" y="671257"/>
                  <a:pt x="3127951" y="671257"/>
                </a:cubicBezTo>
                <a:cubicBezTo>
                  <a:pt x="3127951" y="668540"/>
                  <a:pt x="3127951" y="665823"/>
                  <a:pt x="3127951" y="657669"/>
                </a:cubicBezTo>
                <a:close/>
                <a:moveTo>
                  <a:pt x="2418660" y="649519"/>
                </a:moveTo>
                <a:lnTo>
                  <a:pt x="2301804" y="709305"/>
                </a:lnTo>
                <a:cubicBezTo>
                  <a:pt x="2301804" y="706586"/>
                  <a:pt x="2301804" y="706586"/>
                  <a:pt x="2301804" y="706586"/>
                </a:cubicBezTo>
                <a:close/>
                <a:moveTo>
                  <a:pt x="3127951" y="644082"/>
                </a:moveTo>
                <a:cubicBezTo>
                  <a:pt x="3133386" y="646799"/>
                  <a:pt x="3141540" y="646799"/>
                  <a:pt x="3149693" y="649518"/>
                </a:cubicBezTo>
                <a:cubicBezTo>
                  <a:pt x="3149693" y="654953"/>
                  <a:pt x="3149693" y="657671"/>
                  <a:pt x="3149693" y="660387"/>
                </a:cubicBezTo>
                <a:cubicBezTo>
                  <a:pt x="3144257" y="657671"/>
                  <a:pt x="3136104" y="657671"/>
                  <a:pt x="3127951" y="654953"/>
                </a:cubicBezTo>
                <a:cubicBezTo>
                  <a:pt x="3127951" y="652235"/>
                  <a:pt x="3127951" y="646799"/>
                  <a:pt x="3127951" y="644082"/>
                </a:cubicBezTo>
                <a:close/>
                <a:moveTo>
                  <a:pt x="1891446" y="641366"/>
                </a:moveTo>
                <a:cubicBezTo>
                  <a:pt x="1902316" y="641366"/>
                  <a:pt x="1902316" y="668542"/>
                  <a:pt x="1905034" y="679411"/>
                </a:cubicBezTo>
                <a:cubicBezTo>
                  <a:pt x="1905034" y="679411"/>
                  <a:pt x="1905034" y="679411"/>
                  <a:pt x="1899599" y="679411"/>
                </a:cubicBezTo>
                <a:cubicBezTo>
                  <a:pt x="1896881" y="668542"/>
                  <a:pt x="1894163" y="654954"/>
                  <a:pt x="1891446" y="641366"/>
                </a:cubicBezTo>
                <a:close/>
                <a:moveTo>
                  <a:pt x="3127951" y="627778"/>
                </a:moveTo>
                <a:cubicBezTo>
                  <a:pt x="3133386" y="630495"/>
                  <a:pt x="3141540" y="630495"/>
                  <a:pt x="3149693" y="633212"/>
                </a:cubicBezTo>
                <a:cubicBezTo>
                  <a:pt x="3149693" y="635929"/>
                  <a:pt x="3149693" y="641367"/>
                  <a:pt x="3149693" y="644083"/>
                </a:cubicBezTo>
                <a:cubicBezTo>
                  <a:pt x="3144257" y="641367"/>
                  <a:pt x="3136104" y="641367"/>
                  <a:pt x="3127951" y="638648"/>
                </a:cubicBezTo>
                <a:cubicBezTo>
                  <a:pt x="3127951" y="635929"/>
                  <a:pt x="3127951" y="630495"/>
                  <a:pt x="3127951" y="627778"/>
                </a:cubicBezTo>
                <a:close/>
                <a:moveTo>
                  <a:pt x="3127951" y="611470"/>
                </a:moveTo>
                <a:cubicBezTo>
                  <a:pt x="3133386" y="611470"/>
                  <a:pt x="3141540" y="614188"/>
                  <a:pt x="3149693" y="614188"/>
                </a:cubicBezTo>
                <a:cubicBezTo>
                  <a:pt x="3149693" y="619623"/>
                  <a:pt x="3149693" y="622341"/>
                  <a:pt x="3149693" y="625059"/>
                </a:cubicBezTo>
                <a:cubicBezTo>
                  <a:pt x="3141540" y="622341"/>
                  <a:pt x="3136104" y="622341"/>
                  <a:pt x="3127951" y="619623"/>
                </a:cubicBezTo>
                <a:cubicBezTo>
                  <a:pt x="3127951" y="616906"/>
                  <a:pt x="3127951" y="614188"/>
                  <a:pt x="3127951" y="611470"/>
                </a:cubicBezTo>
                <a:close/>
                <a:moveTo>
                  <a:pt x="4826449" y="606024"/>
                </a:moveTo>
                <a:cubicBezTo>
                  <a:pt x="4840037" y="600588"/>
                  <a:pt x="4848189" y="611459"/>
                  <a:pt x="4853625" y="622329"/>
                </a:cubicBezTo>
                <a:lnTo>
                  <a:pt x="4848403" y="626804"/>
                </a:lnTo>
                <a:lnTo>
                  <a:pt x="4835246" y="625817"/>
                </a:lnTo>
                <a:close/>
                <a:moveTo>
                  <a:pt x="2214840" y="595166"/>
                </a:moveTo>
                <a:cubicBezTo>
                  <a:pt x="2217557" y="595166"/>
                  <a:pt x="2217557" y="595166"/>
                  <a:pt x="2220275" y="595166"/>
                </a:cubicBezTo>
                <a:cubicBezTo>
                  <a:pt x="2220275" y="616906"/>
                  <a:pt x="2220275" y="638648"/>
                  <a:pt x="2217557" y="660388"/>
                </a:cubicBezTo>
                <a:cubicBezTo>
                  <a:pt x="2217557" y="660388"/>
                  <a:pt x="2214840" y="660388"/>
                  <a:pt x="2214840" y="660388"/>
                </a:cubicBezTo>
                <a:cubicBezTo>
                  <a:pt x="2214840" y="638648"/>
                  <a:pt x="2214840" y="616906"/>
                  <a:pt x="2214840" y="595166"/>
                </a:cubicBezTo>
                <a:close/>
                <a:moveTo>
                  <a:pt x="3114363" y="592447"/>
                </a:moveTo>
                <a:cubicBezTo>
                  <a:pt x="3127952" y="595165"/>
                  <a:pt x="3138822" y="595165"/>
                  <a:pt x="3149693" y="597882"/>
                </a:cubicBezTo>
                <a:cubicBezTo>
                  <a:pt x="3149693" y="600601"/>
                  <a:pt x="3149693" y="606036"/>
                  <a:pt x="3149693" y="608753"/>
                </a:cubicBezTo>
                <a:cubicBezTo>
                  <a:pt x="3138822" y="606036"/>
                  <a:pt x="3125234" y="606036"/>
                  <a:pt x="3114363" y="603318"/>
                </a:cubicBezTo>
                <a:cubicBezTo>
                  <a:pt x="3114363" y="600601"/>
                  <a:pt x="3114363" y="595165"/>
                  <a:pt x="3114363" y="592447"/>
                </a:cubicBezTo>
                <a:close/>
                <a:moveTo>
                  <a:pt x="4960236" y="577951"/>
                </a:moveTo>
                <a:lnTo>
                  <a:pt x="4960620" y="580112"/>
                </a:lnTo>
                <a:lnTo>
                  <a:pt x="4959611" y="581566"/>
                </a:lnTo>
                <a:close/>
                <a:moveTo>
                  <a:pt x="3114363" y="576143"/>
                </a:moveTo>
                <a:cubicBezTo>
                  <a:pt x="3127952" y="578860"/>
                  <a:pt x="3138822" y="578860"/>
                  <a:pt x="3149693" y="581578"/>
                </a:cubicBezTo>
                <a:cubicBezTo>
                  <a:pt x="3149693" y="584296"/>
                  <a:pt x="3149693" y="587013"/>
                  <a:pt x="3149693" y="592448"/>
                </a:cubicBezTo>
                <a:cubicBezTo>
                  <a:pt x="3138822" y="589730"/>
                  <a:pt x="3125234" y="589730"/>
                  <a:pt x="3114363" y="587013"/>
                </a:cubicBezTo>
                <a:cubicBezTo>
                  <a:pt x="3114363" y="584296"/>
                  <a:pt x="3114363" y="578860"/>
                  <a:pt x="3114363" y="576143"/>
                </a:cubicBezTo>
                <a:close/>
                <a:moveTo>
                  <a:pt x="4942721" y="567667"/>
                </a:moveTo>
                <a:lnTo>
                  <a:pt x="4942286" y="585641"/>
                </a:lnTo>
                <a:lnTo>
                  <a:pt x="4944155" y="590185"/>
                </a:lnTo>
                <a:lnTo>
                  <a:pt x="4935152" y="592435"/>
                </a:lnTo>
                <a:cubicBezTo>
                  <a:pt x="4932435" y="584282"/>
                  <a:pt x="4935152" y="578848"/>
                  <a:pt x="4935152" y="570694"/>
                </a:cubicBezTo>
                <a:close/>
                <a:moveTo>
                  <a:pt x="3114363" y="559836"/>
                </a:moveTo>
                <a:cubicBezTo>
                  <a:pt x="3127952" y="559836"/>
                  <a:pt x="3138822" y="562553"/>
                  <a:pt x="3149693" y="565271"/>
                </a:cubicBezTo>
                <a:cubicBezTo>
                  <a:pt x="3149693" y="567988"/>
                  <a:pt x="3149693" y="570706"/>
                  <a:pt x="3149693" y="578860"/>
                </a:cubicBezTo>
                <a:cubicBezTo>
                  <a:pt x="3138822" y="576142"/>
                  <a:pt x="3125234" y="573424"/>
                  <a:pt x="3114363" y="570706"/>
                </a:cubicBezTo>
                <a:cubicBezTo>
                  <a:pt x="3114363" y="567988"/>
                  <a:pt x="3114363" y="562553"/>
                  <a:pt x="3114363" y="559836"/>
                </a:cubicBezTo>
                <a:close/>
                <a:moveTo>
                  <a:pt x="3114363" y="543530"/>
                </a:moveTo>
                <a:cubicBezTo>
                  <a:pt x="3127952" y="543530"/>
                  <a:pt x="3138822" y="546247"/>
                  <a:pt x="3149693" y="548966"/>
                </a:cubicBezTo>
                <a:cubicBezTo>
                  <a:pt x="3149693" y="551682"/>
                  <a:pt x="3149693" y="554401"/>
                  <a:pt x="3149693" y="557119"/>
                </a:cubicBezTo>
                <a:cubicBezTo>
                  <a:pt x="3136105" y="557119"/>
                  <a:pt x="3125234" y="554401"/>
                  <a:pt x="3114363" y="551682"/>
                </a:cubicBezTo>
                <a:cubicBezTo>
                  <a:pt x="3114363" y="548966"/>
                  <a:pt x="3114363" y="546247"/>
                  <a:pt x="3114363" y="543530"/>
                </a:cubicBezTo>
                <a:close/>
                <a:moveTo>
                  <a:pt x="4943305" y="543518"/>
                </a:moveTo>
                <a:cubicBezTo>
                  <a:pt x="4951458" y="543518"/>
                  <a:pt x="4940588" y="557107"/>
                  <a:pt x="4951458" y="557107"/>
                </a:cubicBezTo>
                <a:cubicBezTo>
                  <a:pt x="4962328" y="554389"/>
                  <a:pt x="4959611" y="548953"/>
                  <a:pt x="4967763" y="546236"/>
                </a:cubicBezTo>
                <a:cubicBezTo>
                  <a:pt x="4967763" y="553031"/>
                  <a:pt x="4965046" y="558466"/>
                  <a:pt x="4962668" y="563901"/>
                </a:cubicBezTo>
                <a:lnTo>
                  <a:pt x="4960236" y="577951"/>
                </a:lnTo>
                <a:lnTo>
                  <a:pt x="4959611" y="574431"/>
                </a:lnTo>
                <a:cubicBezTo>
                  <a:pt x="4957572" y="570015"/>
                  <a:pt x="4954175" y="566618"/>
                  <a:pt x="4948740" y="565259"/>
                </a:cubicBezTo>
                <a:lnTo>
                  <a:pt x="4942721" y="567667"/>
                </a:lnTo>
                <a:close/>
                <a:moveTo>
                  <a:pt x="2095265" y="535379"/>
                </a:moveTo>
                <a:cubicBezTo>
                  <a:pt x="2136029" y="535379"/>
                  <a:pt x="2179510" y="535379"/>
                  <a:pt x="2220275" y="535379"/>
                </a:cubicBezTo>
                <a:cubicBezTo>
                  <a:pt x="2220275" y="540814"/>
                  <a:pt x="2220275" y="546249"/>
                  <a:pt x="2220275" y="551685"/>
                </a:cubicBezTo>
                <a:cubicBezTo>
                  <a:pt x="2179510" y="551685"/>
                  <a:pt x="2136029" y="551685"/>
                  <a:pt x="2095265" y="551685"/>
                </a:cubicBezTo>
                <a:cubicBezTo>
                  <a:pt x="2095265" y="546249"/>
                  <a:pt x="2095265" y="540814"/>
                  <a:pt x="2095265" y="535379"/>
                </a:cubicBezTo>
                <a:close/>
                <a:moveTo>
                  <a:pt x="3114363" y="524507"/>
                </a:moveTo>
                <a:cubicBezTo>
                  <a:pt x="3127952" y="524507"/>
                  <a:pt x="3138822" y="527223"/>
                  <a:pt x="3149693" y="529942"/>
                </a:cubicBezTo>
                <a:cubicBezTo>
                  <a:pt x="3149693" y="535377"/>
                  <a:pt x="3149693" y="538095"/>
                  <a:pt x="3149693" y="540811"/>
                </a:cubicBezTo>
                <a:cubicBezTo>
                  <a:pt x="3136105" y="540811"/>
                  <a:pt x="3125234" y="538095"/>
                  <a:pt x="3114363" y="535377"/>
                </a:cubicBezTo>
                <a:cubicBezTo>
                  <a:pt x="3114363" y="529942"/>
                  <a:pt x="3114363" y="527223"/>
                  <a:pt x="3114363" y="524507"/>
                </a:cubicBezTo>
                <a:close/>
                <a:moveTo>
                  <a:pt x="3114363" y="508201"/>
                </a:moveTo>
                <a:cubicBezTo>
                  <a:pt x="3127952" y="510919"/>
                  <a:pt x="3138822" y="510919"/>
                  <a:pt x="3149693" y="513637"/>
                </a:cubicBezTo>
                <a:cubicBezTo>
                  <a:pt x="3149693" y="516355"/>
                  <a:pt x="3149693" y="521790"/>
                  <a:pt x="3149693" y="524507"/>
                </a:cubicBezTo>
                <a:cubicBezTo>
                  <a:pt x="3136105" y="524507"/>
                  <a:pt x="3125234" y="521790"/>
                  <a:pt x="3114363" y="519072"/>
                </a:cubicBezTo>
                <a:cubicBezTo>
                  <a:pt x="3114363" y="516355"/>
                  <a:pt x="3114363" y="510919"/>
                  <a:pt x="3114363" y="508201"/>
                </a:cubicBezTo>
                <a:close/>
                <a:moveTo>
                  <a:pt x="2095265" y="500050"/>
                </a:moveTo>
                <a:cubicBezTo>
                  <a:pt x="2136029" y="500050"/>
                  <a:pt x="2179510" y="500050"/>
                  <a:pt x="2220275" y="500050"/>
                </a:cubicBezTo>
                <a:cubicBezTo>
                  <a:pt x="2179510" y="502768"/>
                  <a:pt x="2138746" y="502768"/>
                  <a:pt x="2095265" y="502768"/>
                </a:cubicBezTo>
                <a:cubicBezTo>
                  <a:pt x="2095265" y="502768"/>
                  <a:pt x="2095265" y="502768"/>
                  <a:pt x="2095265" y="500050"/>
                </a:cubicBezTo>
                <a:close/>
                <a:moveTo>
                  <a:pt x="3114363" y="462001"/>
                </a:moveTo>
                <a:cubicBezTo>
                  <a:pt x="3122516" y="464718"/>
                  <a:pt x="3127952" y="467437"/>
                  <a:pt x="3136105" y="470153"/>
                </a:cubicBezTo>
                <a:cubicBezTo>
                  <a:pt x="3138822" y="483742"/>
                  <a:pt x="3144257" y="494614"/>
                  <a:pt x="3146975" y="505484"/>
                </a:cubicBezTo>
                <a:cubicBezTo>
                  <a:pt x="3136105" y="502768"/>
                  <a:pt x="3125234" y="502768"/>
                  <a:pt x="3114363" y="500048"/>
                </a:cubicBezTo>
                <a:cubicBezTo>
                  <a:pt x="3114363" y="486460"/>
                  <a:pt x="3114363" y="475589"/>
                  <a:pt x="3114363" y="462001"/>
                </a:cubicBezTo>
                <a:close/>
                <a:moveTo>
                  <a:pt x="2415942" y="211972"/>
                </a:moveTo>
                <a:cubicBezTo>
                  <a:pt x="2418660" y="211972"/>
                  <a:pt x="2424095" y="211972"/>
                  <a:pt x="2426813" y="211972"/>
                </a:cubicBezTo>
                <a:cubicBezTo>
                  <a:pt x="2426813" y="347852"/>
                  <a:pt x="2426813" y="486449"/>
                  <a:pt x="2426813" y="622329"/>
                </a:cubicBezTo>
                <a:cubicBezTo>
                  <a:pt x="2432248" y="622329"/>
                  <a:pt x="2434965" y="625046"/>
                  <a:pt x="2440401" y="625046"/>
                </a:cubicBezTo>
                <a:cubicBezTo>
                  <a:pt x="2440401" y="837018"/>
                  <a:pt x="2440401" y="1048991"/>
                  <a:pt x="2440401" y="1260963"/>
                </a:cubicBezTo>
                <a:cubicBezTo>
                  <a:pt x="2377896" y="1274552"/>
                  <a:pt x="2315390" y="1285421"/>
                  <a:pt x="2252886" y="1296292"/>
                </a:cubicBezTo>
                <a:cubicBezTo>
                  <a:pt x="2285497" y="1307163"/>
                  <a:pt x="2459424" y="1269117"/>
                  <a:pt x="2492035" y="1263681"/>
                </a:cubicBezTo>
                <a:lnTo>
                  <a:pt x="2880651" y="1193379"/>
                </a:lnTo>
                <a:lnTo>
                  <a:pt x="2880651" y="1201177"/>
                </a:lnTo>
                <a:cubicBezTo>
                  <a:pt x="2891521" y="1201177"/>
                  <a:pt x="2902391" y="1198459"/>
                  <a:pt x="2913261" y="1195742"/>
                </a:cubicBezTo>
                <a:lnTo>
                  <a:pt x="2913261" y="1187479"/>
                </a:lnTo>
                <a:lnTo>
                  <a:pt x="3032835" y="1165848"/>
                </a:lnTo>
                <a:cubicBezTo>
                  <a:pt x="3032835" y="1163130"/>
                  <a:pt x="3032835" y="1160412"/>
                  <a:pt x="3032835" y="1157694"/>
                </a:cubicBezTo>
                <a:cubicBezTo>
                  <a:pt x="3038271" y="1157694"/>
                  <a:pt x="3043705" y="1154977"/>
                  <a:pt x="3049141" y="1152259"/>
                </a:cubicBezTo>
                <a:lnTo>
                  <a:pt x="2913261" y="1177256"/>
                </a:lnTo>
                <a:lnTo>
                  <a:pt x="2913261" y="712009"/>
                </a:lnTo>
                <a:cubicBezTo>
                  <a:pt x="2921415" y="709292"/>
                  <a:pt x="2926849" y="703856"/>
                  <a:pt x="2935003" y="701139"/>
                </a:cubicBezTo>
                <a:cubicBezTo>
                  <a:pt x="2935003" y="622329"/>
                  <a:pt x="2932285" y="540801"/>
                  <a:pt x="2932285" y="461991"/>
                </a:cubicBezTo>
                <a:cubicBezTo>
                  <a:pt x="2937719" y="456555"/>
                  <a:pt x="2945873" y="451120"/>
                  <a:pt x="2951307" y="448403"/>
                </a:cubicBezTo>
                <a:cubicBezTo>
                  <a:pt x="2954025" y="415791"/>
                  <a:pt x="2954025" y="385898"/>
                  <a:pt x="2956743" y="353287"/>
                </a:cubicBezTo>
                <a:cubicBezTo>
                  <a:pt x="2970331" y="342416"/>
                  <a:pt x="2983919" y="331546"/>
                  <a:pt x="2997507" y="320676"/>
                </a:cubicBezTo>
                <a:cubicBezTo>
                  <a:pt x="3019247" y="312523"/>
                  <a:pt x="3038271" y="307088"/>
                  <a:pt x="3057293" y="301653"/>
                </a:cubicBezTo>
                <a:cubicBezTo>
                  <a:pt x="3070881" y="307088"/>
                  <a:pt x="3084469" y="312523"/>
                  <a:pt x="3095341" y="320676"/>
                </a:cubicBezTo>
                <a:cubicBezTo>
                  <a:pt x="3095341" y="364157"/>
                  <a:pt x="3098057" y="407639"/>
                  <a:pt x="3098057" y="451120"/>
                </a:cubicBezTo>
                <a:cubicBezTo>
                  <a:pt x="3098057" y="633199"/>
                  <a:pt x="3098057" y="815277"/>
                  <a:pt x="3098057" y="997356"/>
                </a:cubicBezTo>
                <a:cubicBezTo>
                  <a:pt x="3100775" y="997356"/>
                  <a:pt x="3103493" y="997356"/>
                  <a:pt x="3106211" y="997356"/>
                </a:cubicBezTo>
                <a:cubicBezTo>
                  <a:pt x="3106211" y="1048991"/>
                  <a:pt x="3106211" y="1100625"/>
                  <a:pt x="3106211" y="1152259"/>
                </a:cubicBezTo>
                <a:cubicBezTo>
                  <a:pt x="3111645" y="1152259"/>
                  <a:pt x="3117081" y="1152259"/>
                  <a:pt x="3122517" y="1152259"/>
                </a:cubicBezTo>
                <a:cubicBezTo>
                  <a:pt x="3122517" y="1100625"/>
                  <a:pt x="3122517" y="1046273"/>
                  <a:pt x="3122517" y="994639"/>
                </a:cubicBezTo>
                <a:cubicBezTo>
                  <a:pt x="3130669" y="997356"/>
                  <a:pt x="3138821" y="997356"/>
                  <a:pt x="3146975" y="1000074"/>
                </a:cubicBezTo>
                <a:cubicBezTo>
                  <a:pt x="3146975" y="1000074"/>
                  <a:pt x="3146975" y="1002792"/>
                  <a:pt x="3146975" y="1005509"/>
                </a:cubicBezTo>
                <a:cubicBezTo>
                  <a:pt x="3155127" y="1008228"/>
                  <a:pt x="3165997" y="1008228"/>
                  <a:pt x="3176869" y="1010944"/>
                </a:cubicBezTo>
                <a:cubicBezTo>
                  <a:pt x="3176869" y="1016380"/>
                  <a:pt x="3176869" y="1021815"/>
                  <a:pt x="3176869" y="1027250"/>
                </a:cubicBezTo>
                <a:cubicBezTo>
                  <a:pt x="3165997" y="1027250"/>
                  <a:pt x="3157845" y="1024532"/>
                  <a:pt x="3146975" y="1021815"/>
                </a:cubicBezTo>
                <a:cubicBezTo>
                  <a:pt x="3146975" y="1024532"/>
                  <a:pt x="3146975" y="1027250"/>
                  <a:pt x="3146975" y="1029968"/>
                </a:cubicBezTo>
                <a:cubicBezTo>
                  <a:pt x="3157845" y="1029968"/>
                  <a:pt x="3165997" y="1032685"/>
                  <a:pt x="3176869" y="1035403"/>
                </a:cubicBezTo>
                <a:cubicBezTo>
                  <a:pt x="3176869" y="1040838"/>
                  <a:pt x="3176869" y="1043555"/>
                  <a:pt x="3176869" y="1048991"/>
                </a:cubicBezTo>
                <a:cubicBezTo>
                  <a:pt x="3165997" y="1046273"/>
                  <a:pt x="3157845" y="1043555"/>
                  <a:pt x="3146975" y="1040838"/>
                </a:cubicBezTo>
                <a:cubicBezTo>
                  <a:pt x="3146975" y="1043555"/>
                  <a:pt x="3146975" y="1046273"/>
                  <a:pt x="3146975" y="1048991"/>
                </a:cubicBezTo>
                <a:cubicBezTo>
                  <a:pt x="3157845" y="1048991"/>
                  <a:pt x="3165997" y="1051708"/>
                  <a:pt x="3176869" y="1054426"/>
                </a:cubicBezTo>
                <a:cubicBezTo>
                  <a:pt x="3176869" y="1059861"/>
                  <a:pt x="3176869" y="1062579"/>
                  <a:pt x="3176869" y="1068014"/>
                </a:cubicBezTo>
                <a:cubicBezTo>
                  <a:pt x="3165997" y="1065296"/>
                  <a:pt x="3157845" y="1065296"/>
                  <a:pt x="3146975" y="1062579"/>
                </a:cubicBezTo>
                <a:cubicBezTo>
                  <a:pt x="3146975" y="1065296"/>
                  <a:pt x="3146975" y="1068014"/>
                  <a:pt x="3146975" y="1070731"/>
                </a:cubicBezTo>
                <a:cubicBezTo>
                  <a:pt x="3157845" y="1070731"/>
                  <a:pt x="3165997" y="1073449"/>
                  <a:pt x="3176869" y="1076167"/>
                </a:cubicBezTo>
                <a:cubicBezTo>
                  <a:pt x="3176869" y="1081602"/>
                  <a:pt x="3176869" y="1084319"/>
                  <a:pt x="3176869" y="1089755"/>
                </a:cubicBezTo>
                <a:cubicBezTo>
                  <a:pt x="3165997" y="1089755"/>
                  <a:pt x="3157845" y="1087037"/>
                  <a:pt x="3146975" y="1084319"/>
                </a:cubicBezTo>
                <a:cubicBezTo>
                  <a:pt x="3146975" y="1087037"/>
                  <a:pt x="3146975" y="1089755"/>
                  <a:pt x="3146975" y="1092472"/>
                </a:cubicBezTo>
                <a:cubicBezTo>
                  <a:pt x="3157845" y="1092472"/>
                  <a:pt x="3165997" y="1095190"/>
                  <a:pt x="3176869" y="1097906"/>
                </a:cubicBezTo>
                <a:cubicBezTo>
                  <a:pt x="3176869" y="1103342"/>
                  <a:pt x="3176869" y="1106060"/>
                  <a:pt x="3176869" y="1108779"/>
                </a:cubicBezTo>
                <a:cubicBezTo>
                  <a:pt x="3165997" y="1106060"/>
                  <a:pt x="3157845" y="1103342"/>
                  <a:pt x="3146975" y="1100625"/>
                </a:cubicBezTo>
                <a:cubicBezTo>
                  <a:pt x="3146975" y="1103342"/>
                  <a:pt x="3146975" y="1106060"/>
                  <a:pt x="3146975" y="1108779"/>
                </a:cubicBezTo>
                <a:cubicBezTo>
                  <a:pt x="3157845" y="1108779"/>
                  <a:pt x="3165997" y="1111495"/>
                  <a:pt x="3176869" y="1114213"/>
                </a:cubicBezTo>
                <a:cubicBezTo>
                  <a:pt x="3176869" y="1119648"/>
                  <a:pt x="3176869" y="1122366"/>
                  <a:pt x="3176869" y="1127802"/>
                </a:cubicBezTo>
                <a:cubicBezTo>
                  <a:pt x="3165997" y="1125083"/>
                  <a:pt x="3157845" y="1125083"/>
                  <a:pt x="3146975" y="1122366"/>
                </a:cubicBezTo>
                <a:cubicBezTo>
                  <a:pt x="3146975" y="1125083"/>
                  <a:pt x="3146975" y="1127802"/>
                  <a:pt x="3146975" y="1130518"/>
                </a:cubicBezTo>
                <a:cubicBezTo>
                  <a:pt x="3157845" y="1130518"/>
                  <a:pt x="3165997" y="1133237"/>
                  <a:pt x="3176869" y="1135954"/>
                </a:cubicBezTo>
                <a:cubicBezTo>
                  <a:pt x="3176869" y="1138671"/>
                  <a:pt x="3176869" y="1141389"/>
                  <a:pt x="3176869" y="1146824"/>
                </a:cubicBezTo>
                <a:cubicBezTo>
                  <a:pt x="3138821" y="1152259"/>
                  <a:pt x="3103493" y="1160412"/>
                  <a:pt x="3065447" y="1165848"/>
                </a:cubicBezTo>
                <a:cubicBezTo>
                  <a:pt x="3076317" y="1168565"/>
                  <a:pt x="3084469" y="1171282"/>
                  <a:pt x="3095341" y="1174001"/>
                </a:cubicBezTo>
                <a:cubicBezTo>
                  <a:pt x="3130669" y="1165848"/>
                  <a:pt x="3163281" y="1160412"/>
                  <a:pt x="3195891" y="1154977"/>
                </a:cubicBezTo>
                <a:cubicBezTo>
                  <a:pt x="3198609" y="1154977"/>
                  <a:pt x="3204045" y="1157694"/>
                  <a:pt x="3209479" y="1157694"/>
                </a:cubicBezTo>
                <a:cubicBezTo>
                  <a:pt x="3209479" y="1149542"/>
                  <a:pt x="3209479" y="1141389"/>
                  <a:pt x="3209479" y="1135954"/>
                </a:cubicBezTo>
                <a:cubicBezTo>
                  <a:pt x="3217633" y="1135954"/>
                  <a:pt x="3225785" y="1133237"/>
                  <a:pt x="3233937" y="1133237"/>
                </a:cubicBezTo>
                <a:cubicBezTo>
                  <a:pt x="3228503" y="1087037"/>
                  <a:pt x="3220349" y="1038120"/>
                  <a:pt x="3214915" y="991922"/>
                </a:cubicBezTo>
                <a:cubicBezTo>
                  <a:pt x="3212197" y="989204"/>
                  <a:pt x="3212197" y="989204"/>
                  <a:pt x="3212197" y="989204"/>
                </a:cubicBezTo>
                <a:cubicBezTo>
                  <a:pt x="3274701" y="1000074"/>
                  <a:pt x="3337207" y="1008228"/>
                  <a:pt x="3399711" y="1016380"/>
                </a:cubicBezTo>
                <a:cubicBezTo>
                  <a:pt x="3402429" y="1016380"/>
                  <a:pt x="3405147" y="1013662"/>
                  <a:pt x="3407863" y="1013662"/>
                </a:cubicBezTo>
                <a:cubicBezTo>
                  <a:pt x="3353511" y="1005509"/>
                  <a:pt x="3301877" y="997356"/>
                  <a:pt x="3247525" y="989204"/>
                </a:cubicBezTo>
                <a:cubicBezTo>
                  <a:pt x="3244809" y="986486"/>
                  <a:pt x="3244809" y="986486"/>
                  <a:pt x="3244809" y="983768"/>
                </a:cubicBezTo>
                <a:cubicBezTo>
                  <a:pt x="3299159" y="991922"/>
                  <a:pt x="3350795" y="1000074"/>
                  <a:pt x="3405147" y="1008228"/>
                </a:cubicBezTo>
                <a:lnTo>
                  <a:pt x="3405147" y="1005509"/>
                </a:lnTo>
                <a:cubicBezTo>
                  <a:pt x="3386123" y="1002792"/>
                  <a:pt x="3364383" y="1000074"/>
                  <a:pt x="3342641" y="997356"/>
                </a:cubicBezTo>
                <a:cubicBezTo>
                  <a:pt x="3342641" y="997356"/>
                  <a:pt x="3342641" y="994639"/>
                  <a:pt x="3342641" y="994639"/>
                </a:cubicBezTo>
                <a:cubicBezTo>
                  <a:pt x="3361665" y="997356"/>
                  <a:pt x="3383405" y="1000074"/>
                  <a:pt x="3405147" y="1002792"/>
                </a:cubicBezTo>
                <a:lnTo>
                  <a:pt x="3399711" y="989204"/>
                </a:lnTo>
                <a:lnTo>
                  <a:pt x="3416017" y="967463"/>
                </a:lnTo>
                <a:lnTo>
                  <a:pt x="3410581" y="959310"/>
                </a:lnTo>
                <a:cubicBezTo>
                  <a:pt x="3383405" y="972898"/>
                  <a:pt x="3377971" y="978333"/>
                  <a:pt x="3364383" y="959310"/>
                </a:cubicBezTo>
                <a:lnTo>
                  <a:pt x="3410581" y="948440"/>
                </a:lnTo>
                <a:lnTo>
                  <a:pt x="3394275" y="926699"/>
                </a:lnTo>
                <a:cubicBezTo>
                  <a:pt x="3421451" y="918546"/>
                  <a:pt x="3416017" y="929417"/>
                  <a:pt x="3443193" y="918546"/>
                </a:cubicBezTo>
                <a:lnTo>
                  <a:pt x="3426887" y="904958"/>
                </a:lnTo>
                <a:cubicBezTo>
                  <a:pt x="3435039" y="885935"/>
                  <a:pt x="3435039" y="902241"/>
                  <a:pt x="3426887" y="883217"/>
                </a:cubicBezTo>
                <a:lnTo>
                  <a:pt x="3451345" y="883217"/>
                </a:lnTo>
                <a:lnTo>
                  <a:pt x="3443193" y="853324"/>
                </a:lnTo>
                <a:lnTo>
                  <a:pt x="3456781" y="837018"/>
                </a:lnTo>
                <a:cubicBezTo>
                  <a:pt x="3475803" y="845171"/>
                  <a:pt x="3464933" y="847889"/>
                  <a:pt x="3478521" y="828866"/>
                </a:cubicBezTo>
                <a:lnTo>
                  <a:pt x="3456781" y="828866"/>
                </a:lnTo>
                <a:cubicBezTo>
                  <a:pt x="3467651" y="804407"/>
                  <a:pt x="3454063" y="807126"/>
                  <a:pt x="3464933" y="782667"/>
                </a:cubicBezTo>
                <a:lnTo>
                  <a:pt x="3443193" y="782667"/>
                </a:lnTo>
                <a:cubicBezTo>
                  <a:pt x="3456781" y="760926"/>
                  <a:pt x="3443193" y="766361"/>
                  <a:pt x="3464933" y="774515"/>
                </a:cubicBezTo>
                <a:lnTo>
                  <a:pt x="3464933" y="744620"/>
                </a:lnTo>
                <a:lnTo>
                  <a:pt x="3478521" y="744620"/>
                </a:lnTo>
                <a:lnTo>
                  <a:pt x="3483957" y="782667"/>
                </a:lnTo>
                <a:lnTo>
                  <a:pt x="3508415" y="782667"/>
                </a:lnTo>
                <a:lnTo>
                  <a:pt x="3500261" y="769079"/>
                </a:lnTo>
                <a:lnTo>
                  <a:pt x="3522003" y="769079"/>
                </a:lnTo>
                <a:cubicBezTo>
                  <a:pt x="3508415" y="796254"/>
                  <a:pt x="3508415" y="790819"/>
                  <a:pt x="3527437" y="807126"/>
                </a:cubicBezTo>
                <a:lnTo>
                  <a:pt x="3535591" y="785384"/>
                </a:lnTo>
                <a:cubicBezTo>
                  <a:pt x="3530155" y="769079"/>
                  <a:pt x="3530155" y="763643"/>
                  <a:pt x="3535591" y="747338"/>
                </a:cubicBezTo>
                <a:lnTo>
                  <a:pt x="3513849" y="747338"/>
                </a:lnTo>
                <a:lnTo>
                  <a:pt x="3497545" y="725597"/>
                </a:lnTo>
                <a:lnTo>
                  <a:pt x="3535591" y="725597"/>
                </a:lnTo>
                <a:lnTo>
                  <a:pt x="3527437" y="712009"/>
                </a:lnTo>
                <a:lnTo>
                  <a:pt x="3549179" y="712009"/>
                </a:lnTo>
                <a:lnTo>
                  <a:pt x="3557331" y="665811"/>
                </a:lnTo>
                <a:lnTo>
                  <a:pt x="3573637" y="665811"/>
                </a:lnTo>
                <a:lnTo>
                  <a:pt x="3573637" y="649505"/>
                </a:lnTo>
                <a:lnTo>
                  <a:pt x="3595377" y="649505"/>
                </a:lnTo>
                <a:lnTo>
                  <a:pt x="3595377" y="644070"/>
                </a:lnTo>
                <a:lnTo>
                  <a:pt x="3565485" y="635916"/>
                </a:lnTo>
                <a:lnTo>
                  <a:pt x="3565485" y="619611"/>
                </a:lnTo>
                <a:lnTo>
                  <a:pt x="3565485" y="611459"/>
                </a:lnTo>
                <a:cubicBezTo>
                  <a:pt x="3565485" y="584282"/>
                  <a:pt x="3568201" y="608741"/>
                  <a:pt x="3557331" y="589718"/>
                </a:cubicBezTo>
                <a:lnTo>
                  <a:pt x="3595377" y="589718"/>
                </a:lnTo>
                <a:cubicBezTo>
                  <a:pt x="3622553" y="589718"/>
                  <a:pt x="3617119" y="597871"/>
                  <a:pt x="3611683" y="611459"/>
                </a:cubicBezTo>
                <a:lnTo>
                  <a:pt x="3633423" y="611459"/>
                </a:lnTo>
                <a:lnTo>
                  <a:pt x="3625271" y="587000"/>
                </a:lnTo>
                <a:lnTo>
                  <a:pt x="3641577" y="573413"/>
                </a:lnTo>
                <a:cubicBezTo>
                  <a:pt x="3636141" y="557107"/>
                  <a:pt x="3636141" y="548953"/>
                  <a:pt x="3644295" y="532648"/>
                </a:cubicBezTo>
                <a:lnTo>
                  <a:pt x="3674187" y="565259"/>
                </a:lnTo>
                <a:lnTo>
                  <a:pt x="3666035" y="587000"/>
                </a:lnTo>
                <a:lnTo>
                  <a:pt x="3687775" y="587000"/>
                </a:lnTo>
                <a:cubicBezTo>
                  <a:pt x="3676905" y="608741"/>
                  <a:pt x="3674187" y="597871"/>
                  <a:pt x="3693211" y="603305"/>
                </a:cubicBezTo>
                <a:lnTo>
                  <a:pt x="3701363" y="587000"/>
                </a:lnTo>
                <a:lnTo>
                  <a:pt x="3693211" y="573413"/>
                </a:lnTo>
                <a:cubicBezTo>
                  <a:pt x="3698647" y="567977"/>
                  <a:pt x="3701363" y="565259"/>
                  <a:pt x="3701363" y="562542"/>
                </a:cubicBezTo>
                <a:cubicBezTo>
                  <a:pt x="3704081" y="562542"/>
                  <a:pt x="3706799" y="562542"/>
                  <a:pt x="3714951" y="559824"/>
                </a:cubicBezTo>
                <a:lnTo>
                  <a:pt x="3709517" y="546236"/>
                </a:lnTo>
                <a:lnTo>
                  <a:pt x="3731257" y="521779"/>
                </a:lnTo>
                <a:lnTo>
                  <a:pt x="3744845" y="529930"/>
                </a:lnTo>
                <a:lnTo>
                  <a:pt x="3747563" y="554389"/>
                </a:lnTo>
                <a:lnTo>
                  <a:pt x="3761151" y="538083"/>
                </a:lnTo>
                <a:lnTo>
                  <a:pt x="3747563" y="529930"/>
                </a:lnTo>
                <a:lnTo>
                  <a:pt x="3747563" y="491884"/>
                </a:lnTo>
                <a:cubicBezTo>
                  <a:pt x="3755715" y="497320"/>
                  <a:pt x="3755715" y="500037"/>
                  <a:pt x="3769303" y="500037"/>
                </a:cubicBezTo>
                <a:lnTo>
                  <a:pt x="3791045" y="500037"/>
                </a:lnTo>
                <a:cubicBezTo>
                  <a:pt x="3788327" y="494602"/>
                  <a:pt x="3780175" y="478297"/>
                  <a:pt x="3799197" y="478297"/>
                </a:cubicBezTo>
                <a:cubicBezTo>
                  <a:pt x="3818221" y="478297"/>
                  <a:pt x="3810067" y="491884"/>
                  <a:pt x="3807351" y="500037"/>
                </a:cubicBezTo>
                <a:lnTo>
                  <a:pt x="3845397" y="500037"/>
                </a:lnTo>
                <a:lnTo>
                  <a:pt x="3837243" y="470143"/>
                </a:lnTo>
                <a:cubicBezTo>
                  <a:pt x="3891595" y="483731"/>
                  <a:pt x="3831809" y="472862"/>
                  <a:pt x="3869855" y="500037"/>
                </a:cubicBezTo>
                <a:lnTo>
                  <a:pt x="3875291" y="470143"/>
                </a:lnTo>
                <a:lnTo>
                  <a:pt x="3897031" y="470143"/>
                </a:lnTo>
                <a:lnTo>
                  <a:pt x="3897031" y="486449"/>
                </a:lnTo>
                <a:cubicBezTo>
                  <a:pt x="3918772" y="481014"/>
                  <a:pt x="3910619" y="489166"/>
                  <a:pt x="3905184" y="472862"/>
                </a:cubicBezTo>
                <a:lnTo>
                  <a:pt x="3910619" y="464708"/>
                </a:lnTo>
                <a:lnTo>
                  <a:pt x="3918772" y="472862"/>
                </a:lnTo>
                <a:cubicBezTo>
                  <a:pt x="3937795" y="464708"/>
                  <a:pt x="3921490" y="464708"/>
                  <a:pt x="3940513" y="472862"/>
                </a:cubicBezTo>
                <a:cubicBezTo>
                  <a:pt x="3945948" y="464708"/>
                  <a:pt x="3945948" y="456555"/>
                  <a:pt x="3956818" y="456555"/>
                </a:cubicBezTo>
                <a:cubicBezTo>
                  <a:pt x="3978559" y="456555"/>
                  <a:pt x="3973124" y="459273"/>
                  <a:pt x="3981277" y="472862"/>
                </a:cubicBezTo>
                <a:lnTo>
                  <a:pt x="3994865" y="467426"/>
                </a:lnTo>
                <a:lnTo>
                  <a:pt x="4011170" y="481014"/>
                </a:lnTo>
                <a:lnTo>
                  <a:pt x="4027476" y="459273"/>
                </a:lnTo>
                <a:cubicBezTo>
                  <a:pt x="4062804" y="456555"/>
                  <a:pt x="4041064" y="467426"/>
                  <a:pt x="4057369" y="442968"/>
                </a:cubicBezTo>
                <a:lnTo>
                  <a:pt x="4073675" y="442968"/>
                </a:lnTo>
                <a:cubicBezTo>
                  <a:pt x="4098133" y="459273"/>
                  <a:pt x="4079110" y="456555"/>
                  <a:pt x="4111721" y="459273"/>
                </a:cubicBezTo>
                <a:lnTo>
                  <a:pt x="4111721" y="437532"/>
                </a:lnTo>
                <a:cubicBezTo>
                  <a:pt x="4136179" y="456555"/>
                  <a:pt x="4119874" y="445685"/>
                  <a:pt x="4136179" y="478297"/>
                </a:cubicBezTo>
                <a:lnTo>
                  <a:pt x="4166073" y="453839"/>
                </a:lnTo>
                <a:lnTo>
                  <a:pt x="4166073" y="475579"/>
                </a:lnTo>
                <a:cubicBezTo>
                  <a:pt x="4206837" y="472862"/>
                  <a:pt x="4195965" y="456555"/>
                  <a:pt x="4225859" y="445685"/>
                </a:cubicBezTo>
                <a:lnTo>
                  <a:pt x="4217707" y="470143"/>
                </a:lnTo>
                <a:lnTo>
                  <a:pt x="4231295" y="461991"/>
                </a:lnTo>
                <a:lnTo>
                  <a:pt x="4239447" y="475579"/>
                </a:lnTo>
                <a:lnTo>
                  <a:pt x="4223141" y="491884"/>
                </a:lnTo>
                <a:lnTo>
                  <a:pt x="4247601" y="491884"/>
                </a:lnTo>
                <a:lnTo>
                  <a:pt x="4239447" y="478297"/>
                </a:lnTo>
                <a:lnTo>
                  <a:pt x="4255753" y="478297"/>
                </a:lnTo>
                <a:lnTo>
                  <a:pt x="4255753" y="461991"/>
                </a:lnTo>
                <a:lnTo>
                  <a:pt x="4293799" y="494602"/>
                </a:lnTo>
                <a:lnTo>
                  <a:pt x="4310105" y="494602"/>
                </a:lnTo>
                <a:lnTo>
                  <a:pt x="4301953" y="510907"/>
                </a:lnTo>
                <a:lnTo>
                  <a:pt x="4331845" y="502754"/>
                </a:lnTo>
                <a:lnTo>
                  <a:pt x="4372609" y="538083"/>
                </a:lnTo>
                <a:lnTo>
                  <a:pt x="4372609" y="513626"/>
                </a:lnTo>
                <a:lnTo>
                  <a:pt x="4394351" y="529930"/>
                </a:lnTo>
                <a:lnTo>
                  <a:pt x="4388915" y="543518"/>
                </a:lnTo>
                <a:lnTo>
                  <a:pt x="4402503" y="559824"/>
                </a:lnTo>
                <a:lnTo>
                  <a:pt x="4445985" y="559824"/>
                </a:lnTo>
                <a:cubicBezTo>
                  <a:pt x="4467725" y="589718"/>
                  <a:pt x="4459573" y="559824"/>
                  <a:pt x="4470443" y="592435"/>
                </a:cubicBezTo>
                <a:lnTo>
                  <a:pt x="4492183" y="576130"/>
                </a:lnTo>
                <a:cubicBezTo>
                  <a:pt x="4500337" y="595153"/>
                  <a:pt x="4500337" y="578848"/>
                  <a:pt x="4492183" y="597871"/>
                </a:cubicBezTo>
                <a:lnTo>
                  <a:pt x="4516643" y="597871"/>
                </a:lnTo>
                <a:lnTo>
                  <a:pt x="4511207" y="611459"/>
                </a:lnTo>
                <a:lnTo>
                  <a:pt x="4513925" y="625046"/>
                </a:lnTo>
                <a:cubicBezTo>
                  <a:pt x="4516643" y="625046"/>
                  <a:pt x="4519359" y="622329"/>
                  <a:pt x="4522077" y="622329"/>
                </a:cubicBezTo>
                <a:cubicBezTo>
                  <a:pt x="4522077" y="625046"/>
                  <a:pt x="4519359" y="630482"/>
                  <a:pt x="4516643" y="635916"/>
                </a:cubicBezTo>
                <a:lnTo>
                  <a:pt x="4522077" y="635916"/>
                </a:lnTo>
                <a:lnTo>
                  <a:pt x="4522077" y="622329"/>
                </a:lnTo>
                <a:lnTo>
                  <a:pt x="4522077" y="614176"/>
                </a:lnTo>
                <a:cubicBezTo>
                  <a:pt x="4522077" y="584282"/>
                  <a:pt x="4519359" y="611459"/>
                  <a:pt x="4530231" y="589718"/>
                </a:cubicBezTo>
                <a:lnTo>
                  <a:pt x="4551971" y="606024"/>
                </a:lnTo>
                <a:lnTo>
                  <a:pt x="4551971" y="619611"/>
                </a:lnTo>
                <a:lnTo>
                  <a:pt x="4550952" y="622669"/>
                </a:lnTo>
                <a:lnTo>
                  <a:pt x="4527513" y="630482"/>
                </a:lnTo>
                <a:lnTo>
                  <a:pt x="4543819" y="644070"/>
                </a:lnTo>
                <a:lnTo>
                  <a:pt x="4550952" y="622669"/>
                </a:lnTo>
                <a:lnTo>
                  <a:pt x="4551971" y="622329"/>
                </a:lnTo>
                <a:lnTo>
                  <a:pt x="4551971" y="619611"/>
                </a:lnTo>
                <a:lnTo>
                  <a:pt x="4565559" y="619611"/>
                </a:lnTo>
                <a:lnTo>
                  <a:pt x="4590017" y="649505"/>
                </a:lnTo>
                <a:cubicBezTo>
                  <a:pt x="4560123" y="663092"/>
                  <a:pt x="4581865" y="635916"/>
                  <a:pt x="4560123" y="665811"/>
                </a:cubicBezTo>
                <a:lnTo>
                  <a:pt x="4584583" y="673964"/>
                </a:lnTo>
                <a:cubicBezTo>
                  <a:pt x="4590017" y="703856"/>
                  <a:pt x="4587299" y="706574"/>
                  <a:pt x="4606323" y="720162"/>
                </a:cubicBezTo>
                <a:lnTo>
                  <a:pt x="4606323" y="695705"/>
                </a:lnTo>
                <a:lnTo>
                  <a:pt x="4625345" y="712009"/>
                </a:lnTo>
                <a:cubicBezTo>
                  <a:pt x="4625345" y="709292"/>
                  <a:pt x="4625345" y="703856"/>
                  <a:pt x="4628063" y="701139"/>
                </a:cubicBezTo>
                <a:cubicBezTo>
                  <a:pt x="4633499" y="706574"/>
                  <a:pt x="4633499" y="712009"/>
                  <a:pt x="4633499" y="720162"/>
                </a:cubicBezTo>
                <a:lnTo>
                  <a:pt x="4636217" y="744620"/>
                </a:lnTo>
                <a:cubicBezTo>
                  <a:pt x="4647087" y="739185"/>
                  <a:pt x="4649805" y="725597"/>
                  <a:pt x="4666109" y="722879"/>
                </a:cubicBezTo>
                <a:cubicBezTo>
                  <a:pt x="4657957" y="731032"/>
                  <a:pt x="4668827" y="747338"/>
                  <a:pt x="4660675" y="755491"/>
                </a:cubicBezTo>
                <a:cubicBezTo>
                  <a:pt x="4647087" y="760926"/>
                  <a:pt x="4657957" y="747338"/>
                  <a:pt x="4655239" y="741903"/>
                </a:cubicBezTo>
                <a:cubicBezTo>
                  <a:pt x="4649805" y="747338"/>
                  <a:pt x="4641651" y="750055"/>
                  <a:pt x="4638933" y="755491"/>
                </a:cubicBezTo>
                <a:lnTo>
                  <a:pt x="4641651" y="766361"/>
                </a:lnTo>
                <a:cubicBezTo>
                  <a:pt x="4647087" y="771796"/>
                  <a:pt x="4652521" y="771796"/>
                  <a:pt x="4657957" y="774515"/>
                </a:cubicBezTo>
                <a:lnTo>
                  <a:pt x="4682415" y="769079"/>
                </a:lnTo>
                <a:cubicBezTo>
                  <a:pt x="4682415" y="755491"/>
                  <a:pt x="4682415" y="741903"/>
                  <a:pt x="4696004" y="739185"/>
                </a:cubicBezTo>
                <a:cubicBezTo>
                  <a:pt x="4709592" y="758208"/>
                  <a:pt x="4693286" y="777231"/>
                  <a:pt x="4685133" y="796254"/>
                </a:cubicBezTo>
                <a:cubicBezTo>
                  <a:pt x="4690569" y="804407"/>
                  <a:pt x="4698721" y="809841"/>
                  <a:pt x="4712309" y="807126"/>
                </a:cubicBezTo>
                <a:cubicBezTo>
                  <a:pt x="4714347" y="819354"/>
                  <a:pt x="4705685" y="833112"/>
                  <a:pt x="4709252" y="844959"/>
                </a:cubicBezTo>
                <a:lnTo>
                  <a:pt x="4713450" y="850437"/>
                </a:lnTo>
                <a:lnTo>
                  <a:pt x="4709592" y="853324"/>
                </a:lnTo>
                <a:cubicBezTo>
                  <a:pt x="4709592" y="866912"/>
                  <a:pt x="4693286" y="875065"/>
                  <a:pt x="4704157" y="891370"/>
                </a:cubicBezTo>
                <a:cubicBezTo>
                  <a:pt x="4728615" y="877782"/>
                  <a:pt x="4744921" y="864194"/>
                  <a:pt x="4769379" y="853324"/>
                </a:cubicBezTo>
                <a:cubicBezTo>
                  <a:pt x="4774814" y="837018"/>
                  <a:pt x="4763944" y="817995"/>
                  <a:pt x="4782967" y="807126"/>
                </a:cubicBezTo>
                <a:cubicBezTo>
                  <a:pt x="4780249" y="801691"/>
                  <a:pt x="4774814" y="798972"/>
                  <a:pt x="4772097" y="790819"/>
                </a:cubicBezTo>
                <a:cubicBezTo>
                  <a:pt x="4780249" y="788102"/>
                  <a:pt x="4774814" y="782667"/>
                  <a:pt x="4782967" y="779949"/>
                </a:cubicBezTo>
                <a:cubicBezTo>
                  <a:pt x="4788402" y="779949"/>
                  <a:pt x="4785685" y="788102"/>
                  <a:pt x="4788402" y="793537"/>
                </a:cubicBezTo>
                <a:cubicBezTo>
                  <a:pt x="4796555" y="785384"/>
                  <a:pt x="4801990" y="788102"/>
                  <a:pt x="4812861" y="782667"/>
                </a:cubicBezTo>
                <a:cubicBezTo>
                  <a:pt x="4810143" y="769079"/>
                  <a:pt x="4796555" y="779949"/>
                  <a:pt x="4791120" y="769079"/>
                </a:cubicBezTo>
                <a:cubicBezTo>
                  <a:pt x="4804708" y="760926"/>
                  <a:pt x="4807425" y="779949"/>
                  <a:pt x="4821013" y="769079"/>
                </a:cubicBezTo>
                <a:cubicBezTo>
                  <a:pt x="4815578" y="758208"/>
                  <a:pt x="4804708" y="758208"/>
                  <a:pt x="4799273" y="750055"/>
                </a:cubicBezTo>
                <a:cubicBezTo>
                  <a:pt x="4804708" y="747338"/>
                  <a:pt x="4807425" y="755491"/>
                  <a:pt x="4812861" y="752773"/>
                </a:cubicBezTo>
                <a:cubicBezTo>
                  <a:pt x="4818296" y="744620"/>
                  <a:pt x="4807425" y="725597"/>
                  <a:pt x="4823731" y="733750"/>
                </a:cubicBezTo>
                <a:cubicBezTo>
                  <a:pt x="4810143" y="720162"/>
                  <a:pt x="4807425" y="717444"/>
                  <a:pt x="4796555" y="706574"/>
                </a:cubicBezTo>
                <a:cubicBezTo>
                  <a:pt x="4793838" y="707933"/>
                  <a:pt x="4790441" y="709292"/>
                  <a:pt x="4788063" y="710990"/>
                </a:cubicBezTo>
                <a:lnTo>
                  <a:pt x="4786905" y="714132"/>
                </a:lnTo>
                <a:lnTo>
                  <a:pt x="4781268" y="701479"/>
                </a:lnTo>
                <a:cubicBezTo>
                  <a:pt x="4772776" y="693666"/>
                  <a:pt x="4757150" y="688910"/>
                  <a:pt x="4744921" y="690268"/>
                </a:cubicBezTo>
                <a:cubicBezTo>
                  <a:pt x="4753073" y="682117"/>
                  <a:pt x="4753073" y="671246"/>
                  <a:pt x="4753073" y="660376"/>
                </a:cubicBezTo>
                <a:cubicBezTo>
                  <a:pt x="4766661" y="654940"/>
                  <a:pt x="4772097" y="668528"/>
                  <a:pt x="4772097" y="679399"/>
                </a:cubicBezTo>
                <a:cubicBezTo>
                  <a:pt x="4780249" y="671246"/>
                  <a:pt x="4791120" y="673964"/>
                  <a:pt x="4804708" y="665811"/>
                </a:cubicBezTo>
                <a:cubicBezTo>
                  <a:pt x="4826449" y="684833"/>
                  <a:pt x="4856342" y="695705"/>
                  <a:pt x="4859060" y="736467"/>
                </a:cubicBezTo>
                <a:cubicBezTo>
                  <a:pt x="4864495" y="739185"/>
                  <a:pt x="4869930" y="739185"/>
                  <a:pt x="4875365" y="736467"/>
                </a:cubicBezTo>
                <a:lnTo>
                  <a:pt x="4866300" y="692434"/>
                </a:lnTo>
                <a:lnTo>
                  <a:pt x="4871289" y="698422"/>
                </a:lnTo>
                <a:cubicBezTo>
                  <a:pt x="4874006" y="699781"/>
                  <a:pt x="4876724" y="701139"/>
                  <a:pt x="4878083" y="706574"/>
                </a:cubicBezTo>
                <a:cubicBezTo>
                  <a:pt x="4899824" y="701139"/>
                  <a:pt x="4907976" y="671246"/>
                  <a:pt x="4886236" y="671246"/>
                </a:cubicBezTo>
                <a:cubicBezTo>
                  <a:pt x="4888954" y="679399"/>
                  <a:pt x="4886236" y="686192"/>
                  <a:pt x="4881480" y="689929"/>
                </a:cubicBezTo>
                <a:lnTo>
                  <a:pt x="4865842" y="690242"/>
                </a:lnTo>
                <a:lnTo>
                  <a:pt x="4857022" y="670736"/>
                </a:lnTo>
                <a:cubicBezTo>
                  <a:pt x="4852945" y="665471"/>
                  <a:pt x="4847510" y="661734"/>
                  <a:pt x="4840037" y="660376"/>
                </a:cubicBezTo>
                <a:cubicBezTo>
                  <a:pt x="4842754" y="649505"/>
                  <a:pt x="4831884" y="646787"/>
                  <a:pt x="4837319" y="635916"/>
                </a:cubicBezTo>
                <a:cubicBezTo>
                  <a:pt x="4823731" y="635916"/>
                  <a:pt x="4810143" y="633199"/>
                  <a:pt x="4793837" y="641352"/>
                </a:cubicBezTo>
                <a:cubicBezTo>
                  <a:pt x="4799272" y="627764"/>
                  <a:pt x="4813540" y="625047"/>
                  <a:pt x="4829506" y="625387"/>
                </a:cubicBezTo>
                <a:lnTo>
                  <a:pt x="4835246" y="625817"/>
                </a:lnTo>
                <a:lnTo>
                  <a:pt x="4837319" y="630482"/>
                </a:lnTo>
                <a:cubicBezTo>
                  <a:pt x="4842754" y="630482"/>
                  <a:pt x="4844792" y="629802"/>
                  <a:pt x="4846491" y="628444"/>
                </a:cubicBezTo>
                <a:lnTo>
                  <a:pt x="4848403" y="626804"/>
                </a:lnTo>
                <a:lnTo>
                  <a:pt x="4853837" y="627212"/>
                </a:lnTo>
                <a:cubicBezTo>
                  <a:pt x="4861777" y="627934"/>
                  <a:pt x="4869250" y="628444"/>
                  <a:pt x="4875365" y="627764"/>
                </a:cubicBezTo>
                <a:cubicBezTo>
                  <a:pt x="4878083" y="614176"/>
                  <a:pt x="4886236" y="597871"/>
                  <a:pt x="4907976" y="597871"/>
                </a:cubicBezTo>
                <a:cubicBezTo>
                  <a:pt x="4899824" y="611459"/>
                  <a:pt x="4878083" y="627764"/>
                  <a:pt x="4891671" y="641352"/>
                </a:cubicBezTo>
                <a:cubicBezTo>
                  <a:pt x="4894389" y="633199"/>
                  <a:pt x="4894389" y="625046"/>
                  <a:pt x="4899824" y="616893"/>
                </a:cubicBezTo>
                <a:cubicBezTo>
                  <a:pt x="4907976" y="619611"/>
                  <a:pt x="4910694" y="633199"/>
                  <a:pt x="4918847" y="619611"/>
                </a:cubicBezTo>
                <a:cubicBezTo>
                  <a:pt x="4910694" y="644070"/>
                  <a:pt x="4918847" y="671246"/>
                  <a:pt x="4935152" y="701139"/>
                </a:cubicBezTo>
                <a:cubicBezTo>
                  <a:pt x="4937870" y="706574"/>
                  <a:pt x="4946023" y="695705"/>
                  <a:pt x="4951458" y="695705"/>
                </a:cubicBezTo>
                <a:cubicBezTo>
                  <a:pt x="4954176" y="673964"/>
                  <a:pt x="4959611" y="654940"/>
                  <a:pt x="4951458" y="630482"/>
                </a:cubicBezTo>
                <a:cubicBezTo>
                  <a:pt x="4956893" y="633199"/>
                  <a:pt x="4956893" y="630482"/>
                  <a:pt x="4959611" y="627764"/>
                </a:cubicBezTo>
                <a:lnTo>
                  <a:pt x="4944155" y="590185"/>
                </a:lnTo>
                <a:lnTo>
                  <a:pt x="4948740" y="589038"/>
                </a:lnTo>
                <a:cubicBezTo>
                  <a:pt x="4953496" y="588359"/>
                  <a:pt x="4958252" y="588359"/>
                  <a:pt x="4962328" y="589718"/>
                </a:cubicBezTo>
                <a:lnTo>
                  <a:pt x="4960620" y="580112"/>
                </a:lnTo>
                <a:lnTo>
                  <a:pt x="4974685" y="559867"/>
                </a:lnTo>
                <a:cubicBezTo>
                  <a:pt x="4980672" y="535536"/>
                  <a:pt x="4966405" y="505472"/>
                  <a:pt x="4994939" y="489166"/>
                </a:cubicBezTo>
                <a:cubicBezTo>
                  <a:pt x="4997657" y="494602"/>
                  <a:pt x="4989504" y="497320"/>
                  <a:pt x="4992222" y="502754"/>
                </a:cubicBezTo>
                <a:cubicBezTo>
                  <a:pt x="4992222" y="505472"/>
                  <a:pt x="5008527" y="491884"/>
                  <a:pt x="5016680" y="494602"/>
                </a:cubicBezTo>
                <a:cubicBezTo>
                  <a:pt x="5005810" y="516342"/>
                  <a:pt x="4981351" y="535366"/>
                  <a:pt x="4981351" y="559824"/>
                </a:cubicBezTo>
                <a:cubicBezTo>
                  <a:pt x="4997657" y="554389"/>
                  <a:pt x="5003092" y="540801"/>
                  <a:pt x="5024833" y="535366"/>
                </a:cubicBezTo>
                <a:cubicBezTo>
                  <a:pt x="5016680" y="554389"/>
                  <a:pt x="5024833" y="581566"/>
                  <a:pt x="5005810" y="597871"/>
                </a:cubicBezTo>
                <a:cubicBezTo>
                  <a:pt x="5003092" y="592435"/>
                  <a:pt x="4997657" y="589718"/>
                  <a:pt x="4992222" y="589718"/>
                </a:cubicBezTo>
                <a:cubicBezTo>
                  <a:pt x="4989504" y="600588"/>
                  <a:pt x="5000375" y="625046"/>
                  <a:pt x="4986787" y="625046"/>
                </a:cubicBezTo>
                <a:cubicBezTo>
                  <a:pt x="4989504" y="630482"/>
                  <a:pt x="4994939" y="630482"/>
                  <a:pt x="4997657" y="635916"/>
                </a:cubicBezTo>
                <a:cubicBezTo>
                  <a:pt x="4989504" y="663092"/>
                  <a:pt x="4959611" y="684833"/>
                  <a:pt x="4962328" y="714727"/>
                </a:cubicBezTo>
                <a:cubicBezTo>
                  <a:pt x="4973198" y="713368"/>
                  <a:pt x="4981351" y="710311"/>
                  <a:pt x="4987678" y="706150"/>
                </a:cubicBezTo>
                <a:lnTo>
                  <a:pt x="4989613" y="704107"/>
                </a:lnTo>
                <a:lnTo>
                  <a:pt x="4992901" y="711670"/>
                </a:lnTo>
                <a:cubicBezTo>
                  <a:pt x="4994260" y="714048"/>
                  <a:pt x="4994940" y="716086"/>
                  <a:pt x="4992222" y="717444"/>
                </a:cubicBezTo>
                <a:cubicBezTo>
                  <a:pt x="4978634" y="722879"/>
                  <a:pt x="4970481" y="714727"/>
                  <a:pt x="4959611" y="717444"/>
                </a:cubicBezTo>
                <a:cubicBezTo>
                  <a:pt x="4975916" y="731032"/>
                  <a:pt x="4978634" y="747338"/>
                  <a:pt x="4962328" y="760926"/>
                </a:cubicBezTo>
                <a:cubicBezTo>
                  <a:pt x="4984069" y="766361"/>
                  <a:pt x="4973199" y="736467"/>
                  <a:pt x="4994939" y="739185"/>
                </a:cubicBezTo>
                <a:cubicBezTo>
                  <a:pt x="4992222" y="731032"/>
                  <a:pt x="4975916" y="731032"/>
                  <a:pt x="4986787" y="720162"/>
                </a:cubicBezTo>
                <a:cubicBezTo>
                  <a:pt x="4994939" y="725597"/>
                  <a:pt x="5003092" y="731032"/>
                  <a:pt x="5005810" y="744620"/>
                </a:cubicBezTo>
                <a:cubicBezTo>
                  <a:pt x="5022115" y="739185"/>
                  <a:pt x="5013963" y="728315"/>
                  <a:pt x="5022115" y="720162"/>
                </a:cubicBezTo>
                <a:cubicBezTo>
                  <a:pt x="5022115" y="725597"/>
                  <a:pt x="5024833" y="728315"/>
                  <a:pt x="5030268" y="725597"/>
                </a:cubicBezTo>
                <a:cubicBezTo>
                  <a:pt x="5032986" y="725597"/>
                  <a:pt x="5032986" y="720162"/>
                  <a:pt x="5030268" y="714727"/>
                </a:cubicBezTo>
                <a:cubicBezTo>
                  <a:pt x="5019398" y="712009"/>
                  <a:pt x="5008527" y="731032"/>
                  <a:pt x="4997657" y="722879"/>
                </a:cubicBezTo>
                <a:cubicBezTo>
                  <a:pt x="5000375" y="714727"/>
                  <a:pt x="5011245" y="712009"/>
                  <a:pt x="5005810" y="703856"/>
                </a:cubicBezTo>
                <a:cubicBezTo>
                  <a:pt x="5004451" y="701139"/>
                  <a:pt x="5001733" y="700459"/>
                  <a:pt x="4998676" y="700799"/>
                </a:cubicBezTo>
                <a:lnTo>
                  <a:pt x="4990010" y="703688"/>
                </a:lnTo>
                <a:lnTo>
                  <a:pt x="5002073" y="690948"/>
                </a:lnTo>
                <a:cubicBezTo>
                  <a:pt x="5009207" y="679399"/>
                  <a:pt x="5012604" y="665811"/>
                  <a:pt x="5019398" y="654940"/>
                </a:cubicBezTo>
                <a:cubicBezTo>
                  <a:pt x="5030268" y="646787"/>
                  <a:pt x="5032986" y="660376"/>
                  <a:pt x="5041138" y="660376"/>
                </a:cubicBezTo>
                <a:lnTo>
                  <a:pt x="5040939" y="666550"/>
                </a:lnTo>
                <a:lnTo>
                  <a:pt x="5031627" y="672265"/>
                </a:lnTo>
                <a:cubicBezTo>
                  <a:pt x="5025512" y="673284"/>
                  <a:pt x="5019397" y="672604"/>
                  <a:pt x="5016680" y="671246"/>
                </a:cubicBezTo>
                <a:cubicBezTo>
                  <a:pt x="5016680" y="676680"/>
                  <a:pt x="5019398" y="682117"/>
                  <a:pt x="5013963" y="684833"/>
                </a:cubicBezTo>
                <a:cubicBezTo>
                  <a:pt x="5019398" y="690268"/>
                  <a:pt x="5024833" y="695705"/>
                  <a:pt x="5035703" y="692986"/>
                </a:cubicBezTo>
                <a:cubicBezTo>
                  <a:pt x="5035703" y="684833"/>
                  <a:pt x="5016680" y="690268"/>
                  <a:pt x="5027550" y="679399"/>
                </a:cubicBezTo>
                <a:cubicBezTo>
                  <a:pt x="5035703" y="679399"/>
                  <a:pt x="5041138" y="684833"/>
                  <a:pt x="5052009" y="676680"/>
                </a:cubicBezTo>
                <a:lnTo>
                  <a:pt x="5051688" y="672512"/>
                </a:lnTo>
                <a:lnTo>
                  <a:pt x="5052901" y="671883"/>
                </a:lnTo>
                <a:cubicBezTo>
                  <a:pt x="5057614" y="661565"/>
                  <a:pt x="5039780" y="644749"/>
                  <a:pt x="5060162" y="638635"/>
                </a:cubicBezTo>
                <a:cubicBezTo>
                  <a:pt x="5062879" y="646787"/>
                  <a:pt x="5065597" y="654940"/>
                  <a:pt x="5071032" y="657658"/>
                </a:cubicBezTo>
                <a:cubicBezTo>
                  <a:pt x="5068314" y="633199"/>
                  <a:pt x="5049291" y="606024"/>
                  <a:pt x="5073750" y="592435"/>
                </a:cubicBezTo>
                <a:cubicBezTo>
                  <a:pt x="5079185" y="603305"/>
                  <a:pt x="5062879" y="608741"/>
                  <a:pt x="5065597" y="619611"/>
                </a:cubicBezTo>
                <a:cubicBezTo>
                  <a:pt x="5095490" y="622329"/>
                  <a:pt x="5106361" y="581566"/>
                  <a:pt x="5119949" y="562542"/>
                </a:cubicBezTo>
                <a:cubicBezTo>
                  <a:pt x="5125384" y="559824"/>
                  <a:pt x="5128101" y="567977"/>
                  <a:pt x="5133536" y="573413"/>
                </a:cubicBezTo>
                <a:cubicBezTo>
                  <a:pt x="5128101" y="570694"/>
                  <a:pt x="5125384" y="578848"/>
                  <a:pt x="5122666" y="584282"/>
                </a:cubicBezTo>
                <a:cubicBezTo>
                  <a:pt x="5128101" y="597871"/>
                  <a:pt x="5138972" y="595153"/>
                  <a:pt x="5147124" y="600588"/>
                </a:cubicBezTo>
                <a:cubicBezTo>
                  <a:pt x="5155277" y="595153"/>
                  <a:pt x="5155277" y="589718"/>
                  <a:pt x="5166148" y="584282"/>
                </a:cubicBezTo>
                <a:cubicBezTo>
                  <a:pt x="5168865" y="587000"/>
                  <a:pt x="5171583" y="592435"/>
                  <a:pt x="5174300" y="597871"/>
                </a:cubicBezTo>
                <a:cubicBezTo>
                  <a:pt x="5171583" y="600588"/>
                  <a:pt x="5168865" y="597871"/>
                  <a:pt x="5166148" y="597871"/>
                </a:cubicBezTo>
                <a:cubicBezTo>
                  <a:pt x="5163430" y="600588"/>
                  <a:pt x="5177018" y="611459"/>
                  <a:pt x="5171583" y="616893"/>
                </a:cubicBezTo>
                <a:cubicBezTo>
                  <a:pt x="5182453" y="611459"/>
                  <a:pt x="5185171" y="600588"/>
                  <a:pt x="5204194" y="595153"/>
                </a:cubicBezTo>
                <a:cubicBezTo>
                  <a:pt x="5206912" y="600588"/>
                  <a:pt x="5212347" y="600588"/>
                  <a:pt x="5215064" y="608741"/>
                </a:cubicBezTo>
                <a:cubicBezTo>
                  <a:pt x="5201476" y="614176"/>
                  <a:pt x="5198759" y="606024"/>
                  <a:pt x="5187888" y="608741"/>
                </a:cubicBezTo>
                <a:cubicBezTo>
                  <a:pt x="5187888" y="619611"/>
                  <a:pt x="5174300" y="630482"/>
                  <a:pt x="5179736" y="635916"/>
                </a:cubicBezTo>
                <a:cubicBezTo>
                  <a:pt x="5163430" y="649505"/>
                  <a:pt x="5141689" y="641352"/>
                  <a:pt x="5117231" y="657658"/>
                </a:cubicBezTo>
                <a:cubicBezTo>
                  <a:pt x="5106361" y="684833"/>
                  <a:pt x="5090055" y="709292"/>
                  <a:pt x="5090055" y="741903"/>
                </a:cubicBezTo>
                <a:cubicBezTo>
                  <a:pt x="5090055" y="747338"/>
                  <a:pt x="5098208" y="739185"/>
                  <a:pt x="5103643" y="739185"/>
                </a:cubicBezTo>
                <a:lnTo>
                  <a:pt x="5107965" y="728326"/>
                </a:lnTo>
                <a:lnTo>
                  <a:pt x="5111116" y="725937"/>
                </a:lnTo>
                <a:lnTo>
                  <a:pt x="5114696" y="716988"/>
                </a:lnTo>
                <a:lnTo>
                  <a:pt x="5123346" y="706574"/>
                </a:lnTo>
                <a:cubicBezTo>
                  <a:pt x="5132857" y="696384"/>
                  <a:pt x="5143048" y="686192"/>
                  <a:pt x="5147124" y="673964"/>
                </a:cubicBezTo>
                <a:cubicBezTo>
                  <a:pt x="5177018" y="668528"/>
                  <a:pt x="5190606" y="663092"/>
                  <a:pt x="5215064" y="663092"/>
                </a:cubicBezTo>
                <a:cubicBezTo>
                  <a:pt x="5212347" y="668528"/>
                  <a:pt x="5209629" y="673964"/>
                  <a:pt x="5209629" y="682117"/>
                </a:cubicBezTo>
                <a:cubicBezTo>
                  <a:pt x="5215064" y="692986"/>
                  <a:pt x="5231370" y="687552"/>
                  <a:pt x="5236805" y="679399"/>
                </a:cubicBezTo>
                <a:cubicBezTo>
                  <a:pt x="5244958" y="690268"/>
                  <a:pt x="5228652" y="692986"/>
                  <a:pt x="5225935" y="698421"/>
                </a:cubicBezTo>
                <a:cubicBezTo>
                  <a:pt x="5228652" y="712009"/>
                  <a:pt x="5242240" y="701139"/>
                  <a:pt x="5244958" y="712009"/>
                </a:cubicBezTo>
                <a:cubicBezTo>
                  <a:pt x="5220500" y="722879"/>
                  <a:pt x="5212347" y="701139"/>
                  <a:pt x="5190606" y="709292"/>
                </a:cubicBezTo>
                <a:cubicBezTo>
                  <a:pt x="5196041" y="728315"/>
                  <a:pt x="5168865" y="739185"/>
                  <a:pt x="5179736" y="763643"/>
                </a:cubicBezTo>
                <a:cubicBezTo>
                  <a:pt x="5182453" y="766361"/>
                  <a:pt x="5187888" y="755491"/>
                  <a:pt x="5190606" y="752773"/>
                </a:cubicBezTo>
                <a:cubicBezTo>
                  <a:pt x="5204194" y="758208"/>
                  <a:pt x="5182453" y="782667"/>
                  <a:pt x="5187888" y="788102"/>
                </a:cubicBezTo>
                <a:cubicBezTo>
                  <a:pt x="5128101" y="817995"/>
                  <a:pt x="5060162" y="839736"/>
                  <a:pt x="5013963" y="872347"/>
                </a:cubicBezTo>
                <a:cubicBezTo>
                  <a:pt x="5016680" y="885935"/>
                  <a:pt x="5027550" y="877782"/>
                  <a:pt x="5032986" y="885935"/>
                </a:cubicBezTo>
                <a:cubicBezTo>
                  <a:pt x="5087337" y="847889"/>
                  <a:pt x="5130819" y="856042"/>
                  <a:pt x="5190606" y="828866"/>
                </a:cubicBezTo>
                <a:cubicBezTo>
                  <a:pt x="5187888" y="804407"/>
                  <a:pt x="5223217" y="804407"/>
                  <a:pt x="5223217" y="785384"/>
                </a:cubicBezTo>
                <a:cubicBezTo>
                  <a:pt x="5231370" y="785384"/>
                  <a:pt x="5247676" y="782667"/>
                  <a:pt x="5242240" y="771796"/>
                </a:cubicBezTo>
                <a:cubicBezTo>
                  <a:pt x="5247676" y="769079"/>
                  <a:pt x="5250393" y="782667"/>
                  <a:pt x="5255828" y="779949"/>
                </a:cubicBezTo>
                <a:cubicBezTo>
                  <a:pt x="5247676" y="788102"/>
                  <a:pt x="5244958" y="796254"/>
                  <a:pt x="5231370" y="801691"/>
                </a:cubicBezTo>
                <a:cubicBezTo>
                  <a:pt x="5239523" y="809841"/>
                  <a:pt x="5261264" y="798972"/>
                  <a:pt x="5263981" y="790819"/>
                </a:cubicBezTo>
                <a:cubicBezTo>
                  <a:pt x="5266699" y="793537"/>
                  <a:pt x="5266699" y="812560"/>
                  <a:pt x="5266699" y="820713"/>
                </a:cubicBezTo>
                <a:cubicBezTo>
                  <a:pt x="5247676" y="826148"/>
                  <a:pt x="5236805" y="809841"/>
                  <a:pt x="5212347" y="823430"/>
                </a:cubicBezTo>
                <a:cubicBezTo>
                  <a:pt x="5217782" y="831583"/>
                  <a:pt x="5228652" y="823430"/>
                  <a:pt x="5225935" y="837018"/>
                </a:cubicBezTo>
                <a:cubicBezTo>
                  <a:pt x="5239523" y="834301"/>
                  <a:pt x="5234088" y="820713"/>
                  <a:pt x="5244958" y="823430"/>
                </a:cubicBezTo>
                <a:cubicBezTo>
                  <a:pt x="5269416" y="837018"/>
                  <a:pt x="5217782" y="845171"/>
                  <a:pt x="5223217" y="861477"/>
                </a:cubicBezTo>
                <a:cubicBezTo>
                  <a:pt x="5204194" y="866912"/>
                  <a:pt x="5182453" y="869630"/>
                  <a:pt x="5168865" y="861477"/>
                </a:cubicBezTo>
                <a:cubicBezTo>
                  <a:pt x="5125384" y="888653"/>
                  <a:pt x="5081902" y="872347"/>
                  <a:pt x="5065597" y="910393"/>
                </a:cubicBezTo>
                <a:cubicBezTo>
                  <a:pt x="5092773" y="899524"/>
                  <a:pt x="5125384" y="915829"/>
                  <a:pt x="5160712" y="883217"/>
                </a:cubicBezTo>
                <a:cubicBezTo>
                  <a:pt x="5171583" y="888653"/>
                  <a:pt x="5179736" y="891370"/>
                  <a:pt x="5196041" y="883217"/>
                </a:cubicBezTo>
                <a:cubicBezTo>
                  <a:pt x="5204194" y="896805"/>
                  <a:pt x="5220500" y="899524"/>
                  <a:pt x="5244958" y="891370"/>
                </a:cubicBezTo>
                <a:cubicBezTo>
                  <a:pt x="5253111" y="910393"/>
                  <a:pt x="5220500" y="910393"/>
                  <a:pt x="5209629" y="913112"/>
                </a:cubicBezTo>
                <a:cubicBezTo>
                  <a:pt x="5212347" y="926699"/>
                  <a:pt x="5220500" y="926699"/>
                  <a:pt x="5231370" y="921264"/>
                </a:cubicBezTo>
                <a:cubicBezTo>
                  <a:pt x="5225935" y="940287"/>
                  <a:pt x="5209629" y="915829"/>
                  <a:pt x="5193324" y="929417"/>
                </a:cubicBezTo>
                <a:cubicBezTo>
                  <a:pt x="5187888" y="921264"/>
                  <a:pt x="5196041" y="918546"/>
                  <a:pt x="5190606" y="913112"/>
                </a:cubicBezTo>
                <a:cubicBezTo>
                  <a:pt x="5174300" y="918546"/>
                  <a:pt x="5179736" y="929417"/>
                  <a:pt x="5174300" y="937569"/>
                </a:cubicBezTo>
                <a:cubicBezTo>
                  <a:pt x="5179736" y="945722"/>
                  <a:pt x="5190606" y="937569"/>
                  <a:pt x="5198759" y="940287"/>
                </a:cubicBezTo>
                <a:cubicBezTo>
                  <a:pt x="5201476" y="945722"/>
                  <a:pt x="5204194" y="948440"/>
                  <a:pt x="5206912" y="951157"/>
                </a:cubicBezTo>
                <a:cubicBezTo>
                  <a:pt x="5209629" y="959310"/>
                  <a:pt x="5196041" y="962028"/>
                  <a:pt x="5204194" y="970180"/>
                </a:cubicBezTo>
                <a:cubicBezTo>
                  <a:pt x="5212347" y="970180"/>
                  <a:pt x="5212347" y="953875"/>
                  <a:pt x="5231370" y="951157"/>
                </a:cubicBezTo>
                <a:cubicBezTo>
                  <a:pt x="5228652" y="943004"/>
                  <a:pt x="5217782" y="951157"/>
                  <a:pt x="5212347" y="948440"/>
                </a:cubicBezTo>
                <a:cubicBezTo>
                  <a:pt x="5220500" y="937569"/>
                  <a:pt x="5242240" y="937569"/>
                  <a:pt x="5253111" y="937569"/>
                </a:cubicBezTo>
                <a:cubicBezTo>
                  <a:pt x="5261264" y="926699"/>
                  <a:pt x="5277569" y="915829"/>
                  <a:pt x="5291157" y="904958"/>
                </a:cubicBezTo>
                <a:cubicBezTo>
                  <a:pt x="5299310" y="907676"/>
                  <a:pt x="5285722" y="913112"/>
                  <a:pt x="5296592" y="918546"/>
                </a:cubicBezTo>
                <a:cubicBezTo>
                  <a:pt x="5280287" y="915829"/>
                  <a:pt x="5285722" y="932134"/>
                  <a:pt x="5277569" y="937569"/>
                </a:cubicBezTo>
                <a:cubicBezTo>
                  <a:pt x="5247676" y="940287"/>
                  <a:pt x="5228652" y="972898"/>
                  <a:pt x="5196041" y="975616"/>
                </a:cubicBezTo>
                <a:lnTo>
                  <a:pt x="5197472" y="978479"/>
                </a:lnTo>
                <a:lnTo>
                  <a:pt x="5195659" y="976083"/>
                </a:lnTo>
                <a:cubicBezTo>
                  <a:pt x="5188398" y="972389"/>
                  <a:pt x="5177698" y="979013"/>
                  <a:pt x="5171583" y="981051"/>
                </a:cubicBezTo>
                <a:cubicBezTo>
                  <a:pt x="5179736" y="1000074"/>
                  <a:pt x="5149842" y="1005509"/>
                  <a:pt x="5149842" y="1021815"/>
                </a:cubicBezTo>
                <a:cubicBezTo>
                  <a:pt x="5174300" y="1015700"/>
                  <a:pt x="5172772" y="997356"/>
                  <a:pt x="5184236" y="988566"/>
                </a:cubicBezTo>
                <a:lnTo>
                  <a:pt x="5200283" y="984100"/>
                </a:lnTo>
                <a:lnTo>
                  <a:pt x="5206912" y="997356"/>
                </a:lnTo>
                <a:cubicBezTo>
                  <a:pt x="5212347" y="991922"/>
                  <a:pt x="5220500" y="983768"/>
                  <a:pt x="5228652" y="986486"/>
                </a:cubicBezTo>
                <a:cubicBezTo>
                  <a:pt x="5225935" y="991922"/>
                  <a:pt x="5217782" y="997356"/>
                  <a:pt x="5217782" y="1005509"/>
                </a:cubicBezTo>
                <a:cubicBezTo>
                  <a:pt x="5220500" y="1013662"/>
                  <a:pt x="5225935" y="1016380"/>
                  <a:pt x="5231370" y="1016380"/>
                </a:cubicBezTo>
                <a:cubicBezTo>
                  <a:pt x="5236805" y="1008228"/>
                  <a:pt x="5236805" y="994639"/>
                  <a:pt x="5242240" y="986486"/>
                </a:cubicBezTo>
                <a:cubicBezTo>
                  <a:pt x="5239523" y="978333"/>
                  <a:pt x="5234088" y="972898"/>
                  <a:pt x="5225935" y="975616"/>
                </a:cubicBezTo>
                <a:cubicBezTo>
                  <a:pt x="5244958" y="964745"/>
                  <a:pt x="5274852" y="962028"/>
                  <a:pt x="5293875" y="964745"/>
                </a:cubicBezTo>
                <a:cubicBezTo>
                  <a:pt x="5291157" y="970180"/>
                  <a:pt x="5274852" y="970180"/>
                  <a:pt x="5288440" y="975616"/>
                </a:cubicBezTo>
                <a:cubicBezTo>
                  <a:pt x="5285722" y="983768"/>
                  <a:pt x="5263981" y="989204"/>
                  <a:pt x="5255828" y="989204"/>
                </a:cubicBezTo>
                <a:cubicBezTo>
                  <a:pt x="5247676" y="991922"/>
                  <a:pt x="5255828" y="1002792"/>
                  <a:pt x="5258546" y="1010944"/>
                </a:cubicBezTo>
                <a:cubicBezTo>
                  <a:pt x="5266699" y="1016380"/>
                  <a:pt x="5280287" y="1010944"/>
                  <a:pt x="5288440" y="1013662"/>
                </a:cubicBezTo>
                <a:cubicBezTo>
                  <a:pt x="5296592" y="1005509"/>
                  <a:pt x="5274852" y="1008228"/>
                  <a:pt x="5283004" y="1002792"/>
                </a:cubicBezTo>
                <a:cubicBezTo>
                  <a:pt x="5299310" y="1000074"/>
                  <a:pt x="5296592" y="1021815"/>
                  <a:pt x="5302028" y="1032685"/>
                </a:cubicBezTo>
                <a:cubicBezTo>
                  <a:pt x="5285722" y="1040838"/>
                  <a:pt x="5277569" y="1032685"/>
                  <a:pt x="5266699" y="1035403"/>
                </a:cubicBezTo>
                <a:cubicBezTo>
                  <a:pt x="5257188" y="1050349"/>
                  <a:pt x="5263302" y="1063937"/>
                  <a:pt x="5274852" y="1074128"/>
                </a:cubicBezTo>
                <a:lnTo>
                  <a:pt x="5282181" y="1078675"/>
                </a:lnTo>
                <a:lnTo>
                  <a:pt x="5280966" y="1078205"/>
                </a:lnTo>
                <a:cubicBezTo>
                  <a:pt x="5273493" y="1076846"/>
                  <a:pt x="5265340" y="1076166"/>
                  <a:pt x="5261264" y="1065296"/>
                </a:cubicBezTo>
                <a:cubicBezTo>
                  <a:pt x="5255828" y="1068013"/>
                  <a:pt x="5251752" y="1070731"/>
                  <a:pt x="5247336" y="1073449"/>
                </a:cubicBezTo>
                <a:lnTo>
                  <a:pt x="5235491" y="1079498"/>
                </a:lnTo>
                <a:lnTo>
                  <a:pt x="5242920" y="1068353"/>
                </a:lnTo>
                <a:cubicBezTo>
                  <a:pt x="5244958" y="1063937"/>
                  <a:pt x="5247675" y="1059861"/>
                  <a:pt x="5255828" y="1057143"/>
                </a:cubicBezTo>
                <a:cubicBezTo>
                  <a:pt x="5244958" y="1038120"/>
                  <a:pt x="5239523" y="1019097"/>
                  <a:pt x="5223217" y="1021815"/>
                </a:cubicBezTo>
                <a:cubicBezTo>
                  <a:pt x="5228652" y="1032685"/>
                  <a:pt x="5234088" y="1040838"/>
                  <a:pt x="5242240" y="1046273"/>
                </a:cubicBezTo>
                <a:cubicBezTo>
                  <a:pt x="5232729" y="1050349"/>
                  <a:pt x="5230011" y="1055785"/>
                  <a:pt x="5230011" y="1061899"/>
                </a:cubicBezTo>
                <a:lnTo>
                  <a:pt x="5233828" y="1080347"/>
                </a:lnTo>
                <a:lnTo>
                  <a:pt x="5231370" y="1081602"/>
                </a:lnTo>
                <a:cubicBezTo>
                  <a:pt x="5225935" y="1078884"/>
                  <a:pt x="5223217" y="1078884"/>
                  <a:pt x="5217782" y="1076167"/>
                </a:cubicBezTo>
                <a:cubicBezTo>
                  <a:pt x="5220500" y="1073449"/>
                  <a:pt x="5223217" y="1068014"/>
                  <a:pt x="5217782" y="1062579"/>
                </a:cubicBezTo>
                <a:cubicBezTo>
                  <a:pt x="5196041" y="1073449"/>
                  <a:pt x="5217782" y="1092472"/>
                  <a:pt x="5223217" y="1097906"/>
                </a:cubicBezTo>
                <a:cubicBezTo>
                  <a:pt x="5215064" y="1108779"/>
                  <a:pt x="5206912" y="1100625"/>
                  <a:pt x="5193324" y="1108779"/>
                </a:cubicBezTo>
                <a:cubicBezTo>
                  <a:pt x="5147124" y="1146824"/>
                  <a:pt x="5247676" y="1176719"/>
                  <a:pt x="5231370" y="1122366"/>
                </a:cubicBezTo>
                <a:cubicBezTo>
                  <a:pt x="5215064" y="1119648"/>
                  <a:pt x="5209629" y="1141389"/>
                  <a:pt x="5196041" y="1138671"/>
                </a:cubicBezTo>
                <a:cubicBezTo>
                  <a:pt x="5215064" y="1116931"/>
                  <a:pt x="5242240" y="1100625"/>
                  <a:pt x="5253111" y="1076167"/>
                </a:cubicBezTo>
                <a:cubicBezTo>
                  <a:pt x="5255828" y="1081602"/>
                  <a:pt x="5253111" y="1089755"/>
                  <a:pt x="5261264" y="1087037"/>
                </a:cubicBezTo>
                <a:cubicBezTo>
                  <a:pt x="5261264" y="1084319"/>
                  <a:pt x="5272134" y="1073449"/>
                  <a:pt x="5272134" y="1078884"/>
                </a:cubicBezTo>
                <a:cubicBezTo>
                  <a:pt x="5277569" y="1089755"/>
                  <a:pt x="5288440" y="1092472"/>
                  <a:pt x="5296592" y="1095190"/>
                </a:cubicBezTo>
                <a:lnTo>
                  <a:pt x="5292260" y="1084926"/>
                </a:lnTo>
                <a:lnTo>
                  <a:pt x="5294979" y="1086612"/>
                </a:lnTo>
                <a:cubicBezTo>
                  <a:pt x="5302198" y="1089754"/>
                  <a:pt x="5309501" y="1091793"/>
                  <a:pt x="5315616" y="1092472"/>
                </a:cubicBezTo>
                <a:cubicBezTo>
                  <a:pt x="5315616" y="1100625"/>
                  <a:pt x="5307463" y="1092472"/>
                  <a:pt x="5302028" y="1097906"/>
                </a:cubicBezTo>
                <a:cubicBezTo>
                  <a:pt x="5307463" y="1103342"/>
                  <a:pt x="5312898" y="1111495"/>
                  <a:pt x="5315616" y="1119648"/>
                </a:cubicBezTo>
                <a:cubicBezTo>
                  <a:pt x="5323768" y="1111495"/>
                  <a:pt x="5334639" y="1103342"/>
                  <a:pt x="5340074" y="1095190"/>
                </a:cubicBezTo>
                <a:cubicBezTo>
                  <a:pt x="5337357" y="1095190"/>
                  <a:pt x="5335998" y="1092472"/>
                  <a:pt x="5334639" y="1090094"/>
                </a:cubicBezTo>
                <a:lnTo>
                  <a:pt x="5333559" y="1089486"/>
                </a:lnTo>
                <a:lnTo>
                  <a:pt x="5334299" y="1088056"/>
                </a:lnTo>
                <a:cubicBezTo>
                  <a:pt x="5337356" y="1082281"/>
                  <a:pt x="5341432" y="1077526"/>
                  <a:pt x="5350944" y="1081602"/>
                </a:cubicBezTo>
                <a:lnTo>
                  <a:pt x="5343431" y="1075720"/>
                </a:lnTo>
                <a:lnTo>
                  <a:pt x="5343938" y="1075318"/>
                </a:lnTo>
                <a:cubicBezTo>
                  <a:pt x="5355531" y="1060540"/>
                  <a:pt x="5359098" y="1038120"/>
                  <a:pt x="5367250" y="1021815"/>
                </a:cubicBezTo>
                <a:cubicBezTo>
                  <a:pt x="5375403" y="1046273"/>
                  <a:pt x="5356380" y="1062579"/>
                  <a:pt x="5356380" y="1084319"/>
                </a:cubicBezTo>
                <a:cubicBezTo>
                  <a:pt x="5361815" y="1089755"/>
                  <a:pt x="5364532" y="1057143"/>
                  <a:pt x="5372685" y="1076167"/>
                </a:cubicBezTo>
                <a:cubicBezTo>
                  <a:pt x="5384915" y="1059861"/>
                  <a:pt x="5395615" y="1028269"/>
                  <a:pt x="5416252" y="1015785"/>
                </a:cubicBezTo>
                <a:lnTo>
                  <a:pt x="5438227" y="1011421"/>
                </a:lnTo>
                <a:lnTo>
                  <a:pt x="5435190" y="1019097"/>
                </a:lnTo>
                <a:cubicBezTo>
                  <a:pt x="5435190" y="1029968"/>
                  <a:pt x="5451495" y="1024532"/>
                  <a:pt x="5446060" y="1029968"/>
                </a:cubicBezTo>
                <a:cubicBezTo>
                  <a:pt x="5429755" y="1029968"/>
                  <a:pt x="5405296" y="1043555"/>
                  <a:pt x="5410731" y="1054426"/>
                </a:cubicBezTo>
                <a:cubicBezTo>
                  <a:pt x="5443342" y="1046273"/>
                  <a:pt x="5465083" y="1021815"/>
                  <a:pt x="5478671" y="1013662"/>
                </a:cubicBezTo>
                <a:cubicBezTo>
                  <a:pt x="5486824" y="1021815"/>
                  <a:pt x="5475954" y="1021815"/>
                  <a:pt x="5475954" y="1027250"/>
                </a:cubicBezTo>
                <a:cubicBezTo>
                  <a:pt x="5500412" y="1016380"/>
                  <a:pt x="5533023" y="1013662"/>
                  <a:pt x="5541176" y="994639"/>
                </a:cubicBezTo>
                <a:cubicBezTo>
                  <a:pt x="5524870" y="986486"/>
                  <a:pt x="5500412" y="1013662"/>
                  <a:pt x="5484106" y="1008228"/>
                </a:cubicBezTo>
                <a:cubicBezTo>
                  <a:pt x="5480030" y="1000074"/>
                  <a:pt x="5486654" y="996507"/>
                  <a:pt x="5486781" y="991794"/>
                </a:cubicBezTo>
                <a:lnTo>
                  <a:pt x="5484141" y="986555"/>
                </a:lnTo>
                <a:lnTo>
                  <a:pt x="5486824" y="978673"/>
                </a:lnTo>
                <a:cubicBezTo>
                  <a:pt x="5489541" y="973577"/>
                  <a:pt x="5493618" y="968821"/>
                  <a:pt x="5500412" y="964745"/>
                </a:cubicBezTo>
                <a:cubicBezTo>
                  <a:pt x="5511282" y="972898"/>
                  <a:pt x="5486824" y="981051"/>
                  <a:pt x="5492259" y="991922"/>
                </a:cubicBezTo>
                <a:cubicBezTo>
                  <a:pt x="5503129" y="994639"/>
                  <a:pt x="5514000" y="994639"/>
                  <a:pt x="5524870" y="989204"/>
                </a:cubicBezTo>
                <a:cubicBezTo>
                  <a:pt x="5527588" y="985128"/>
                  <a:pt x="5528777" y="980541"/>
                  <a:pt x="5529329" y="975743"/>
                </a:cubicBezTo>
                <a:lnTo>
                  <a:pt x="5529496" y="971885"/>
                </a:lnTo>
                <a:lnTo>
                  <a:pt x="5532004" y="970180"/>
                </a:lnTo>
                <a:cubicBezTo>
                  <a:pt x="5537099" y="967463"/>
                  <a:pt x="5542534" y="964745"/>
                  <a:pt x="5541176" y="959310"/>
                </a:cubicBezTo>
                <a:cubicBezTo>
                  <a:pt x="5538459" y="959310"/>
                  <a:pt x="5535741" y="958631"/>
                  <a:pt x="5532683" y="958631"/>
                </a:cubicBezTo>
                <a:lnTo>
                  <a:pt x="5530206" y="959430"/>
                </a:lnTo>
                <a:lnTo>
                  <a:pt x="5532132" y="946784"/>
                </a:lnTo>
                <a:cubicBezTo>
                  <a:pt x="5533703" y="942326"/>
                  <a:pt x="5536420" y="938249"/>
                  <a:pt x="5541176" y="934852"/>
                </a:cubicBezTo>
                <a:cubicBezTo>
                  <a:pt x="5546611" y="948440"/>
                  <a:pt x="5543893" y="962028"/>
                  <a:pt x="5541176" y="972898"/>
                </a:cubicBezTo>
                <a:cubicBezTo>
                  <a:pt x="5571069" y="962028"/>
                  <a:pt x="5584657" y="926699"/>
                  <a:pt x="5614551" y="910393"/>
                </a:cubicBezTo>
                <a:cubicBezTo>
                  <a:pt x="5613192" y="906317"/>
                  <a:pt x="5607757" y="904958"/>
                  <a:pt x="5603341" y="903260"/>
                </a:cubicBezTo>
                <a:lnTo>
                  <a:pt x="5601014" y="901841"/>
                </a:lnTo>
                <a:lnTo>
                  <a:pt x="5611001" y="892866"/>
                </a:lnTo>
                <a:lnTo>
                  <a:pt x="5611833" y="899524"/>
                </a:lnTo>
                <a:cubicBezTo>
                  <a:pt x="5630856" y="891370"/>
                  <a:pt x="5611833" y="872347"/>
                  <a:pt x="5639009" y="866912"/>
                </a:cubicBezTo>
                <a:cubicBezTo>
                  <a:pt x="5639009" y="877782"/>
                  <a:pt x="5644444" y="894088"/>
                  <a:pt x="5655315" y="896805"/>
                </a:cubicBezTo>
                <a:cubicBezTo>
                  <a:pt x="5652597" y="921264"/>
                  <a:pt x="5611833" y="932134"/>
                  <a:pt x="5611833" y="956592"/>
                </a:cubicBezTo>
                <a:cubicBezTo>
                  <a:pt x="5628139" y="945722"/>
                  <a:pt x="5658032" y="923981"/>
                  <a:pt x="5671620" y="904958"/>
                </a:cubicBezTo>
                <a:cubicBezTo>
                  <a:pt x="5679773" y="913112"/>
                  <a:pt x="5687926" y="926699"/>
                  <a:pt x="5693361" y="943004"/>
                </a:cubicBezTo>
                <a:cubicBezTo>
                  <a:pt x="5687926" y="943004"/>
                  <a:pt x="5679773" y="940287"/>
                  <a:pt x="5674338" y="937569"/>
                </a:cubicBezTo>
                <a:cubicBezTo>
                  <a:pt x="5668903" y="943004"/>
                  <a:pt x="5668903" y="948440"/>
                  <a:pt x="5666185" y="953875"/>
                </a:cubicBezTo>
                <a:cubicBezTo>
                  <a:pt x="5658032" y="945722"/>
                  <a:pt x="5647162" y="945722"/>
                  <a:pt x="5636291" y="945722"/>
                </a:cubicBezTo>
                <a:cubicBezTo>
                  <a:pt x="5625421" y="956592"/>
                  <a:pt x="5628139" y="983768"/>
                  <a:pt x="5644444" y="989204"/>
                </a:cubicBezTo>
                <a:cubicBezTo>
                  <a:pt x="5660750" y="983768"/>
                  <a:pt x="5633574" y="962028"/>
                  <a:pt x="5652597" y="956592"/>
                </a:cubicBezTo>
                <a:cubicBezTo>
                  <a:pt x="5655315" y="964745"/>
                  <a:pt x="5660750" y="972898"/>
                  <a:pt x="5663467" y="981051"/>
                </a:cubicBezTo>
                <a:cubicBezTo>
                  <a:pt x="5671620" y="986486"/>
                  <a:pt x="5690643" y="970180"/>
                  <a:pt x="5701514" y="972898"/>
                </a:cubicBezTo>
                <a:cubicBezTo>
                  <a:pt x="5690643" y="994639"/>
                  <a:pt x="5649879" y="997356"/>
                  <a:pt x="5628139" y="1005509"/>
                </a:cubicBezTo>
                <a:cubicBezTo>
                  <a:pt x="5636291" y="1024532"/>
                  <a:pt x="5658032" y="1010944"/>
                  <a:pt x="5674338" y="1016380"/>
                </a:cubicBezTo>
                <a:cubicBezTo>
                  <a:pt x="5647162" y="1032685"/>
                  <a:pt x="5619986" y="1010944"/>
                  <a:pt x="5587375" y="1027250"/>
                </a:cubicBezTo>
                <a:cubicBezTo>
                  <a:pt x="5579222" y="1032685"/>
                  <a:pt x="5592810" y="1035403"/>
                  <a:pt x="5584657" y="1040838"/>
                </a:cubicBezTo>
                <a:cubicBezTo>
                  <a:pt x="5576504" y="1048991"/>
                  <a:pt x="5576504" y="1035403"/>
                  <a:pt x="5571069" y="1035403"/>
                </a:cubicBezTo>
                <a:cubicBezTo>
                  <a:pt x="5534382" y="1059861"/>
                  <a:pt x="5479351" y="1064447"/>
                  <a:pt x="5448396" y="1084701"/>
                </a:cubicBezTo>
                <a:lnTo>
                  <a:pt x="5437694" y="1098127"/>
                </a:lnTo>
                <a:lnTo>
                  <a:pt x="5437907" y="1092472"/>
                </a:lnTo>
                <a:cubicBezTo>
                  <a:pt x="5427037" y="1100625"/>
                  <a:pt x="5416167" y="1119648"/>
                  <a:pt x="5405296" y="1122366"/>
                </a:cubicBezTo>
                <a:cubicBezTo>
                  <a:pt x="5410731" y="1119648"/>
                  <a:pt x="5405296" y="1103342"/>
                  <a:pt x="5397143" y="1106060"/>
                </a:cubicBezTo>
                <a:cubicBezTo>
                  <a:pt x="5399861" y="1119648"/>
                  <a:pt x="5378120" y="1133237"/>
                  <a:pt x="5394426" y="1141389"/>
                </a:cubicBezTo>
                <a:cubicBezTo>
                  <a:pt x="5410731" y="1133237"/>
                  <a:pt x="5421602" y="1141389"/>
                  <a:pt x="5440625" y="1130518"/>
                </a:cubicBezTo>
                <a:lnTo>
                  <a:pt x="5437563" y="1112452"/>
                </a:lnTo>
                <a:lnTo>
                  <a:pt x="5460667" y="1114552"/>
                </a:lnTo>
                <a:lnTo>
                  <a:pt x="5463943" y="1116058"/>
                </a:lnTo>
                <a:lnTo>
                  <a:pt x="5458162" y="1117907"/>
                </a:lnTo>
                <a:cubicBezTo>
                  <a:pt x="5455062" y="1120497"/>
                  <a:pt x="5454212" y="1124403"/>
                  <a:pt x="5456930" y="1130518"/>
                </a:cubicBezTo>
                <a:cubicBezTo>
                  <a:pt x="5458289" y="1126442"/>
                  <a:pt x="5460327" y="1123724"/>
                  <a:pt x="5463045" y="1122026"/>
                </a:cubicBezTo>
                <a:lnTo>
                  <a:pt x="5472255" y="1119877"/>
                </a:lnTo>
                <a:lnTo>
                  <a:pt x="5473569" y="1120481"/>
                </a:lnTo>
                <a:lnTo>
                  <a:pt x="5478671" y="1133237"/>
                </a:lnTo>
                <a:lnTo>
                  <a:pt x="5481282" y="1131428"/>
                </a:lnTo>
                <a:lnTo>
                  <a:pt x="5484106" y="1135954"/>
                </a:lnTo>
                <a:cubicBezTo>
                  <a:pt x="5494977" y="1141389"/>
                  <a:pt x="5516717" y="1122366"/>
                  <a:pt x="5527588" y="1127802"/>
                </a:cubicBezTo>
                <a:cubicBezTo>
                  <a:pt x="5538458" y="1141389"/>
                  <a:pt x="5527588" y="1152259"/>
                  <a:pt x="5530305" y="1157694"/>
                </a:cubicBezTo>
                <a:cubicBezTo>
                  <a:pt x="5505847" y="1154977"/>
                  <a:pt x="5475954" y="1163130"/>
                  <a:pt x="5446060" y="1171282"/>
                </a:cubicBezTo>
                <a:cubicBezTo>
                  <a:pt x="5448778" y="1201177"/>
                  <a:pt x="5497694" y="1198459"/>
                  <a:pt x="5527588" y="1174001"/>
                </a:cubicBezTo>
                <a:cubicBezTo>
                  <a:pt x="5530305" y="1179436"/>
                  <a:pt x="5538458" y="1176719"/>
                  <a:pt x="5541176" y="1187589"/>
                </a:cubicBezTo>
                <a:cubicBezTo>
                  <a:pt x="5565634" y="1179436"/>
                  <a:pt x="5568352" y="1163130"/>
                  <a:pt x="5568352" y="1146824"/>
                </a:cubicBezTo>
                <a:cubicBezTo>
                  <a:pt x="5576504" y="1141389"/>
                  <a:pt x="5581940" y="1138671"/>
                  <a:pt x="5590092" y="1135954"/>
                </a:cubicBezTo>
                <a:cubicBezTo>
                  <a:pt x="5595528" y="1149542"/>
                  <a:pt x="5576504" y="1154977"/>
                  <a:pt x="5576504" y="1168565"/>
                </a:cubicBezTo>
                <a:cubicBezTo>
                  <a:pt x="5587375" y="1168565"/>
                  <a:pt x="5590092" y="1152259"/>
                  <a:pt x="5609115" y="1152259"/>
                </a:cubicBezTo>
                <a:cubicBezTo>
                  <a:pt x="5611833" y="1149542"/>
                  <a:pt x="5600963" y="1144106"/>
                  <a:pt x="5600963" y="1135954"/>
                </a:cubicBezTo>
                <a:lnTo>
                  <a:pt x="5612864" y="1131085"/>
                </a:lnTo>
                <a:lnTo>
                  <a:pt x="5618627" y="1134256"/>
                </a:lnTo>
                <a:cubicBezTo>
                  <a:pt x="5619986" y="1136633"/>
                  <a:pt x="5621345" y="1138672"/>
                  <a:pt x="5625421" y="1135954"/>
                </a:cubicBezTo>
                <a:cubicBezTo>
                  <a:pt x="5633574" y="1127802"/>
                  <a:pt x="5639009" y="1116931"/>
                  <a:pt x="5630856" y="1103342"/>
                </a:cubicBezTo>
                <a:cubicBezTo>
                  <a:pt x="5624062" y="1106060"/>
                  <a:pt x="5619306" y="1109458"/>
                  <a:pt x="5616249" y="1113874"/>
                </a:cubicBezTo>
                <a:lnTo>
                  <a:pt x="5614211" y="1121555"/>
                </a:lnTo>
                <a:lnTo>
                  <a:pt x="5604360" y="1123767"/>
                </a:lnTo>
                <a:cubicBezTo>
                  <a:pt x="5584488" y="1131028"/>
                  <a:pt x="5561558" y="1144786"/>
                  <a:pt x="5549329" y="1138671"/>
                </a:cubicBezTo>
                <a:cubicBezTo>
                  <a:pt x="5557481" y="1141389"/>
                  <a:pt x="5565634" y="1119648"/>
                  <a:pt x="5568352" y="1116931"/>
                </a:cubicBezTo>
                <a:cubicBezTo>
                  <a:pt x="5573787" y="1114213"/>
                  <a:pt x="5587375" y="1122366"/>
                  <a:pt x="5595528" y="1119648"/>
                </a:cubicBezTo>
                <a:cubicBezTo>
                  <a:pt x="5617268" y="1111495"/>
                  <a:pt x="5636291" y="1081602"/>
                  <a:pt x="5660750" y="1089755"/>
                </a:cubicBezTo>
                <a:cubicBezTo>
                  <a:pt x="5655315" y="1065296"/>
                  <a:pt x="5628139" y="1089755"/>
                  <a:pt x="5614551" y="1078884"/>
                </a:cubicBezTo>
                <a:cubicBezTo>
                  <a:pt x="5647162" y="1051708"/>
                  <a:pt x="5666185" y="1084319"/>
                  <a:pt x="5696079" y="1076167"/>
                </a:cubicBezTo>
                <a:cubicBezTo>
                  <a:pt x="5685208" y="1081602"/>
                  <a:pt x="5696079" y="1097906"/>
                  <a:pt x="5687926" y="1106060"/>
                </a:cubicBezTo>
                <a:cubicBezTo>
                  <a:pt x="5690643" y="1111495"/>
                  <a:pt x="5698796" y="1103342"/>
                  <a:pt x="5701514" y="1106060"/>
                </a:cubicBezTo>
                <a:cubicBezTo>
                  <a:pt x="5715102" y="1125083"/>
                  <a:pt x="5704231" y="1144106"/>
                  <a:pt x="5685208" y="1135954"/>
                </a:cubicBezTo>
                <a:cubicBezTo>
                  <a:pt x="5682491" y="1138671"/>
                  <a:pt x="5687926" y="1144106"/>
                  <a:pt x="5687926" y="1146824"/>
                </a:cubicBezTo>
                <a:cubicBezTo>
                  <a:pt x="5677055" y="1149542"/>
                  <a:pt x="5674338" y="1135954"/>
                  <a:pt x="5663467" y="1141389"/>
                </a:cubicBezTo>
                <a:cubicBezTo>
                  <a:pt x="5660750" y="1144106"/>
                  <a:pt x="5660750" y="1146824"/>
                  <a:pt x="5658032" y="1146824"/>
                </a:cubicBezTo>
                <a:cubicBezTo>
                  <a:pt x="5663467" y="1160412"/>
                  <a:pt x="5677055" y="1160412"/>
                  <a:pt x="5690643" y="1163130"/>
                </a:cubicBezTo>
                <a:cubicBezTo>
                  <a:pt x="5677055" y="1174001"/>
                  <a:pt x="5660750" y="1160412"/>
                  <a:pt x="5644444" y="1163130"/>
                </a:cubicBezTo>
                <a:cubicBezTo>
                  <a:pt x="5639009" y="1168565"/>
                  <a:pt x="5639009" y="1174001"/>
                  <a:pt x="5636291" y="1179436"/>
                </a:cubicBezTo>
                <a:cubicBezTo>
                  <a:pt x="5641727" y="1187589"/>
                  <a:pt x="5647162" y="1174001"/>
                  <a:pt x="5658032" y="1171282"/>
                </a:cubicBezTo>
                <a:cubicBezTo>
                  <a:pt x="5658032" y="1190306"/>
                  <a:pt x="5595528" y="1187589"/>
                  <a:pt x="5611833" y="1212047"/>
                </a:cubicBezTo>
                <a:cubicBezTo>
                  <a:pt x="5600963" y="1203895"/>
                  <a:pt x="5573787" y="1193024"/>
                  <a:pt x="5581940" y="1217482"/>
                </a:cubicBezTo>
                <a:cubicBezTo>
                  <a:pt x="5587375" y="1239223"/>
                  <a:pt x="5649879" y="1239223"/>
                  <a:pt x="5663467" y="1241941"/>
                </a:cubicBezTo>
                <a:cubicBezTo>
                  <a:pt x="5658032" y="1250094"/>
                  <a:pt x="5652597" y="1255528"/>
                  <a:pt x="5641727" y="1260963"/>
                </a:cubicBezTo>
                <a:cubicBezTo>
                  <a:pt x="5644444" y="1271834"/>
                  <a:pt x="5658032" y="1258246"/>
                  <a:pt x="5658032" y="1271834"/>
                </a:cubicBezTo>
                <a:cubicBezTo>
                  <a:pt x="5649879" y="1274552"/>
                  <a:pt x="5639009" y="1282705"/>
                  <a:pt x="5633574" y="1279986"/>
                </a:cubicBezTo>
                <a:cubicBezTo>
                  <a:pt x="5630856" y="1269117"/>
                  <a:pt x="5633574" y="1263681"/>
                  <a:pt x="5633574" y="1255528"/>
                </a:cubicBezTo>
                <a:cubicBezTo>
                  <a:pt x="5600963" y="1252811"/>
                  <a:pt x="5587375" y="1212047"/>
                  <a:pt x="5552046" y="1214765"/>
                </a:cubicBezTo>
                <a:cubicBezTo>
                  <a:pt x="5543893" y="1220200"/>
                  <a:pt x="5543893" y="1233788"/>
                  <a:pt x="5533023" y="1239223"/>
                </a:cubicBezTo>
                <a:cubicBezTo>
                  <a:pt x="5522153" y="1228353"/>
                  <a:pt x="5541176" y="1228353"/>
                  <a:pt x="5538458" y="1220200"/>
                </a:cubicBezTo>
                <a:cubicBezTo>
                  <a:pt x="5524870" y="1212047"/>
                  <a:pt x="5530305" y="1236506"/>
                  <a:pt x="5511282" y="1239223"/>
                </a:cubicBezTo>
                <a:cubicBezTo>
                  <a:pt x="5514000" y="1231070"/>
                  <a:pt x="5505847" y="1225635"/>
                  <a:pt x="5500412" y="1222918"/>
                </a:cubicBezTo>
                <a:cubicBezTo>
                  <a:pt x="5505847" y="1217482"/>
                  <a:pt x="5524870" y="1217482"/>
                  <a:pt x="5527588" y="1203895"/>
                </a:cubicBezTo>
                <a:cubicBezTo>
                  <a:pt x="5511282" y="1201177"/>
                  <a:pt x="5492259" y="1225635"/>
                  <a:pt x="5473236" y="1222918"/>
                </a:cubicBezTo>
                <a:cubicBezTo>
                  <a:pt x="5475954" y="1233788"/>
                  <a:pt x="5486824" y="1236506"/>
                  <a:pt x="5500412" y="1228353"/>
                </a:cubicBezTo>
                <a:cubicBezTo>
                  <a:pt x="5497694" y="1247376"/>
                  <a:pt x="5533023" y="1260963"/>
                  <a:pt x="5511282" y="1274552"/>
                </a:cubicBezTo>
                <a:cubicBezTo>
                  <a:pt x="5516717" y="1241941"/>
                  <a:pt x="5446060" y="1222918"/>
                  <a:pt x="5440625" y="1263681"/>
                </a:cubicBezTo>
                <a:cubicBezTo>
                  <a:pt x="5424319" y="1244658"/>
                  <a:pt x="5386273" y="1271834"/>
                  <a:pt x="5364532" y="1258246"/>
                </a:cubicBezTo>
                <a:cubicBezTo>
                  <a:pt x="5342792" y="1274552"/>
                  <a:pt x="5312898" y="1293574"/>
                  <a:pt x="5283004" y="1299009"/>
                </a:cubicBezTo>
                <a:cubicBezTo>
                  <a:pt x="5280287" y="1293574"/>
                  <a:pt x="5283004" y="1293574"/>
                  <a:pt x="5280287" y="1288140"/>
                </a:cubicBezTo>
                <a:cubicBezTo>
                  <a:pt x="5288440" y="1282705"/>
                  <a:pt x="5285722" y="1290857"/>
                  <a:pt x="5285722" y="1293574"/>
                </a:cubicBezTo>
                <a:cubicBezTo>
                  <a:pt x="5307463" y="1279986"/>
                  <a:pt x="5323768" y="1263681"/>
                  <a:pt x="5356380" y="1252811"/>
                </a:cubicBezTo>
                <a:cubicBezTo>
                  <a:pt x="5361815" y="1244658"/>
                  <a:pt x="5345509" y="1252811"/>
                  <a:pt x="5345509" y="1244658"/>
                </a:cubicBezTo>
                <a:cubicBezTo>
                  <a:pt x="5353662" y="1236506"/>
                  <a:pt x="5361815" y="1233788"/>
                  <a:pt x="5369968" y="1239223"/>
                </a:cubicBezTo>
                <a:cubicBezTo>
                  <a:pt x="5361815" y="1217482"/>
                  <a:pt x="5312898" y="1241941"/>
                  <a:pt x="5288440" y="1252811"/>
                </a:cubicBezTo>
                <a:cubicBezTo>
                  <a:pt x="5288440" y="1241941"/>
                  <a:pt x="5283004" y="1241941"/>
                  <a:pt x="5277569" y="1239223"/>
                </a:cubicBezTo>
                <a:cubicBezTo>
                  <a:pt x="5244958" y="1250094"/>
                  <a:pt x="5234088" y="1255528"/>
                  <a:pt x="5223217" y="1274552"/>
                </a:cubicBezTo>
                <a:cubicBezTo>
                  <a:pt x="5204194" y="1271834"/>
                  <a:pt x="5177018" y="1288140"/>
                  <a:pt x="5155277" y="1290857"/>
                </a:cubicBezTo>
                <a:cubicBezTo>
                  <a:pt x="5149842" y="1271834"/>
                  <a:pt x="5122666" y="1293574"/>
                  <a:pt x="5109078" y="1288140"/>
                </a:cubicBezTo>
                <a:cubicBezTo>
                  <a:pt x="5111796" y="1301727"/>
                  <a:pt x="5081902" y="1309881"/>
                  <a:pt x="5073750" y="1307163"/>
                </a:cubicBezTo>
                <a:cubicBezTo>
                  <a:pt x="5073750" y="1320751"/>
                  <a:pt x="5060162" y="1328904"/>
                  <a:pt x="5062879" y="1342491"/>
                </a:cubicBezTo>
                <a:cubicBezTo>
                  <a:pt x="5057444" y="1345209"/>
                  <a:pt x="5052009" y="1347927"/>
                  <a:pt x="5046574" y="1350644"/>
                </a:cubicBezTo>
                <a:cubicBezTo>
                  <a:pt x="5030268" y="1385972"/>
                  <a:pt x="5005810" y="1415866"/>
                  <a:pt x="4967763" y="1443043"/>
                </a:cubicBezTo>
                <a:cubicBezTo>
                  <a:pt x="4962328" y="1448477"/>
                  <a:pt x="4962328" y="1453912"/>
                  <a:pt x="4965046" y="1459347"/>
                </a:cubicBezTo>
                <a:cubicBezTo>
                  <a:pt x="5052009" y="1445759"/>
                  <a:pt x="5087337" y="1380537"/>
                  <a:pt x="5106361" y="1331621"/>
                </a:cubicBezTo>
                <a:cubicBezTo>
                  <a:pt x="5111117" y="1332979"/>
                  <a:pt x="5116892" y="1332852"/>
                  <a:pt x="5123330" y="1331727"/>
                </a:cubicBezTo>
                <a:lnTo>
                  <a:pt x="5138867" y="1327365"/>
                </a:lnTo>
                <a:lnTo>
                  <a:pt x="5136254" y="1328904"/>
                </a:lnTo>
                <a:cubicBezTo>
                  <a:pt x="5141689" y="1337055"/>
                  <a:pt x="5133536" y="1342491"/>
                  <a:pt x="5138972" y="1350644"/>
                </a:cubicBezTo>
                <a:cubicBezTo>
                  <a:pt x="5155277" y="1342491"/>
                  <a:pt x="5166148" y="1350644"/>
                  <a:pt x="5182453" y="1347927"/>
                </a:cubicBezTo>
                <a:cubicBezTo>
                  <a:pt x="5190606" y="1347927"/>
                  <a:pt x="5174300" y="1337055"/>
                  <a:pt x="5182453" y="1334339"/>
                </a:cubicBezTo>
                <a:cubicBezTo>
                  <a:pt x="5187888" y="1334339"/>
                  <a:pt x="5201476" y="1342491"/>
                  <a:pt x="5204194" y="1331621"/>
                </a:cubicBezTo>
                <a:cubicBezTo>
                  <a:pt x="5194683" y="1326186"/>
                  <a:pt x="5184492" y="1319392"/>
                  <a:pt x="5173281" y="1317014"/>
                </a:cubicBezTo>
                <a:lnTo>
                  <a:pt x="5166022" y="1317205"/>
                </a:lnTo>
                <a:lnTo>
                  <a:pt x="5189587" y="1307842"/>
                </a:lnTo>
                <a:cubicBezTo>
                  <a:pt x="5218462" y="1296971"/>
                  <a:pt x="5240882" y="1293574"/>
                  <a:pt x="5234088" y="1328904"/>
                </a:cubicBezTo>
                <a:cubicBezTo>
                  <a:pt x="5239523" y="1331621"/>
                  <a:pt x="5247676" y="1331621"/>
                  <a:pt x="5253111" y="1331621"/>
                </a:cubicBezTo>
                <a:cubicBezTo>
                  <a:pt x="5263981" y="1323468"/>
                  <a:pt x="5244958" y="1318033"/>
                  <a:pt x="5244958" y="1304444"/>
                </a:cubicBezTo>
                <a:cubicBezTo>
                  <a:pt x="5258546" y="1304444"/>
                  <a:pt x="5261264" y="1323468"/>
                  <a:pt x="5272134" y="1320751"/>
                </a:cubicBezTo>
                <a:cubicBezTo>
                  <a:pt x="5280287" y="1315315"/>
                  <a:pt x="5280287" y="1307163"/>
                  <a:pt x="5293875" y="1304444"/>
                </a:cubicBezTo>
                <a:cubicBezTo>
                  <a:pt x="5299310" y="1304444"/>
                  <a:pt x="5302028" y="1309881"/>
                  <a:pt x="5307463" y="1309881"/>
                </a:cubicBezTo>
                <a:cubicBezTo>
                  <a:pt x="5293875" y="1323468"/>
                  <a:pt x="5255828" y="1328904"/>
                  <a:pt x="5274852" y="1353362"/>
                </a:cubicBezTo>
                <a:cubicBezTo>
                  <a:pt x="5269416" y="1356079"/>
                  <a:pt x="5266699" y="1342491"/>
                  <a:pt x="5261264" y="1342491"/>
                </a:cubicBezTo>
                <a:cubicBezTo>
                  <a:pt x="5253111" y="1347927"/>
                  <a:pt x="5255828" y="1353362"/>
                  <a:pt x="5258546" y="1361515"/>
                </a:cubicBezTo>
                <a:cubicBezTo>
                  <a:pt x="5239523" y="1342491"/>
                  <a:pt x="5242240" y="1383256"/>
                  <a:pt x="5223217" y="1372385"/>
                </a:cubicBezTo>
                <a:cubicBezTo>
                  <a:pt x="5212347" y="1380537"/>
                  <a:pt x="5231370" y="1396844"/>
                  <a:pt x="5239523" y="1394126"/>
                </a:cubicBezTo>
                <a:cubicBezTo>
                  <a:pt x="5253111" y="1391407"/>
                  <a:pt x="5239523" y="1377819"/>
                  <a:pt x="5250393" y="1372385"/>
                </a:cubicBezTo>
                <a:cubicBezTo>
                  <a:pt x="5269416" y="1396844"/>
                  <a:pt x="5291157" y="1415866"/>
                  <a:pt x="5323768" y="1410431"/>
                </a:cubicBezTo>
                <a:cubicBezTo>
                  <a:pt x="5342792" y="1443043"/>
                  <a:pt x="5394426" y="1407713"/>
                  <a:pt x="5418884" y="1434890"/>
                </a:cubicBezTo>
                <a:cubicBezTo>
                  <a:pt x="5405296" y="1434890"/>
                  <a:pt x="5394426" y="1432171"/>
                  <a:pt x="5378120" y="1440324"/>
                </a:cubicBezTo>
                <a:cubicBezTo>
                  <a:pt x="5394426" y="1470218"/>
                  <a:pt x="5424319" y="1472935"/>
                  <a:pt x="5467801" y="1445759"/>
                </a:cubicBezTo>
                <a:cubicBezTo>
                  <a:pt x="5456930" y="1456630"/>
                  <a:pt x="5437907" y="1464782"/>
                  <a:pt x="5424319" y="1475653"/>
                </a:cubicBezTo>
                <a:cubicBezTo>
                  <a:pt x="5427037" y="1486520"/>
                  <a:pt x="5435190" y="1481085"/>
                  <a:pt x="5440625" y="1486520"/>
                </a:cubicBezTo>
                <a:cubicBezTo>
                  <a:pt x="5446060" y="1483803"/>
                  <a:pt x="5448778" y="1483803"/>
                  <a:pt x="5454213" y="1481085"/>
                </a:cubicBezTo>
                <a:cubicBezTo>
                  <a:pt x="5486824" y="1486520"/>
                  <a:pt x="5530305" y="1467500"/>
                  <a:pt x="5560199" y="1481085"/>
                </a:cubicBezTo>
                <a:cubicBezTo>
                  <a:pt x="5579222" y="1475653"/>
                  <a:pt x="5595528" y="1459347"/>
                  <a:pt x="5619986" y="1459347"/>
                </a:cubicBezTo>
                <a:cubicBezTo>
                  <a:pt x="5622703" y="1464782"/>
                  <a:pt x="5628139" y="1464782"/>
                  <a:pt x="5630856" y="1472935"/>
                </a:cubicBezTo>
                <a:cubicBezTo>
                  <a:pt x="5649879" y="1464782"/>
                  <a:pt x="5658032" y="1443043"/>
                  <a:pt x="5671620" y="1440324"/>
                </a:cubicBezTo>
                <a:cubicBezTo>
                  <a:pt x="5668903" y="1426736"/>
                  <a:pt x="5652597" y="1440324"/>
                  <a:pt x="5649879" y="1429454"/>
                </a:cubicBezTo>
                <a:cubicBezTo>
                  <a:pt x="5668223" y="1431492"/>
                  <a:pt x="5694210" y="1416715"/>
                  <a:pt x="5714082" y="1413785"/>
                </a:cubicBezTo>
                <a:lnTo>
                  <a:pt x="5720507" y="1414557"/>
                </a:lnTo>
                <a:lnTo>
                  <a:pt x="5709667" y="1418583"/>
                </a:lnTo>
                <a:cubicBezTo>
                  <a:pt x="5717819" y="1432171"/>
                  <a:pt x="5731407" y="1426736"/>
                  <a:pt x="5736843" y="1443043"/>
                </a:cubicBezTo>
                <a:cubicBezTo>
                  <a:pt x="5723255" y="1448477"/>
                  <a:pt x="5717819" y="1432171"/>
                  <a:pt x="5706949" y="1432171"/>
                </a:cubicBezTo>
                <a:cubicBezTo>
                  <a:pt x="5701514" y="1434890"/>
                  <a:pt x="5706949" y="1440324"/>
                  <a:pt x="5701514" y="1443043"/>
                </a:cubicBezTo>
                <a:cubicBezTo>
                  <a:pt x="5660750" y="1451194"/>
                  <a:pt x="5655315" y="1478370"/>
                  <a:pt x="5630856" y="1494674"/>
                </a:cubicBezTo>
                <a:cubicBezTo>
                  <a:pt x="5639009" y="1510978"/>
                  <a:pt x="5649879" y="1513697"/>
                  <a:pt x="5663467" y="1508262"/>
                </a:cubicBezTo>
                <a:cubicBezTo>
                  <a:pt x="5668903" y="1519132"/>
                  <a:pt x="5679773" y="1519132"/>
                  <a:pt x="5685208" y="1524567"/>
                </a:cubicBezTo>
                <a:cubicBezTo>
                  <a:pt x="5674338" y="1530002"/>
                  <a:pt x="5668903" y="1521850"/>
                  <a:pt x="5663467" y="1519132"/>
                </a:cubicBezTo>
                <a:cubicBezTo>
                  <a:pt x="5660750" y="1521850"/>
                  <a:pt x="5660750" y="1524567"/>
                  <a:pt x="5658032" y="1527284"/>
                </a:cubicBezTo>
                <a:cubicBezTo>
                  <a:pt x="5666185" y="1543590"/>
                  <a:pt x="5685208" y="1532719"/>
                  <a:pt x="5690643" y="1551742"/>
                </a:cubicBezTo>
                <a:cubicBezTo>
                  <a:pt x="5698796" y="1543590"/>
                  <a:pt x="5690643" y="1532719"/>
                  <a:pt x="5693361" y="1524567"/>
                </a:cubicBezTo>
                <a:cubicBezTo>
                  <a:pt x="5706949" y="1516415"/>
                  <a:pt x="5701514" y="1502826"/>
                  <a:pt x="5720537" y="1497392"/>
                </a:cubicBezTo>
                <a:cubicBezTo>
                  <a:pt x="5723255" y="1502826"/>
                  <a:pt x="5712384" y="1513697"/>
                  <a:pt x="5723255" y="1513697"/>
                </a:cubicBezTo>
                <a:cubicBezTo>
                  <a:pt x="5704231" y="1530002"/>
                  <a:pt x="5709667" y="1554460"/>
                  <a:pt x="5696079" y="1570767"/>
                </a:cubicBezTo>
                <a:cubicBezTo>
                  <a:pt x="5685208" y="1559896"/>
                  <a:pt x="5677055" y="1543590"/>
                  <a:pt x="5660750" y="1543590"/>
                </a:cubicBezTo>
                <a:cubicBezTo>
                  <a:pt x="5652597" y="1508262"/>
                  <a:pt x="5630856" y="1508262"/>
                  <a:pt x="5603680" y="1519132"/>
                </a:cubicBezTo>
                <a:cubicBezTo>
                  <a:pt x="5603680" y="1510978"/>
                  <a:pt x="5614551" y="1510978"/>
                  <a:pt x="5619986" y="1508262"/>
                </a:cubicBezTo>
                <a:cubicBezTo>
                  <a:pt x="5617268" y="1494674"/>
                  <a:pt x="5606398" y="1491956"/>
                  <a:pt x="5600963" y="1486520"/>
                </a:cubicBezTo>
                <a:cubicBezTo>
                  <a:pt x="5546611" y="1494674"/>
                  <a:pt x="5500412" y="1483803"/>
                  <a:pt x="5446060" y="1497392"/>
                </a:cubicBezTo>
                <a:cubicBezTo>
                  <a:pt x="5437907" y="1502826"/>
                  <a:pt x="5443342" y="1510978"/>
                  <a:pt x="5443342" y="1516415"/>
                </a:cubicBezTo>
                <a:cubicBezTo>
                  <a:pt x="5437907" y="1519132"/>
                  <a:pt x="5437907" y="1505543"/>
                  <a:pt x="5435190" y="1502826"/>
                </a:cubicBezTo>
                <a:cubicBezTo>
                  <a:pt x="5416167" y="1491956"/>
                  <a:pt x="5394426" y="1486520"/>
                  <a:pt x="5375403" y="1472935"/>
                </a:cubicBezTo>
                <a:cubicBezTo>
                  <a:pt x="5369968" y="1445759"/>
                  <a:pt x="5337356" y="1440324"/>
                  <a:pt x="5310180" y="1445759"/>
                </a:cubicBezTo>
                <a:cubicBezTo>
                  <a:pt x="5266699" y="1418583"/>
                  <a:pt x="5220500" y="1402279"/>
                  <a:pt x="5163430" y="1402279"/>
                </a:cubicBezTo>
                <a:cubicBezTo>
                  <a:pt x="5163430" y="1391407"/>
                  <a:pt x="5155277" y="1394126"/>
                  <a:pt x="5152560" y="1388691"/>
                </a:cubicBezTo>
                <a:cubicBezTo>
                  <a:pt x="5144407" y="1391407"/>
                  <a:pt x="5149842" y="1396844"/>
                  <a:pt x="5147124" y="1399561"/>
                </a:cubicBezTo>
                <a:cubicBezTo>
                  <a:pt x="5141689" y="1396844"/>
                  <a:pt x="5133536" y="1399561"/>
                  <a:pt x="5128101" y="1396844"/>
                </a:cubicBezTo>
                <a:cubicBezTo>
                  <a:pt x="5092773" y="1404996"/>
                  <a:pt x="5090055" y="1434890"/>
                  <a:pt x="5062879" y="1451194"/>
                </a:cubicBezTo>
                <a:cubicBezTo>
                  <a:pt x="5008527" y="1483803"/>
                  <a:pt x="4853625" y="1530002"/>
                  <a:pt x="4856342" y="1581636"/>
                </a:cubicBezTo>
                <a:cubicBezTo>
                  <a:pt x="4840037" y="1581636"/>
                  <a:pt x="4831884" y="1568049"/>
                  <a:pt x="4823731" y="1551742"/>
                </a:cubicBezTo>
                <a:cubicBezTo>
                  <a:pt x="4793837" y="1570767"/>
                  <a:pt x="4763944" y="1565330"/>
                  <a:pt x="4744921" y="1587071"/>
                </a:cubicBezTo>
                <a:cubicBezTo>
                  <a:pt x="4742203" y="1616965"/>
                  <a:pt x="4747638" y="1619682"/>
                  <a:pt x="4766661" y="1649576"/>
                </a:cubicBezTo>
                <a:cubicBezTo>
                  <a:pt x="4769379" y="1660446"/>
                  <a:pt x="4761226" y="1665881"/>
                  <a:pt x="4761226" y="1674034"/>
                </a:cubicBezTo>
                <a:cubicBezTo>
                  <a:pt x="4774814" y="1687622"/>
                  <a:pt x="4772097" y="1703928"/>
                  <a:pt x="4755791" y="1712080"/>
                </a:cubicBezTo>
                <a:cubicBezTo>
                  <a:pt x="4761226" y="1713439"/>
                  <a:pt x="4765982" y="1712760"/>
                  <a:pt x="4770398" y="1710850"/>
                </a:cubicBezTo>
                <a:lnTo>
                  <a:pt x="4779756" y="1704432"/>
                </a:lnTo>
                <a:lnTo>
                  <a:pt x="4780249" y="1709363"/>
                </a:lnTo>
                <a:cubicBezTo>
                  <a:pt x="4788402" y="1706646"/>
                  <a:pt x="4789761" y="1701891"/>
                  <a:pt x="4791460" y="1696795"/>
                </a:cubicBezTo>
                <a:lnTo>
                  <a:pt x="4792076" y="1695511"/>
                </a:lnTo>
                <a:lnTo>
                  <a:pt x="4810143" y="1682187"/>
                </a:lnTo>
                <a:cubicBezTo>
                  <a:pt x="4821013" y="1714798"/>
                  <a:pt x="4848189" y="1714798"/>
                  <a:pt x="4875365" y="1709363"/>
                </a:cubicBezTo>
                <a:cubicBezTo>
                  <a:pt x="4867213" y="1728386"/>
                  <a:pt x="4837319" y="1714798"/>
                  <a:pt x="4823731" y="1712080"/>
                </a:cubicBezTo>
                <a:cubicBezTo>
                  <a:pt x="4821013" y="1717517"/>
                  <a:pt x="4815578" y="1720233"/>
                  <a:pt x="4812861" y="1725668"/>
                </a:cubicBezTo>
                <a:lnTo>
                  <a:pt x="4826449" y="1731103"/>
                </a:lnTo>
                <a:cubicBezTo>
                  <a:pt x="4850907" y="1720233"/>
                  <a:pt x="4848189" y="1733822"/>
                  <a:pt x="4872648" y="1722951"/>
                </a:cubicBezTo>
                <a:cubicBezTo>
                  <a:pt x="4880801" y="1736540"/>
                  <a:pt x="4872648" y="1739256"/>
                  <a:pt x="4894389" y="1739256"/>
                </a:cubicBezTo>
                <a:lnTo>
                  <a:pt x="4932435" y="1739256"/>
                </a:lnTo>
                <a:lnTo>
                  <a:pt x="4924282" y="1752844"/>
                </a:lnTo>
                <a:lnTo>
                  <a:pt x="4935152" y="1752844"/>
                </a:lnTo>
                <a:cubicBezTo>
                  <a:pt x="4935152" y="1752844"/>
                  <a:pt x="4932435" y="1750127"/>
                  <a:pt x="4932435" y="1747409"/>
                </a:cubicBezTo>
                <a:cubicBezTo>
                  <a:pt x="4937870" y="1744691"/>
                  <a:pt x="4940588" y="1744691"/>
                  <a:pt x="4946023" y="1741975"/>
                </a:cubicBezTo>
                <a:cubicBezTo>
                  <a:pt x="4946023" y="1733822"/>
                  <a:pt x="4937870" y="1736540"/>
                  <a:pt x="4937870" y="1731103"/>
                </a:cubicBezTo>
                <a:cubicBezTo>
                  <a:pt x="4956893" y="1725668"/>
                  <a:pt x="4965046" y="1741975"/>
                  <a:pt x="4970481" y="1758280"/>
                </a:cubicBezTo>
                <a:cubicBezTo>
                  <a:pt x="4962328" y="1760997"/>
                  <a:pt x="4962328" y="1747409"/>
                  <a:pt x="4954176" y="1747409"/>
                </a:cubicBezTo>
                <a:cubicBezTo>
                  <a:pt x="4951458" y="1750127"/>
                  <a:pt x="4951458" y="1750127"/>
                  <a:pt x="4951458" y="1752844"/>
                </a:cubicBezTo>
                <a:lnTo>
                  <a:pt x="4954176" y="1752844"/>
                </a:lnTo>
                <a:lnTo>
                  <a:pt x="4954176" y="1760997"/>
                </a:lnTo>
                <a:cubicBezTo>
                  <a:pt x="4959611" y="1763715"/>
                  <a:pt x="4970481" y="1766432"/>
                  <a:pt x="4975916" y="1771867"/>
                </a:cubicBezTo>
                <a:cubicBezTo>
                  <a:pt x="4984069" y="1774586"/>
                  <a:pt x="4981351" y="1777303"/>
                  <a:pt x="4989504" y="1780020"/>
                </a:cubicBezTo>
                <a:cubicBezTo>
                  <a:pt x="4993580" y="1777303"/>
                  <a:pt x="4994260" y="1773226"/>
                  <a:pt x="4995279" y="1769150"/>
                </a:cubicBezTo>
                <a:lnTo>
                  <a:pt x="5000375" y="1762060"/>
                </a:lnTo>
                <a:lnTo>
                  <a:pt x="5000375" y="1782739"/>
                </a:lnTo>
                <a:cubicBezTo>
                  <a:pt x="5003092" y="1782739"/>
                  <a:pt x="5003092" y="1785455"/>
                  <a:pt x="5005810" y="1785455"/>
                </a:cubicBezTo>
                <a:cubicBezTo>
                  <a:pt x="5011245" y="1774586"/>
                  <a:pt x="5016680" y="1758280"/>
                  <a:pt x="5005810" y="1750127"/>
                </a:cubicBezTo>
                <a:cubicBezTo>
                  <a:pt x="5007169" y="1754203"/>
                  <a:pt x="5005130" y="1754883"/>
                  <a:pt x="5002073" y="1755562"/>
                </a:cubicBezTo>
                <a:lnTo>
                  <a:pt x="4998571" y="1757494"/>
                </a:lnTo>
                <a:lnTo>
                  <a:pt x="4983305" y="1754841"/>
                </a:lnTo>
                <a:cubicBezTo>
                  <a:pt x="4968273" y="1746560"/>
                  <a:pt x="4967763" y="1725668"/>
                  <a:pt x="4984069" y="1709363"/>
                </a:cubicBezTo>
                <a:cubicBezTo>
                  <a:pt x="4978634" y="1709363"/>
                  <a:pt x="4978634" y="1698493"/>
                  <a:pt x="4973199" y="1701211"/>
                </a:cubicBezTo>
                <a:cubicBezTo>
                  <a:pt x="4981351" y="1701211"/>
                  <a:pt x="4986787" y="1687622"/>
                  <a:pt x="4997657" y="1682187"/>
                </a:cubicBezTo>
                <a:cubicBezTo>
                  <a:pt x="5000375" y="1690340"/>
                  <a:pt x="4992222" y="1695775"/>
                  <a:pt x="4992222" y="1701211"/>
                </a:cubicBezTo>
                <a:cubicBezTo>
                  <a:pt x="4997657" y="1706646"/>
                  <a:pt x="5003092" y="1706646"/>
                  <a:pt x="5008527" y="1709363"/>
                </a:cubicBezTo>
                <a:cubicBezTo>
                  <a:pt x="5011245" y="1706646"/>
                  <a:pt x="5016680" y="1703928"/>
                  <a:pt x="5016680" y="1698493"/>
                </a:cubicBezTo>
                <a:cubicBezTo>
                  <a:pt x="5016680" y="1693058"/>
                  <a:pt x="5008527" y="1701211"/>
                  <a:pt x="5003092" y="1701211"/>
                </a:cubicBezTo>
                <a:cubicBezTo>
                  <a:pt x="5000375" y="1690340"/>
                  <a:pt x="5011245" y="1682187"/>
                  <a:pt x="5024833" y="1676752"/>
                </a:cubicBezTo>
                <a:cubicBezTo>
                  <a:pt x="5027550" y="1695775"/>
                  <a:pt x="5043856" y="1690340"/>
                  <a:pt x="5054726" y="1695775"/>
                </a:cubicBezTo>
                <a:cubicBezTo>
                  <a:pt x="5060162" y="1709363"/>
                  <a:pt x="5046574" y="1695775"/>
                  <a:pt x="5038421" y="1703928"/>
                </a:cubicBezTo>
                <a:cubicBezTo>
                  <a:pt x="5046574" y="1714798"/>
                  <a:pt x="5057444" y="1709363"/>
                  <a:pt x="5068314" y="1712080"/>
                </a:cubicBezTo>
                <a:cubicBezTo>
                  <a:pt x="5071032" y="1720233"/>
                  <a:pt x="5076467" y="1731103"/>
                  <a:pt x="5079185" y="1739256"/>
                </a:cubicBezTo>
                <a:cubicBezTo>
                  <a:pt x="5073750" y="1741975"/>
                  <a:pt x="5073750" y="1736540"/>
                  <a:pt x="5065597" y="1741975"/>
                </a:cubicBezTo>
                <a:cubicBezTo>
                  <a:pt x="5065597" y="1750127"/>
                  <a:pt x="5071032" y="1750127"/>
                  <a:pt x="5073750" y="1755562"/>
                </a:cubicBezTo>
                <a:cubicBezTo>
                  <a:pt x="5065597" y="1758280"/>
                  <a:pt x="5057444" y="1763715"/>
                  <a:pt x="5049291" y="1766432"/>
                </a:cubicBezTo>
                <a:cubicBezTo>
                  <a:pt x="5054726" y="1755562"/>
                  <a:pt x="5052009" y="1741975"/>
                  <a:pt x="5057444" y="1728386"/>
                </a:cubicBezTo>
                <a:cubicBezTo>
                  <a:pt x="5043856" y="1720233"/>
                  <a:pt x="5022115" y="1736540"/>
                  <a:pt x="5013963" y="1720233"/>
                </a:cubicBezTo>
                <a:cubicBezTo>
                  <a:pt x="5019398" y="1714798"/>
                  <a:pt x="5022115" y="1720233"/>
                  <a:pt x="5030268" y="1714798"/>
                </a:cubicBezTo>
                <a:cubicBezTo>
                  <a:pt x="5035703" y="1712080"/>
                  <a:pt x="5027550" y="1706646"/>
                  <a:pt x="5027550" y="1701211"/>
                </a:cubicBezTo>
                <a:cubicBezTo>
                  <a:pt x="4996298" y="1721592"/>
                  <a:pt x="4997657" y="1738578"/>
                  <a:pt x="5009207" y="1754883"/>
                </a:cubicBezTo>
                <a:lnTo>
                  <a:pt x="5023594" y="1770648"/>
                </a:lnTo>
                <a:lnTo>
                  <a:pt x="5018718" y="1774246"/>
                </a:lnTo>
                <a:cubicBezTo>
                  <a:pt x="5014642" y="1778662"/>
                  <a:pt x="5011245" y="1784097"/>
                  <a:pt x="5008527" y="1790891"/>
                </a:cubicBezTo>
                <a:cubicBezTo>
                  <a:pt x="5022115" y="1799043"/>
                  <a:pt x="5027550" y="1804479"/>
                  <a:pt x="5030268" y="1812632"/>
                </a:cubicBezTo>
                <a:cubicBezTo>
                  <a:pt x="5032986" y="1809914"/>
                  <a:pt x="5032986" y="1809914"/>
                  <a:pt x="5035703" y="1809914"/>
                </a:cubicBezTo>
                <a:cubicBezTo>
                  <a:pt x="5041138" y="1799043"/>
                  <a:pt x="5019398" y="1790891"/>
                  <a:pt x="5035703" y="1785455"/>
                </a:cubicBezTo>
                <a:cubicBezTo>
                  <a:pt x="5038420" y="1789532"/>
                  <a:pt x="5040459" y="1794288"/>
                  <a:pt x="5042837" y="1797345"/>
                </a:cubicBezTo>
                <a:lnTo>
                  <a:pt x="5046788" y="1798077"/>
                </a:lnTo>
                <a:lnTo>
                  <a:pt x="5052009" y="1804479"/>
                </a:lnTo>
                <a:cubicBezTo>
                  <a:pt x="5071032" y="1801761"/>
                  <a:pt x="5057444" y="1785455"/>
                  <a:pt x="5068314" y="1780020"/>
                </a:cubicBezTo>
                <a:cubicBezTo>
                  <a:pt x="5065597" y="1777303"/>
                  <a:pt x="5060162" y="1780020"/>
                  <a:pt x="5060162" y="1774586"/>
                </a:cubicBezTo>
                <a:lnTo>
                  <a:pt x="5074932" y="1756037"/>
                </a:lnTo>
                <a:lnTo>
                  <a:pt x="5076467" y="1763715"/>
                </a:lnTo>
                <a:cubicBezTo>
                  <a:pt x="5078505" y="1768471"/>
                  <a:pt x="5080544" y="1773227"/>
                  <a:pt x="5079185" y="1777303"/>
                </a:cubicBezTo>
                <a:cubicBezTo>
                  <a:pt x="5092773" y="1771867"/>
                  <a:pt x="5087337" y="1760997"/>
                  <a:pt x="5103643" y="1760997"/>
                </a:cubicBezTo>
                <a:lnTo>
                  <a:pt x="5096415" y="1755532"/>
                </a:lnTo>
                <a:lnTo>
                  <a:pt x="5104577" y="1755265"/>
                </a:lnTo>
                <a:cubicBezTo>
                  <a:pt x="5109418" y="1751315"/>
                  <a:pt x="5104322" y="1738577"/>
                  <a:pt x="5114513" y="1736540"/>
                </a:cubicBezTo>
                <a:cubicBezTo>
                  <a:pt x="5114513" y="1758280"/>
                  <a:pt x="5136254" y="1782739"/>
                  <a:pt x="5155277" y="1763715"/>
                </a:cubicBezTo>
                <a:cubicBezTo>
                  <a:pt x="5174300" y="1777303"/>
                  <a:pt x="5223217" y="1758280"/>
                  <a:pt x="5217782" y="1733822"/>
                </a:cubicBezTo>
                <a:cubicBezTo>
                  <a:pt x="5225935" y="1733822"/>
                  <a:pt x="5223217" y="1744691"/>
                  <a:pt x="5225935" y="1750127"/>
                </a:cubicBezTo>
                <a:cubicBezTo>
                  <a:pt x="5223217" y="1752844"/>
                  <a:pt x="5217782" y="1755562"/>
                  <a:pt x="5212347" y="1758280"/>
                </a:cubicBezTo>
                <a:cubicBezTo>
                  <a:pt x="5215064" y="1769150"/>
                  <a:pt x="5225935" y="1763715"/>
                  <a:pt x="5231370" y="1766432"/>
                </a:cubicBezTo>
                <a:cubicBezTo>
                  <a:pt x="5263981" y="1741975"/>
                  <a:pt x="5242240" y="1698493"/>
                  <a:pt x="5263981" y="1668599"/>
                </a:cubicBezTo>
                <a:cubicBezTo>
                  <a:pt x="5269416" y="1695775"/>
                  <a:pt x="5255828" y="1717517"/>
                  <a:pt x="5253111" y="1741975"/>
                </a:cubicBezTo>
                <a:lnTo>
                  <a:pt x="5262139" y="1744664"/>
                </a:lnTo>
                <a:lnTo>
                  <a:pt x="5259523" y="1746050"/>
                </a:lnTo>
                <a:cubicBezTo>
                  <a:pt x="5252431" y="1749957"/>
                  <a:pt x="5245637" y="1753524"/>
                  <a:pt x="5239523" y="1755562"/>
                </a:cubicBezTo>
                <a:cubicBezTo>
                  <a:pt x="5242240" y="1771867"/>
                  <a:pt x="5272134" y="1763715"/>
                  <a:pt x="5291157" y="1771867"/>
                </a:cubicBezTo>
                <a:cubicBezTo>
                  <a:pt x="5312898" y="1780020"/>
                  <a:pt x="5342792" y="1801761"/>
                  <a:pt x="5348227" y="1758280"/>
                </a:cubicBezTo>
                <a:cubicBezTo>
                  <a:pt x="5340074" y="1760997"/>
                  <a:pt x="5331921" y="1763715"/>
                  <a:pt x="5326486" y="1758280"/>
                </a:cubicBezTo>
                <a:cubicBezTo>
                  <a:pt x="5334639" y="1750127"/>
                  <a:pt x="5340074" y="1744691"/>
                  <a:pt x="5348227" y="1739256"/>
                </a:cubicBezTo>
                <a:lnTo>
                  <a:pt x="5347761" y="1738170"/>
                </a:lnTo>
                <a:lnTo>
                  <a:pt x="5351284" y="1738916"/>
                </a:lnTo>
                <a:cubicBezTo>
                  <a:pt x="5355700" y="1739256"/>
                  <a:pt x="5360456" y="1739256"/>
                  <a:pt x="5364532" y="1739256"/>
                </a:cubicBezTo>
                <a:cubicBezTo>
                  <a:pt x="5369968" y="1744691"/>
                  <a:pt x="5367250" y="1747409"/>
                  <a:pt x="5367250" y="1755562"/>
                </a:cubicBezTo>
                <a:lnTo>
                  <a:pt x="5384614" y="1744677"/>
                </a:lnTo>
                <a:lnTo>
                  <a:pt x="5386231" y="1748811"/>
                </a:lnTo>
                <a:cubicBezTo>
                  <a:pt x="5386103" y="1754543"/>
                  <a:pt x="5379479" y="1757600"/>
                  <a:pt x="5383556" y="1763715"/>
                </a:cubicBezTo>
                <a:cubicBezTo>
                  <a:pt x="5394426" y="1758280"/>
                  <a:pt x="5402579" y="1758280"/>
                  <a:pt x="5408014" y="1769150"/>
                </a:cubicBezTo>
                <a:cubicBezTo>
                  <a:pt x="5388991" y="1771867"/>
                  <a:pt x="5375403" y="1760997"/>
                  <a:pt x="5359097" y="1774586"/>
                </a:cubicBezTo>
                <a:cubicBezTo>
                  <a:pt x="5359097" y="1785455"/>
                  <a:pt x="5364532" y="1799043"/>
                  <a:pt x="5372685" y="1804479"/>
                </a:cubicBezTo>
                <a:cubicBezTo>
                  <a:pt x="5416167" y="1812632"/>
                  <a:pt x="5427037" y="1771867"/>
                  <a:pt x="5427037" y="1747409"/>
                </a:cubicBezTo>
                <a:cubicBezTo>
                  <a:pt x="5418884" y="1750127"/>
                  <a:pt x="5402579" y="1750127"/>
                  <a:pt x="5408014" y="1744691"/>
                </a:cubicBezTo>
                <a:cubicBezTo>
                  <a:pt x="5418884" y="1739256"/>
                  <a:pt x="5418884" y="1750127"/>
                  <a:pt x="5429755" y="1741975"/>
                </a:cubicBezTo>
                <a:cubicBezTo>
                  <a:pt x="5425679" y="1732463"/>
                  <a:pt x="5418885" y="1730425"/>
                  <a:pt x="5410732" y="1731783"/>
                </a:cubicBezTo>
                <a:lnTo>
                  <a:pt x="5390470" y="1739381"/>
                </a:lnTo>
                <a:lnTo>
                  <a:pt x="5394426" y="1722951"/>
                </a:lnTo>
                <a:cubicBezTo>
                  <a:pt x="5380838" y="1709363"/>
                  <a:pt x="5356380" y="1720233"/>
                  <a:pt x="5348227" y="1701211"/>
                </a:cubicBezTo>
                <a:cubicBezTo>
                  <a:pt x="5356380" y="1693058"/>
                  <a:pt x="5372685" y="1701211"/>
                  <a:pt x="5364532" y="1687622"/>
                </a:cubicBezTo>
                <a:cubicBezTo>
                  <a:pt x="5375403" y="1682187"/>
                  <a:pt x="5388991" y="1698493"/>
                  <a:pt x="5388991" y="1682187"/>
                </a:cubicBezTo>
                <a:cubicBezTo>
                  <a:pt x="5402579" y="1687622"/>
                  <a:pt x="5394426" y="1717517"/>
                  <a:pt x="5418884" y="1703928"/>
                </a:cubicBezTo>
                <a:cubicBezTo>
                  <a:pt x="5421601" y="1706646"/>
                  <a:pt x="5420922" y="1708004"/>
                  <a:pt x="5419903" y="1709363"/>
                </a:cubicBezTo>
                <a:lnTo>
                  <a:pt x="5418892" y="1714756"/>
                </a:lnTo>
                <a:lnTo>
                  <a:pt x="5413237" y="1714713"/>
                </a:lnTo>
                <a:cubicBezTo>
                  <a:pt x="5409543" y="1715308"/>
                  <a:pt x="5405976" y="1716836"/>
                  <a:pt x="5402579" y="1720233"/>
                </a:cubicBezTo>
                <a:cubicBezTo>
                  <a:pt x="5416167" y="1725668"/>
                  <a:pt x="5432472" y="1728386"/>
                  <a:pt x="5448778" y="1725668"/>
                </a:cubicBezTo>
                <a:lnTo>
                  <a:pt x="5448778" y="1717517"/>
                </a:lnTo>
                <a:cubicBezTo>
                  <a:pt x="5497694" y="1682187"/>
                  <a:pt x="5514000" y="1635988"/>
                  <a:pt x="5541176" y="1595225"/>
                </a:cubicBezTo>
                <a:cubicBezTo>
                  <a:pt x="5546611" y="1603378"/>
                  <a:pt x="5538458" y="1608812"/>
                  <a:pt x="5538458" y="1616965"/>
                </a:cubicBezTo>
                <a:cubicBezTo>
                  <a:pt x="5543893" y="1625117"/>
                  <a:pt x="5554764" y="1619682"/>
                  <a:pt x="5565634" y="1614248"/>
                </a:cubicBezTo>
                <a:cubicBezTo>
                  <a:pt x="5554764" y="1630553"/>
                  <a:pt x="5511282" y="1638705"/>
                  <a:pt x="5519435" y="1663164"/>
                </a:cubicBezTo>
                <a:cubicBezTo>
                  <a:pt x="5527588" y="1676752"/>
                  <a:pt x="5557481" y="1657728"/>
                  <a:pt x="5571069" y="1649576"/>
                </a:cubicBezTo>
                <a:cubicBezTo>
                  <a:pt x="5579222" y="1668599"/>
                  <a:pt x="5557481" y="1671316"/>
                  <a:pt x="5538458" y="1684904"/>
                </a:cubicBezTo>
                <a:cubicBezTo>
                  <a:pt x="5549329" y="1709363"/>
                  <a:pt x="5587375" y="1684904"/>
                  <a:pt x="5603680" y="1671316"/>
                </a:cubicBezTo>
                <a:cubicBezTo>
                  <a:pt x="5600963" y="1679470"/>
                  <a:pt x="5590092" y="1684904"/>
                  <a:pt x="5598245" y="1695775"/>
                </a:cubicBezTo>
                <a:cubicBezTo>
                  <a:pt x="5617268" y="1701211"/>
                  <a:pt x="5649879" y="1701211"/>
                  <a:pt x="5668903" y="1682187"/>
                </a:cubicBezTo>
                <a:cubicBezTo>
                  <a:pt x="5682491" y="1701211"/>
                  <a:pt x="5649879" y="1703928"/>
                  <a:pt x="5641727" y="1714798"/>
                </a:cubicBezTo>
                <a:cubicBezTo>
                  <a:pt x="5630856" y="1701211"/>
                  <a:pt x="5609115" y="1712080"/>
                  <a:pt x="5590092" y="1714798"/>
                </a:cubicBezTo>
                <a:cubicBezTo>
                  <a:pt x="5598245" y="1736540"/>
                  <a:pt x="5622703" y="1720233"/>
                  <a:pt x="5630856" y="1739256"/>
                </a:cubicBezTo>
                <a:cubicBezTo>
                  <a:pt x="5625421" y="1741975"/>
                  <a:pt x="5619986" y="1744691"/>
                  <a:pt x="5614551" y="1747409"/>
                </a:cubicBezTo>
                <a:cubicBezTo>
                  <a:pt x="5606398" y="1731103"/>
                  <a:pt x="5590092" y="1733822"/>
                  <a:pt x="5581940" y="1714798"/>
                </a:cubicBezTo>
                <a:cubicBezTo>
                  <a:pt x="5565634" y="1722951"/>
                  <a:pt x="5590092" y="1728386"/>
                  <a:pt x="5584657" y="1733822"/>
                </a:cubicBezTo>
                <a:cubicBezTo>
                  <a:pt x="5576504" y="1733822"/>
                  <a:pt x="5568352" y="1733822"/>
                  <a:pt x="5562916" y="1728386"/>
                </a:cubicBezTo>
                <a:cubicBezTo>
                  <a:pt x="5560199" y="1731103"/>
                  <a:pt x="5562916" y="1733822"/>
                  <a:pt x="5557481" y="1736540"/>
                </a:cubicBezTo>
                <a:cubicBezTo>
                  <a:pt x="5557481" y="1747409"/>
                  <a:pt x="5568352" y="1739256"/>
                  <a:pt x="5568352" y="1747409"/>
                </a:cubicBezTo>
                <a:cubicBezTo>
                  <a:pt x="5562916" y="1752844"/>
                  <a:pt x="5552046" y="1760997"/>
                  <a:pt x="5543893" y="1758280"/>
                </a:cubicBezTo>
                <a:cubicBezTo>
                  <a:pt x="5549329" y="1750127"/>
                  <a:pt x="5549329" y="1744691"/>
                  <a:pt x="5543893" y="1733822"/>
                </a:cubicBezTo>
                <a:cubicBezTo>
                  <a:pt x="5538458" y="1731103"/>
                  <a:pt x="5533023" y="1733822"/>
                  <a:pt x="5524870" y="1736540"/>
                </a:cubicBezTo>
                <a:cubicBezTo>
                  <a:pt x="5527588" y="1728386"/>
                  <a:pt x="5535741" y="1722951"/>
                  <a:pt x="5543893" y="1717517"/>
                </a:cubicBezTo>
                <a:cubicBezTo>
                  <a:pt x="5522153" y="1703928"/>
                  <a:pt x="5465083" y="1733822"/>
                  <a:pt x="5494977" y="1763715"/>
                </a:cubicBezTo>
                <a:cubicBezTo>
                  <a:pt x="5505847" y="1760997"/>
                  <a:pt x="5514000" y="1760997"/>
                  <a:pt x="5524870" y="1763715"/>
                </a:cubicBezTo>
                <a:cubicBezTo>
                  <a:pt x="5533023" y="1771867"/>
                  <a:pt x="5522153" y="1774586"/>
                  <a:pt x="5522153" y="1780020"/>
                </a:cubicBezTo>
                <a:cubicBezTo>
                  <a:pt x="5535741" y="1788173"/>
                  <a:pt x="5554764" y="1780020"/>
                  <a:pt x="5560199" y="1801761"/>
                </a:cubicBezTo>
                <a:cubicBezTo>
                  <a:pt x="5573787" y="1799043"/>
                  <a:pt x="5579222" y="1790891"/>
                  <a:pt x="5584657" y="1782739"/>
                </a:cubicBezTo>
                <a:cubicBezTo>
                  <a:pt x="5592810" y="1780020"/>
                  <a:pt x="5581940" y="1790891"/>
                  <a:pt x="5590092" y="1796326"/>
                </a:cubicBezTo>
                <a:cubicBezTo>
                  <a:pt x="5584657" y="1801761"/>
                  <a:pt x="5579222" y="1804479"/>
                  <a:pt x="5571069" y="1804479"/>
                </a:cubicBezTo>
                <a:cubicBezTo>
                  <a:pt x="5581940" y="1809914"/>
                  <a:pt x="5590092" y="1815350"/>
                  <a:pt x="5600963" y="1818067"/>
                </a:cubicBezTo>
                <a:cubicBezTo>
                  <a:pt x="5609115" y="1828938"/>
                  <a:pt x="5590092" y="1831654"/>
                  <a:pt x="5600963" y="1842525"/>
                </a:cubicBezTo>
                <a:cubicBezTo>
                  <a:pt x="5590092" y="1845242"/>
                  <a:pt x="5579222" y="1845242"/>
                  <a:pt x="5565634" y="1850678"/>
                </a:cubicBezTo>
                <a:cubicBezTo>
                  <a:pt x="5565634" y="1847961"/>
                  <a:pt x="5560199" y="1826220"/>
                  <a:pt x="5576504" y="1820785"/>
                </a:cubicBezTo>
                <a:cubicBezTo>
                  <a:pt x="5552046" y="1799043"/>
                  <a:pt x="5524870" y="1790891"/>
                  <a:pt x="5497694" y="1777303"/>
                </a:cubicBezTo>
                <a:cubicBezTo>
                  <a:pt x="5481389" y="1782739"/>
                  <a:pt x="5508565" y="1804479"/>
                  <a:pt x="5497694" y="1812632"/>
                </a:cubicBezTo>
                <a:cubicBezTo>
                  <a:pt x="5486824" y="1801761"/>
                  <a:pt x="5478671" y="1788173"/>
                  <a:pt x="5462366" y="1777303"/>
                </a:cubicBezTo>
                <a:cubicBezTo>
                  <a:pt x="5451495" y="1780020"/>
                  <a:pt x="5446060" y="1793609"/>
                  <a:pt x="5456930" y="1796326"/>
                </a:cubicBezTo>
                <a:cubicBezTo>
                  <a:pt x="5443342" y="1820785"/>
                  <a:pt x="5440625" y="1847961"/>
                  <a:pt x="5448778" y="1880571"/>
                </a:cubicBezTo>
                <a:cubicBezTo>
                  <a:pt x="5448778" y="1883289"/>
                  <a:pt x="5454213" y="1877853"/>
                  <a:pt x="5459648" y="1877853"/>
                </a:cubicBezTo>
                <a:cubicBezTo>
                  <a:pt x="5451495" y="1853396"/>
                  <a:pt x="5475954" y="1839807"/>
                  <a:pt x="5497694" y="1823502"/>
                </a:cubicBezTo>
                <a:cubicBezTo>
                  <a:pt x="5497694" y="1826220"/>
                  <a:pt x="5497694" y="1831654"/>
                  <a:pt x="5497694" y="1837090"/>
                </a:cubicBezTo>
                <a:cubicBezTo>
                  <a:pt x="5503129" y="1845242"/>
                  <a:pt x="5516717" y="1837090"/>
                  <a:pt x="5527588" y="1831654"/>
                </a:cubicBezTo>
                <a:cubicBezTo>
                  <a:pt x="5524870" y="1847961"/>
                  <a:pt x="5497694" y="1853396"/>
                  <a:pt x="5486824" y="1850678"/>
                </a:cubicBezTo>
                <a:cubicBezTo>
                  <a:pt x="5489542" y="1864265"/>
                  <a:pt x="5489542" y="1877853"/>
                  <a:pt x="5484106" y="1888724"/>
                </a:cubicBezTo>
                <a:cubicBezTo>
                  <a:pt x="5500412" y="1891441"/>
                  <a:pt x="5500412" y="1875136"/>
                  <a:pt x="5516717" y="1872419"/>
                </a:cubicBezTo>
                <a:cubicBezTo>
                  <a:pt x="5522153" y="1866984"/>
                  <a:pt x="5508565" y="1866984"/>
                  <a:pt x="5508565" y="1858830"/>
                </a:cubicBezTo>
                <a:cubicBezTo>
                  <a:pt x="5514000" y="1853396"/>
                  <a:pt x="5516717" y="1858830"/>
                  <a:pt x="5524870" y="1853396"/>
                </a:cubicBezTo>
                <a:cubicBezTo>
                  <a:pt x="5527588" y="1866984"/>
                  <a:pt x="5527588" y="1861548"/>
                  <a:pt x="5535741" y="1869701"/>
                </a:cubicBezTo>
                <a:cubicBezTo>
                  <a:pt x="5524870" y="1875136"/>
                  <a:pt x="5511282" y="1877853"/>
                  <a:pt x="5519435" y="1888724"/>
                </a:cubicBezTo>
                <a:cubicBezTo>
                  <a:pt x="5500412" y="1886006"/>
                  <a:pt x="5486824" y="1899594"/>
                  <a:pt x="5489542" y="1915900"/>
                </a:cubicBezTo>
                <a:cubicBezTo>
                  <a:pt x="5492259" y="1915900"/>
                  <a:pt x="5494977" y="1915900"/>
                  <a:pt x="5494977" y="1918617"/>
                </a:cubicBezTo>
                <a:cubicBezTo>
                  <a:pt x="5503129" y="1915900"/>
                  <a:pt x="5503129" y="1907747"/>
                  <a:pt x="5505847" y="1902312"/>
                </a:cubicBezTo>
                <a:cubicBezTo>
                  <a:pt x="5514000" y="1907747"/>
                  <a:pt x="5497694" y="1918617"/>
                  <a:pt x="5503129" y="1929488"/>
                </a:cubicBezTo>
                <a:cubicBezTo>
                  <a:pt x="5514000" y="1945793"/>
                  <a:pt x="5546611" y="1937641"/>
                  <a:pt x="5565634" y="1924053"/>
                </a:cubicBezTo>
                <a:lnTo>
                  <a:pt x="5570063" y="1930696"/>
                </a:lnTo>
                <a:lnTo>
                  <a:pt x="5560199" y="1934923"/>
                </a:lnTo>
                <a:cubicBezTo>
                  <a:pt x="5571069" y="1940358"/>
                  <a:pt x="5581940" y="1970252"/>
                  <a:pt x="5598245" y="1951229"/>
                </a:cubicBezTo>
                <a:cubicBezTo>
                  <a:pt x="5592810" y="1953946"/>
                  <a:pt x="5592810" y="1945793"/>
                  <a:pt x="5590092" y="1943076"/>
                </a:cubicBezTo>
                <a:cubicBezTo>
                  <a:pt x="5595528" y="1940358"/>
                  <a:pt x="5614551" y="1945793"/>
                  <a:pt x="5609115" y="1934923"/>
                </a:cubicBezTo>
                <a:cubicBezTo>
                  <a:pt x="5604359" y="1936961"/>
                  <a:pt x="5599773" y="1937132"/>
                  <a:pt x="5595357" y="1936452"/>
                </a:cubicBezTo>
                <a:lnTo>
                  <a:pt x="5592559" y="1935668"/>
                </a:lnTo>
                <a:lnTo>
                  <a:pt x="5600963" y="1932205"/>
                </a:lnTo>
                <a:cubicBezTo>
                  <a:pt x="5600963" y="1921335"/>
                  <a:pt x="5590092" y="1932205"/>
                  <a:pt x="5587375" y="1921335"/>
                </a:cubicBezTo>
                <a:cubicBezTo>
                  <a:pt x="5600963" y="1918617"/>
                  <a:pt x="5609115" y="1921335"/>
                  <a:pt x="5614551" y="1934923"/>
                </a:cubicBezTo>
                <a:cubicBezTo>
                  <a:pt x="5617268" y="1940358"/>
                  <a:pt x="5619986" y="1929488"/>
                  <a:pt x="5628139" y="1929488"/>
                </a:cubicBezTo>
                <a:cubicBezTo>
                  <a:pt x="5625421" y="1932205"/>
                  <a:pt x="5622703" y="1937641"/>
                  <a:pt x="5619986" y="1940358"/>
                </a:cubicBezTo>
                <a:cubicBezTo>
                  <a:pt x="5619986" y="1945793"/>
                  <a:pt x="5628139" y="1937641"/>
                  <a:pt x="5630856" y="1943076"/>
                </a:cubicBezTo>
                <a:lnTo>
                  <a:pt x="5633774" y="1938271"/>
                </a:lnTo>
                <a:lnTo>
                  <a:pt x="5636886" y="1948087"/>
                </a:lnTo>
                <a:cubicBezTo>
                  <a:pt x="5636121" y="1957004"/>
                  <a:pt x="5625421" y="1962099"/>
                  <a:pt x="5625421" y="1970252"/>
                </a:cubicBezTo>
                <a:cubicBezTo>
                  <a:pt x="5641727" y="1964817"/>
                  <a:pt x="5647162" y="1981122"/>
                  <a:pt x="5663467" y="1975687"/>
                </a:cubicBezTo>
                <a:cubicBezTo>
                  <a:pt x="5658032" y="1956664"/>
                  <a:pt x="5693361" y="1962099"/>
                  <a:pt x="5687926" y="1943076"/>
                </a:cubicBezTo>
                <a:cubicBezTo>
                  <a:pt x="5668903" y="1953946"/>
                  <a:pt x="5639009" y="1962099"/>
                  <a:pt x="5639009" y="1945793"/>
                </a:cubicBezTo>
                <a:cubicBezTo>
                  <a:pt x="5649879" y="1940358"/>
                  <a:pt x="5655315" y="1943076"/>
                  <a:pt x="5663467" y="1940358"/>
                </a:cubicBezTo>
                <a:cubicBezTo>
                  <a:pt x="5660749" y="1936282"/>
                  <a:pt x="5656673" y="1934244"/>
                  <a:pt x="5651578" y="1933904"/>
                </a:cubicBezTo>
                <a:lnTo>
                  <a:pt x="5634240" y="1937503"/>
                </a:lnTo>
                <a:lnTo>
                  <a:pt x="5636631" y="1933565"/>
                </a:lnTo>
                <a:cubicBezTo>
                  <a:pt x="5636971" y="1930168"/>
                  <a:pt x="5636291" y="1926771"/>
                  <a:pt x="5636291" y="1924053"/>
                </a:cubicBezTo>
                <a:cubicBezTo>
                  <a:pt x="5639009" y="1922694"/>
                  <a:pt x="5642406" y="1920656"/>
                  <a:pt x="5645803" y="1919297"/>
                </a:cubicBezTo>
                <a:lnTo>
                  <a:pt x="5648691" y="1919090"/>
                </a:lnTo>
                <a:lnTo>
                  <a:pt x="5654975" y="1932206"/>
                </a:lnTo>
                <a:cubicBezTo>
                  <a:pt x="5660750" y="1935603"/>
                  <a:pt x="5668903" y="1936282"/>
                  <a:pt x="5677055" y="1932205"/>
                </a:cubicBezTo>
                <a:cubicBezTo>
                  <a:pt x="5681132" y="1924053"/>
                  <a:pt x="5677734" y="1917259"/>
                  <a:pt x="5671280" y="1913862"/>
                </a:cubicBezTo>
                <a:lnTo>
                  <a:pt x="5670736" y="1913753"/>
                </a:lnTo>
                <a:lnTo>
                  <a:pt x="5674879" y="1908899"/>
                </a:lnTo>
                <a:lnTo>
                  <a:pt x="5677055" y="1911484"/>
                </a:lnTo>
                <a:cubicBezTo>
                  <a:pt x="5679094" y="1912503"/>
                  <a:pt x="5681132" y="1913183"/>
                  <a:pt x="5682491" y="1915900"/>
                </a:cubicBezTo>
                <a:cubicBezTo>
                  <a:pt x="5690643" y="1913182"/>
                  <a:pt x="5698796" y="1899594"/>
                  <a:pt x="5706949" y="1907747"/>
                </a:cubicBezTo>
                <a:cubicBezTo>
                  <a:pt x="5704231" y="1910465"/>
                  <a:pt x="5701514" y="1913182"/>
                  <a:pt x="5701514" y="1915900"/>
                </a:cubicBezTo>
                <a:cubicBezTo>
                  <a:pt x="5709667" y="1913182"/>
                  <a:pt x="5706949" y="1905029"/>
                  <a:pt x="5717819" y="1902312"/>
                </a:cubicBezTo>
                <a:cubicBezTo>
                  <a:pt x="5709666" y="1879892"/>
                  <a:pt x="5698456" y="1889574"/>
                  <a:pt x="5685335" y="1898108"/>
                </a:cubicBezTo>
                <a:lnTo>
                  <a:pt x="5684904" y="1898326"/>
                </a:lnTo>
                <a:lnTo>
                  <a:pt x="5698796" y="1886006"/>
                </a:lnTo>
                <a:cubicBezTo>
                  <a:pt x="5671620" y="1847961"/>
                  <a:pt x="5600963" y="1883289"/>
                  <a:pt x="5576504" y="1913182"/>
                </a:cubicBezTo>
                <a:cubicBezTo>
                  <a:pt x="5562916" y="1899594"/>
                  <a:pt x="5560199" y="1877853"/>
                  <a:pt x="5538458" y="1875136"/>
                </a:cubicBezTo>
                <a:cubicBezTo>
                  <a:pt x="5543893" y="1864265"/>
                  <a:pt x="5560199" y="1869701"/>
                  <a:pt x="5568352" y="1864265"/>
                </a:cubicBezTo>
                <a:cubicBezTo>
                  <a:pt x="5568352" y="1866984"/>
                  <a:pt x="5571069" y="1872419"/>
                  <a:pt x="5573787" y="1877853"/>
                </a:cubicBezTo>
                <a:cubicBezTo>
                  <a:pt x="5590092" y="1880571"/>
                  <a:pt x="5633574" y="1864265"/>
                  <a:pt x="5622703" y="1850678"/>
                </a:cubicBezTo>
                <a:cubicBezTo>
                  <a:pt x="5614551" y="1845242"/>
                  <a:pt x="5614551" y="1861548"/>
                  <a:pt x="5603680" y="1864265"/>
                </a:cubicBezTo>
                <a:cubicBezTo>
                  <a:pt x="5592810" y="1850678"/>
                  <a:pt x="5617268" y="1847961"/>
                  <a:pt x="5606398" y="1834372"/>
                </a:cubicBezTo>
                <a:cubicBezTo>
                  <a:pt x="5625421" y="1831654"/>
                  <a:pt x="5630856" y="1847961"/>
                  <a:pt x="5644444" y="1845242"/>
                </a:cubicBezTo>
                <a:cubicBezTo>
                  <a:pt x="5679773" y="1834372"/>
                  <a:pt x="5652597" y="1818067"/>
                  <a:pt x="5663467" y="1796326"/>
                </a:cubicBezTo>
                <a:cubicBezTo>
                  <a:pt x="5674338" y="1788173"/>
                  <a:pt x="5679773" y="1807196"/>
                  <a:pt x="5677055" y="1812632"/>
                </a:cubicBezTo>
                <a:cubicBezTo>
                  <a:pt x="5685208" y="1809914"/>
                  <a:pt x="5701514" y="1807196"/>
                  <a:pt x="5715102" y="1801761"/>
                </a:cubicBezTo>
                <a:cubicBezTo>
                  <a:pt x="5715102" y="1809914"/>
                  <a:pt x="5698796" y="1823502"/>
                  <a:pt x="5712384" y="1828938"/>
                </a:cubicBezTo>
                <a:cubicBezTo>
                  <a:pt x="5715102" y="1837090"/>
                  <a:pt x="5706949" y="1828938"/>
                  <a:pt x="5701514" y="1834372"/>
                </a:cubicBezTo>
                <a:cubicBezTo>
                  <a:pt x="5704231" y="1835731"/>
                  <a:pt x="5706270" y="1839128"/>
                  <a:pt x="5708308" y="1842525"/>
                </a:cubicBezTo>
                <a:lnTo>
                  <a:pt x="5711648" y="1846534"/>
                </a:lnTo>
                <a:lnTo>
                  <a:pt x="5706949" y="1847961"/>
                </a:lnTo>
                <a:cubicBezTo>
                  <a:pt x="5704231" y="1856113"/>
                  <a:pt x="5717819" y="1856113"/>
                  <a:pt x="5712384" y="1861548"/>
                </a:cubicBezTo>
                <a:cubicBezTo>
                  <a:pt x="5706949" y="1856113"/>
                  <a:pt x="5701514" y="1853396"/>
                  <a:pt x="5693361" y="1850678"/>
                </a:cubicBezTo>
                <a:cubicBezTo>
                  <a:pt x="5698796" y="1858830"/>
                  <a:pt x="5693361" y="1872419"/>
                  <a:pt x="5704231" y="1875136"/>
                </a:cubicBezTo>
                <a:cubicBezTo>
                  <a:pt x="5709667" y="1864265"/>
                  <a:pt x="5723255" y="1858830"/>
                  <a:pt x="5736843" y="1850678"/>
                </a:cubicBezTo>
                <a:lnTo>
                  <a:pt x="5726459" y="1842566"/>
                </a:lnTo>
                <a:lnTo>
                  <a:pt x="5734125" y="1837090"/>
                </a:lnTo>
                <a:cubicBezTo>
                  <a:pt x="5723255" y="1826220"/>
                  <a:pt x="5736843" y="1807196"/>
                  <a:pt x="5720537" y="1807196"/>
                </a:cubicBezTo>
                <a:cubicBezTo>
                  <a:pt x="5723255" y="1796326"/>
                  <a:pt x="5734125" y="1788173"/>
                  <a:pt x="5728690" y="1777303"/>
                </a:cubicBezTo>
                <a:lnTo>
                  <a:pt x="5730680" y="1777111"/>
                </a:lnTo>
                <a:lnTo>
                  <a:pt x="5731407" y="1780020"/>
                </a:lnTo>
                <a:cubicBezTo>
                  <a:pt x="5739560" y="1780020"/>
                  <a:pt x="5750431" y="1777303"/>
                  <a:pt x="5761301" y="1774586"/>
                </a:cubicBezTo>
                <a:cubicBezTo>
                  <a:pt x="5764019" y="1790891"/>
                  <a:pt x="5774889" y="1782739"/>
                  <a:pt x="5780324" y="1788173"/>
                </a:cubicBezTo>
                <a:cubicBezTo>
                  <a:pt x="5764019" y="1799043"/>
                  <a:pt x="5753148" y="1796326"/>
                  <a:pt x="5742278" y="1793609"/>
                </a:cubicBezTo>
                <a:cubicBezTo>
                  <a:pt x="5742278" y="1799043"/>
                  <a:pt x="5731407" y="1828938"/>
                  <a:pt x="5753148" y="1823502"/>
                </a:cubicBezTo>
                <a:cubicBezTo>
                  <a:pt x="5764019" y="1818067"/>
                  <a:pt x="5742278" y="1812632"/>
                  <a:pt x="5750431" y="1807196"/>
                </a:cubicBezTo>
                <a:cubicBezTo>
                  <a:pt x="5766736" y="1812632"/>
                  <a:pt x="5783042" y="1812632"/>
                  <a:pt x="5796630" y="1823502"/>
                </a:cubicBezTo>
                <a:cubicBezTo>
                  <a:pt x="5812935" y="1812632"/>
                  <a:pt x="5821088" y="1818067"/>
                  <a:pt x="5834676" y="1812632"/>
                </a:cubicBezTo>
                <a:cubicBezTo>
                  <a:pt x="5820409" y="1806517"/>
                  <a:pt x="5798498" y="1809574"/>
                  <a:pt x="5788435" y="1796581"/>
                </a:cubicBezTo>
                <a:lnTo>
                  <a:pt x="5785959" y="1787730"/>
                </a:lnTo>
                <a:lnTo>
                  <a:pt x="5786439" y="1788173"/>
                </a:lnTo>
                <a:cubicBezTo>
                  <a:pt x="5789836" y="1789532"/>
                  <a:pt x="5793912" y="1789532"/>
                  <a:pt x="5799347" y="1788173"/>
                </a:cubicBezTo>
                <a:cubicBezTo>
                  <a:pt x="5821088" y="1807196"/>
                  <a:pt x="5842829" y="1820785"/>
                  <a:pt x="5872722" y="1820785"/>
                </a:cubicBezTo>
                <a:cubicBezTo>
                  <a:pt x="5886310" y="1812632"/>
                  <a:pt x="5889028" y="1799043"/>
                  <a:pt x="5899898" y="1799043"/>
                </a:cubicBezTo>
                <a:cubicBezTo>
                  <a:pt x="5908051" y="1809914"/>
                  <a:pt x="5921639" y="1828938"/>
                  <a:pt x="5935227" y="1812632"/>
                </a:cubicBezTo>
                <a:cubicBezTo>
                  <a:pt x="5935227" y="1820785"/>
                  <a:pt x="5940662" y="1831654"/>
                  <a:pt x="5927074" y="1834372"/>
                </a:cubicBezTo>
                <a:cubicBezTo>
                  <a:pt x="5932509" y="1847961"/>
                  <a:pt x="5943380" y="1847961"/>
                  <a:pt x="5946097" y="1861548"/>
                </a:cubicBezTo>
                <a:cubicBezTo>
                  <a:pt x="5965121" y="1856113"/>
                  <a:pt x="5965121" y="1845242"/>
                  <a:pt x="5978708" y="1839807"/>
                </a:cubicBezTo>
                <a:cubicBezTo>
                  <a:pt x="5984144" y="1853396"/>
                  <a:pt x="5962403" y="1858830"/>
                  <a:pt x="5956968" y="1866984"/>
                </a:cubicBezTo>
                <a:cubicBezTo>
                  <a:pt x="5948815" y="1877853"/>
                  <a:pt x="5948815" y="1891441"/>
                  <a:pt x="5929792" y="1896878"/>
                </a:cubicBezTo>
                <a:cubicBezTo>
                  <a:pt x="5929792" y="1886006"/>
                  <a:pt x="5916204" y="1891441"/>
                  <a:pt x="5921639" y="1883289"/>
                </a:cubicBezTo>
                <a:cubicBezTo>
                  <a:pt x="5927074" y="1877853"/>
                  <a:pt x="5940662" y="1883289"/>
                  <a:pt x="5940662" y="1875136"/>
                </a:cubicBezTo>
                <a:cubicBezTo>
                  <a:pt x="5937945" y="1864265"/>
                  <a:pt x="5932509" y="1880571"/>
                  <a:pt x="5927074" y="1872419"/>
                </a:cubicBezTo>
                <a:cubicBezTo>
                  <a:pt x="5929792" y="1858830"/>
                  <a:pt x="5927074" y="1842525"/>
                  <a:pt x="5913486" y="1837090"/>
                </a:cubicBezTo>
                <a:cubicBezTo>
                  <a:pt x="5910769" y="1847961"/>
                  <a:pt x="5897181" y="1858830"/>
                  <a:pt x="5908051" y="1875136"/>
                </a:cubicBezTo>
                <a:cubicBezTo>
                  <a:pt x="5886310" y="1880571"/>
                  <a:pt x="5889028" y="1834372"/>
                  <a:pt x="5872722" y="1834372"/>
                </a:cubicBezTo>
                <a:cubicBezTo>
                  <a:pt x="5870005" y="1842525"/>
                  <a:pt x="5853699" y="1845242"/>
                  <a:pt x="5856417" y="1856113"/>
                </a:cubicBezTo>
                <a:cubicBezTo>
                  <a:pt x="5837394" y="1850678"/>
                  <a:pt x="5818371" y="1837090"/>
                  <a:pt x="5799347" y="1853396"/>
                </a:cubicBezTo>
                <a:cubicBezTo>
                  <a:pt x="5799347" y="1861548"/>
                  <a:pt x="5804783" y="1861548"/>
                  <a:pt x="5807500" y="1866984"/>
                </a:cubicBezTo>
                <a:cubicBezTo>
                  <a:pt x="5821088" y="1864265"/>
                  <a:pt x="5823806" y="1856113"/>
                  <a:pt x="5831959" y="1853396"/>
                </a:cubicBezTo>
                <a:cubicBezTo>
                  <a:pt x="5829241" y="1861548"/>
                  <a:pt x="5840111" y="1866984"/>
                  <a:pt x="5842829" y="1875136"/>
                </a:cubicBezTo>
                <a:cubicBezTo>
                  <a:pt x="5848264" y="1877853"/>
                  <a:pt x="5853699" y="1866984"/>
                  <a:pt x="5859135" y="1864265"/>
                </a:cubicBezTo>
                <a:cubicBezTo>
                  <a:pt x="5861852" y="1869701"/>
                  <a:pt x="5867287" y="1866984"/>
                  <a:pt x="5867287" y="1875136"/>
                </a:cubicBezTo>
                <a:cubicBezTo>
                  <a:pt x="5875440" y="1877853"/>
                  <a:pt x="5875440" y="1864265"/>
                  <a:pt x="5883593" y="1866984"/>
                </a:cubicBezTo>
                <a:cubicBezTo>
                  <a:pt x="5891746" y="1869701"/>
                  <a:pt x="5889028" y="1877853"/>
                  <a:pt x="5880875" y="1880571"/>
                </a:cubicBezTo>
                <a:cubicBezTo>
                  <a:pt x="5880875" y="1886006"/>
                  <a:pt x="5891746" y="1872419"/>
                  <a:pt x="5891746" y="1883289"/>
                </a:cubicBezTo>
                <a:cubicBezTo>
                  <a:pt x="5883593" y="1894159"/>
                  <a:pt x="5872722" y="1883289"/>
                  <a:pt x="5864570" y="1883289"/>
                </a:cubicBezTo>
                <a:cubicBezTo>
                  <a:pt x="5856417" y="1891441"/>
                  <a:pt x="5870005" y="1894159"/>
                  <a:pt x="5872722" y="1896878"/>
                </a:cubicBezTo>
                <a:cubicBezTo>
                  <a:pt x="5889028" y="1891441"/>
                  <a:pt x="5894463" y="1883289"/>
                  <a:pt x="5908051" y="1877853"/>
                </a:cubicBezTo>
                <a:cubicBezTo>
                  <a:pt x="5908051" y="1886006"/>
                  <a:pt x="5908051" y="1894159"/>
                  <a:pt x="5908051" y="1902312"/>
                </a:cubicBezTo>
                <a:cubicBezTo>
                  <a:pt x="5913486" y="1907747"/>
                  <a:pt x="5918922" y="1891441"/>
                  <a:pt x="5927074" y="1896878"/>
                </a:cubicBezTo>
                <a:cubicBezTo>
                  <a:pt x="5924357" y="1910465"/>
                  <a:pt x="5902616" y="1913182"/>
                  <a:pt x="5910769" y="1929488"/>
                </a:cubicBezTo>
                <a:cubicBezTo>
                  <a:pt x="5899898" y="1932205"/>
                  <a:pt x="5889028" y="1929488"/>
                  <a:pt x="5883593" y="1918617"/>
                </a:cubicBezTo>
                <a:cubicBezTo>
                  <a:pt x="5894463" y="1915900"/>
                  <a:pt x="5891746" y="1918617"/>
                  <a:pt x="5894463" y="1910465"/>
                </a:cubicBezTo>
                <a:cubicBezTo>
                  <a:pt x="5861852" y="1902312"/>
                  <a:pt x="5834676" y="1886006"/>
                  <a:pt x="5807500" y="1869701"/>
                </a:cubicBezTo>
                <a:cubicBezTo>
                  <a:pt x="5785759" y="1861548"/>
                  <a:pt x="5725972" y="1877853"/>
                  <a:pt x="5764019" y="1910465"/>
                </a:cubicBezTo>
                <a:cubicBezTo>
                  <a:pt x="5783042" y="1902312"/>
                  <a:pt x="5802065" y="1894159"/>
                  <a:pt x="5821088" y="1886006"/>
                </a:cubicBezTo>
                <a:cubicBezTo>
                  <a:pt x="5848264" y="1902312"/>
                  <a:pt x="5870005" y="1932205"/>
                  <a:pt x="5902616" y="1940358"/>
                </a:cubicBezTo>
                <a:cubicBezTo>
                  <a:pt x="5921639" y="1932205"/>
                  <a:pt x="5924357" y="1918617"/>
                  <a:pt x="5937945" y="1907747"/>
                </a:cubicBezTo>
                <a:cubicBezTo>
                  <a:pt x="5932509" y="1918617"/>
                  <a:pt x="5929792" y="1932205"/>
                  <a:pt x="5913486" y="1940358"/>
                </a:cubicBezTo>
                <a:cubicBezTo>
                  <a:pt x="5929792" y="1948511"/>
                  <a:pt x="5946097" y="1910465"/>
                  <a:pt x="5965121" y="1921335"/>
                </a:cubicBezTo>
                <a:cubicBezTo>
                  <a:pt x="5959685" y="1929488"/>
                  <a:pt x="5948815" y="1932205"/>
                  <a:pt x="5954250" y="1943076"/>
                </a:cubicBezTo>
                <a:cubicBezTo>
                  <a:pt x="5948815" y="1943076"/>
                  <a:pt x="5946097" y="1937641"/>
                  <a:pt x="5937945" y="1943076"/>
                </a:cubicBezTo>
                <a:cubicBezTo>
                  <a:pt x="5932509" y="1948511"/>
                  <a:pt x="5929792" y="1953946"/>
                  <a:pt x="5935227" y="1962099"/>
                </a:cubicBezTo>
                <a:cubicBezTo>
                  <a:pt x="5937945" y="1962099"/>
                  <a:pt x="5940662" y="1962099"/>
                  <a:pt x="5940662" y="1964817"/>
                </a:cubicBezTo>
                <a:cubicBezTo>
                  <a:pt x="5962403" y="1959381"/>
                  <a:pt x="5956968" y="1943076"/>
                  <a:pt x="5978708" y="1937641"/>
                </a:cubicBezTo>
                <a:cubicBezTo>
                  <a:pt x="5981426" y="1948511"/>
                  <a:pt x="5959685" y="1951229"/>
                  <a:pt x="5962403" y="1962099"/>
                </a:cubicBezTo>
                <a:cubicBezTo>
                  <a:pt x="5970556" y="1975687"/>
                  <a:pt x="5992296" y="1967534"/>
                  <a:pt x="6003167" y="1964817"/>
                </a:cubicBezTo>
                <a:cubicBezTo>
                  <a:pt x="6011320" y="1978405"/>
                  <a:pt x="5989579" y="1986557"/>
                  <a:pt x="5992296" y="2000145"/>
                </a:cubicBezTo>
                <a:cubicBezTo>
                  <a:pt x="5984144" y="1997428"/>
                  <a:pt x="5973273" y="1991992"/>
                  <a:pt x="5965121" y="2002863"/>
                </a:cubicBezTo>
                <a:cubicBezTo>
                  <a:pt x="5959685" y="1986557"/>
                  <a:pt x="5984144" y="1994710"/>
                  <a:pt x="5986861" y="1983840"/>
                </a:cubicBezTo>
                <a:cubicBezTo>
                  <a:pt x="5954250" y="1989275"/>
                  <a:pt x="5932509" y="1970252"/>
                  <a:pt x="5902616" y="1972969"/>
                </a:cubicBezTo>
                <a:cubicBezTo>
                  <a:pt x="5880875" y="1967534"/>
                  <a:pt x="5870005" y="1932205"/>
                  <a:pt x="5840111" y="1943076"/>
                </a:cubicBezTo>
                <a:cubicBezTo>
                  <a:pt x="5826523" y="1934923"/>
                  <a:pt x="5812935" y="1932205"/>
                  <a:pt x="5804783" y="1915900"/>
                </a:cubicBezTo>
                <a:cubicBezTo>
                  <a:pt x="5766736" y="1932205"/>
                  <a:pt x="5818371" y="1964817"/>
                  <a:pt x="5834676" y="1956664"/>
                </a:cubicBezTo>
                <a:cubicBezTo>
                  <a:pt x="5842829" y="1971610"/>
                  <a:pt x="5854379" y="1979763"/>
                  <a:pt x="5866608" y="1986557"/>
                </a:cubicBezTo>
                <a:lnTo>
                  <a:pt x="5884425" y="1997315"/>
                </a:lnTo>
                <a:lnTo>
                  <a:pt x="5872043" y="1995050"/>
                </a:lnTo>
                <a:cubicBezTo>
                  <a:pt x="5862531" y="1994031"/>
                  <a:pt x="5852340" y="1994710"/>
                  <a:pt x="5840111" y="2000145"/>
                </a:cubicBezTo>
                <a:cubicBezTo>
                  <a:pt x="5856417" y="2016451"/>
                  <a:pt x="5878158" y="2016451"/>
                  <a:pt x="5897181" y="2027321"/>
                </a:cubicBezTo>
                <a:cubicBezTo>
                  <a:pt x="5897181" y="2049062"/>
                  <a:pt x="5916204" y="2040909"/>
                  <a:pt x="5918922" y="2054497"/>
                </a:cubicBezTo>
                <a:cubicBezTo>
                  <a:pt x="5908051" y="2057216"/>
                  <a:pt x="5902616" y="2046344"/>
                  <a:pt x="5891746" y="2049062"/>
                </a:cubicBezTo>
                <a:cubicBezTo>
                  <a:pt x="5903975" y="2059254"/>
                  <a:pt x="5914675" y="2074030"/>
                  <a:pt x="5930726" y="2077343"/>
                </a:cubicBezTo>
                <a:lnTo>
                  <a:pt x="5935089" y="2077077"/>
                </a:lnTo>
                <a:lnTo>
                  <a:pt x="5938284" y="2088213"/>
                </a:lnTo>
                <a:lnTo>
                  <a:pt x="5943158" y="2094167"/>
                </a:lnTo>
                <a:lnTo>
                  <a:pt x="5938964" y="2100697"/>
                </a:lnTo>
                <a:cubicBezTo>
                  <a:pt x="5933869" y="2108850"/>
                  <a:pt x="5931151" y="2117003"/>
                  <a:pt x="5943380" y="2125155"/>
                </a:cubicBezTo>
                <a:cubicBezTo>
                  <a:pt x="5939303" y="2129231"/>
                  <a:pt x="5932509" y="2130590"/>
                  <a:pt x="5925036" y="2131269"/>
                </a:cubicBezTo>
                <a:lnTo>
                  <a:pt x="5913850" y="2132287"/>
                </a:lnTo>
                <a:lnTo>
                  <a:pt x="5913614" y="2130548"/>
                </a:lnTo>
                <a:cubicBezTo>
                  <a:pt x="5906862" y="2113095"/>
                  <a:pt x="5889028" y="2101376"/>
                  <a:pt x="5872722" y="2103415"/>
                </a:cubicBezTo>
                <a:cubicBezTo>
                  <a:pt x="5870005" y="2109529"/>
                  <a:pt x="5869835" y="2116663"/>
                  <a:pt x="5871491" y="2123627"/>
                </a:cubicBezTo>
                <a:lnTo>
                  <a:pt x="5871782" y="2124201"/>
                </a:lnTo>
                <a:lnTo>
                  <a:pt x="5870005" y="2127873"/>
                </a:lnTo>
                <a:cubicBezTo>
                  <a:pt x="5857776" y="2122438"/>
                  <a:pt x="5846906" y="2114964"/>
                  <a:pt x="5835695" y="2108510"/>
                </a:cubicBezTo>
                <a:lnTo>
                  <a:pt x="5832067" y="2107188"/>
                </a:lnTo>
                <a:lnTo>
                  <a:pt x="5823806" y="2100697"/>
                </a:lnTo>
                <a:lnTo>
                  <a:pt x="5824977" y="2104604"/>
                </a:lnTo>
                <a:lnTo>
                  <a:pt x="5799347" y="2095262"/>
                </a:lnTo>
                <a:cubicBezTo>
                  <a:pt x="5812935" y="2092544"/>
                  <a:pt x="5815653" y="2092544"/>
                  <a:pt x="5826523" y="2084391"/>
                </a:cubicBezTo>
                <a:cubicBezTo>
                  <a:pt x="5821088" y="2070804"/>
                  <a:pt x="5799347" y="2076238"/>
                  <a:pt x="5802065" y="2057216"/>
                </a:cubicBezTo>
                <a:cubicBezTo>
                  <a:pt x="5807500" y="2054497"/>
                  <a:pt x="5810218" y="2054497"/>
                  <a:pt x="5815653" y="2051779"/>
                </a:cubicBezTo>
                <a:cubicBezTo>
                  <a:pt x="5823806" y="2054497"/>
                  <a:pt x="5826523" y="2068085"/>
                  <a:pt x="5826523" y="2076238"/>
                </a:cubicBezTo>
                <a:cubicBezTo>
                  <a:pt x="5840111" y="2073521"/>
                  <a:pt x="5845547" y="2065368"/>
                  <a:pt x="5845547" y="2057216"/>
                </a:cubicBezTo>
                <a:cubicBezTo>
                  <a:pt x="5834676" y="2043627"/>
                  <a:pt x="5818371" y="2038191"/>
                  <a:pt x="5793912" y="2051779"/>
                </a:cubicBezTo>
                <a:cubicBezTo>
                  <a:pt x="5780324" y="2035474"/>
                  <a:pt x="5796630" y="2030039"/>
                  <a:pt x="5791195" y="2016451"/>
                </a:cubicBezTo>
                <a:cubicBezTo>
                  <a:pt x="5785759" y="2030039"/>
                  <a:pt x="5780324" y="2046344"/>
                  <a:pt x="5766736" y="2057216"/>
                </a:cubicBezTo>
                <a:cubicBezTo>
                  <a:pt x="5783042" y="2106132"/>
                  <a:pt x="5807500" y="2138743"/>
                  <a:pt x="5848264" y="2141460"/>
                </a:cubicBezTo>
                <a:cubicBezTo>
                  <a:pt x="5842829" y="2149613"/>
                  <a:pt x="5840111" y="2157767"/>
                  <a:pt x="5831959" y="2165919"/>
                </a:cubicBezTo>
                <a:cubicBezTo>
                  <a:pt x="5837394" y="2168636"/>
                  <a:pt x="5848264" y="2168636"/>
                  <a:pt x="5842829" y="2176789"/>
                </a:cubicBezTo>
                <a:cubicBezTo>
                  <a:pt x="5826523" y="2184943"/>
                  <a:pt x="5829241" y="2155048"/>
                  <a:pt x="5812935" y="2157767"/>
                </a:cubicBezTo>
                <a:cubicBezTo>
                  <a:pt x="5810218" y="2160484"/>
                  <a:pt x="5807500" y="2160484"/>
                  <a:pt x="5804783" y="2163202"/>
                </a:cubicBezTo>
                <a:cubicBezTo>
                  <a:pt x="5810218" y="2171354"/>
                  <a:pt x="5823806" y="2176789"/>
                  <a:pt x="5815653" y="2187659"/>
                </a:cubicBezTo>
                <a:cubicBezTo>
                  <a:pt x="5818371" y="2195813"/>
                  <a:pt x="5840111" y="2174071"/>
                  <a:pt x="5840111" y="2193094"/>
                </a:cubicBezTo>
                <a:cubicBezTo>
                  <a:pt x="5850982" y="2190378"/>
                  <a:pt x="5845547" y="2182224"/>
                  <a:pt x="5848264" y="2176789"/>
                </a:cubicBezTo>
                <a:cubicBezTo>
                  <a:pt x="5864570" y="2171354"/>
                  <a:pt x="5861852" y="2195813"/>
                  <a:pt x="5859135" y="2201248"/>
                </a:cubicBezTo>
                <a:cubicBezTo>
                  <a:pt x="5842829" y="2209400"/>
                  <a:pt x="5834676" y="2195813"/>
                  <a:pt x="5821088" y="2195813"/>
                </a:cubicBezTo>
                <a:cubicBezTo>
                  <a:pt x="5812935" y="2198531"/>
                  <a:pt x="5818371" y="2203965"/>
                  <a:pt x="5810218" y="2206683"/>
                </a:cubicBezTo>
                <a:cubicBezTo>
                  <a:pt x="5815653" y="2222988"/>
                  <a:pt x="5842829" y="2195813"/>
                  <a:pt x="5848264" y="2212119"/>
                </a:cubicBezTo>
                <a:cubicBezTo>
                  <a:pt x="5867287" y="2206683"/>
                  <a:pt x="5859135" y="2193094"/>
                  <a:pt x="5872722" y="2184943"/>
                </a:cubicBezTo>
                <a:cubicBezTo>
                  <a:pt x="5883593" y="2187659"/>
                  <a:pt x="5875440" y="2195813"/>
                  <a:pt x="5878158" y="2203965"/>
                </a:cubicBezTo>
                <a:cubicBezTo>
                  <a:pt x="5902616" y="2222988"/>
                  <a:pt x="5943380" y="2206683"/>
                  <a:pt x="5962403" y="2233858"/>
                </a:cubicBezTo>
                <a:cubicBezTo>
                  <a:pt x="5973273" y="2231141"/>
                  <a:pt x="5981426" y="2231141"/>
                  <a:pt x="5992296" y="2225705"/>
                </a:cubicBezTo>
                <a:cubicBezTo>
                  <a:pt x="5992296" y="2239293"/>
                  <a:pt x="5967838" y="2244730"/>
                  <a:pt x="5956968" y="2252882"/>
                </a:cubicBezTo>
                <a:cubicBezTo>
                  <a:pt x="5943380" y="2214835"/>
                  <a:pt x="5899898" y="2236577"/>
                  <a:pt x="5878158" y="2212119"/>
                </a:cubicBezTo>
                <a:cubicBezTo>
                  <a:pt x="5864570" y="2214835"/>
                  <a:pt x="5875440" y="2228423"/>
                  <a:pt x="5872722" y="2236577"/>
                </a:cubicBezTo>
                <a:cubicBezTo>
                  <a:pt x="5848264" y="2242012"/>
                  <a:pt x="5834676" y="2225705"/>
                  <a:pt x="5815653" y="2222988"/>
                </a:cubicBezTo>
                <a:cubicBezTo>
                  <a:pt x="5815653" y="2236577"/>
                  <a:pt x="5834676" y="2252882"/>
                  <a:pt x="5848264" y="2252882"/>
                </a:cubicBezTo>
                <a:cubicBezTo>
                  <a:pt x="5834676" y="2258317"/>
                  <a:pt x="5823806" y="2252882"/>
                  <a:pt x="5810218" y="2258317"/>
                </a:cubicBezTo>
                <a:cubicBezTo>
                  <a:pt x="5804783" y="2244730"/>
                  <a:pt x="5796630" y="2228423"/>
                  <a:pt x="5804783" y="2217554"/>
                </a:cubicBezTo>
                <a:cubicBezTo>
                  <a:pt x="5802065" y="2214836"/>
                  <a:pt x="5799348" y="2214326"/>
                  <a:pt x="5796672" y="2214878"/>
                </a:cubicBezTo>
                <a:lnTo>
                  <a:pt x="5789604" y="2218203"/>
                </a:lnTo>
                <a:lnTo>
                  <a:pt x="5784401" y="2211438"/>
                </a:lnTo>
                <a:cubicBezTo>
                  <a:pt x="5781683" y="2210079"/>
                  <a:pt x="5778966" y="2209400"/>
                  <a:pt x="5777607" y="2206683"/>
                </a:cubicBezTo>
                <a:cubicBezTo>
                  <a:pt x="5769454" y="2146895"/>
                  <a:pt x="5709667" y="2160484"/>
                  <a:pt x="5671620" y="2152332"/>
                </a:cubicBezTo>
                <a:cubicBezTo>
                  <a:pt x="5678414" y="2168637"/>
                  <a:pt x="5691323" y="2174071"/>
                  <a:pt x="5705250" y="2178149"/>
                </a:cubicBezTo>
                <a:lnTo>
                  <a:pt x="5712931" y="2180444"/>
                </a:lnTo>
                <a:lnTo>
                  <a:pt x="5711110" y="2182692"/>
                </a:lnTo>
                <a:cubicBezTo>
                  <a:pt x="5708138" y="2185111"/>
                  <a:pt x="5704231" y="2186980"/>
                  <a:pt x="5698796" y="2187659"/>
                </a:cubicBezTo>
                <a:cubicBezTo>
                  <a:pt x="5706949" y="2193094"/>
                  <a:pt x="5720537" y="2187659"/>
                  <a:pt x="5731407" y="2187659"/>
                </a:cubicBezTo>
                <a:cubicBezTo>
                  <a:pt x="5734125" y="2195813"/>
                  <a:pt x="5739560" y="2201248"/>
                  <a:pt x="5736843" y="2206683"/>
                </a:cubicBezTo>
                <a:cubicBezTo>
                  <a:pt x="5728690" y="2212119"/>
                  <a:pt x="5720537" y="2214835"/>
                  <a:pt x="5712384" y="2214835"/>
                </a:cubicBezTo>
                <a:cubicBezTo>
                  <a:pt x="5720537" y="2228423"/>
                  <a:pt x="5744995" y="2217554"/>
                  <a:pt x="5742278" y="2236577"/>
                </a:cubicBezTo>
                <a:cubicBezTo>
                  <a:pt x="5728690" y="2242012"/>
                  <a:pt x="5725972" y="2225705"/>
                  <a:pt x="5717819" y="2222988"/>
                </a:cubicBezTo>
                <a:cubicBezTo>
                  <a:pt x="5690643" y="2239293"/>
                  <a:pt x="5725972" y="2280058"/>
                  <a:pt x="5747713" y="2255600"/>
                </a:cubicBezTo>
                <a:cubicBezTo>
                  <a:pt x="5753148" y="2282776"/>
                  <a:pt x="5777607" y="2266470"/>
                  <a:pt x="5785759" y="2288210"/>
                </a:cubicBezTo>
                <a:cubicBezTo>
                  <a:pt x="5774889" y="2293645"/>
                  <a:pt x="5769454" y="2282776"/>
                  <a:pt x="5761301" y="2285492"/>
                </a:cubicBezTo>
                <a:cubicBezTo>
                  <a:pt x="5755866" y="2293645"/>
                  <a:pt x="5783042" y="2293645"/>
                  <a:pt x="5769454" y="2304516"/>
                </a:cubicBezTo>
                <a:cubicBezTo>
                  <a:pt x="5758583" y="2307234"/>
                  <a:pt x="5755866" y="2290928"/>
                  <a:pt x="5742278" y="2299081"/>
                </a:cubicBezTo>
                <a:cubicBezTo>
                  <a:pt x="5736843" y="2290928"/>
                  <a:pt x="5753148" y="2288210"/>
                  <a:pt x="5753148" y="2280058"/>
                </a:cubicBezTo>
                <a:cubicBezTo>
                  <a:pt x="5744995" y="2269187"/>
                  <a:pt x="5728690" y="2271904"/>
                  <a:pt x="5717819" y="2263752"/>
                </a:cubicBezTo>
                <a:cubicBezTo>
                  <a:pt x="5706949" y="2277341"/>
                  <a:pt x="5736843" y="2269187"/>
                  <a:pt x="5736843" y="2285492"/>
                </a:cubicBezTo>
                <a:cubicBezTo>
                  <a:pt x="5725972" y="2290928"/>
                  <a:pt x="5717819" y="2285492"/>
                  <a:pt x="5709667" y="2282776"/>
                </a:cubicBezTo>
                <a:cubicBezTo>
                  <a:pt x="5706949" y="2266470"/>
                  <a:pt x="5712384" y="2255600"/>
                  <a:pt x="5701514" y="2239293"/>
                </a:cubicBezTo>
                <a:cubicBezTo>
                  <a:pt x="5701514" y="2247447"/>
                  <a:pt x="5693361" y="2252882"/>
                  <a:pt x="5701514" y="2263752"/>
                </a:cubicBezTo>
                <a:cubicBezTo>
                  <a:pt x="5692002" y="2269187"/>
                  <a:pt x="5686567" y="2264432"/>
                  <a:pt x="5681472" y="2258996"/>
                </a:cubicBezTo>
                <a:lnTo>
                  <a:pt x="5680650" y="2258215"/>
                </a:lnTo>
                <a:lnTo>
                  <a:pt x="5682491" y="2255600"/>
                </a:lnTo>
                <a:cubicBezTo>
                  <a:pt x="5679773" y="2243371"/>
                  <a:pt x="5672979" y="2240653"/>
                  <a:pt x="5665845" y="2238955"/>
                </a:cubicBezTo>
                <a:lnTo>
                  <a:pt x="5658898" y="2237070"/>
                </a:lnTo>
                <a:lnTo>
                  <a:pt x="5656503" y="2230208"/>
                </a:lnTo>
                <a:lnTo>
                  <a:pt x="5650786" y="2224800"/>
                </a:lnTo>
                <a:lnTo>
                  <a:pt x="5652597" y="2222988"/>
                </a:lnTo>
                <a:cubicBezTo>
                  <a:pt x="5663467" y="2217554"/>
                  <a:pt x="5666185" y="2228423"/>
                  <a:pt x="5674338" y="2225705"/>
                </a:cubicBezTo>
                <a:cubicBezTo>
                  <a:pt x="5671620" y="2220270"/>
                  <a:pt x="5677055" y="2214835"/>
                  <a:pt x="5671620" y="2209400"/>
                </a:cubicBezTo>
                <a:cubicBezTo>
                  <a:pt x="5665505" y="2212118"/>
                  <a:pt x="5658542" y="2214157"/>
                  <a:pt x="5651705" y="2215176"/>
                </a:cubicBezTo>
                <a:lnTo>
                  <a:pt x="5639375" y="2214956"/>
                </a:lnTo>
                <a:lnTo>
                  <a:pt x="5620020" y="2202711"/>
                </a:lnTo>
                <a:lnTo>
                  <a:pt x="5619986" y="2187659"/>
                </a:lnTo>
                <a:cubicBezTo>
                  <a:pt x="5622703" y="2195813"/>
                  <a:pt x="5622703" y="2203965"/>
                  <a:pt x="5630856" y="2201248"/>
                </a:cubicBezTo>
                <a:cubicBezTo>
                  <a:pt x="5625421" y="2184943"/>
                  <a:pt x="5625421" y="2160484"/>
                  <a:pt x="5617268" y="2149613"/>
                </a:cubicBezTo>
                <a:cubicBezTo>
                  <a:pt x="5606398" y="2163202"/>
                  <a:pt x="5625421" y="2201248"/>
                  <a:pt x="5595528" y="2195813"/>
                </a:cubicBezTo>
                <a:lnTo>
                  <a:pt x="5599603" y="2203018"/>
                </a:lnTo>
                <a:lnTo>
                  <a:pt x="5597905" y="2204305"/>
                </a:lnTo>
                <a:cubicBezTo>
                  <a:pt x="5593489" y="2206683"/>
                  <a:pt x="5588733" y="2208041"/>
                  <a:pt x="5584657" y="2206683"/>
                </a:cubicBezTo>
                <a:lnTo>
                  <a:pt x="5589901" y="2192687"/>
                </a:lnTo>
                <a:lnTo>
                  <a:pt x="5590092" y="2193094"/>
                </a:lnTo>
                <a:cubicBezTo>
                  <a:pt x="5598245" y="2190378"/>
                  <a:pt x="5598245" y="2184943"/>
                  <a:pt x="5600963" y="2182224"/>
                </a:cubicBezTo>
                <a:cubicBezTo>
                  <a:pt x="5599604" y="2174071"/>
                  <a:pt x="5595527" y="2169317"/>
                  <a:pt x="5590092" y="2167618"/>
                </a:cubicBezTo>
                <a:lnTo>
                  <a:pt x="5589448" y="2167744"/>
                </a:lnTo>
                <a:lnTo>
                  <a:pt x="5582507" y="2154466"/>
                </a:lnTo>
                <a:lnTo>
                  <a:pt x="5584997" y="2153011"/>
                </a:lnTo>
                <a:cubicBezTo>
                  <a:pt x="5590772" y="2148255"/>
                  <a:pt x="5594169" y="2142819"/>
                  <a:pt x="5592810" y="2136025"/>
                </a:cubicBezTo>
                <a:lnTo>
                  <a:pt x="5570199" y="2145447"/>
                </a:lnTo>
                <a:lnTo>
                  <a:pt x="5562916" y="2141460"/>
                </a:lnTo>
                <a:cubicBezTo>
                  <a:pt x="5561557" y="2142819"/>
                  <a:pt x="5562237" y="2144858"/>
                  <a:pt x="5563256" y="2146897"/>
                </a:cubicBezTo>
                <a:lnTo>
                  <a:pt x="5563790" y="2148117"/>
                </a:lnTo>
                <a:lnTo>
                  <a:pt x="5560199" y="2149613"/>
                </a:lnTo>
                <a:lnTo>
                  <a:pt x="5560275" y="2151438"/>
                </a:lnTo>
                <a:lnTo>
                  <a:pt x="5549329" y="2149613"/>
                </a:lnTo>
                <a:cubicBezTo>
                  <a:pt x="5543893" y="2155048"/>
                  <a:pt x="5541176" y="2163202"/>
                  <a:pt x="5543893" y="2174071"/>
                </a:cubicBezTo>
                <a:cubicBezTo>
                  <a:pt x="5546611" y="2179506"/>
                  <a:pt x="5554764" y="2176789"/>
                  <a:pt x="5560199" y="2174071"/>
                </a:cubicBezTo>
                <a:cubicBezTo>
                  <a:pt x="5552046" y="2190378"/>
                  <a:pt x="5571069" y="2217554"/>
                  <a:pt x="5568352" y="2236577"/>
                </a:cubicBezTo>
                <a:cubicBezTo>
                  <a:pt x="5549329" y="2220270"/>
                  <a:pt x="5554764" y="2184943"/>
                  <a:pt x="5535741" y="2168636"/>
                </a:cubicBezTo>
                <a:cubicBezTo>
                  <a:pt x="5530305" y="2165919"/>
                  <a:pt x="5530305" y="2174071"/>
                  <a:pt x="5519435" y="2176789"/>
                </a:cubicBezTo>
                <a:cubicBezTo>
                  <a:pt x="5516717" y="2171354"/>
                  <a:pt x="5514000" y="2165919"/>
                  <a:pt x="5511282" y="2160484"/>
                </a:cubicBezTo>
                <a:cubicBezTo>
                  <a:pt x="5519435" y="2157767"/>
                  <a:pt x="5522153" y="2160484"/>
                  <a:pt x="5527588" y="2160484"/>
                </a:cubicBezTo>
                <a:cubicBezTo>
                  <a:pt x="5522153" y="2155048"/>
                  <a:pt x="5516717" y="2157767"/>
                  <a:pt x="5508565" y="2157767"/>
                </a:cubicBezTo>
                <a:cubicBezTo>
                  <a:pt x="5518076" y="2142819"/>
                  <a:pt x="5514000" y="2121758"/>
                  <a:pt x="5504149" y="2103415"/>
                </a:cubicBezTo>
                <a:lnTo>
                  <a:pt x="5498656" y="2096031"/>
                </a:lnTo>
                <a:lnTo>
                  <a:pt x="5497694" y="2078956"/>
                </a:lnTo>
                <a:lnTo>
                  <a:pt x="5483467" y="2077375"/>
                </a:lnTo>
                <a:lnTo>
                  <a:pt x="5465083" y="2065368"/>
                </a:lnTo>
                <a:cubicBezTo>
                  <a:pt x="5459648" y="2073521"/>
                  <a:pt x="5470518" y="2081674"/>
                  <a:pt x="5475954" y="2087109"/>
                </a:cubicBezTo>
                <a:lnTo>
                  <a:pt x="5474196" y="2094432"/>
                </a:lnTo>
                <a:lnTo>
                  <a:pt x="5473236" y="2095262"/>
                </a:lnTo>
                <a:lnTo>
                  <a:pt x="5473798" y="2096090"/>
                </a:lnTo>
                <a:lnTo>
                  <a:pt x="5471877" y="2104095"/>
                </a:lnTo>
                <a:cubicBezTo>
                  <a:pt x="5471198" y="2108850"/>
                  <a:pt x="5471877" y="2112926"/>
                  <a:pt x="5475954" y="2117003"/>
                </a:cubicBezTo>
                <a:cubicBezTo>
                  <a:pt x="5451495" y="2119720"/>
                  <a:pt x="5456930" y="2133307"/>
                  <a:pt x="5440625" y="2136025"/>
                </a:cubicBezTo>
                <a:cubicBezTo>
                  <a:pt x="5440625" y="2125155"/>
                  <a:pt x="5454213" y="2117003"/>
                  <a:pt x="5462366" y="2108850"/>
                </a:cubicBezTo>
                <a:cubicBezTo>
                  <a:pt x="5459648" y="2100697"/>
                  <a:pt x="5451495" y="2103415"/>
                  <a:pt x="5448778" y="2095262"/>
                </a:cubicBezTo>
                <a:cubicBezTo>
                  <a:pt x="5451495" y="2092544"/>
                  <a:pt x="5454213" y="2089827"/>
                  <a:pt x="5459648" y="2087109"/>
                </a:cubicBezTo>
                <a:cubicBezTo>
                  <a:pt x="5448778" y="2084391"/>
                  <a:pt x="5432472" y="2078956"/>
                  <a:pt x="5421602" y="2092544"/>
                </a:cubicBezTo>
                <a:cubicBezTo>
                  <a:pt x="5427037" y="2103415"/>
                  <a:pt x="5437907" y="2097980"/>
                  <a:pt x="5440625" y="2114285"/>
                </a:cubicBezTo>
                <a:cubicBezTo>
                  <a:pt x="5421602" y="2117003"/>
                  <a:pt x="5405296" y="2119720"/>
                  <a:pt x="5391708" y="2117003"/>
                </a:cubicBezTo>
                <a:cubicBezTo>
                  <a:pt x="5388991" y="2108850"/>
                  <a:pt x="5402579" y="2108850"/>
                  <a:pt x="5410731" y="2103415"/>
                </a:cubicBezTo>
                <a:cubicBezTo>
                  <a:pt x="5408014" y="2097980"/>
                  <a:pt x="5408014" y="2095262"/>
                  <a:pt x="5405296" y="2092544"/>
                </a:cubicBezTo>
                <a:cubicBezTo>
                  <a:pt x="5399861" y="2087109"/>
                  <a:pt x="5388991" y="2095262"/>
                  <a:pt x="5380838" y="2097980"/>
                </a:cubicBezTo>
                <a:cubicBezTo>
                  <a:pt x="5386273" y="2087109"/>
                  <a:pt x="5402579" y="2081674"/>
                  <a:pt x="5402579" y="2070804"/>
                </a:cubicBezTo>
                <a:cubicBezTo>
                  <a:pt x="5402579" y="2073521"/>
                  <a:pt x="5405296" y="2078956"/>
                  <a:pt x="5408014" y="2084391"/>
                </a:cubicBezTo>
                <a:cubicBezTo>
                  <a:pt x="5435190" y="2073521"/>
                  <a:pt x="5462366" y="2073521"/>
                  <a:pt x="5451495" y="2051779"/>
                </a:cubicBezTo>
                <a:cubicBezTo>
                  <a:pt x="5450816" y="2051100"/>
                  <a:pt x="5446570" y="2049062"/>
                  <a:pt x="5440200" y="2046302"/>
                </a:cubicBezTo>
                <a:lnTo>
                  <a:pt x="5429537" y="2041950"/>
                </a:lnTo>
                <a:lnTo>
                  <a:pt x="5420583" y="2036833"/>
                </a:lnTo>
                <a:cubicBezTo>
                  <a:pt x="5416167" y="2034794"/>
                  <a:pt x="5412090" y="2031397"/>
                  <a:pt x="5410731" y="2021886"/>
                </a:cubicBezTo>
                <a:cubicBezTo>
                  <a:pt x="5427037" y="2013733"/>
                  <a:pt x="5424319" y="2000145"/>
                  <a:pt x="5435190" y="1994710"/>
                </a:cubicBezTo>
                <a:cubicBezTo>
                  <a:pt x="5416167" y="1981122"/>
                  <a:pt x="5448778" y="1967534"/>
                  <a:pt x="5440625" y="1953946"/>
                </a:cubicBezTo>
                <a:cubicBezTo>
                  <a:pt x="5429755" y="1959381"/>
                  <a:pt x="5424319" y="1953946"/>
                  <a:pt x="5413449" y="1959381"/>
                </a:cubicBezTo>
                <a:cubicBezTo>
                  <a:pt x="5410731" y="1970252"/>
                  <a:pt x="5440625" y="1986557"/>
                  <a:pt x="5410731" y="1994710"/>
                </a:cubicBezTo>
                <a:cubicBezTo>
                  <a:pt x="5416167" y="2005580"/>
                  <a:pt x="5421602" y="2016451"/>
                  <a:pt x="5405296" y="2019168"/>
                </a:cubicBezTo>
                <a:cubicBezTo>
                  <a:pt x="5399861" y="2011016"/>
                  <a:pt x="5397143" y="2005580"/>
                  <a:pt x="5394426" y="1997428"/>
                </a:cubicBezTo>
                <a:cubicBezTo>
                  <a:pt x="5369968" y="2000145"/>
                  <a:pt x="5342792" y="1991992"/>
                  <a:pt x="5318333" y="2008298"/>
                </a:cubicBezTo>
                <a:cubicBezTo>
                  <a:pt x="5312898" y="1994710"/>
                  <a:pt x="5277569" y="2011016"/>
                  <a:pt x="5274852" y="2021886"/>
                </a:cubicBezTo>
                <a:cubicBezTo>
                  <a:pt x="5291157" y="2017809"/>
                  <a:pt x="5305934" y="2016960"/>
                  <a:pt x="5319735" y="2018022"/>
                </a:cubicBezTo>
                <a:lnTo>
                  <a:pt x="5323565" y="2018768"/>
                </a:lnTo>
                <a:lnTo>
                  <a:pt x="5321051" y="2020528"/>
                </a:lnTo>
                <a:cubicBezTo>
                  <a:pt x="5317654" y="2023924"/>
                  <a:pt x="5314257" y="2027321"/>
                  <a:pt x="5307463" y="2030039"/>
                </a:cubicBezTo>
                <a:cubicBezTo>
                  <a:pt x="5345509" y="2035474"/>
                  <a:pt x="5353662" y="2089827"/>
                  <a:pt x="5378120" y="2108850"/>
                </a:cubicBezTo>
                <a:cubicBezTo>
                  <a:pt x="5380838" y="2114285"/>
                  <a:pt x="5369968" y="2117003"/>
                  <a:pt x="5372685" y="2122438"/>
                </a:cubicBezTo>
                <a:cubicBezTo>
                  <a:pt x="5383556" y="2136025"/>
                  <a:pt x="5410731" y="2127873"/>
                  <a:pt x="5408014" y="2149613"/>
                </a:cubicBezTo>
                <a:cubicBezTo>
                  <a:pt x="5397143" y="2155048"/>
                  <a:pt x="5408014" y="2136025"/>
                  <a:pt x="5394426" y="2138743"/>
                </a:cubicBezTo>
                <a:cubicBezTo>
                  <a:pt x="5386273" y="2155048"/>
                  <a:pt x="5410731" y="2171354"/>
                  <a:pt x="5427037" y="2160484"/>
                </a:cubicBezTo>
                <a:cubicBezTo>
                  <a:pt x="5437907" y="2155048"/>
                  <a:pt x="5416167" y="2152332"/>
                  <a:pt x="5429755" y="2146895"/>
                </a:cubicBezTo>
                <a:cubicBezTo>
                  <a:pt x="5440625" y="2138743"/>
                  <a:pt x="5437907" y="2165919"/>
                  <a:pt x="5448778" y="2160484"/>
                </a:cubicBezTo>
                <a:cubicBezTo>
                  <a:pt x="5440625" y="2171354"/>
                  <a:pt x="5418884" y="2155048"/>
                  <a:pt x="5410731" y="2171354"/>
                </a:cubicBezTo>
                <a:cubicBezTo>
                  <a:pt x="5418884" y="2193094"/>
                  <a:pt x="5451495" y="2163202"/>
                  <a:pt x="5459648" y="2184943"/>
                </a:cubicBezTo>
                <a:cubicBezTo>
                  <a:pt x="5454213" y="2195813"/>
                  <a:pt x="5446060" y="2184943"/>
                  <a:pt x="5435190" y="2190378"/>
                </a:cubicBezTo>
                <a:cubicBezTo>
                  <a:pt x="5421602" y="2206683"/>
                  <a:pt x="5456930" y="2195813"/>
                  <a:pt x="5462366" y="2209400"/>
                </a:cubicBezTo>
                <a:cubicBezTo>
                  <a:pt x="5451495" y="2212119"/>
                  <a:pt x="5443342" y="2206683"/>
                  <a:pt x="5432472" y="2206683"/>
                </a:cubicBezTo>
                <a:cubicBezTo>
                  <a:pt x="5429755" y="2198531"/>
                  <a:pt x="5424319" y="2193094"/>
                  <a:pt x="5427037" y="2187659"/>
                </a:cubicBezTo>
                <a:cubicBezTo>
                  <a:pt x="5416167" y="2193094"/>
                  <a:pt x="5408014" y="2198531"/>
                  <a:pt x="5410731" y="2206683"/>
                </a:cubicBezTo>
                <a:cubicBezTo>
                  <a:pt x="5397143" y="2206683"/>
                  <a:pt x="5386273" y="2195813"/>
                  <a:pt x="5375403" y="2187659"/>
                </a:cubicBezTo>
                <a:cubicBezTo>
                  <a:pt x="5391708" y="2187659"/>
                  <a:pt x="5394426" y="2174071"/>
                  <a:pt x="5388991" y="2163202"/>
                </a:cubicBezTo>
                <a:cubicBezTo>
                  <a:pt x="5386273" y="2165919"/>
                  <a:pt x="5386273" y="2168636"/>
                  <a:pt x="5388991" y="2174071"/>
                </a:cubicBezTo>
                <a:cubicBezTo>
                  <a:pt x="5369968" y="2176789"/>
                  <a:pt x="5359097" y="2160484"/>
                  <a:pt x="5337356" y="2168636"/>
                </a:cubicBezTo>
                <a:cubicBezTo>
                  <a:pt x="5335997" y="2162522"/>
                  <a:pt x="5333789" y="2157937"/>
                  <a:pt x="5330944" y="2154496"/>
                </a:cubicBezTo>
                <a:lnTo>
                  <a:pt x="5330056" y="2153867"/>
                </a:lnTo>
                <a:lnTo>
                  <a:pt x="5337356" y="2157767"/>
                </a:lnTo>
                <a:cubicBezTo>
                  <a:pt x="5348227" y="2152332"/>
                  <a:pt x="5367250" y="2171354"/>
                  <a:pt x="5364532" y="2157767"/>
                </a:cubicBezTo>
                <a:cubicBezTo>
                  <a:pt x="5353662" y="2152332"/>
                  <a:pt x="5348227" y="2138743"/>
                  <a:pt x="5345509" y="2122438"/>
                </a:cubicBezTo>
                <a:cubicBezTo>
                  <a:pt x="5334639" y="2125155"/>
                  <a:pt x="5312898" y="2144178"/>
                  <a:pt x="5307463" y="2130590"/>
                </a:cubicBezTo>
                <a:cubicBezTo>
                  <a:pt x="5312898" y="2125155"/>
                  <a:pt x="5318333" y="2127873"/>
                  <a:pt x="5323768" y="2125155"/>
                </a:cubicBezTo>
                <a:cubicBezTo>
                  <a:pt x="5321051" y="2117003"/>
                  <a:pt x="5315616" y="2114285"/>
                  <a:pt x="5310180" y="2111567"/>
                </a:cubicBezTo>
                <a:cubicBezTo>
                  <a:pt x="5293875" y="2117003"/>
                  <a:pt x="5293875" y="2125155"/>
                  <a:pt x="5285722" y="2133307"/>
                </a:cubicBezTo>
                <a:cubicBezTo>
                  <a:pt x="5293875" y="2138743"/>
                  <a:pt x="5303387" y="2141460"/>
                  <a:pt x="5312558" y="2144518"/>
                </a:cubicBezTo>
                <a:lnTo>
                  <a:pt x="5316814" y="2146792"/>
                </a:lnTo>
                <a:lnTo>
                  <a:pt x="5293875" y="2144178"/>
                </a:lnTo>
                <a:cubicBezTo>
                  <a:pt x="5289798" y="2136025"/>
                  <a:pt x="5284363" y="2130590"/>
                  <a:pt x="5278249" y="2126174"/>
                </a:cubicBezTo>
                <a:lnTo>
                  <a:pt x="5275474" y="2124500"/>
                </a:lnTo>
                <a:lnTo>
                  <a:pt x="5282665" y="2121418"/>
                </a:lnTo>
                <a:cubicBezTo>
                  <a:pt x="5287081" y="2117002"/>
                  <a:pt x="5289798" y="2111567"/>
                  <a:pt x="5293875" y="2106132"/>
                </a:cubicBezTo>
                <a:cubicBezTo>
                  <a:pt x="5307463" y="2103415"/>
                  <a:pt x="5312898" y="2122438"/>
                  <a:pt x="5331921" y="2111567"/>
                </a:cubicBezTo>
                <a:cubicBezTo>
                  <a:pt x="5329204" y="2095262"/>
                  <a:pt x="5321051" y="2057216"/>
                  <a:pt x="5296592" y="2073521"/>
                </a:cubicBezTo>
                <a:cubicBezTo>
                  <a:pt x="5302028" y="2081674"/>
                  <a:pt x="5304745" y="2089827"/>
                  <a:pt x="5293875" y="2092544"/>
                </a:cubicBezTo>
                <a:cubicBezTo>
                  <a:pt x="5283004" y="2087109"/>
                  <a:pt x="5291157" y="2076238"/>
                  <a:pt x="5285722" y="2068085"/>
                </a:cubicBezTo>
                <a:cubicBezTo>
                  <a:pt x="5266699" y="2076238"/>
                  <a:pt x="5288440" y="2095262"/>
                  <a:pt x="5280287" y="2106132"/>
                </a:cubicBezTo>
                <a:cubicBezTo>
                  <a:pt x="5277569" y="2111567"/>
                  <a:pt x="5272134" y="2114286"/>
                  <a:pt x="5266359" y="2115644"/>
                </a:cubicBezTo>
                <a:lnTo>
                  <a:pt x="5261486" y="2116059"/>
                </a:lnTo>
                <a:lnTo>
                  <a:pt x="5258546" y="2114285"/>
                </a:lnTo>
                <a:lnTo>
                  <a:pt x="5253667" y="2116725"/>
                </a:lnTo>
                <a:lnTo>
                  <a:pt x="5250393" y="2117003"/>
                </a:lnTo>
                <a:lnTo>
                  <a:pt x="5250936" y="2118089"/>
                </a:lnTo>
                <a:lnTo>
                  <a:pt x="5242240" y="2122438"/>
                </a:lnTo>
                <a:cubicBezTo>
                  <a:pt x="5234088" y="2114285"/>
                  <a:pt x="5225935" y="2108850"/>
                  <a:pt x="5209629" y="2117003"/>
                </a:cubicBezTo>
                <a:cubicBezTo>
                  <a:pt x="5242240" y="2100697"/>
                  <a:pt x="5239523" y="2106132"/>
                  <a:pt x="5272134" y="2100697"/>
                </a:cubicBezTo>
                <a:cubicBezTo>
                  <a:pt x="5274852" y="2084391"/>
                  <a:pt x="5266699" y="2076238"/>
                  <a:pt x="5263981" y="2065368"/>
                </a:cubicBezTo>
                <a:cubicBezTo>
                  <a:pt x="5266699" y="2059932"/>
                  <a:pt x="5280287" y="2054497"/>
                  <a:pt x="5274852" y="2046344"/>
                </a:cubicBezTo>
                <a:cubicBezTo>
                  <a:pt x="5223217" y="2051779"/>
                  <a:pt x="5152560" y="2070804"/>
                  <a:pt x="5106361" y="2076238"/>
                </a:cubicBezTo>
                <a:cubicBezTo>
                  <a:pt x="5098208" y="2076238"/>
                  <a:pt x="5087337" y="2081674"/>
                  <a:pt x="5079185" y="2081674"/>
                </a:cubicBezTo>
                <a:cubicBezTo>
                  <a:pt x="5076467" y="2081674"/>
                  <a:pt x="5073750" y="2073521"/>
                  <a:pt x="5071032" y="2073521"/>
                </a:cubicBezTo>
                <a:cubicBezTo>
                  <a:pt x="5057444" y="2070804"/>
                  <a:pt x="5027550" y="2073521"/>
                  <a:pt x="5022115" y="2089827"/>
                </a:cubicBezTo>
                <a:cubicBezTo>
                  <a:pt x="5043856" y="2095262"/>
                  <a:pt x="5062879" y="2100697"/>
                  <a:pt x="5090055" y="2095262"/>
                </a:cubicBezTo>
                <a:cubicBezTo>
                  <a:pt x="5111796" y="2114285"/>
                  <a:pt x="5147124" y="2103415"/>
                  <a:pt x="5179736" y="2100697"/>
                </a:cubicBezTo>
                <a:lnTo>
                  <a:pt x="5185097" y="2105012"/>
                </a:lnTo>
                <a:lnTo>
                  <a:pt x="5179736" y="2103415"/>
                </a:lnTo>
                <a:cubicBezTo>
                  <a:pt x="5133536" y="2130590"/>
                  <a:pt x="5103643" y="2122438"/>
                  <a:pt x="5076467" y="2111567"/>
                </a:cubicBezTo>
                <a:cubicBezTo>
                  <a:pt x="5071032" y="2114285"/>
                  <a:pt x="5065597" y="2117003"/>
                  <a:pt x="5060162" y="2119720"/>
                </a:cubicBezTo>
                <a:cubicBezTo>
                  <a:pt x="5076467" y="2179506"/>
                  <a:pt x="5106361" y="2261035"/>
                  <a:pt x="5138972" y="2312669"/>
                </a:cubicBezTo>
                <a:cubicBezTo>
                  <a:pt x="5144407" y="2309952"/>
                  <a:pt x="5147124" y="2309952"/>
                  <a:pt x="5152560" y="2307234"/>
                </a:cubicBezTo>
                <a:cubicBezTo>
                  <a:pt x="5144407" y="2263752"/>
                  <a:pt x="5136254" y="2220270"/>
                  <a:pt x="5141689" y="2182224"/>
                </a:cubicBezTo>
                <a:cubicBezTo>
                  <a:pt x="5145766" y="2190378"/>
                  <a:pt x="5152560" y="2191057"/>
                  <a:pt x="5160712" y="2188679"/>
                </a:cubicBezTo>
                <a:lnTo>
                  <a:pt x="5186963" y="2177194"/>
                </a:lnTo>
                <a:lnTo>
                  <a:pt x="5187322" y="2177895"/>
                </a:lnTo>
                <a:lnTo>
                  <a:pt x="5180755" y="2190717"/>
                </a:lnTo>
                <a:cubicBezTo>
                  <a:pt x="5177697" y="2195132"/>
                  <a:pt x="5175659" y="2199888"/>
                  <a:pt x="5179736" y="2206683"/>
                </a:cubicBezTo>
                <a:cubicBezTo>
                  <a:pt x="5189248" y="2205324"/>
                  <a:pt x="5192645" y="2196493"/>
                  <a:pt x="5191625" y="2186301"/>
                </a:cubicBezTo>
                <a:lnTo>
                  <a:pt x="5187322" y="2177895"/>
                </a:lnTo>
                <a:lnTo>
                  <a:pt x="5187888" y="2176789"/>
                </a:lnTo>
                <a:lnTo>
                  <a:pt x="5186963" y="2177194"/>
                </a:lnTo>
                <a:lnTo>
                  <a:pt x="5177018" y="2157767"/>
                </a:lnTo>
                <a:cubicBezTo>
                  <a:pt x="5177018" y="2152332"/>
                  <a:pt x="5168865" y="2160484"/>
                  <a:pt x="5163430" y="2160484"/>
                </a:cubicBezTo>
                <a:cubicBezTo>
                  <a:pt x="5160712" y="2155048"/>
                  <a:pt x="5157995" y="2146895"/>
                  <a:pt x="5155277" y="2141460"/>
                </a:cubicBezTo>
                <a:cubicBezTo>
                  <a:pt x="5166148" y="2133307"/>
                  <a:pt x="5185171" y="2130590"/>
                  <a:pt x="5190606" y="2122438"/>
                </a:cubicBezTo>
                <a:cubicBezTo>
                  <a:pt x="5196041" y="2122438"/>
                  <a:pt x="5201476" y="2127873"/>
                  <a:pt x="5204194" y="2133307"/>
                </a:cubicBezTo>
                <a:cubicBezTo>
                  <a:pt x="5242240" y="2127873"/>
                  <a:pt x="5263981" y="2165919"/>
                  <a:pt x="5296592" y="2174071"/>
                </a:cubicBezTo>
                <a:cubicBezTo>
                  <a:pt x="5299310" y="2184943"/>
                  <a:pt x="5299310" y="2195813"/>
                  <a:pt x="5312898" y="2190378"/>
                </a:cubicBezTo>
                <a:cubicBezTo>
                  <a:pt x="5312898" y="2193094"/>
                  <a:pt x="5307463" y="2193094"/>
                  <a:pt x="5304745" y="2195813"/>
                </a:cubicBezTo>
                <a:cubicBezTo>
                  <a:pt x="5312898" y="2201248"/>
                  <a:pt x="5318333" y="2206683"/>
                  <a:pt x="5329204" y="2198531"/>
                </a:cubicBezTo>
                <a:cubicBezTo>
                  <a:pt x="5329204" y="2206683"/>
                  <a:pt x="5310180" y="2217554"/>
                  <a:pt x="5299310" y="2217554"/>
                </a:cubicBezTo>
                <a:cubicBezTo>
                  <a:pt x="5307463" y="2231141"/>
                  <a:pt x="5326486" y="2220270"/>
                  <a:pt x="5331921" y="2242012"/>
                </a:cubicBezTo>
                <a:cubicBezTo>
                  <a:pt x="5337356" y="2247447"/>
                  <a:pt x="5342792" y="2247447"/>
                  <a:pt x="5353662" y="2242012"/>
                </a:cubicBezTo>
                <a:cubicBezTo>
                  <a:pt x="5350944" y="2231141"/>
                  <a:pt x="5334639" y="2247447"/>
                  <a:pt x="5331921" y="2233858"/>
                </a:cubicBezTo>
                <a:cubicBezTo>
                  <a:pt x="5334639" y="2228423"/>
                  <a:pt x="5342792" y="2225705"/>
                  <a:pt x="5348227" y="2220270"/>
                </a:cubicBezTo>
                <a:cubicBezTo>
                  <a:pt x="5383556" y="2263752"/>
                  <a:pt x="5440625" y="2258317"/>
                  <a:pt x="5489542" y="2271904"/>
                </a:cubicBezTo>
                <a:cubicBezTo>
                  <a:pt x="5478671" y="2271904"/>
                  <a:pt x="5440625" y="2285492"/>
                  <a:pt x="5418884" y="2293645"/>
                </a:cubicBezTo>
                <a:cubicBezTo>
                  <a:pt x="5413449" y="2285492"/>
                  <a:pt x="5418884" y="2280058"/>
                  <a:pt x="5416167" y="2271904"/>
                </a:cubicBezTo>
                <a:cubicBezTo>
                  <a:pt x="5405296" y="2269187"/>
                  <a:pt x="5383556" y="2263752"/>
                  <a:pt x="5386273" y="2280058"/>
                </a:cubicBezTo>
                <a:cubicBezTo>
                  <a:pt x="5372685" y="2274623"/>
                  <a:pt x="5380838" y="2242012"/>
                  <a:pt x="5361815" y="2244730"/>
                </a:cubicBezTo>
                <a:cubicBezTo>
                  <a:pt x="5356380" y="2250165"/>
                  <a:pt x="5364532" y="2263752"/>
                  <a:pt x="5369968" y="2269187"/>
                </a:cubicBezTo>
                <a:cubicBezTo>
                  <a:pt x="5334639" y="2258317"/>
                  <a:pt x="5312898" y="2217554"/>
                  <a:pt x="5269416" y="2222988"/>
                </a:cubicBezTo>
                <a:cubicBezTo>
                  <a:pt x="5274852" y="2233858"/>
                  <a:pt x="5288440" y="2228423"/>
                  <a:pt x="5291157" y="2244730"/>
                </a:cubicBezTo>
                <a:cubicBezTo>
                  <a:pt x="5263981" y="2247447"/>
                  <a:pt x="5266699" y="2285492"/>
                  <a:pt x="5285722" y="2296363"/>
                </a:cubicBezTo>
                <a:cubicBezTo>
                  <a:pt x="5258546" y="2328975"/>
                  <a:pt x="5272134" y="2372456"/>
                  <a:pt x="5296592" y="2421372"/>
                </a:cubicBezTo>
                <a:cubicBezTo>
                  <a:pt x="5321051" y="2413220"/>
                  <a:pt x="5310180" y="2394197"/>
                  <a:pt x="5296592" y="2388762"/>
                </a:cubicBezTo>
                <a:cubicBezTo>
                  <a:pt x="5307463" y="2388762"/>
                  <a:pt x="5323768" y="2388762"/>
                  <a:pt x="5321051" y="2402349"/>
                </a:cubicBezTo>
                <a:cubicBezTo>
                  <a:pt x="5334639" y="2407784"/>
                  <a:pt x="5350944" y="2413220"/>
                  <a:pt x="5369968" y="2413220"/>
                </a:cubicBezTo>
                <a:cubicBezTo>
                  <a:pt x="5378120" y="2402349"/>
                  <a:pt x="5380838" y="2388762"/>
                  <a:pt x="5399861" y="2383327"/>
                </a:cubicBezTo>
                <a:cubicBezTo>
                  <a:pt x="5405296" y="2396914"/>
                  <a:pt x="5408014" y="2410502"/>
                  <a:pt x="5394426" y="2415937"/>
                </a:cubicBezTo>
                <a:cubicBezTo>
                  <a:pt x="5399861" y="2429526"/>
                  <a:pt x="5416167" y="2415937"/>
                  <a:pt x="5427037" y="2418655"/>
                </a:cubicBezTo>
                <a:cubicBezTo>
                  <a:pt x="5435190" y="2399632"/>
                  <a:pt x="5416167" y="2372456"/>
                  <a:pt x="5440625" y="2358868"/>
                </a:cubicBezTo>
                <a:cubicBezTo>
                  <a:pt x="5437907" y="2372456"/>
                  <a:pt x="5435190" y="2388762"/>
                  <a:pt x="5432472" y="2402349"/>
                </a:cubicBezTo>
                <a:cubicBezTo>
                  <a:pt x="5432472" y="2407784"/>
                  <a:pt x="5440625" y="2399632"/>
                  <a:pt x="5446060" y="2399632"/>
                </a:cubicBezTo>
                <a:cubicBezTo>
                  <a:pt x="5446060" y="2407784"/>
                  <a:pt x="5440625" y="2410502"/>
                  <a:pt x="5443342" y="2418655"/>
                </a:cubicBezTo>
                <a:cubicBezTo>
                  <a:pt x="5448778" y="2421372"/>
                  <a:pt x="5454213" y="2418655"/>
                  <a:pt x="5462366" y="2415937"/>
                </a:cubicBezTo>
                <a:cubicBezTo>
                  <a:pt x="5462366" y="2429526"/>
                  <a:pt x="5446060" y="2424090"/>
                  <a:pt x="5437907" y="2426807"/>
                </a:cubicBezTo>
                <a:cubicBezTo>
                  <a:pt x="5432472" y="2437679"/>
                  <a:pt x="5435190" y="2448549"/>
                  <a:pt x="5413449" y="2453983"/>
                </a:cubicBezTo>
                <a:cubicBezTo>
                  <a:pt x="5408014" y="2443113"/>
                  <a:pt x="5427037" y="2440395"/>
                  <a:pt x="5424319" y="2432244"/>
                </a:cubicBezTo>
                <a:cubicBezTo>
                  <a:pt x="5410731" y="2415937"/>
                  <a:pt x="5367250" y="2434961"/>
                  <a:pt x="5348227" y="2443113"/>
                </a:cubicBezTo>
                <a:cubicBezTo>
                  <a:pt x="5350944" y="2459418"/>
                  <a:pt x="5367250" y="2451266"/>
                  <a:pt x="5372685" y="2464854"/>
                </a:cubicBezTo>
                <a:cubicBezTo>
                  <a:pt x="5378120" y="2459418"/>
                  <a:pt x="5383556" y="2451266"/>
                  <a:pt x="5397143" y="2448549"/>
                </a:cubicBezTo>
                <a:cubicBezTo>
                  <a:pt x="5402579" y="2456701"/>
                  <a:pt x="5424319" y="2459418"/>
                  <a:pt x="5421602" y="2470290"/>
                </a:cubicBezTo>
                <a:cubicBezTo>
                  <a:pt x="5413449" y="2475725"/>
                  <a:pt x="5413449" y="2459418"/>
                  <a:pt x="5402579" y="2462136"/>
                </a:cubicBezTo>
                <a:cubicBezTo>
                  <a:pt x="5394426" y="2467571"/>
                  <a:pt x="5402579" y="2478443"/>
                  <a:pt x="5413449" y="2470290"/>
                </a:cubicBezTo>
                <a:cubicBezTo>
                  <a:pt x="5410731" y="2486594"/>
                  <a:pt x="5391708" y="2470290"/>
                  <a:pt x="5380838" y="2475725"/>
                </a:cubicBezTo>
                <a:cubicBezTo>
                  <a:pt x="5380838" y="2478443"/>
                  <a:pt x="5375403" y="2481159"/>
                  <a:pt x="5375403" y="2483877"/>
                </a:cubicBezTo>
                <a:cubicBezTo>
                  <a:pt x="5378120" y="2497465"/>
                  <a:pt x="5394426" y="2478443"/>
                  <a:pt x="5397143" y="2494747"/>
                </a:cubicBezTo>
                <a:cubicBezTo>
                  <a:pt x="5408014" y="2492030"/>
                  <a:pt x="5418884" y="2475725"/>
                  <a:pt x="5424319" y="2489312"/>
                </a:cubicBezTo>
                <a:cubicBezTo>
                  <a:pt x="5418884" y="2492030"/>
                  <a:pt x="5413449" y="2494747"/>
                  <a:pt x="5408014" y="2497465"/>
                </a:cubicBezTo>
                <a:cubicBezTo>
                  <a:pt x="5416167" y="2511053"/>
                  <a:pt x="5429755" y="2492030"/>
                  <a:pt x="5443342" y="2489312"/>
                </a:cubicBezTo>
                <a:cubicBezTo>
                  <a:pt x="5435190" y="2513770"/>
                  <a:pt x="5470518" y="2513770"/>
                  <a:pt x="5486824" y="2497465"/>
                </a:cubicBezTo>
                <a:cubicBezTo>
                  <a:pt x="5484106" y="2492030"/>
                  <a:pt x="5475954" y="2497465"/>
                  <a:pt x="5467801" y="2500182"/>
                </a:cubicBezTo>
                <a:cubicBezTo>
                  <a:pt x="5467801" y="2486594"/>
                  <a:pt x="5481389" y="2475725"/>
                  <a:pt x="5478671" y="2459418"/>
                </a:cubicBezTo>
                <a:cubicBezTo>
                  <a:pt x="5505847" y="2462136"/>
                  <a:pt x="5524870" y="2418655"/>
                  <a:pt x="5554764" y="2426807"/>
                </a:cubicBezTo>
                <a:cubicBezTo>
                  <a:pt x="5549329" y="2440395"/>
                  <a:pt x="5524870" y="2451266"/>
                  <a:pt x="5511282" y="2462136"/>
                </a:cubicBezTo>
                <a:cubicBezTo>
                  <a:pt x="5514000" y="2470290"/>
                  <a:pt x="5522153" y="2464854"/>
                  <a:pt x="5524870" y="2475725"/>
                </a:cubicBezTo>
                <a:cubicBezTo>
                  <a:pt x="5514000" y="2475725"/>
                  <a:pt x="5500412" y="2483877"/>
                  <a:pt x="5511282" y="2497465"/>
                </a:cubicBezTo>
                <a:cubicBezTo>
                  <a:pt x="5505847" y="2500182"/>
                  <a:pt x="5503129" y="2492030"/>
                  <a:pt x="5492259" y="2497465"/>
                </a:cubicBezTo>
                <a:cubicBezTo>
                  <a:pt x="5484106" y="2500182"/>
                  <a:pt x="5492259" y="2508335"/>
                  <a:pt x="5494977" y="2516488"/>
                </a:cubicBezTo>
                <a:cubicBezTo>
                  <a:pt x="5448778" y="2524641"/>
                  <a:pt x="5448778" y="2565405"/>
                  <a:pt x="5424319" y="2587145"/>
                </a:cubicBezTo>
                <a:cubicBezTo>
                  <a:pt x="5448778" y="2592581"/>
                  <a:pt x="5478671" y="2565405"/>
                  <a:pt x="5503129" y="2557252"/>
                </a:cubicBezTo>
                <a:cubicBezTo>
                  <a:pt x="5508565" y="2549099"/>
                  <a:pt x="5497694" y="2551817"/>
                  <a:pt x="5494977" y="2543664"/>
                </a:cubicBezTo>
                <a:cubicBezTo>
                  <a:pt x="5508565" y="2538229"/>
                  <a:pt x="5514000" y="2549099"/>
                  <a:pt x="5527588" y="2540946"/>
                </a:cubicBezTo>
                <a:cubicBezTo>
                  <a:pt x="5527588" y="2524641"/>
                  <a:pt x="5511282" y="2540946"/>
                  <a:pt x="5505847" y="2532794"/>
                </a:cubicBezTo>
                <a:cubicBezTo>
                  <a:pt x="5503129" y="2521923"/>
                  <a:pt x="5524870" y="2521923"/>
                  <a:pt x="5530305" y="2513770"/>
                </a:cubicBezTo>
                <a:cubicBezTo>
                  <a:pt x="5535741" y="2513770"/>
                  <a:pt x="5535741" y="2516488"/>
                  <a:pt x="5538458" y="2521923"/>
                </a:cubicBezTo>
                <a:cubicBezTo>
                  <a:pt x="5538458" y="2516488"/>
                  <a:pt x="5554764" y="2513770"/>
                  <a:pt x="5549329" y="2505618"/>
                </a:cubicBezTo>
                <a:cubicBezTo>
                  <a:pt x="5560199" y="2505618"/>
                  <a:pt x="5562916" y="2519206"/>
                  <a:pt x="5573787" y="2519206"/>
                </a:cubicBezTo>
                <a:cubicBezTo>
                  <a:pt x="5562916" y="2524641"/>
                  <a:pt x="5554764" y="2530076"/>
                  <a:pt x="5552046" y="2540946"/>
                </a:cubicBezTo>
                <a:cubicBezTo>
                  <a:pt x="5565634" y="2554534"/>
                  <a:pt x="5595528" y="2530076"/>
                  <a:pt x="5606398" y="2554534"/>
                </a:cubicBezTo>
                <a:cubicBezTo>
                  <a:pt x="5611833" y="2549099"/>
                  <a:pt x="5614551" y="2543664"/>
                  <a:pt x="5625421" y="2540946"/>
                </a:cubicBezTo>
                <a:cubicBezTo>
                  <a:pt x="5633574" y="2559970"/>
                  <a:pt x="5595528" y="2559970"/>
                  <a:pt x="5587375" y="2557252"/>
                </a:cubicBezTo>
                <a:cubicBezTo>
                  <a:pt x="5579222" y="2565405"/>
                  <a:pt x="5592810" y="2570840"/>
                  <a:pt x="5595528" y="2581710"/>
                </a:cubicBezTo>
                <a:cubicBezTo>
                  <a:pt x="5614551" y="2587145"/>
                  <a:pt x="5641727" y="2584429"/>
                  <a:pt x="5658032" y="2600734"/>
                </a:cubicBezTo>
                <a:cubicBezTo>
                  <a:pt x="5630856" y="2606170"/>
                  <a:pt x="5519435" y="2557252"/>
                  <a:pt x="5541176" y="2625192"/>
                </a:cubicBezTo>
                <a:cubicBezTo>
                  <a:pt x="5524870" y="2627910"/>
                  <a:pt x="5522153" y="2603451"/>
                  <a:pt x="5500412" y="2617039"/>
                </a:cubicBezTo>
                <a:cubicBezTo>
                  <a:pt x="5489542" y="2598016"/>
                  <a:pt x="5541176" y="2600734"/>
                  <a:pt x="5533023" y="2581710"/>
                </a:cubicBezTo>
                <a:cubicBezTo>
                  <a:pt x="5538458" y="2581710"/>
                  <a:pt x="5546611" y="2578993"/>
                  <a:pt x="5557481" y="2573557"/>
                </a:cubicBezTo>
                <a:cubicBezTo>
                  <a:pt x="5554764" y="2557252"/>
                  <a:pt x="5538458" y="2568122"/>
                  <a:pt x="5524870" y="2573557"/>
                </a:cubicBezTo>
                <a:cubicBezTo>
                  <a:pt x="5505847" y="2568122"/>
                  <a:pt x="5473236" y="2589863"/>
                  <a:pt x="5459648" y="2603451"/>
                </a:cubicBezTo>
                <a:cubicBezTo>
                  <a:pt x="5429755" y="2598016"/>
                  <a:pt x="5383556" y="2625192"/>
                  <a:pt x="5383556" y="2652368"/>
                </a:cubicBezTo>
                <a:cubicBezTo>
                  <a:pt x="5413449" y="2652368"/>
                  <a:pt x="5427037" y="2614322"/>
                  <a:pt x="5459648" y="2619757"/>
                </a:cubicBezTo>
                <a:cubicBezTo>
                  <a:pt x="5503129" y="2603451"/>
                  <a:pt x="5451495" y="2625192"/>
                  <a:pt x="5440625" y="2633345"/>
                </a:cubicBezTo>
                <a:cubicBezTo>
                  <a:pt x="5446060" y="2646932"/>
                  <a:pt x="5465083" y="2630627"/>
                  <a:pt x="5473236" y="2636062"/>
                </a:cubicBezTo>
                <a:cubicBezTo>
                  <a:pt x="5462366" y="2627910"/>
                  <a:pt x="5486824" y="2619757"/>
                  <a:pt x="5492259" y="2611604"/>
                </a:cubicBezTo>
                <a:cubicBezTo>
                  <a:pt x="5497694" y="2619757"/>
                  <a:pt x="5489542" y="2625192"/>
                  <a:pt x="5484106" y="2630627"/>
                </a:cubicBezTo>
                <a:cubicBezTo>
                  <a:pt x="5489542" y="2633345"/>
                  <a:pt x="5494977" y="2633345"/>
                  <a:pt x="5500412" y="2630627"/>
                </a:cubicBezTo>
                <a:cubicBezTo>
                  <a:pt x="5500412" y="2646932"/>
                  <a:pt x="5462366" y="2652368"/>
                  <a:pt x="5451495" y="2663238"/>
                </a:cubicBezTo>
                <a:cubicBezTo>
                  <a:pt x="5490221" y="2669355"/>
                  <a:pt x="5527418" y="2681583"/>
                  <a:pt x="5574551" y="2674703"/>
                </a:cubicBezTo>
                <a:lnTo>
                  <a:pt x="5618174" y="2662542"/>
                </a:lnTo>
                <a:lnTo>
                  <a:pt x="5617268" y="2663238"/>
                </a:lnTo>
                <a:cubicBezTo>
                  <a:pt x="5647162" y="2657804"/>
                  <a:pt x="5693361" y="2638780"/>
                  <a:pt x="5698796" y="2668673"/>
                </a:cubicBezTo>
                <a:cubicBezTo>
                  <a:pt x="5685208" y="2660520"/>
                  <a:pt x="5658032" y="2652368"/>
                  <a:pt x="5644444" y="2674108"/>
                </a:cubicBezTo>
                <a:cubicBezTo>
                  <a:pt x="5647162" y="2684979"/>
                  <a:pt x="5655315" y="2687697"/>
                  <a:pt x="5658032" y="2698567"/>
                </a:cubicBezTo>
                <a:cubicBezTo>
                  <a:pt x="5701514" y="2690415"/>
                  <a:pt x="5701514" y="2660520"/>
                  <a:pt x="5736843" y="2644216"/>
                </a:cubicBezTo>
                <a:cubicBezTo>
                  <a:pt x="5734125" y="2644216"/>
                  <a:pt x="5728690" y="2633345"/>
                  <a:pt x="5734125" y="2633345"/>
                </a:cubicBezTo>
                <a:cubicBezTo>
                  <a:pt x="5742278" y="2630627"/>
                  <a:pt x="5755866" y="2627910"/>
                  <a:pt x="5753148" y="2619757"/>
                </a:cubicBezTo>
                <a:cubicBezTo>
                  <a:pt x="5734125" y="2619757"/>
                  <a:pt x="5706949" y="2641497"/>
                  <a:pt x="5693361" y="2617039"/>
                </a:cubicBezTo>
                <a:cubicBezTo>
                  <a:pt x="5678414" y="2621116"/>
                  <a:pt x="5664146" y="2628589"/>
                  <a:pt x="5651238" y="2637082"/>
                </a:cubicBezTo>
                <a:lnTo>
                  <a:pt x="5623410" y="2658510"/>
                </a:lnTo>
                <a:lnTo>
                  <a:pt x="5603680" y="2638780"/>
                </a:lnTo>
                <a:cubicBezTo>
                  <a:pt x="5598245" y="2644216"/>
                  <a:pt x="5592810" y="2649650"/>
                  <a:pt x="5584657" y="2655086"/>
                </a:cubicBezTo>
                <a:cubicBezTo>
                  <a:pt x="5584657" y="2649650"/>
                  <a:pt x="5587375" y="2644216"/>
                  <a:pt x="5581940" y="2636062"/>
                </a:cubicBezTo>
                <a:cubicBezTo>
                  <a:pt x="5579222" y="2627910"/>
                  <a:pt x="5568352" y="2636062"/>
                  <a:pt x="5560199" y="2638780"/>
                </a:cubicBezTo>
                <a:cubicBezTo>
                  <a:pt x="5560199" y="2630627"/>
                  <a:pt x="5573787" y="2625192"/>
                  <a:pt x="5573787" y="2617039"/>
                </a:cubicBezTo>
                <a:cubicBezTo>
                  <a:pt x="5571069" y="2608887"/>
                  <a:pt x="5562916" y="2606170"/>
                  <a:pt x="5554764" y="2611604"/>
                </a:cubicBezTo>
                <a:cubicBezTo>
                  <a:pt x="5568352" y="2598016"/>
                  <a:pt x="5587375" y="2622475"/>
                  <a:pt x="5603680" y="2603451"/>
                </a:cubicBezTo>
                <a:cubicBezTo>
                  <a:pt x="5606398" y="2611604"/>
                  <a:pt x="5581940" y="2614322"/>
                  <a:pt x="5584657" y="2625192"/>
                </a:cubicBezTo>
                <a:cubicBezTo>
                  <a:pt x="5584657" y="2627910"/>
                  <a:pt x="5587375" y="2627910"/>
                  <a:pt x="5590092" y="2630627"/>
                </a:cubicBezTo>
                <a:cubicBezTo>
                  <a:pt x="5600963" y="2627910"/>
                  <a:pt x="5595528" y="2619757"/>
                  <a:pt x="5606398" y="2617039"/>
                </a:cubicBezTo>
                <a:cubicBezTo>
                  <a:pt x="5603680" y="2625192"/>
                  <a:pt x="5611833" y="2636062"/>
                  <a:pt x="5617268" y="2641497"/>
                </a:cubicBezTo>
                <a:cubicBezTo>
                  <a:pt x="5652597" y="2630627"/>
                  <a:pt x="5658032" y="2600734"/>
                  <a:pt x="5704231" y="2592581"/>
                </a:cubicBezTo>
                <a:cubicBezTo>
                  <a:pt x="5731407" y="2611604"/>
                  <a:pt x="5744995" y="2614322"/>
                  <a:pt x="5785759" y="2595299"/>
                </a:cubicBezTo>
                <a:cubicBezTo>
                  <a:pt x="5788477" y="2606170"/>
                  <a:pt x="5764019" y="2606170"/>
                  <a:pt x="5769454" y="2617039"/>
                </a:cubicBezTo>
                <a:cubicBezTo>
                  <a:pt x="5774889" y="2625192"/>
                  <a:pt x="5783042" y="2625192"/>
                  <a:pt x="5793912" y="2622475"/>
                </a:cubicBezTo>
                <a:cubicBezTo>
                  <a:pt x="5774889" y="2636062"/>
                  <a:pt x="5739560" y="2644216"/>
                  <a:pt x="5747713" y="2668673"/>
                </a:cubicBezTo>
                <a:cubicBezTo>
                  <a:pt x="5736843" y="2674108"/>
                  <a:pt x="5734125" y="2668673"/>
                  <a:pt x="5725972" y="2668673"/>
                </a:cubicBezTo>
                <a:cubicBezTo>
                  <a:pt x="5734125" y="2684979"/>
                  <a:pt x="5753148" y="2674108"/>
                  <a:pt x="5766736" y="2676828"/>
                </a:cubicBezTo>
                <a:cubicBezTo>
                  <a:pt x="5753148" y="2695849"/>
                  <a:pt x="5772171" y="2714872"/>
                  <a:pt x="5783042" y="2733896"/>
                </a:cubicBezTo>
                <a:cubicBezTo>
                  <a:pt x="5772171" y="2733896"/>
                  <a:pt x="5764019" y="2723026"/>
                  <a:pt x="5755866" y="2717591"/>
                </a:cubicBezTo>
                <a:cubicBezTo>
                  <a:pt x="5744995" y="2725743"/>
                  <a:pt x="5731407" y="2731179"/>
                  <a:pt x="5731407" y="2742048"/>
                </a:cubicBezTo>
                <a:cubicBezTo>
                  <a:pt x="5720537" y="2744766"/>
                  <a:pt x="5720537" y="2728461"/>
                  <a:pt x="5712384" y="2728461"/>
                </a:cubicBezTo>
                <a:cubicBezTo>
                  <a:pt x="5704231" y="2731179"/>
                  <a:pt x="5704231" y="2755636"/>
                  <a:pt x="5690643" y="2744766"/>
                </a:cubicBezTo>
                <a:cubicBezTo>
                  <a:pt x="5685208" y="2733896"/>
                  <a:pt x="5696079" y="2739331"/>
                  <a:pt x="5701514" y="2736613"/>
                </a:cubicBezTo>
                <a:cubicBezTo>
                  <a:pt x="5698796" y="2731179"/>
                  <a:pt x="5696079" y="2723026"/>
                  <a:pt x="5693361" y="2717591"/>
                </a:cubicBezTo>
                <a:cubicBezTo>
                  <a:pt x="5687926" y="2712155"/>
                  <a:pt x="5677055" y="2720307"/>
                  <a:pt x="5671620" y="2717591"/>
                </a:cubicBezTo>
                <a:cubicBezTo>
                  <a:pt x="5682491" y="2725743"/>
                  <a:pt x="5693361" y="2747483"/>
                  <a:pt x="5685208" y="2758354"/>
                </a:cubicBezTo>
                <a:cubicBezTo>
                  <a:pt x="5693361" y="2763789"/>
                  <a:pt x="5704231" y="2747483"/>
                  <a:pt x="5712384" y="2750201"/>
                </a:cubicBezTo>
                <a:cubicBezTo>
                  <a:pt x="5715102" y="2755636"/>
                  <a:pt x="5712384" y="2758354"/>
                  <a:pt x="5704231" y="2761071"/>
                </a:cubicBezTo>
                <a:cubicBezTo>
                  <a:pt x="5720537" y="2777377"/>
                  <a:pt x="5725972" y="2755636"/>
                  <a:pt x="5750431" y="2752919"/>
                </a:cubicBezTo>
                <a:cubicBezTo>
                  <a:pt x="5750431" y="2763789"/>
                  <a:pt x="5747713" y="2774659"/>
                  <a:pt x="5764019" y="2763789"/>
                </a:cubicBezTo>
                <a:cubicBezTo>
                  <a:pt x="5766736" y="2769224"/>
                  <a:pt x="5761301" y="2771942"/>
                  <a:pt x="5755866" y="2774659"/>
                </a:cubicBezTo>
                <a:cubicBezTo>
                  <a:pt x="5764019" y="2780094"/>
                  <a:pt x="5769454" y="2785530"/>
                  <a:pt x="5774889" y="2796400"/>
                </a:cubicBezTo>
                <a:cubicBezTo>
                  <a:pt x="5761301" y="2799118"/>
                  <a:pt x="5755866" y="2780094"/>
                  <a:pt x="5744995" y="2777377"/>
                </a:cubicBezTo>
                <a:cubicBezTo>
                  <a:pt x="5736843" y="2780094"/>
                  <a:pt x="5736843" y="2785530"/>
                  <a:pt x="5728690" y="2788247"/>
                </a:cubicBezTo>
                <a:cubicBezTo>
                  <a:pt x="5739560" y="2815423"/>
                  <a:pt x="5774889" y="2804554"/>
                  <a:pt x="5780324" y="2820858"/>
                </a:cubicBezTo>
                <a:cubicBezTo>
                  <a:pt x="5747713" y="2826293"/>
                  <a:pt x="5725972" y="2807271"/>
                  <a:pt x="5706949" y="2780094"/>
                </a:cubicBezTo>
                <a:cubicBezTo>
                  <a:pt x="5696079" y="2780094"/>
                  <a:pt x="5701514" y="2788247"/>
                  <a:pt x="5693361" y="2790965"/>
                </a:cubicBezTo>
                <a:cubicBezTo>
                  <a:pt x="5698796" y="2796400"/>
                  <a:pt x="5706949" y="2788247"/>
                  <a:pt x="5709667" y="2796400"/>
                </a:cubicBezTo>
                <a:cubicBezTo>
                  <a:pt x="5698796" y="2801835"/>
                  <a:pt x="5690643" y="2796400"/>
                  <a:pt x="5679773" y="2804554"/>
                </a:cubicBezTo>
                <a:cubicBezTo>
                  <a:pt x="5677055" y="2796400"/>
                  <a:pt x="5682491" y="2788247"/>
                  <a:pt x="5674338" y="2777377"/>
                </a:cubicBezTo>
                <a:cubicBezTo>
                  <a:pt x="5660750" y="2774659"/>
                  <a:pt x="5647162" y="2774659"/>
                  <a:pt x="5639009" y="2766507"/>
                </a:cubicBezTo>
                <a:cubicBezTo>
                  <a:pt x="5625421" y="2769224"/>
                  <a:pt x="5622703" y="2777377"/>
                  <a:pt x="5611833" y="2780094"/>
                </a:cubicBezTo>
                <a:cubicBezTo>
                  <a:pt x="5606398" y="2761071"/>
                  <a:pt x="5595528" y="2761071"/>
                  <a:pt x="5590092" y="2744766"/>
                </a:cubicBezTo>
                <a:cubicBezTo>
                  <a:pt x="5614551" y="2736613"/>
                  <a:pt x="5622703" y="2763789"/>
                  <a:pt x="5647162" y="2761071"/>
                </a:cubicBezTo>
                <a:cubicBezTo>
                  <a:pt x="5655315" y="2750201"/>
                  <a:pt x="5658032" y="2744766"/>
                  <a:pt x="5671620" y="2739331"/>
                </a:cubicBezTo>
                <a:cubicBezTo>
                  <a:pt x="5666185" y="2725743"/>
                  <a:pt x="5649879" y="2731179"/>
                  <a:pt x="5641727" y="2720307"/>
                </a:cubicBezTo>
                <a:cubicBezTo>
                  <a:pt x="5633574" y="2728461"/>
                  <a:pt x="5633574" y="2742048"/>
                  <a:pt x="5617268" y="2742048"/>
                </a:cubicBezTo>
                <a:cubicBezTo>
                  <a:pt x="5609115" y="2733896"/>
                  <a:pt x="5622703" y="2731179"/>
                  <a:pt x="5619986" y="2725743"/>
                </a:cubicBezTo>
                <a:cubicBezTo>
                  <a:pt x="5611833" y="2717591"/>
                  <a:pt x="5595528" y="2731179"/>
                  <a:pt x="5584657" y="2728461"/>
                </a:cubicBezTo>
                <a:cubicBezTo>
                  <a:pt x="5579222" y="2712155"/>
                  <a:pt x="5603680" y="2720307"/>
                  <a:pt x="5611833" y="2717591"/>
                </a:cubicBezTo>
                <a:cubicBezTo>
                  <a:pt x="5592810" y="2717591"/>
                  <a:pt x="5581940" y="2704002"/>
                  <a:pt x="5568352" y="2695849"/>
                </a:cubicBezTo>
                <a:cubicBezTo>
                  <a:pt x="5552046" y="2704002"/>
                  <a:pt x="5535741" y="2709438"/>
                  <a:pt x="5524870" y="2717591"/>
                </a:cubicBezTo>
                <a:cubicBezTo>
                  <a:pt x="5519435" y="2704002"/>
                  <a:pt x="5541176" y="2698567"/>
                  <a:pt x="5554764" y="2693132"/>
                </a:cubicBezTo>
                <a:cubicBezTo>
                  <a:pt x="5530305" y="2679543"/>
                  <a:pt x="5481389" y="2682262"/>
                  <a:pt x="5446060" y="2679543"/>
                </a:cubicBezTo>
                <a:cubicBezTo>
                  <a:pt x="5437907" y="2684979"/>
                  <a:pt x="5454213" y="2695849"/>
                  <a:pt x="5435190" y="2698567"/>
                </a:cubicBezTo>
                <a:cubicBezTo>
                  <a:pt x="5451495" y="2704002"/>
                  <a:pt x="5454213" y="2736613"/>
                  <a:pt x="5475954" y="2733896"/>
                </a:cubicBezTo>
                <a:cubicBezTo>
                  <a:pt x="5489542" y="2723026"/>
                  <a:pt x="5470518" y="2720307"/>
                  <a:pt x="5467801" y="2706720"/>
                </a:cubicBezTo>
                <a:cubicBezTo>
                  <a:pt x="5478671" y="2709438"/>
                  <a:pt x="5484106" y="2717591"/>
                  <a:pt x="5492259" y="2725743"/>
                </a:cubicBezTo>
                <a:cubicBezTo>
                  <a:pt x="5500412" y="2723026"/>
                  <a:pt x="5497694" y="2714872"/>
                  <a:pt x="5494977" y="2709438"/>
                </a:cubicBezTo>
                <a:cubicBezTo>
                  <a:pt x="5505847" y="2709438"/>
                  <a:pt x="5508565" y="2720307"/>
                  <a:pt x="5522153" y="2709438"/>
                </a:cubicBezTo>
                <a:cubicBezTo>
                  <a:pt x="5524870" y="2714872"/>
                  <a:pt x="5519435" y="2720307"/>
                  <a:pt x="5516717" y="2725743"/>
                </a:cubicBezTo>
                <a:cubicBezTo>
                  <a:pt x="5527588" y="2733896"/>
                  <a:pt x="5543893" y="2728461"/>
                  <a:pt x="5552046" y="2744766"/>
                </a:cubicBezTo>
                <a:cubicBezTo>
                  <a:pt x="5530305" y="2755636"/>
                  <a:pt x="5511282" y="2766507"/>
                  <a:pt x="5497694" y="2755636"/>
                </a:cubicBezTo>
                <a:cubicBezTo>
                  <a:pt x="5486824" y="2763789"/>
                  <a:pt x="5500412" y="2769224"/>
                  <a:pt x="5503129" y="2780094"/>
                </a:cubicBezTo>
                <a:cubicBezTo>
                  <a:pt x="5505847" y="2774659"/>
                  <a:pt x="5505847" y="2769224"/>
                  <a:pt x="5516717" y="2766507"/>
                </a:cubicBezTo>
                <a:cubicBezTo>
                  <a:pt x="5524870" y="2788247"/>
                  <a:pt x="5549329" y="2782812"/>
                  <a:pt x="5557481" y="2807271"/>
                </a:cubicBezTo>
                <a:cubicBezTo>
                  <a:pt x="5541176" y="2818141"/>
                  <a:pt x="5538458" y="2799118"/>
                  <a:pt x="5533023" y="2788247"/>
                </a:cubicBezTo>
                <a:cubicBezTo>
                  <a:pt x="5516717" y="2796400"/>
                  <a:pt x="5524870" y="2812706"/>
                  <a:pt x="5533023" y="2826293"/>
                </a:cubicBezTo>
                <a:cubicBezTo>
                  <a:pt x="5541176" y="2823576"/>
                  <a:pt x="5565634" y="2815423"/>
                  <a:pt x="5579222" y="2812706"/>
                </a:cubicBezTo>
                <a:cubicBezTo>
                  <a:pt x="5579222" y="2815423"/>
                  <a:pt x="5581940" y="2820858"/>
                  <a:pt x="5584657" y="2826293"/>
                </a:cubicBezTo>
                <a:cubicBezTo>
                  <a:pt x="5606398" y="2820858"/>
                  <a:pt x="5598245" y="2804554"/>
                  <a:pt x="5600963" y="2790965"/>
                </a:cubicBezTo>
                <a:cubicBezTo>
                  <a:pt x="5617268" y="2782812"/>
                  <a:pt x="5609115" y="2812706"/>
                  <a:pt x="5617268" y="2809988"/>
                </a:cubicBezTo>
                <a:cubicBezTo>
                  <a:pt x="5617268" y="2815423"/>
                  <a:pt x="5603680" y="2818141"/>
                  <a:pt x="5598245" y="2820858"/>
                </a:cubicBezTo>
                <a:cubicBezTo>
                  <a:pt x="5603680" y="2831729"/>
                  <a:pt x="5614551" y="2842599"/>
                  <a:pt x="5595528" y="2848035"/>
                </a:cubicBezTo>
                <a:cubicBezTo>
                  <a:pt x="5606398" y="2853469"/>
                  <a:pt x="5614551" y="2834447"/>
                  <a:pt x="5619986" y="2837165"/>
                </a:cubicBezTo>
                <a:cubicBezTo>
                  <a:pt x="5622703" y="2848035"/>
                  <a:pt x="5619986" y="2853469"/>
                  <a:pt x="5609115" y="2858905"/>
                </a:cubicBezTo>
                <a:cubicBezTo>
                  <a:pt x="5614551" y="2867058"/>
                  <a:pt x="5628139" y="2856187"/>
                  <a:pt x="5630856" y="2867058"/>
                </a:cubicBezTo>
                <a:cubicBezTo>
                  <a:pt x="5633574" y="2875211"/>
                  <a:pt x="5603680" y="2867058"/>
                  <a:pt x="5600963" y="2883363"/>
                </a:cubicBezTo>
                <a:cubicBezTo>
                  <a:pt x="5592810" y="2888798"/>
                  <a:pt x="5587375" y="2886081"/>
                  <a:pt x="5581940" y="2880645"/>
                </a:cubicBezTo>
                <a:cubicBezTo>
                  <a:pt x="5576504" y="2894233"/>
                  <a:pt x="5592810" y="2899669"/>
                  <a:pt x="5600963" y="2902386"/>
                </a:cubicBezTo>
                <a:cubicBezTo>
                  <a:pt x="5600963" y="2910539"/>
                  <a:pt x="5600963" y="2915974"/>
                  <a:pt x="5598245" y="2924127"/>
                </a:cubicBezTo>
                <a:cubicBezTo>
                  <a:pt x="5598245" y="2905104"/>
                  <a:pt x="5571069" y="2907821"/>
                  <a:pt x="5565634" y="2886081"/>
                </a:cubicBezTo>
                <a:cubicBezTo>
                  <a:pt x="5568352" y="2877929"/>
                  <a:pt x="5576504" y="2872493"/>
                  <a:pt x="5576504" y="2864340"/>
                </a:cubicBezTo>
                <a:cubicBezTo>
                  <a:pt x="5557481" y="2853469"/>
                  <a:pt x="5560199" y="2880645"/>
                  <a:pt x="5549329" y="2886081"/>
                </a:cubicBezTo>
                <a:cubicBezTo>
                  <a:pt x="5527588" y="2869775"/>
                  <a:pt x="5511282" y="2842599"/>
                  <a:pt x="5497694" y="2804554"/>
                </a:cubicBezTo>
                <a:cubicBezTo>
                  <a:pt x="5486824" y="2807271"/>
                  <a:pt x="5508565" y="2823576"/>
                  <a:pt x="5494977" y="2826293"/>
                </a:cubicBezTo>
                <a:cubicBezTo>
                  <a:pt x="5473236" y="2831729"/>
                  <a:pt x="5497694" y="2796400"/>
                  <a:pt x="5473236" y="2809988"/>
                </a:cubicBezTo>
                <a:cubicBezTo>
                  <a:pt x="5470518" y="2801835"/>
                  <a:pt x="5486824" y="2799118"/>
                  <a:pt x="5489542" y="2793682"/>
                </a:cubicBezTo>
                <a:cubicBezTo>
                  <a:pt x="5484106" y="2785530"/>
                  <a:pt x="5473236" y="2788247"/>
                  <a:pt x="5467801" y="2780094"/>
                </a:cubicBezTo>
                <a:cubicBezTo>
                  <a:pt x="5467801" y="2774659"/>
                  <a:pt x="5478671" y="2774659"/>
                  <a:pt x="5475954" y="2769224"/>
                </a:cubicBezTo>
                <a:cubicBezTo>
                  <a:pt x="5473236" y="2758354"/>
                  <a:pt x="5462366" y="2758354"/>
                  <a:pt x="5459648" y="2747483"/>
                </a:cubicBezTo>
                <a:cubicBezTo>
                  <a:pt x="5454213" y="2744766"/>
                  <a:pt x="5456930" y="2761071"/>
                  <a:pt x="5443342" y="2761071"/>
                </a:cubicBezTo>
                <a:cubicBezTo>
                  <a:pt x="5448778" y="2755636"/>
                  <a:pt x="5446060" y="2744766"/>
                  <a:pt x="5440625" y="2733896"/>
                </a:cubicBezTo>
                <a:cubicBezTo>
                  <a:pt x="5418884" y="2739331"/>
                  <a:pt x="5424319" y="2752919"/>
                  <a:pt x="5432472" y="2766507"/>
                </a:cubicBezTo>
                <a:cubicBezTo>
                  <a:pt x="5437907" y="2774659"/>
                  <a:pt x="5451495" y="2769224"/>
                  <a:pt x="5462366" y="2769224"/>
                </a:cubicBezTo>
                <a:cubicBezTo>
                  <a:pt x="5467801" y="2774659"/>
                  <a:pt x="5462366" y="2777377"/>
                  <a:pt x="5465083" y="2782812"/>
                </a:cubicBezTo>
                <a:cubicBezTo>
                  <a:pt x="5454213" y="2785530"/>
                  <a:pt x="5448778" y="2780094"/>
                  <a:pt x="5440625" y="2780094"/>
                </a:cubicBezTo>
                <a:cubicBezTo>
                  <a:pt x="5437907" y="2799118"/>
                  <a:pt x="5467801" y="2796400"/>
                  <a:pt x="5462366" y="2815423"/>
                </a:cubicBezTo>
                <a:cubicBezTo>
                  <a:pt x="5456930" y="2818141"/>
                  <a:pt x="5454213" y="2818141"/>
                  <a:pt x="5448778" y="2820858"/>
                </a:cubicBezTo>
                <a:cubicBezTo>
                  <a:pt x="5440625" y="2807271"/>
                  <a:pt x="5437907" y="2777377"/>
                  <a:pt x="5418884" y="2782812"/>
                </a:cubicBezTo>
                <a:cubicBezTo>
                  <a:pt x="5427037" y="2769224"/>
                  <a:pt x="5413449" y="2747483"/>
                  <a:pt x="5410731" y="2728461"/>
                </a:cubicBezTo>
                <a:cubicBezTo>
                  <a:pt x="5405296" y="2725743"/>
                  <a:pt x="5397143" y="2728461"/>
                  <a:pt x="5386273" y="2733896"/>
                </a:cubicBezTo>
                <a:cubicBezTo>
                  <a:pt x="5380838" y="2736613"/>
                  <a:pt x="5383556" y="2744766"/>
                  <a:pt x="5386273" y="2750201"/>
                </a:cubicBezTo>
                <a:cubicBezTo>
                  <a:pt x="5375403" y="2752919"/>
                  <a:pt x="5369968" y="2744766"/>
                  <a:pt x="5359097" y="2750201"/>
                </a:cubicBezTo>
                <a:cubicBezTo>
                  <a:pt x="5361815" y="2766507"/>
                  <a:pt x="5391708" y="2771942"/>
                  <a:pt x="5410731" y="2771942"/>
                </a:cubicBezTo>
                <a:cubicBezTo>
                  <a:pt x="5408014" y="2777377"/>
                  <a:pt x="5402579" y="2782812"/>
                  <a:pt x="5397143" y="2788247"/>
                </a:cubicBezTo>
                <a:cubicBezTo>
                  <a:pt x="5378120" y="2785530"/>
                  <a:pt x="5367250" y="2758354"/>
                  <a:pt x="5342792" y="2769224"/>
                </a:cubicBezTo>
                <a:cubicBezTo>
                  <a:pt x="5348227" y="2785530"/>
                  <a:pt x="5361815" y="2777377"/>
                  <a:pt x="5367250" y="2796400"/>
                </a:cubicBezTo>
                <a:cubicBezTo>
                  <a:pt x="5372685" y="2799118"/>
                  <a:pt x="5372685" y="2785530"/>
                  <a:pt x="5383556" y="2785530"/>
                </a:cubicBezTo>
                <a:cubicBezTo>
                  <a:pt x="5399861" y="2826293"/>
                  <a:pt x="5372685" y="2872493"/>
                  <a:pt x="5410731" y="2899669"/>
                </a:cubicBezTo>
                <a:cubicBezTo>
                  <a:pt x="5410731" y="2883363"/>
                  <a:pt x="5410731" y="2864340"/>
                  <a:pt x="5424319" y="2850752"/>
                </a:cubicBezTo>
                <a:cubicBezTo>
                  <a:pt x="5416167" y="2842599"/>
                  <a:pt x="5399861" y="2850752"/>
                  <a:pt x="5397143" y="2834447"/>
                </a:cubicBezTo>
                <a:cubicBezTo>
                  <a:pt x="5405296" y="2831729"/>
                  <a:pt x="5410731" y="2831729"/>
                  <a:pt x="5418884" y="2831729"/>
                </a:cubicBezTo>
                <a:cubicBezTo>
                  <a:pt x="5424319" y="2845317"/>
                  <a:pt x="5432472" y="2850752"/>
                  <a:pt x="5437907" y="2864340"/>
                </a:cubicBezTo>
                <a:cubicBezTo>
                  <a:pt x="5435190" y="2869775"/>
                  <a:pt x="5429755" y="2875211"/>
                  <a:pt x="5421602" y="2880645"/>
                </a:cubicBezTo>
                <a:cubicBezTo>
                  <a:pt x="5427037" y="2883363"/>
                  <a:pt x="5435190" y="2883363"/>
                  <a:pt x="5440625" y="2883363"/>
                </a:cubicBezTo>
                <a:cubicBezTo>
                  <a:pt x="5446060" y="2880645"/>
                  <a:pt x="5448778" y="2877929"/>
                  <a:pt x="5446060" y="2872493"/>
                </a:cubicBezTo>
                <a:cubicBezTo>
                  <a:pt x="5454213" y="2875211"/>
                  <a:pt x="5465083" y="2886081"/>
                  <a:pt x="5462366" y="2896951"/>
                </a:cubicBezTo>
                <a:cubicBezTo>
                  <a:pt x="5454213" y="2902386"/>
                  <a:pt x="5454213" y="2894233"/>
                  <a:pt x="5448778" y="2894233"/>
                </a:cubicBezTo>
                <a:cubicBezTo>
                  <a:pt x="5443342" y="2896951"/>
                  <a:pt x="5443342" y="2899669"/>
                  <a:pt x="5437907" y="2902386"/>
                </a:cubicBezTo>
                <a:cubicBezTo>
                  <a:pt x="5448778" y="2926845"/>
                  <a:pt x="5473236" y="2910539"/>
                  <a:pt x="5481389" y="2934997"/>
                </a:cubicBezTo>
                <a:cubicBezTo>
                  <a:pt x="5467801" y="2940433"/>
                  <a:pt x="5465083" y="2921409"/>
                  <a:pt x="5454213" y="2918692"/>
                </a:cubicBezTo>
                <a:cubicBezTo>
                  <a:pt x="5413449" y="2932280"/>
                  <a:pt x="5427037" y="2973044"/>
                  <a:pt x="5446060" y="2997502"/>
                </a:cubicBezTo>
                <a:cubicBezTo>
                  <a:pt x="5421602" y="3013807"/>
                  <a:pt x="5416167" y="2989349"/>
                  <a:pt x="5399861" y="2986632"/>
                </a:cubicBezTo>
                <a:cubicBezTo>
                  <a:pt x="5408014" y="2981196"/>
                  <a:pt x="5413449" y="2983914"/>
                  <a:pt x="5418884" y="2983914"/>
                </a:cubicBezTo>
                <a:cubicBezTo>
                  <a:pt x="5410731" y="2970326"/>
                  <a:pt x="5397143" y="2959456"/>
                  <a:pt x="5397143" y="2943150"/>
                </a:cubicBezTo>
                <a:cubicBezTo>
                  <a:pt x="5383556" y="2945868"/>
                  <a:pt x="5378120" y="2970326"/>
                  <a:pt x="5391708" y="2989349"/>
                </a:cubicBezTo>
                <a:cubicBezTo>
                  <a:pt x="5364532" y="2983914"/>
                  <a:pt x="5383556" y="2954020"/>
                  <a:pt x="5375403" y="2934997"/>
                </a:cubicBezTo>
                <a:cubicBezTo>
                  <a:pt x="5364532" y="2929562"/>
                  <a:pt x="5375403" y="2948585"/>
                  <a:pt x="5364532" y="2951303"/>
                </a:cubicBezTo>
                <a:cubicBezTo>
                  <a:pt x="5356380" y="2934997"/>
                  <a:pt x="5367250" y="2924127"/>
                  <a:pt x="5367250" y="2910539"/>
                </a:cubicBezTo>
                <a:cubicBezTo>
                  <a:pt x="5380838" y="2902386"/>
                  <a:pt x="5383556" y="2926845"/>
                  <a:pt x="5383556" y="2934997"/>
                </a:cubicBezTo>
                <a:cubicBezTo>
                  <a:pt x="5408014" y="2924127"/>
                  <a:pt x="5378120" y="2894233"/>
                  <a:pt x="5380838" y="2880645"/>
                </a:cubicBezTo>
                <a:cubicBezTo>
                  <a:pt x="5367250" y="2886081"/>
                  <a:pt x="5369968" y="2894233"/>
                  <a:pt x="5369968" y="2902386"/>
                </a:cubicBezTo>
                <a:cubicBezTo>
                  <a:pt x="5359097" y="2905104"/>
                  <a:pt x="5353662" y="2896951"/>
                  <a:pt x="5348227" y="2886081"/>
                </a:cubicBezTo>
                <a:cubicBezTo>
                  <a:pt x="5359097" y="2883363"/>
                  <a:pt x="5356380" y="2888798"/>
                  <a:pt x="5367250" y="2880645"/>
                </a:cubicBezTo>
                <a:cubicBezTo>
                  <a:pt x="5372685" y="2872493"/>
                  <a:pt x="5348227" y="2867058"/>
                  <a:pt x="5369968" y="2861623"/>
                </a:cubicBezTo>
                <a:cubicBezTo>
                  <a:pt x="5367250" y="2858905"/>
                  <a:pt x="5361815" y="2858905"/>
                  <a:pt x="5356380" y="2858905"/>
                </a:cubicBezTo>
                <a:cubicBezTo>
                  <a:pt x="5359097" y="2848035"/>
                  <a:pt x="5375403" y="2842599"/>
                  <a:pt x="5372685" y="2831729"/>
                </a:cubicBezTo>
                <a:cubicBezTo>
                  <a:pt x="5369968" y="2823576"/>
                  <a:pt x="5356380" y="2829011"/>
                  <a:pt x="5348227" y="2826293"/>
                </a:cubicBezTo>
                <a:cubicBezTo>
                  <a:pt x="5345509" y="2782812"/>
                  <a:pt x="5293875" y="2769224"/>
                  <a:pt x="5263981" y="2755636"/>
                </a:cubicBezTo>
                <a:cubicBezTo>
                  <a:pt x="5250393" y="2763789"/>
                  <a:pt x="5244958" y="2771942"/>
                  <a:pt x="5250393" y="2785530"/>
                </a:cubicBezTo>
                <a:cubicBezTo>
                  <a:pt x="5228652" y="2796400"/>
                  <a:pt x="5239523" y="2820858"/>
                  <a:pt x="5231370" y="2837165"/>
                </a:cubicBezTo>
                <a:cubicBezTo>
                  <a:pt x="5204194" y="2809988"/>
                  <a:pt x="5255828" y="2788247"/>
                  <a:pt x="5239523" y="2755636"/>
                </a:cubicBezTo>
                <a:cubicBezTo>
                  <a:pt x="5220500" y="2771942"/>
                  <a:pt x="5215064" y="2801835"/>
                  <a:pt x="5190606" y="2807271"/>
                </a:cubicBezTo>
                <a:cubicBezTo>
                  <a:pt x="5201476" y="2788247"/>
                  <a:pt x="5212347" y="2766507"/>
                  <a:pt x="5228652" y="2747483"/>
                </a:cubicBezTo>
                <a:cubicBezTo>
                  <a:pt x="5215064" y="2723026"/>
                  <a:pt x="5223217" y="2706720"/>
                  <a:pt x="5215064" y="2684979"/>
                </a:cubicBezTo>
                <a:cubicBezTo>
                  <a:pt x="5204194" y="2690415"/>
                  <a:pt x="5204194" y="2695849"/>
                  <a:pt x="5193324" y="2701284"/>
                </a:cubicBezTo>
                <a:cubicBezTo>
                  <a:pt x="5187888" y="2690415"/>
                  <a:pt x="5182453" y="2682262"/>
                  <a:pt x="5174300" y="2682262"/>
                </a:cubicBezTo>
                <a:cubicBezTo>
                  <a:pt x="5177018" y="2671393"/>
                  <a:pt x="5187888" y="2687697"/>
                  <a:pt x="5196041" y="2679543"/>
                </a:cubicBezTo>
                <a:cubicBezTo>
                  <a:pt x="5201476" y="2676828"/>
                  <a:pt x="5198759" y="2671393"/>
                  <a:pt x="5201476" y="2665955"/>
                </a:cubicBezTo>
                <a:cubicBezTo>
                  <a:pt x="5179736" y="2657804"/>
                  <a:pt x="5163430" y="2674108"/>
                  <a:pt x="5149842" y="2687697"/>
                </a:cubicBezTo>
                <a:cubicBezTo>
                  <a:pt x="5144407" y="2679543"/>
                  <a:pt x="5155277" y="2676828"/>
                  <a:pt x="5147124" y="2665955"/>
                </a:cubicBezTo>
                <a:cubicBezTo>
                  <a:pt x="5160712" y="2671393"/>
                  <a:pt x="5182453" y="2655086"/>
                  <a:pt x="5196041" y="2657804"/>
                </a:cubicBezTo>
                <a:cubicBezTo>
                  <a:pt x="5204194" y="2652368"/>
                  <a:pt x="5206912" y="2644216"/>
                  <a:pt x="5204194" y="2633345"/>
                </a:cubicBezTo>
                <a:cubicBezTo>
                  <a:pt x="5196041" y="2627910"/>
                  <a:pt x="5185171" y="2630627"/>
                  <a:pt x="5182453" y="2638780"/>
                </a:cubicBezTo>
                <a:cubicBezTo>
                  <a:pt x="5174300" y="2636062"/>
                  <a:pt x="5187888" y="2622475"/>
                  <a:pt x="5187888" y="2614322"/>
                </a:cubicBezTo>
                <a:cubicBezTo>
                  <a:pt x="5177018" y="2603451"/>
                  <a:pt x="5174300" y="2625192"/>
                  <a:pt x="5160712" y="2627910"/>
                </a:cubicBezTo>
                <a:cubicBezTo>
                  <a:pt x="5166148" y="2619757"/>
                  <a:pt x="5147124" y="2614322"/>
                  <a:pt x="5152560" y="2603451"/>
                </a:cubicBezTo>
                <a:cubicBezTo>
                  <a:pt x="5160712" y="2598016"/>
                  <a:pt x="5166148" y="2600734"/>
                  <a:pt x="5168865" y="2606170"/>
                </a:cubicBezTo>
                <a:cubicBezTo>
                  <a:pt x="5174300" y="2595299"/>
                  <a:pt x="5166148" y="2578993"/>
                  <a:pt x="5157995" y="2568122"/>
                </a:cubicBezTo>
                <a:cubicBezTo>
                  <a:pt x="5155277" y="2562687"/>
                  <a:pt x="5149842" y="2568122"/>
                  <a:pt x="5144407" y="2568122"/>
                </a:cubicBezTo>
                <a:cubicBezTo>
                  <a:pt x="5138972" y="2568122"/>
                  <a:pt x="5138972" y="2562687"/>
                  <a:pt x="5133536" y="2565405"/>
                </a:cubicBezTo>
                <a:cubicBezTo>
                  <a:pt x="5117231" y="2576275"/>
                  <a:pt x="5147124" y="2589863"/>
                  <a:pt x="5125384" y="2600734"/>
                </a:cubicBezTo>
                <a:cubicBezTo>
                  <a:pt x="5119949" y="2608887"/>
                  <a:pt x="5125384" y="2573557"/>
                  <a:pt x="5111796" y="2589863"/>
                </a:cubicBezTo>
                <a:cubicBezTo>
                  <a:pt x="5100925" y="2587145"/>
                  <a:pt x="5117231" y="2576275"/>
                  <a:pt x="5122666" y="2570840"/>
                </a:cubicBezTo>
                <a:cubicBezTo>
                  <a:pt x="5111796" y="2557252"/>
                  <a:pt x="5106361" y="2538229"/>
                  <a:pt x="5100925" y="2530076"/>
                </a:cubicBezTo>
                <a:cubicBezTo>
                  <a:pt x="5098208" y="2524641"/>
                  <a:pt x="5090055" y="2535511"/>
                  <a:pt x="5084620" y="2535511"/>
                </a:cubicBezTo>
                <a:cubicBezTo>
                  <a:pt x="5081902" y="2527358"/>
                  <a:pt x="5076467" y="2524641"/>
                  <a:pt x="5068314" y="2530076"/>
                </a:cubicBezTo>
                <a:cubicBezTo>
                  <a:pt x="5071032" y="2521923"/>
                  <a:pt x="5068314" y="2511053"/>
                  <a:pt x="5062879" y="2500182"/>
                </a:cubicBezTo>
                <a:cubicBezTo>
                  <a:pt x="5060162" y="2497465"/>
                  <a:pt x="5054726" y="2497465"/>
                  <a:pt x="5049291" y="2500182"/>
                </a:cubicBezTo>
                <a:cubicBezTo>
                  <a:pt x="5041138" y="2486594"/>
                  <a:pt x="5027550" y="2475725"/>
                  <a:pt x="5019398" y="2459418"/>
                </a:cubicBezTo>
                <a:cubicBezTo>
                  <a:pt x="4989504" y="2467571"/>
                  <a:pt x="4981351" y="2421372"/>
                  <a:pt x="4954176" y="2424090"/>
                </a:cubicBezTo>
                <a:cubicBezTo>
                  <a:pt x="4951458" y="2407784"/>
                  <a:pt x="4935152" y="2394197"/>
                  <a:pt x="4921564" y="2383327"/>
                </a:cubicBezTo>
                <a:cubicBezTo>
                  <a:pt x="4918847" y="2386044"/>
                  <a:pt x="4916129" y="2386044"/>
                  <a:pt x="4916129" y="2388762"/>
                </a:cubicBezTo>
                <a:cubicBezTo>
                  <a:pt x="4916129" y="2391479"/>
                  <a:pt x="4916129" y="2396914"/>
                  <a:pt x="4916129" y="2410502"/>
                </a:cubicBezTo>
                <a:lnTo>
                  <a:pt x="4910694" y="2405067"/>
                </a:lnTo>
                <a:cubicBezTo>
                  <a:pt x="4907976" y="2421372"/>
                  <a:pt x="4913412" y="2440395"/>
                  <a:pt x="4891671" y="2443113"/>
                </a:cubicBezTo>
                <a:lnTo>
                  <a:pt x="4886236" y="2445830"/>
                </a:lnTo>
                <a:lnTo>
                  <a:pt x="4878083" y="2429526"/>
                </a:lnTo>
                <a:lnTo>
                  <a:pt x="4875365" y="2459418"/>
                </a:lnTo>
                <a:lnTo>
                  <a:pt x="4853625" y="2483877"/>
                </a:lnTo>
                <a:lnTo>
                  <a:pt x="4878083" y="2483877"/>
                </a:lnTo>
                <a:lnTo>
                  <a:pt x="4869930" y="2497465"/>
                </a:lnTo>
                <a:lnTo>
                  <a:pt x="4883518" y="2505618"/>
                </a:lnTo>
                <a:lnTo>
                  <a:pt x="4891671" y="2535511"/>
                </a:lnTo>
                <a:lnTo>
                  <a:pt x="4886236" y="2543664"/>
                </a:lnTo>
                <a:cubicBezTo>
                  <a:pt x="4878083" y="2538229"/>
                  <a:pt x="4878083" y="2535511"/>
                  <a:pt x="4864495" y="2535511"/>
                </a:cubicBezTo>
                <a:lnTo>
                  <a:pt x="4856342" y="2535511"/>
                </a:lnTo>
                <a:cubicBezTo>
                  <a:pt x="4823731" y="2535511"/>
                  <a:pt x="4853625" y="2532794"/>
                  <a:pt x="4840037" y="2543664"/>
                </a:cubicBezTo>
                <a:lnTo>
                  <a:pt x="4826449" y="2535511"/>
                </a:lnTo>
                <a:lnTo>
                  <a:pt x="4818296" y="2551817"/>
                </a:lnTo>
                <a:lnTo>
                  <a:pt x="4804708" y="2546382"/>
                </a:lnTo>
                <a:lnTo>
                  <a:pt x="4788402" y="2551817"/>
                </a:lnTo>
                <a:lnTo>
                  <a:pt x="4796555" y="2581710"/>
                </a:lnTo>
                <a:lnTo>
                  <a:pt x="4780249" y="2589863"/>
                </a:lnTo>
                <a:cubicBezTo>
                  <a:pt x="4823731" y="2587145"/>
                  <a:pt x="4801990" y="2584429"/>
                  <a:pt x="4812861" y="2557252"/>
                </a:cubicBezTo>
                <a:lnTo>
                  <a:pt x="4848189" y="2595299"/>
                </a:lnTo>
                <a:lnTo>
                  <a:pt x="4826449" y="2603451"/>
                </a:lnTo>
                <a:cubicBezTo>
                  <a:pt x="4810143" y="2595299"/>
                  <a:pt x="4801990" y="2595299"/>
                  <a:pt x="4785685" y="2603451"/>
                </a:cubicBezTo>
                <a:lnTo>
                  <a:pt x="4801990" y="2625192"/>
                </a:lnTo>
                <a:cubicBezTo>
                  <a:pt x="4831884" y="2627910"/>
                  <a:pt x="4834601" y="2627910"/>
                  <a:pt x="4826449" y="2646932"/>
                </a:cubicBezTo>
                <a:lnTo>
                  <a:pt x="4840037" y="2665955"/>
                </a:lnTo>
                <a:lnTo>
                  <a:pt x="4810143" y="2674108"/>
                </a:lnTo>
                <a:lnTo>
                  <a:pt x="4793837" y="2693132"/>
                </a:lnTo>
                <a:lnTo>
                  <a:pt x="4799273" y="2723026"/>
                </a:lnTo>
                <a:cubicBezTo>
                  <a:pt x="4831884" y="2709438"/>
                  <a:pt x="4799273" y="2728461"/>
                  <a:pt x="4829166" y="2717591"/>
                </a:cubicBezTo>
                <a:lnTo>
                  <a:pt x="4845472" y="2731179"/>
                </a:lnTo>
                <a:lnTo>
                  <a:pt x="4856342" y="2723026"/>
                </a:lnTo>
                <a:lnTo>
                  <a:pt x="4840037" y="2701284"/>
                </a:lnTo>
                <a:cubicBezTo>
                  <a:pt x="4869930" y="2704002"/>
                  <a:pt x="4872648" y="2704002"/>
                  <a:pt x="4864495" y="2723026"/>
                </a:cubicBezTo>
                <a:lnTo>
                  <a:pt x="4878083" y="2739331"/>
                </a:lnTo>
                <a:lnTo>
                  <a:pt x="4899824" y="2739331"/>
                </a:lnTo>
                <a:lnTo>
                  <a:pt x="4916129" y="2761071"/>
                </a:lnTo>
                <a:lnTo>
                  <a:pt x="4962328" y="2769224"/>
                </a:lnTo>
                <a:cubicBezTo>
                  <a:pt x="4954176" y="2788247"/>
                  <a:pt x="4948740" y="2804554"/>
                  <a:pt x="4986787" y="2807271"/>
                </a:cubicBezTo>
                <a:lnTo>
                  <a:pt x="4978634" y="2820858"/>
                </a:lnTo>
                <a:cubicBezTo>
                  <a:pt x="5008527" y="2831729"/>
                  <a:pt x="4978634" y="2820858"/>
                  <a:pt x="5008527" y="2842599"/>
                </a:cubicBezTo>
                <a:lnTo>
                  <a:pt x="5008527" y="2864340"/>
                </a:lnTo>
                <a:lnTo>
                  <a:pt x="5024833" y="2872493"/>
                </a:lnTo>
                <a:lnTo>
                  <a:pt x="5016680" y="2886081"/>
                </a:lnTo>
                <a:lnTo>
                  <a:pt x="5027550" y="2894233"/>
                </a:lnTo>
                <a:lnTo>
                  <a:pt x="5030268" y="2978479"/>
                </a:lnTo>
                <a:lnTo>
                  <a:pt x="5008527" y="2994784"/>
                </a:lnTo>
                <a:cubicBezTo>
                  <a:pt x="5019398" y="3027395"/>
                  <a:pt x="5000375" y="2994784"/>
                  <a:pt x="5013963" y="3024678"/>
                </a:cubicBezTo>
                <a:lnTo>
                  <a:pt x="4992222" y="3040983"/>
                </a:lnTo>
                <a:lnTo>
                  <a:pt x="5000375" y="3054571"/>
                </a:lnTo>
                <a:lnTo>
                  <a:pt x="4984069" y="3062724"/>
                </a:lnTo>
                <a:cubicBezTo>
                  <a:pt x="4994939" y="3084465"/>
                  <a:pt x="4986787" y="3073594"/>
                  <a:pt x="4984069" y="3079030"/>
                </a:cubicBezTo>
                <a:cubicBezTo>
                  <a:pt x="4981351" y="3081747"/>
                  <a:pt x="4978634" y="3084465"/>
                  <a:pt x="4978634" y="3084465"/>
                </a:cubicBezTo>
                <a:cubicBezTo>
                  <a:pt x="4975916" y="3081747"/>
                  <a:pt x="4973199" y="3081747"/>
                  <a:pt x="4967763" y="3079030"/>
                </a:cubicBezTo>
                <a:lnTo>
                  <a:pt x="4967763" y="3095335"/>
                </a:lnTo>
                <a:lnTo>
                  <a:pt x="4954176" y="3098053"/>
                </a:lnTo>
                <a:lnTo>
                  <a:pt x="4929717" y="3119794"/>
                </a:lnTo>
                <a:cubicBezTo>
                  <a:pt x="4940588" y="3141534"/>
                  <a:pt x="4932435" y="3127946"/>
                  <a:pt x="4929717" y="3138817"/>
                </a:cubicBezTo>
                <a:lnTo>
                  <a:pt x="4899824" y="3141534"/>
                </a:lnTo>
                <a:cubicBezTo>
                  <a:pt x="4897106" y="3144252"/>
                  <a:pt x="4894389" y="3146970"/>
                  <a:pt x="4894389" y="3146970"/>
                </a:cubicBezTo>
                <a:cubicBezTo>
                  <a:pt x="4897106" y="3149687"/>
                  <a:pt x="4897106" y="3152405"/>
                  <a:pt x="4899824" y="3157840"/>
                </a:cubicBezTo>
                <a:lnTo>
                  <a:pt x="4845472" y="3157840"/>
                </a:lnTo>
                <a:cubicBezTo>
                  <a:pt x="4812861" y="3157840"/>
                  <a:pt x="4842754" y="3155122"/>
                  <a:pt x="4829166" y="3165993"/>
                </a:cubicBezTo>
                <a:lnTo>
                  <a:pt x="4815578" y="3157840"/>
                </a:lnTo>
                <a:lnTo>
                  <a:pt x="4774814" y="3201321"/>
                </a:lnTo>
                <a:lnTo>
                  <a:pt x="4742203" y="3195886"/>
                </a:lnTo>
                <a:lnTo>
                  <a:pt x="4747638" y="3209474"/>
                </a:lnTo>
                <a:lnTo>
                  <a:pt x="4742203" y="3225780"/>
                </a:lnTo>
                <a:lnTo>
                  <a:pt x="4750356" y="3255673"/>
                </a:lnTo>
                <a:cubicBezTo>
                  <a:pt x="4739485" y="3247520"/>
                  <a:pt x="4728615" y="3247520"/>
                  <a:pt x="4728615" y="3225780"/>
                </a:cubicBezTo>
                <a:lnTo>
                  <a:pt x="4728615" y="3204039"/>
                </a:lnTo>
                <a:lnTo>
                  <a:pt x="4728615" y="3187733"/>
                </a:lnTo>
                <a:lnTo>
                  <a:pt x="4690569" y="3171428"/>
                </a:lnTo>
                <a:lnTo>
                  <a:pt x="4668827" y="3163275"/>
                </a:lnTo>
                <a:lnTo>
                  <a:pt x="4676981" y="3146970"/>
                </a:lnTo>
                <a:lnTo>
                  <a:pt x="4655239" y="3146970"/>
                </a:lnTo>
                <a:lnTo>
                  <a:pt x="4647087" y="3130664"/>
                </a:lnTo>
                <a:cubicBezTo>
                  <a:pt x="4676981" y="3130664"/>
                  <a:pt x="4644369" y="3103488"/>
                  <a:pt x="4638933" y="3100770"/>
                </a:cubicBezTo>
                <a:lnTo>
                  <a:pt x="4647087" y="3130664"/>
                </a:lnTo>
                <a:lnTo>
                  <a:pt x="4638933" y="3152405"/>
                </a:lnTo>
                <a:lnTo>
                  <a:pt x="4614475" y="3160558"/>
                </a:lnTo>
                <a:lnTo>
                  <a:pt x="4598169" y="3152405"/>
                </a:lnTo>
                <a:cubicBezTo>
                  <a:pt x="4581865" y="3185016"/>
                  <a:pt x="4600887" y="3165993"/>
                  <a:pt x="4576429" y="3174145"/>
                </a:cubicBezTo>
                <a:lnTo>
                  <a:pt x="4584583" y="3198604"/>
                </a:lnTo>
                <a:cubicBezTo>
                  <a:pt x="4606323" y="3190451"/>
                  <a:pt x="4595453" y="3195886"/>
                  <a:pt x="4614475" y="3182298"/>
                </a:cubicBezTo>
                <a:lnTo>
                  <a:pt x="4622629" y="3198604"/>
                </a:lnTo>
                <a:lnTo>
                  <a:pt x="4606323" y="3214909"/>
                </a:lnTo>
                <a:lnTo>
                  <a:pt x="4622629" y="3214909"/>
                </a:lnTo>
                <a:lnTo>
                  <a:pt x="4630781" y="3231215"/>
                </a:lnTo>
                <a:lnTo>
                  <a:pt x="4622629" y="3244803"/>
                </a:lnTo>
                <a:lnTo>
                  <a:pt x="4622629" y="3261108"/>
                </a:lnTo>
                <a:lnTo>
                  <a:pt x="4606323" y="3252956"/>
                </a:lnTo>
                <a:lnTo>
                  <a:pt x="4606323" y="3269261"/>
                </a:lnTo>
                <a:lnTo>
                  <a:pt x="4592735" y="3269261"/>
                </a:lnTo>
                <a:lnTo>
                  <a:pt x="4584583" y="3255673"/>
                </a:lnTo>
                <a:lnTo>
                  <a:pt x="4576429" y="3280132"/>
                </a:lnTo>
                <a:lnTo>
                  <a:pt x="4562841" y="3271979"/>
                </a:lnTo>
                <a:lnTo>
                  <a:pt x="4562841" y="3299155"/>
                </a:lnTo>
                <a:cubicBezTo>
                  <a:pt x="4543819" y="3299155"/>
                  <a:pt x="4560123" y="3326331"/>
                  <a:pt x="4562841" y="3331766"/>
                </a:cubicBezTo>
                <a:lnTo>
                  <a:pt x="4579147" y="3323613"/>
                </a:lnTo>
                <a:lnTo>
                  <a:pt x="4562841" y="3301872"/>
                </a:lnTo>
                <a:lnTo>
                  <a:pt x="4579147" y="3301872"/>
                </a:lnTo>
                <a:lnTo>
                  <a:pt x="4600887" y="3282849"/>
                </a:lnTo>
                <a:lnTo>
                  <a:pt x="4622629" y="3291002"/>
                </a:lnTo>
                <a:lnTo>
                  <a:pt x="4633499" y="3282849"/>
                </a:lnTo>
                <a:lnTo>
                  <a:pt x="4625345" y="3269261"/>
                </a:lnTo>
                <a:lnTo>
                  <a:pt x="4641651" y="3269261"/>
                </a:lnTo>
                <a:lnTo>
                  <a:pt x="4641651" y="3285567"/>
                </a:lnTo>
                <a:lnTo>
                  <a:pt x="4657957" y="3277414"/>
                </a:lnTo>
                <a:lnTo>
                  <a:pt x="4641651" y="3255673"/>
                </a:lnTo>
                <a:cubicBezTo>
                  <a:pt x="4660675" y="3247520"/>
                  <a:pt x="4644369" y="3247520"/>
                  <a:pt x="4663393" y="3255673"/>
                </a:cubicBezTo>
                <a:cubicBezTo>
                  <a:pt x="4679697" y="3231215"/>
                  <a:pt x="4676981" y="3250238"/>
                  <a:pt x="4679697" y="3217627"/>
                </a:cubicBezTo>
                <a:lnTo>
                  <a:pt x="4657957" y="3217627"/>
                </a:lnTo>
                <a:cubicBezTo>
                  <a:pt x="4671545" y="3195886"/>
                  <a:pt x="4679697" y="3198604"/>
                  <a:pt x="4696004" y="3179581"/>
                </a:cubicBezTo>
                <a:lnTo>
                  <a:pt x="4687851" y="3209474"/>
                </a:lnTo>
                <a:lnTo>
                  <a:pt x="4709592" y="3209474"/>
                </a:lnTo>
                <a:cubicBezTo>
                  <a:pt x="4701439" y="3228497"/>
                  <a:pt x="4701439" y="3212192"/>
                  <a:pt x="4709592" y="3231215"/>
                </a:cubicBezTo>
                <a:cubicBezTo>
                  <a:pt x="4701439" y="3231215"/>
                  <a:pt x="4698721" y="3233932"/>
                  <a:pt x="4696004" y="3233932"/>
                </a:cubicBezTo>
                <a:cubicBezTo>
                  <a:pt x="4693286" y="3236650"/>
                  <a:pt x="4690569" y="3239368"/>
                  <a:pt x="4685133" y="3244803"/>
                </a:cubicBezTo>
                <a:lnTo>
                  <a:pt x="4693286" y="3258391"/>
                </a:lnTo>
                <a:cubicBezTo>
                  <a:pt x="4660675" y="3261108"/>
                  <a:pt x="4663393" y="3263826"/>
                  <a:pt x="4655239" y="3296437"/>
                </a:cubicBezTo>
                <a:lnTo>
                  <a:pt x="4696004" y="3296437"/>
                </a:lnTo>
                <a:lnTo>
                  <a:pt x="4679697" y="3274696"/>
                </a:lnTo>
                <a:cubicBezTo>
                  <a:pt x="4679697" y="3274696"/>
                  <a:pt x="4696004" y="3266544"/>
                  <a:pt x="4696004" y="3266544"/>
                </a:cubicBezTo>
                <a:lnTo>
                  <a:pt x="4712309" y="3266544"/>
                </a:lnTo>
                <a:lnTo>
                  <a:pt x="4720462" y="3296437"/>
                </a:lnTo>
                <a:lnTo>
                  <a:pt x="4734050" y="3312743"/>
                </a:lnTo>
                <a:lnTo>
                  <a:pt x="4763944" y="3307308"/>
                </a:lnTo>
                <a:lnTo>
                  <a:pt x="4763944" y="3285567"/>
                </a:lnTo>
                <a:cubicBezTo>
                  <a:pt x="4782967" y="3299155"/>
                  <a:pt x="4772097" y="3296437"/>
                  <a:pt x="4796555" y="3304590"/>
                </a:cubicBezTo>
                <a:lnTo>
                  <a:pt x="4780249" y="3310025"/>
                </a:lnTo>
                <a:lnTo>
                  <a:pt x="4788402" y="3323613"/>
                </a:lnTo>
                <a:lnTo>
                  <a:pt x="4782967" y="3331766"/>
                </a:lnTo>
                <a:lnTo>
                  <a:pt x="4766661" y="3339919"/>
                </a:lnTo>
                <a:lnTo>
                  <a:pt x="4766661" y="3318178"/>
                </a:lnTo>
                <a:lnTo>
                  <a:pt x="4750356" y="3318178"/>
                </a:lnTo>
                <a:lnTo>
                  <a:pt x="4758509" y="3339919"/>
                </a:lnTo>
                <a:cubicBezTo>
                  <a:pt x="4747638" y="3339919"/>
                  <a:pt x="4750356" y="3337201"/>
                  <a:pt x="4750356" y="3348071"/>
                </a:cubicBezTo>
                <a:cubicBezTo>
                  <a:pt x="4750356" y="3377965"/>
                  <a:pt x="4747638" y="3350789"/>
                  <a:pt x="4758509" y="3369812"/>
                </a:cubicBezTo>
                <a:lnTo>
                  <a:pt x="4728615" y="3377965"/>
                </a:lnTo>
                <a:cubicBezTo>
                  <a:pt x="4750356" y="3410576"/>
                  <a:pt x="4753073" y="3358942"/>
                  <a:pt x="4758509" y="3416011"/>
                </a:cubicBezTo>
                <a:cubicBezTo>
                  <a:pt x="4758509" y="3416011"/>
                  <a:pt x="4774814" y="3407858"/>
                  <a:pt x="4774814" y="3407858"/>
                </a:cubicBezTo>
                <a:cubicBezTo>
                  <a:pt x="4807425" y="3407858"/>
                  <a:pt x="4777532" y="3405141"/>
                  <a:pt x="4791120" y="3416011"/>
                </a:cubicBezTo>
                <a:lnTo>
                  <a:pt x="4804708" y="3407858"/>
                </a:lnTo>
                <a:cubicBezTo>
                  <a:pt x="4812861" y="3421446"/>
                  <a:pt x="4804708" y="3424164"/>
                  <a:pt x="4826449" y="3424164"/>
                </a:cubicBezTo>
                <a:lnTo>
                  <a:pt x="4856342" y="3424164"/>
                </a:lnTo>
                <a:cubicBezTo>
                  <a:pt x="4850907" y="3445905"/>
                  <a:pt x="4861777" y="3440469"/>
                  <a:pt x="4842754" y="3432317"/>
                </a:cubicBezTo>
                <a:lnTo>
                  <a:pt x="4834601" y="3448622"/>
                </a:lnTo>
                <a:lnTo>
                  <a:pt x="4821013" y="3440469"/>
                </a:lnTo>
                <a:lnTo>
                  <a:pt x="4812861" y="3454057"/>
                </a:lnTo>
                <a:cubicBezTo>
                  <a:pt x="4788402" y="3470363"/>
                  <a:pt x="4799273" y="3448622"/>
                  <a:pt x="4796555" y="3483951"/>
                </a:cubicBezTo>
                <a:cubicBezTo>
                  <a:pt x="4821013" y="3467645"/>
                  <a:pt x="4810143" y="3489386"/>
                  <a:pt x="4812861" y="3454057"/>
                </a:cubicBezTo>
                <a:lnTo>
                  <a:pt x="4837319" y="3454057"/>
                </a:lnTo>
                <a:lnTo>
                  <a:pt x="4821013" y="3475798"/>
                </a:lnTo>
                <a:cubicBezTo>
                  <a:pt x="4821013" y="3475798"/>
                  <a:pt x="4837319" y="3483951"/>
                  <a:pt x="4837319" y="3483951"/>
                </a:cubicBezTo>
                <a:cubicBezTo>
                  <a:pt x="4867213" y="3483951"/>
                  <a:pt x="4840037" y="3486669"/>
                  <a:pt x="4861777" y="3475798"/>
                </a:cubicBezTo>
                <a:lnTo>
                  <a:pt x="4845472" y="3451340"/>
                </a:lnTo>
                <a:lnTo>
                  <a:pt x="4875365" y="3462210"/>
                </a:lnTo>
                <a:lnTo>
                  <a:pt x="4891671" y="3454057"/>
                </a:lnTo>
                <a:lnTo>
                  <a:pt x="4905259" y="3462210"/>
                </a:lnTo>
                <a:lnTo>
                  <a:pt x="4921564" y="3448622"/>
                </a:lnTo>
                <a:cubicBezTo>
                  <a:pt x="4927000" y="3470363"/>
                  <a:pt x="4927000" y="3467645"/>
                  <a:pt x="4959611" y="3470363"/>
                </a:cubicBezTo>
                <a:lnTo>
                  <a:pt x="4951458" y="3456775"/>
                </a:lnTo>
                <a:lnTo>
                  <a:pt x="4965046" y="3448622"/>
                </a:lnTo>
                <a:lnTo>
                  <a:pt x="4978634" y="3470363"/>
                </a:lnTo>
                <a:lnTo>
                  <a:pt x="4965046" y="3486669"/>
                </a:lnTo>
                <a:cubicBezTo>
                  <a:pt x="4965046" y="3486669"/>
                  <a:pt x="4948740" y="3478516"/>
                  <a:pt x="4948740" y="3478516"/>
                </a:cubicBezTo>
                <a:cubicBezTo>
                  <a:pt x="4916129" y="3478516"/>
                  <a:pt x="4943305" y="3478516"/>
                  <a:pt x="4932435" y="3486669"/>
                </a:cubicBezTo>
                <a:cubicBezTo>
                  <a:pt x="4910694" y="3478516"/>
                  <a:pt x="4924282" y="3473081"/>
                  <a:pt x="4916129" y="3494821"/>
                </a:cubicBezTo>
                <a:cubicBezTo>
                  <a:pt x="4937870" y="3500256"/>
                  <a:pt x="4927000" y="3494821"/>
                  <a:pt x="4937870" y="3511127"/>
                </a:cubicBezTo>
                <a:cubicBezTo>
                  <a:pt x="4962328" y="3500256"/>
                  <a:pt x="4956893" y="3511127"/>
                  <a:pt x="4975916" y="3489386"/>
                </a:cubicBezTo>
                <a:lnTo>
                  <a:pt x="4975916" y="3521997"/>
                </a:lnTo>
                <a:lnTo>
                  <a:pt x="4997657" y="3505692"/>
                </a:lnTo>
                <a:cubicBezTo>
                  <a:pt x="5011245" y="3527432"/>
                  <a:pt x="4994939" y="3521997"/>
                  <a:pt x="5027550" y="3521997"/>
                </a:cubicBezTo>
                <a:lnTo>
                  <a:pt x="5027550" y="3530150"/>
                </a:lnTo>
                <a:lnTo>
                  <a:pt x="5003092" y="3530150"/>
                </a:lnTo>
                <a:lnTo>
                  <a:pt x="5011245" y="3543738"/>
                </a:lnTo>
                <a:lnTo>
                  <a:pt x="4994939" y="3551891"/>
                </a:lnTo>
                <a:lnTo>
                  <a:pt x="5003092" y="3565479"/>
                </a:lnTo>
                <a:lnTo>
                  <a:pt x="4986787" y="3581784"/>
                </a:lnTo>
                <a:lnTo>
                  <a:pt x="5003092" y="3581784"/>
                </a:lnTo>
                <a:lnTo>
                  <a:pt x="5003092" y="3565479"/>
                </a:lnTo>
                <a:cubicBezTo>
                  <a:pt x="5027550" y="3549173"/>
                  <a:pt x="5008527" y="3551891"/>
                  <a:pt x="5041138" y="3549173"/>
                </a:cubicBezTo>
                <a:cubicBezTo>
                  <a:pt x="5032986" y="3568196"/>
                  <a:pt x="5032986" y="3551891"/>
                  <a:pt x="5041138" y="3570914"/>
                </a:cubicBezTo>
                <a:lnTo>
                  <a:pt x="5027550" y="3579067"/>
                </a:lnTo>
                <a:lnTo>
                  <a:pt x="5019398" y="3608960"/>
                </a:lnTo>
                <a:lnTo>
                  <a:pt x="5003092" y="3600808"/>
                </a:lnTo>
                <a:lnTo>
                  <a:pt x="4981351" y="3608960"/>
                </a:lnTo>
                <a:lnTo>
                  <a:pt x="4973199" y="3603525"/>
                </a:lnTo>
                <a:lnTo>
                  <a:pt x="4981351" y="3587220"/>
                </a:lnTo>
                <a:cubicBezTo>
                  <a:pt x="4956893" y="3592655"/>
                  <a:pt x="4951458" y="3598090"/>
                  <a:pt x="4935152" y="3608960"/>
                </a:cubicBezTo>
                <a:lnTo>
                  <a:pt x="4937870" y="3592655"/>
                </a:lnTo>
                <a:lnTo>
                  <a:pt x="4905259" y="3562761"/>
                </a:lnTo>
                <a:lnTo>
                  <a:pt x="4897106" y="3516562"/>
                </a:lnTo>
                <a:lnTo>
                  <a:pt x="4880801" y="3524715"/>
                </a:lnTo>
                <a:lnTo>
                  <a:pt x="4897106" y="3546456"/>
                </a:lnTo>
                <a:cubicBezTo>
                  <a:pt x="4867213" y="3560044"/>
                  <a:pt x="4888953" y="3532868"/>
                  <a:pt x="4867213" y="3562761"/>
                </a:cubicBezTo>
                <a:lnTo>
                  <a:pt x="4883518" y="3562761"/>
                </a:lnTo>
                <a:lnTo>
                  <a:pt x="4883518" y="3579067"/>
                </a:lnTo>
                <a:lnTo>
                  <a:pt x="4905259" y="3562761"/>
                </a:lnTo>
                <a:lnTo>
                  <a:pt x="4905259" y="3579067"/>
                </a:lnTo>
                <a:lnTo>
                  <a:pt x="4888953" y="3603525"/>
                </a:lnTo>
                <a:lnTo>
                  <a:pt x="4935152" y="3608960"/>
                </a:lnTo>
                <a:cubicBezTo>
                  <a:pt x="4924282" y="3617113"/>
                  <a:pt x="4910694" y="3622548"/>
                  <a:pt x="4897106" y="3630701"/>
                </a:cubicBezTo>
                <a:lnTo>
                  <a:pt x="4880801" y="3608960"/>
                </a:lnTo>
                <a:cubicBezTo>
                  <a:pt x="4875365" y="3614396"/>
                  <a:pt x="4861777" y="3625266"/>
                  <a:pt x="4859060" y="3625266"/>
                </a:cubicBezTo>
                <a:cubicBezTo>
                  <a:pt x="4840037" y="3625266"/>
                  <a:pt x="4845472" y="3619831"/>
                  <a:pt x="4837319" y="3608960"/>
                </a:cubicBezTo>
                <a:cubicBezTo>
                  <a:pt x="4861777" y="3608960"/>
                  <a:pt x="4831884" y="3573632"/>
                  <a:pt x="4829166" y="3570914"/>
                </a:cubicBezTo>
                <a:lnTo>
                  <a:pt x="4837319" y="3546456"/>
                </a:lnTo>
                <a:lnTo>
                  <a:pt x="4821013" y="3554608"/>
                </a:lnTo>
                <a:lnTo>
                  <a:pt x="4829166" y="3568196"/>
                </a:lnTo>
                <a:lnTo>
                  <a:pt x="4814310" y="3575625"/>
                </a:lnTo>
                <a:lnTo>
                  <a:pt x="4812861" y="3573632"/>
                </a:lnTo>
                <a:lnTo>
                  <a:pt x="4811502" y="3573632"/>
                </a:lnTo>
                <a:lnTo>
                  <a:pt x="4804708" y="3560044"/>
                </a:lnTo>
                <a:lnTo>
                  <a:pt x="4812861" y="3535585"/>
                </a:lnTo>
                <a:lnTo>
                  <a:pt x="4796555" y="3543738"/>
                </a:lnTo>
                <a:lnTo>
                  <a:pt x="4804708" y="3557326"/>
                </a:lnTo>
                <a:lnTo>
                  <a:pt x="4796555" y="3565479"/>
                </a:lnTo>
                <a:cubicBezTo>
                  <a:pt x="4774814" y="3554608"/>
                  <a:pt x="4788402" y="3551891"/>
                  <a:pt x="4774814" y="3570914"/>
                </a:cubicBezTo>
                <a:lnTo>
                  <a:pt x="4782967" y="3581784"/>
                </a:lnTo>
                <a:lnTo>
                  <a:pt x="4796555" y="3573632"/>
                </a:lnTo>
                <a:lnTo>
                  <a:pt x="4811502" y="3573632"/>
                </a:lnTo>
                <a:lnTo>
                  <a:pt x="4812861" y="3576349"/>
                </a:lnTo>
                <a:lnTo>
                  <a:pt x="4814310" y="3575625"/>
                </a:lnTo>
                <a:lnTo>
                  <a:pt x="4834601" y="3603525"/>
                </a:lnTo>
                <a:cubicBezTo>
                  <a:pt x="4810143" y="3619831"/>
                  <a:pt x="4821013" y="3598090"/>
                  <a:pt x="4818296" y="3633419"/>
                </a:cubicBezTo>
                <a:cubicBezTo>
                  <a:pt x="4850907" y="3619831"/>
                  <a:pt x="4815578" y="3638854"/>
                  <a:pt x="4848189" y="3625266"/>
                </a:cubicBezTo>
                <a:lnTo>
                  <a:pt x="4856342" y="3641572"/>
                </a:lnTo>
                <a:lnTo>
                  <a:pt x="4869930" y="3633419"/>
                </a:lnTo>
                <a:lnTo>
                  <a:pt x="4869930" y="3655160"/>
                </a:lnTo>
                <a:cubicBezTo>
                  <a:pt x="4869930" y="3687771"/>
                  <a:pt x="4872648" y="3657877"/>
                  <a:pt x="4861777" y="3671465"/>
                </a:cubicBezTo>
                <a:lnTo>
                  <a:pt x="4869930" y="3685053"/>
                </a:lnTo>
                <a:lnTo>
                  <a:pt x="4840037" y="3709511"/>
                </a:lnTo>
                <a:lnTo>
                  <a:pt x="4831884" y="3693206"/>
                </a:lnTo>
                <a:lnTo>
                  <a:pt x="4818296" y="3701359"/>
                </a:lnTo>
                <a:cubicBezTo>
                  <a:pt x="4815578" y="3666030"/>
                  <a:pt x="4826449" y="3687771"/>
                  <a:pt x="4801990" y="3671465"/>
                </a:cubicBezTo>
                <a:lnTo>
                  <a:pt x="4810143" y="3701359"/>
                </a:lnTo>
                <a:lnTo>
                  <a:pt x="4796555" y="3701359"/>
                </a:lnTo>
                <a:lnTo>
                  <a:pt x="4788402" y="3687771"/>
                </a:lnTo>
                <a:cubicBezTo>
                  <a:pt x="4801990" y="3657877"/>
                  <a:pt x="4782967" y="3690488"/>
                  <a:pt x="4796555" y="3657877"/>
                </a:cubicBezTo>
                <a:cubicBezTo>
                  <a:pt x="4758509" y="3655160"/>
                  <a:pt x="4788402" y="3652442"/>
                  <a:pt x="4753073" y="3644289"/>
                </a:cubicBezTo>
                <a:lnTo>
                  <a:pt x="4744921" y="3666030"/>
                </a:lnTo>
                <a:lnTo>
                  <a:pt x="4782967" y="3666030"/>
                </a:lnTo>
                <a:cubicBezTo>
                  <a:pt x="4774814" y="3685053"/>
                  <a:pt x="4774814" y="3668748"/>
                  <a:pt x="4782967" y="3687771"/>
                </a:cubicBezTo>
                <a:cubicBezTo>
                  <a:pt x="4772097" y="3701359"/>
                  <a:pt x="4774814" y="3685053"/>
                  <a:pt x="4774814" y="3717664"/>
                </a:cubicBezTo>
                <a:cubicBezTo>
                  <a:pt x="4739485" y="3714947"/>
                  <a:pt x="4763944" y="3728534"/>
                  <a:pt x="4744921" y="3695923"/>
                </a:cubicBezTo>
                <a:lnTo>
                  <a:pt x="4761226" y="3695923"/>
                </a:lnTo>
                <a:lnTo>
                  <a:pt x="4761226" y="3679618"/>
                </a:lnTo>
                <a:cubicBezTo>
                  <a:pt x="4734050" y="3693206"/>
                  <a:pt x="4717745" y="3679618"/>
                  <a:pt x="4731333" y="3709511"/>
                </a:cubicBezTo>
                <a:lnTo>
                  <a:pt x="4715027" y="3709511"/>
                </a:lnTo>
                <a:cubicBezTo>
                  <a:pt x="4723180" y="3731252"/>
                  <a:pt x="4717745" y="3720382"/>
                  <a:pt x="4731333" y="3739405"/>
                </a:cubicBezTo>
                <a:lnTo>
                  <a:pt x="4715027" y="3747558"/>
                </a:lnTo>
                <a:lnTo>
                  <a:pt x="4715027" y="3731252"/>
                </a:lnTo>
                <a:lnTo>
                  <a:pt x="4698721" y="3731252"/>
                </a:lnTo>
                <a:cubicBezTo>
                  <a:pt x="4690569" y="3763863"/>
                  <a:pt x="4687851" y="3774733"/>
                  <a:pt x="4652521" y="3777451"/>
                </a:cubicBezTo>
                <a:cubicBezTo>
                  <a:pt x="4647087" y="3747558"/>
                  <a:pt x="4644369" y="3747558"/>
                  <a:pt x="4622629" y="3731252"/>
                </a:cubicBezTo>
                <a:lnTo>
                  <a:pt x="4614475" y="3755710"/>
                </a:lnTo>
                <a:lnTo>
                  <a:pt x="4592735" y="3763863"/>
                </a:lnTo>
                <a:lnTo>
                  <a:pt x="4592735" y="3742122"/>
                </a:lnTo>
                <a:lnTo>
                  <a:pt x="4584583" y="3742122"/>
                </a:lnTo>
                <a:lnTo>
                  <a:pt x="4581865" y="3782886"/>
                </a:lnTo>
                <a:lnTo>
                  <a:pt x="4538383" y="3744840"/>
                </a:lnTo>
                <a:lnTo>
                  <a:pt x="4527513" y="3752993"/>
                </a:lnTo>
                <a:lnTo>
                  <a:pt x="4551971" y="3774733"/>
                </a:lnTo>
                <a:cubicBezTo>
                  <a:pt x="4543819" y="3793757"/>
                  <a:pt x="4543819" y="3777451"/>
                  <a:pt x="4551971" y="3796474"/>
                </a:cubicBezTo>
                <a:cubicBezTo>
                  <a:pt x="4532947" y="3810062"/>
                  <a:pt x="4532947" y="3804627"/>
                  <a:pt x="4532947" y="3837238"/>
                </a:cubicBezTo>
                <a:lnTo>
                  <a:pt x="4538383" y="3818215"/>
                </a:lnTo>
                <a:lnTo>
                  <a:pt x="4560123" y="3826368"/>
                </a:lnTo>
                <a:cubicBezTo>
                  <a:pt x="4570995" y="3810062"/>
                  <a:pt x="4587299" y="3791039"/>
                  <a:pt x="4614475" y="3788321"/>
                </a:cubicBezTo>
                <a:lnTo>
                  <a:pt x="4606323" y="3804627"/>
                </a:lnTo>
                <a:lnTo>
                  <a:pt x="4630781" y="3804627"/>
                </a:lnTo>
                <a:lnTo>
                  <a:pt x="4622629" y="3818215"/>
                </a:lnTo>
                <a:lnTo>
                  <a:pt x="4628063" y="3826368"/>
                </a:lnTo>
                <a:cubicBezTo>
                  <a:pt x="4606323" y="3826368"/>
                  <a:pt x="4625345" y="3853544"/>
                  <a:pt x="4625345" y="3856261"/>
                </a:cubicBezTo>
                <a:lnTo>
                  <a:pt x="4611757" y="3872567"/>
                </a:lnTo>
                <a:cubicBezTo>
                  <a:pt x="4590017" y="3861696"/>
                  <a:pt x="4603605" y="3858979"/>
                  <a:pt x="4590017" y="3878002"/>
                </a:cubicBezTo>
                <a:lnTo>
                  <a:pt x="4595453" y="3886155"/>
                </a:lnTo>
                <a:lnTo>
                  <a:pt x="4619911" y="3878002"/>
                </a:lnTo>
                <a:lnTo>
                  <a:pt x="4663393" y="3926919"/>
                </a:lnTo>
                <a:lnTo>
                  <a:pt x="4679697" y="3918766"/>
                </a:lnTo>
                <a:lnTo>
                  <a:pt x="4687851" y="3943224"/>
                </a:lnTo>
                <a:lnTo>
                  <a:pt x="4717745" y="3943224"/>
                </a:lnTo>
                <a:lnTo>
                  <a:pt x="4717745" y="3918766"/>
                </a:lnTo>
                <a:lnTo>
                  <a:pt x="4731333" y="3924201"/>
                </a:lnTo>
                <a:lnTo>
                  <a:pt x="4747638" y="3921483"/>
                </a:lnTo>
                <a:lnTo>
                  <a:pt x="4780249" y="3926919"/>
                </a:lnTo>
                <a:lnTo>
                  <a:pt x="4772097" y="3910613"/>
                </a:lnTo>
                <a:lnTo>
                  <a:pt x="4796555" y="3918766"/>
                </a:lnTo>
                <a:lnTo>
                  <a:pt x="4810143" y="3910613"/>
                </a:lnTo>
                <a:lnTo>
                  <a:pt x="4818296" y="3926919"/>
                </a:lnTo>
                <a:cubicBezTo>
                  <a:pt x="4850907" y="3913331"/>
                  <a:pt x="4818296" y="3932354"/>
                  <a:pt x="4848189" y="3924201"/>
                </a:cubicBezTo>
                <a:lnTo>
                  <a:pt x="4872648" y="3926919"/>
                </a:lnTo>
                <a:lnTo>
                  <a:pt x="4864495" y="3940507"/>
                </a:lnTo>
                <a:lnTo>
                  <a:pt x="4886236" y="3940507"/>
                </a:lnTo>
                <a:cubicBezTo>
                  <a:pt x="4916129" y="3940507"/>
                  <a:pt x="4888953" y="3943224"/>
                  <a:pt x="4907976" y="3932354"/>
                </a:cubicBezTo>
                <a:lnTo>
                  <a:pt x="4916129" y="3945942"/>
                </a:lnTo>
                <a:lnTo>
                  <a:pt x="4948740" y="3956812"/>
                </a:lnTo>
                <a:lnTo>
                  <a:pt x="4932435" y="3978553"/>
                </a:lnTo>
                <a:lnTo>
                  <a:pt x="4907976" y="3978553"/>
                </a:lnTo>
                <a:lnTo>
                  <a:pt x="4932435" y="4008447"/>
                </a:lnTo>
                <a:cubicBezTo>
                  <a:pt x="4954176" y="3997576"/>
                  <a:pt x="4940588" y="3994859"/>
                  <a:pt x="4956893" y="4016599"/>
                </a:cubicBezTo>
                <a:lnTo>
                  <a:pt x="4924282" y="4024752"/>
                </a:lnTo>
                <a:lnTo>
                  <a:pt x="4956893" y="4062799"/>
                </a:lnTo>
                <a:cubicBezTo>
                  <a:pt x="4951458" y="4062799"/>
                  <a:pt x="4951458" y="4065516"/>
                  <a:pt x="4948740" y="4065516"/>
                </a:cubicBezTo>
                <a:cubicBezTo>
                  <a:pt x="4940588" y="4062799"/>
                  <a:pt x="4937870" y="4057363"/>
                  <a:pt x="4927000" y="4057363"/>
                </a:cubicBezTo>
                <a:cubicBezTo>
                  <a:pt x="4927000" y="4062799"/>
                  <a:pt x="4929717" y="4065516"/>
                  <a:pt x="4932435" y="4070951"/>
                </a:cubicBezTo>
                <a:cubicBezTo>
                  <a:pt x="4929717" y="4073669"/>
                  <a:pt x="4929717" y="4076386"/>
                  <a:pt x="4927000" y="4076386"/>
                </a:cubicBezTo>
                <a:cubicBezTo>
                  <a:pt x="4927000" y="4079104"/>
                  <a:pt x="4927000" y="4079104"/>
                  <a:pt x="4929717" y="4084539"/>
                </a:cubicBezTo>
                <a:lnTo>
                  <a:pt x="4916129" y="4100845"/>
                </a:lnTo>
                <a:lnTo>
                  <a:pt x="4929717" y="4117150"/>
                </a:lnTo>
                <a:cubicBezTo>
                  <a:pt x="4910694" y="4130738"/>
                  <a:pt x="4921564" y="4128021"/>
                  <a:pt x="4897106" y="4136173"/>
                </a:cubicBezTo>
                <a:lnTo>
                  <a:pt x="4921564" y="4149762"/>
                </a:lnTo>
                <a:lnTo>
                  <a:pt x="4913412" y="4176937"/>
                </a:lnTo>
                <a:cubicBezTo>
                  <a:pt x="4913412" y="4176937"/>
                  <a:pt x="4910694" y="4176937"/>
                  <a:pt x="4910694" y="4176937"/>
                </a:cubicBezTo>
                <a:lnTo>
                  <a:pt x="4907976" y="4163349"/>
                </a:lnTo>
                <a:lnTo>
                  <a:pt x="4856342" y="4174220"/>
                </a:lnTo>
                <a:lnTo>
                  <a:pt x="4848189" y="4187808"/>
                </a:lnTo>
                <a:cubicBezTo>
                  <a:pt x="4818296" y="4174220"/>
                  <a:pt x="4850907" y="4193243"/>
                  <a:pt x="4818296" y="4179655"/>
                </a:cubicBezTo>
                <a:lnTo>
                  <a:pt x="4818296" y="4195961"/>
                </a:lnTo>
                <a:lnTo>
                  <a:pt x="4801990" y="4195961"/>
                </a:lnTo>
                <a:lnTo>
                  <a:pt x="4810143" y="4212266"/>
                </a:lnTo>
                <a:cubicBezTo>
                  <a:pt x="4780249" y="4209548"/>
                  <a:pt x="4785685" y="4209548"/>
                  <a:pt x="4772097" y="4187808"/>
                </a:cubicBezTo>
                <a:lnTo>
                  <a:pt x="4758509" y="4195961"/>
                </a:lnTo>
                <a:lnTo>
                  <a:pt x="4750356" y="4179655"/>
                </a:lnTo>
                <a:lnTo>
                  <a:pt x="4728615" y="4193243"/>
                </a:lnTo>
                <a:lnTo>
                  <a:pt x="4712309" y="4179655"/>
                </a:lnTo>
                <a:lnTo>
                  <a:pt x="4717745" y="4166067"/>
                </a:lnTo>
                <a:lnTo>
                  <a:pt x="4696004" y="4141609"/>
                </a:lnTo>
                <a:lnTo>
                  <a:pt x="4671545" y="4149762"/>
                </a:lnTo>
                <a:lnTo>
                  <a:pt x="4671545" y="4133456"/>
                </a:lnTo>
                <a:lnTo>
                  <a:pt x="4641651" y="4138891"/>
                </a:lnTo>
                <a:lnTo>
                  <a:pt x="4617193" y="4136173"/>
                </a:lnTo>
                <a:cubicBezTo>
                  <a:pt x="4633499" y="4114433"/>
                  <a:pt x="4628063" y="4114433"/>
                  <a:pt x="4655239" y="4128021"/>
                </a:cubicBezTo>
                <a:lnTo>
                  <a:pt x="4655239" y="4106280"/>
                </a:lnTo>
                <a:lnTo>
                  <a:pt x="4663393" y="4089974"/>
                </a:lnTo>
                <a:lnTo>
                  <a:pt x="4647087" y="4089974"/>
                </a:lnTo>
                <a:lnTo>
                  <a:pt x="4655239" y="4103562"/>
                </a:lnTo>
                <a:lnTo>
                  <a:pt x="4641651" y="4103562"/>
                </a:lnTo>
                <a:lnTo>
                  <a:pt x="4633499" y="4087257"/>
                </a:lnTo>
                <a:lnTo>
                  <a:pt x="4641651" y="4073669"/>
                </a:lnTo>
                <a:lnTo>
                  <a:pt x="4619911" y="4057363"/>
                </a:lnTo>
                <a:lnTo>
                  <a:pt x="4619911" y="4079104"/>
                </a:lnTo>
                <a:lnTo>
                  <a:pt x="4590017" y="4087257"/>
                </a:lnTo>
                <a:lnTo>
                  <a:pt x="4573711" y="4016599"/>
                </a:lnTo>
                <a:lnTo>
                  <a:pt x="4603605" y="4011164"/>
                </a:lnTo>
                <a:cubicBezTo>
                  <a:pt x="4595453" y="3992141"/>
                  <a:pt x="4595453" y="4008447"/>
                  <a:pt x="4603605" y="3989423"/>
                </a:cubicBezTo>
                <a:cubicBezTo>
                  <a:pt x="4568277" y="3992141"/>
                  <a:pt x="4590017" y="3981271"/>
                  <a:pt x="4570995" y="4005729"/>
                </a:cubicBezTo>
                <a:lnTo>
                  <a:pt x="4557407" y="3989423"/>
                </a:lnTo>
                <a:lnTo>
                  <a:pt x="4527513" y="3994859"/>
                </a:lnTo>
                <a:cubicBezTo>
                  <a:pt x="4538383" y="4016599"/>
                  <a:pt x="4530231" y="4003011"/>
                  <a:pt x="4527513" y="4011164"/>
                </a:cubicBezTo>
                <a:cubicBezTo>
                  <a:pt x="4524795" y="4013882"/>
                  <a:pt x="4522077" y="4016599"/>
                  <a:pt x="4522077" y="4016599"/>
                </a:cubicBezTo>
                <a:cubicBezTo>
                  <a:pt x="4522077" y="4013882"/>
                  <a:pt x="4519359" y="4013882"/>
                  <a:pt x="4513925" y="4011164"/>
                </a:cubicBezTo>
                <a:lnTo>
                  <a:pt x="4497619" y="4032905"/>
                </a:lnTo>
                <a:cubicBezTo>
                  <a:pt x="4516643" y="4041058"/>
                  <a:pt x="4500337" y="4041058"/>
                  <a:pt x="4519359" y="4032905"/>
                </a:cubicBezTo>
                <a:lnTo>
                  <a:pt x="4519359" y="4049211"/>
                </a:lnTo>
                <a:lnTo>
                  <a:pt x="4541101" y="4041058"/>
                </a:lnTo>
                <a:lnTo>
                  <a:pt x="4551971" y="4049211"/>
                </a:lnTo>
                <a:lnTo>
                  <a:pt x="4527513" y="4079104"/>
                </a:lnTo>
                <a:lnTo>
                  <a:pt x="4511207" y="4087257"/>
                </a:lnTo>
                <a:lnTo>
                  <a:pt x="4527513" y="4100845"/>
                </a:lnTo>
                <a:lnTo>
                  <a:pt x="4527513" y="4079104"/>
                </a:lnTo>
                <a:cubicBezTo>
                  <a:pt x="4530231" y="4084539"/>
                  <a:pt x="4532947" y="4087257"/>
                  <a:pt x="4535665" y="4089974"/>
                </a:cubicBezTo>
                <a:cubicBezTo>
                  <a:pt x="4538383" y="4089974"/>
                  <a:pt x="4541101" y="4089974"/>
                  <a:pt x="4549253" y="4092692"/>
                </a:cubicBezTo>
                <a:cubicBezTo>
                  <a:pt x="4549253" y="4130738"/>
                  <a:pt x="4541101" y="4133456"/>
                  <a:pt x="4527513" y="4155197"/>
                </a:cubicBezTo>
                <a:lnTo>
                  <a:pt x="4549253" y="4155197"/>
                </a:lnTo>
                <a:cubicBezTo>
                  <a:pt x="4541101" y="4174220"/>
                  <a:pt x="4541101" y="4157914"/>
                  <a:pt x="4549253" y="4176937"/>
                </a:cubicBezTo>
                <a:lnTo>
                  <a:pt x="4535665" y="4185090"/>
                </a:lnTo>
                <a:lnTo>
                  <a:pt x="4532041" y="4182372"/>
                </a:lnTo>
                <a:lnTo>
                  <a:pt x="4532947" y="4179655"/>
                </a:lnTo>
                <a:lnTo>
                  <a:pt x="4529302" y="4180318"/>
                </a:lnTo>
                <a:lnTo>
                  <a:pt x="4524795" y="4176937"/>
                </a:lnTo>
                <a:cubicBezTo>
                  <a:pt x="4524795" y="4174220"/>
                  <a:pt x="4524795" y="4171502"/>
                  <a:pt x="4522077" y="4163349"/>
                </a:cubicBezTo>
                <a:lnTo>
                  <a:pt x="4500337" y="4163349"/>
                </a:lnTo>
                <a:lnTo>
                  <a:pt x="4508489" y="4147044"/>
                </a:lnTo>
                <a:cubicBezTo>
                  <a:pt x="4484031" y="4130738"/>
                  <a:pt x="4497619" y="4128021"/>
                  <a:pt x="4462291" y="4125303"/>
                </a:cubicBezTo>
                <a:lnTo>
                  <a:pt x="4462291" y="4147044"/>
                </a:lnTo>
                <a:cubicBezTo>
                  <a:pt x="4462291" y="4176937"/>
                  <a:pt x="4465009" y="4149762"/>
                  <a:pt x="4456855" y="4168785"/>
                </a:cubicBezTo>
                <a:lnTo>
                  <a:pt x="4456855" y="4171502"/>
                </a:lnTo>
                <a:cubicBezTo>
                  <a:pt x="4486749" y="4149762"/>
                  <a:pt x="4459573" y="4171502"/>
                  <a:pt x="4473161" y="4138891"/>
                </a:cubicBezTo>
                <a:lnTo>
                  <a:pt x="4494901" y="4155197"/>
                </a:lnTo>
                <a:lnTo>
                  <a:pt x="4503055" y="4185090"/>
                </a:lnTo>
                <a:lnTo>
                  <a:pt x="4529302" y="4180318"/>
                </a:lnTo>
                <a:lnTo>
                  <a:pt x="4532041" y="4182372"/>
                </a:lnTo>
                <a:lnTo>
                  <a:pt x="4524795" y="4204113"/>
                </a:lnTo>
                <a:lnTo>
                  <a:pt x="4549253" y="4225854"/>
                </a:lnTo>
                <a:lnTo>
                  <a:pt x="4549253" y="4204113"/>
                </a:lnTo>
                <a:lnTo>
                  <a:pt x="4569117" y="4211694"/>
                </a:lnTo>
                <a:lnTo>
                  <a:pt x="4562841" y="4214984"/>
                </a:lnTo>
                <a:lnTo>
                  <a:pt x="4570995" y="4244877"/>
                </a:lnTo>
                <a:lnTo>
                  <a:pt x="4592735" y="4269335"/>
                </a:lnTo>
                <a:lnTo>
                  <a:pt x="4560123" y="4269335"/>
                </a:lnTo>
                <a:lnTo>
                  <a:pt x="4560123" y="4277488"/>
                </a:lnTo>
                <a:lnTo>
                  <a:pt x="4530231" y="4277488"/>
                </a:lnTo>
                <a:cubicBezTo>
                  <a:pt x="4497619" y="4277488"/>
                  <a:pt x="4527513" y="4280206"/>
                  <a:pt x="4513925" y="4269335"/>
                </a:cubicBezTo>
                <a:lnTo>
                  <a:pt x="4500337" y="4274771"/>
                </a:lnTo>
                <a:lnTo>
                  <a:pt x="4488800" y="4270576"/>
                </a:lnTo>
                <a:lnTo>
                  <a:pt x="4494901" y="4269335"/>
                </a:lnTo>
                <a:cubicBezTo>
                  <a:pt x="4503055" y="4244877"/>
                  <a:pt x="4500337" y="4255747"/>
                  <a:pt x="4511207" y="4239442"/>
                </a:cubicBezTo>
                <a:lnTo>
                  <a:pt x="4473161" y="4231289"/>
                </a:lnTo>
                <a:lnTo>
                  <a:pt x="4473161" y="4214984"/>
                </a:lnTo>
                <a:lnTo>
                  <a:pt x="4494901" y="4214984"/>
                </a:lnTo>
                <a:lnTo>
                  <a:pt x="4494901" y="4193243"/>
                </a:lnTo>
                <a:cubicBezTo>
                  <a:pt x="4470443" y="4209548"/>
                  <a:pt x="4489467" y="4204113"/>
                  <a:pt x="4454137" y="4209548"/>
                </a:cubicBezTo>
                <a:cubicBezTo>
                  <a:pt x="4462291" y="4228572"/>
                  <a:pt x="4467725" y="4217701"/>
                  <a:pt x="4443267" y="4231289"/>
                </a:cubicBezTo>
                <a:lnTo>
                  <a:pt x="4445985" y="4163349"/>
                </a:lnTo>
                <a:lnTo>
                  <a:pt x="4424245" y="4147044"/>
                </a:lnTo>
                <a:cubicBezTo>
                  <a:pt x="4413373" y="4166067"/>
                  <a:pt x="4416091" y="4149762"/>
                  <a:pt x="4421527" y="4168785"/>
                </a:cubicBezTo>
                <a:lnTo>
                  <a:pt x="4407939" y="4185090"/>
                </a:lnTo>
                <a:lnTo>
                  <a:pt x="4424245" y="4185090"/>
                </a:lnTo>
                <a:lnTo>
                  <a:pt x="4416091" y="4206831"/>
                </a:lnTo>
                <a:lnTo>
                  <a:pt x="4432397" y="4214984"/>
                </a:lnTo>
                <a:lnTo>
                  <a:pt x="4424245" y="4231289"/>
                </a:lnTo>
                <a:lnTo>
                  <a:pt x="4440549" y="4231289"/>
                </a:lnTo>
                <a:cubicBezTo>
                  <a:pt x="4435115" y="4253030"/>
                  <a:pt x="4440549" y="4242160"/>
                  <a:pt x="4424245" y="4253030"/>
                </a:cubicBezTo>
                <a:lnTo>
                  <a:pt x="4402503" y="4231289"/>
                </a:lnTo>
                <a:lnTo>
                  <a:pt x="4402503" y="4253030"/>
                </a:lnTo>
                <a:lnTo>
                  <a:pt x="4424245" y="4253030"/>
                </a:lnTo>
                <a:lnTo>
                  <a:pt x="4426961" y="4253030"/>
                </a:lnTo>
                <a:lnTo>
                  <a:pt x="4421527" y="4266618"/>
                </a:lnTo>
                <a:lnTo>
                  <a:pt x="4435115" y="4282923"/>
                </a:lnTo>
                <a:lnTo>
                  <a:pt x="4418809" y="4282923"/>
                </a:lnTo>
                <a:cubicBezTo>
                  <a:pt x="4424245" y="4304664"/>
                  <a:pt x="4418809" y="4293794"/>
                  <a:pt x="4435115" y="4304664"/>
                </a:cubicBezTo>
                <a:lnTo>
                  <a:pt x="4435115" y="4303305"/>
                </a:lnTo>
                <a:lnTo>
                  <a:pt x="4448703" y="4310099"/>
                </a:lnTo>
                <a:lnTo>
                  <a:pt x="4426961" y="4310099"/>
                </a:lnTo>
                <a:cubicBezTo>
                  <a:pt x="4443267" y="4348146"/>
                  <a:pt x="4410657" y="4326405"/>
                  <a:pt x="4380763" y="4326405"/>
                </a:cubicBezTo>
                <a:lnTo>
                  <a:pt x="4405221" y="4356298"/>
                </a:lnTo>
                <a:lnTo>
                  <a:pt x="4418809" y="4348146"/>
                </a:lnTo>
                <a:lnTo>
                  <a:pt x="4435115" y="4361734"/>
                </a:lnTo>
                <a:lnTo>
                  <a:pt x="4435115" y="4391627"/>
                </a:lnTo>
                <a:lnTo>
                  <a:pt x="4451421" y="4391627"/>
                </a:lnTo>
                <a:lnTo>
                  <a:pt x="4435115" y="4413368"/>
                </a:lnTo>
                <a:lnTo>
                  <a:pt x="4443267" y="4437826"/>
                </a:lnTo>
                <a:lnTo>
                  <a:pt x="4465009" y="4437826"/>
                </a:lnTo>
                <a:lnTo>
                  <a:pt x="4478597" y="4459567"/>
                </a:lnTo>
                <a:lnTo>
                  <a:pt x="4448703" y="4467720"/>
                </a:lnTo>
                <a:cubicBezTo>
                  <a:pt x="4440549" y="4448697"/>
                  <a:pt x="4440549" y="4465002"/>
                  <a:pt x="4448703" y="4445979"/>
                </a:cubicBezTo>
                <a:cubicBezTo>
                  <a:pt x="4416091" y="4454132"/>
                  <a:pt x="4413373" y="4451414"/>
                  <a:pt x="4410657" y="4484026"/>
                </a:cubicBezTo>
                <a:lnTo>
                  <a:pt x="4378045" y="4475873"/>
                </a:lnTo>
                <a:lnTo>
                  <a:pt x="4402503" y="4448697"/>
                </a:lnTo>
                <a:lnTo>
                  <a:pt x="4380763" y="4440544"/>
                </a:lnTo>
                <a:lnTo>
                  <a:pt x="4402503" y="4440544"/>
                </a:lnTo>
                <a:cubicBezTo>
                  <a:pt x="4391633" y="4424238"/>
                  <a:pt x="4402503" y="4429674"/>
                  <a:pt x="4380763" y="4424238"/>
                </a:cubicBezTo>
                <a:lnTo>
                  <a:pt x="4364457" y="4416086"/>
                </a:lnTo>
                <a:lnTo>
                  <a:pt x="4372609" y="4402498"/>
                </a:lnTo>
                <a:lnTo>
                  <a:pt x="4348151" y="4402498"/>
                </a:lnTo>
                <a:lnTo>
                  <a:pt x="4372609" y="4372604"/>
                </a:lnTo>
                <a:lnTo>
                  <a:pt x="4348151" y="4364451"/>
                </a:lnTo>
                <a:lnTo>
                  <a:pt x="4348151" y="4386192"/>
                </a:lnTo>
                <a:lnTo>
                  <a:pt x="4326411" y="4394345"/>
                </a:lnTo>
                <a:cubicBezTo>
                  <a:pt x="4334563" y="4413368"/>
                  <a:pt x="4342717" y="4407933"/>
                  <a:pt x="4310105" y="4416086"/>
                </a:cubicBezTo>
                <a:lnTo>
                  <a:pt x="4318257" y="4378039"/>
                </a:lnTo>
                <a:lnTo>
                  <a:pt x="4280211" y="4378039"/>
                </a:lnTo>
                <a:cubicBezTo>
                  <a:pt x="4288365" y="4353581"/>
                  <a:pt x="4269341" y="4372604"/>
                  <a:pt x="4301953" y="4356298"/>
                </a:cubicBezTo>
                <a:cubicBezTo>
                  <a:pt x="4318257" y="4380757"/>
                  <a:pt x="4296517" y="4369886"/>
                  <a:pt x="4331845" y="4372604"/>
                </a:cubicBezTo>
                <a:cubicBezTo>
                  <a:pt x="4320975" y="4350863"/>
                  <a:pt x="4329129" y="4364451"/>
                  <a:pt x="4331845" y="4353581"/>
                </a:cubicBezTo>
                <a:lnTo>
                  <a:pt x="4361739" y="4350863"/>
                </a:lnTo>
                <a:cubicBezTo>
                  <a:pt x="4367175" y="4345428"/>
                  <a:pt x="4367175" y="4345428"/>
                  <a:pt x="4369893" y="4345428"/>
                </a:cubicBezTo>
                <a:cubicBezTo>
                  <a:pt x="4369893" y="4345428"/>
                  <a:pt x="4367175" y="4342710"/>
                  <a:pt x="4367175" y="4337275"/>
                </a:cubicBezTo>
                <a:lnTo>
                  <a:pt x="4369893" y="4312817"/>
                </a:lnTo>
                <a:lnTo>
                  <a:pt x="4391633" y="4312817"/>
                </a:lnTo>
                <a:lnTo>
                  <a:pt x="4391633" y="4307382"/>
                </a:lnTo>
                <a:lnTo>
                  <a:pt x="4361739" y="4299229"/>
                </a:lnTo>
                <a:lnTo>
                  <a:pt x="4345433" y="4312817"/>
                </a:lnTo>
                <a:cubicBezTo>
                  <a:pt x="4353587" y="4331840"/>
                  <a:pt x="4353587" y="4315534"/>
                  <a:pt x="4345433" y="4337275"/>
                </a:cubicBezTo>
                <a:lnTo>
                  <a:pt x="4323693" y="4320970"/>
                </a:lnTo>
                <a:lnTo>
                  <a:pt x="4339999" y="4304664"/>
                </a:lnTo>
                <a:cubicBezTo>
                  <a:pt x="4326411" y="4272053"/>
                  <a:pt x="4345433" y="4307382"/>
                  <a:pt x="4331845" y="4274771"/>
                </a:cubicBezTo>
                <a:lnTo>
                  <a:pt x="4307387" y="4282923"/>
                </a:lnTo>
                <a:lnTo>
                  <a:pt x="4285647" y="4266618"/>
                </a:lnTo>
                <a:lnTo>
                  <a:pt x="4285647" y="4300135"/>
                </a:lnTo>
                <a:lnTo>
                  <a:pt x="4269341" y="4301946"/>
                </a:lnTo>
                <a:lnTo>
                  <a:pt x="4285647" y="4318252"/>
                </a:lnTo>
                <a:lnTo>
                  <a:pt x="4285647" y="4320970"/>
                </a:lnTo>
                <a:cubicBezTo>
                  <a:pt x="4275456" y="4314856"/>
                  <a:pt x="4271379" y="4308741"/>
                  <a:pt x="4264246" y="4312945"/>
                </a:cubicBezTo>
                <a:lnTo>
                  <a:pt x="4257378" y="4319434"/>
                </a:lnTo>
                <a:lnTo>
                  <a:pt x="4255753" y="4318252"/>
                </a:lnTo>
                <a:lnTo>
                  <a:pt x="4255753" y="4320970"/>
                </a:lnTo>
                <a:lnTo>
                  <a:pt x="4247601" y="4296511"/>
                </a:lnTo>
                <a:lnTo>
                  <a:pt x="4234013" y="4312817"/>
                </a:lnTo>
                <a:cubicBezTo>
                  <a:pt x="4212271" y="4301946"/>
                  <a:pt x="4223141" y="4310099"/>
                  <a:pt x="4217707" y="4312817"/>
                </a:cubicBezTo>
                <a:cubicBezTo>
                  <a:pt x="4206837" y="4334558"/>
                  <a:pt x="4220425" y="4342710"/>
                  <a:pt x="4209553" y="4367169"/>
                </a:cubicBezTo>
                <a:lnTo>
                  <a:pt x="4193249" y="4361734"/>
                </a:lnTo>
                <a:lnTo>
                  <a:pt x="4185095" y="4359016"/>
                </a:lnTo>
                <a:lnTo>
                  <a:pt x="4172227" y="4367059"/>
                </a:lnTo>
                <a:lnTo>
                  <a:pt x="4171508" y="4369886"/>
                </a:lnTo>
                <a:lnTo>
                  <a:pt x="4173200" y="4382911"/>
                </a:lnTo>
                <a:lnTo>
                  <a:pt x="4179661" y="4380757"/>
                </a:lnTo>
                <a:lnTo>
                  <a:pt x="4201401" y="4397062"/>
                </a:lnTo>
                <a:cubicBezTo>
                  <a:pt x="4209553" y="4382795"/>
                  <a:pt x="4205477" y="4383814"/>
                  <a:pt x="4212101" y="4382923"/>
                </a:cubicBezTo>
                <a:lnTo>
                  <a:pt x="4214006" y="4382549"/>
                </a:lnTo>
                <a:lnTo>
                  <a:pt x="4217707" y="4383474"/>
                </a:lnTo>
                <a:lnTo>
                  <a:pt x="4216185" y="4382122"/>
                </a:lnTo>
                <a:lnTo>
                  <a:pt x="4223141" y="4380757"/>
                </a:lnTo>
                <a:lnTo>
                  <a:pt x="4223141" y="4350863"/>
                </a:lnTo>
                <a:lnTo>
                  <a:pt x="4249230" y="4355211"/>
                </a:lnTo>
                <a:lnTo>
                  <a:pt x="4255753" y="4361734"/>
                </a:lnTo>
                <a:lnTo>
                  <a:pt x="4263905" y="4342710"/>
                </a:lnTo>
                <a:lnTo>
                  <a:pt x="4246973" y="4344592"/>
                </a:lnTo>
                <a:lnTo>
                  <a:pt x="4239447" y="4334558"/>
                </a:lnTo>
                <a:lnTo>
                  <a:pt x="4255753" y="4334558"/>
                </a:lnTo>
                <a:lnTo>
                  <a:pt x="4255753" y="4320970"/>
                </a:lnTo>
                <a:lnTo>
                  <a:pt x="4257378" y="4319434"/>
                </a:lnTo>
                <a:lnTo>
                  <a:pt x="4285647" y="4339993"/>
                </a:lnTo>
                <a:lnTo>
                  <a:pt x="4285647" y="4356298"/>
                </a:lnTo>
                <a:cubicBezTo>
                  <a:pt x="4255753" y="4364451"/>
                  <a:pt x="4236729" y="4388910"/>
                  <a:pt x="4223141" y="4410650"/>
                </a:cubicBezTo>
                <a:cubicBezTo>
                  <a:pt x="4242165" y="4418803"/>
                  <a:pt x="4242165" y="4416086"/>
                  <a:pt x="4253035" y="4410650"/>
                </a:cubicBezTo>
                <a:cubicBezTo>
                  <a:pt x="4255753" y="4407933"/>
                  <a:pt x="4258471" y="4405215"/>
                  <a:pt x="4258471" y="4405215"/>
                </a:cubicBezTo>
                <a:cubicBezTo>
                  <a:pt x="4255753" y="4402498"/>
                  <a:pt x="4255753" y="4402498"/>
                  <a:pt x="4253035" y="4397062"/>
                </a:cubicBezTo>
                <a:lnTo>
                  <a:pt x="4282929" y="4388910"/>
                </a:lnTo>
                <a:cubicBezTo>
                  <a:pt x="4293799" y="4407933"/>
                  <a:pt x="4291081" y="4391627"/>
                  <a:pt x="4285647" y="4410650"/>
                </a:cubicBezTo>
                <a:lnTo>
                  <a:pt x="4299235" y="4426956"/>
                </a:lnTo>
                <a:lnTo>
                  <a:pt x="4282929" y="4435109"/>
                </a:lnTo>
                <a:lnTo>
                  <a:pt x="4282929" y="4418803"/>
                </a:lnTo>
                <a:cubicBezTo>
                  <a:pt x="4261189" y="4426956"/>
                  <a:pt x="4266623" y="4416086"/>
                  <a:pt x="4274777" y="4435109"/>
                </a:cubicBezTo>
                <a:lnTo>
                  <a:pt x="4253035" y="4437826"/>
                </a:lnTo>
                <a:lnTo>
                  <a:pt x="4234013" y="4451414"/>
                </a:lnTo>
                <a:lnTo>
                  <a:pt x="4250317" y="4473155"/>
                </a:lnTo>
                <a:lnTo>
                  <a:pt x="4236729" y="4481308"/>
                </a:lnTo>
                <a:lnTo>
                  <a:pt x="4250317" y="4497614"/>
                </a:lnTo>
                <a:lnTo>
                  <a:pt x="4253035" y="4473155"/>
                </a:lnTo>
                <a:lnTo>
                  <a:pt x="4282929" y="4494896"/>
                </a:lnTo>
                <a:lnTo>
                  <a:pt x="4282929" y="4473155"/>
                </a:lnTo>
                <a:lnTo>
                  <a:pt x="4296517" y="4473155"/>
                </a:lnTo>
                <a:lnTo>
                  <a:pt x="4304669" y="4489461"/>
                </a:lnTo>
                <a:cubicBezTo>
                  <a:pt x="4293799" y="4508484"/>
                  <a:pt x="4296517" y="4492178"/>
                  <a:pt x="4301953" y="4511201"/>
                </a:cubicBezTo>
                <a:lnTo>
                  <a:pt x="4288365" y="4527507"/>
                </a:lnTo>
                <a:lnTo>
                  <a:pt x="4274777" y="4519354"/>
                </a:lnTo>
                <a:lnTo>
                  <a:pt x="4266623" y="4541095"/>
                </a:lnTo>
                <a:lnTo>
                  <a:pt x="4266623" y="4519354"/>
                </a:lnTo>
                <a:lnTo>
                  <a:pt x="4244883" y="4503049"/>
                </a:lnTo>
                <a:lnTo>
                  <a:pt x="4236729" y="4535660"/>
                </a:lnTo>
                <a:cubicBezTo>
                  <a:pt x="4247601" y="4541095"/>
                  <a:pt x="4244883" y="4543813"/>
                  <a:pt x="4247601" y="4541095"/>
                </a:cubicBezTo>
                <a:cubicBezTo>
                  <a:pt x="4247601" y="4549248"/>
                  <a:pt x="4247601" y="4557400"/>
                  <a:pt x="4244883" y="4560118"/>
                </a:cubicBezTo>
                <a:cubicBezTo>
                  <a:pt x="4236729" y="4557400"/>
                  <a:pt x="4231295" y="4546530"/>
                  <a:pt x="4223141" y="4538377"/>
                </a:cubicBezTo>
                <a:cubicBezTo>
                  <a:pt x="4214989" y="4541095"/>
                  <a:pt x="4223141" y="4549248"/>
                  <a:pt x="4223141" y="4554683"/>
                </a:cubicBezTo>
                <a:cubicBezTo>
                  <a:pt x="4217707" y="4551965"/>
                  <a:pt x="4214989" y="4543813"/>
                  <a:pt x="4206837" y="4541095"/>
                </a:cubicBezTo>
                <a:cubicBezTo>
                  <a:pt x="4198683" y="4551965"/>
                  <a:pt x="4212271" y="4560118"/>
                  <a:pt x="4214989" y="4570988"/>
                </a:cubicBezTo>
                <a:lnTo>
                  <a:pt x="4201401" y="4570988"/>
                </a:lnTo>
                <a:cubicBezTo>
                  <a:pt x="4204119" y="4587294"/>
                  <a:pt x="4225859" y="4584576"/>
                  <a:pt x="4244883" y="4587294"/>
                </a:cubicBezTo>
                <a:cubicBezTo>
                  <a:pt x="4250317" y="4595447"/>
                  <a:pt x="4258471" y="4603599"/>
                  <a:pt x="4263905" y="4614470"/>
                </a:cubicBezTo>
                <a:lnTo>
                  <a:pt x="4250317" y="4614470"/>
                </a:lnTo>
                <a:cubicBezTo>
                  <a:pt x="4250317" y="4611752"/>
                  <a:pt x="4250317" y="4609035"/>
                  <a:pt x="4253035" y="4606317"/>
                </a:cubicBezTo>
                <a:cubicBezTo>
                  <a:pt x="4247601" y="4606317"/>
                  <a:pt x="4242165" y="4611752"/>
                  <a:pt x="4239447" y="4614470"/>
                </a:cubicBezTo>
                <a:cubicBezTo>
                  <a:pt x="4236729" y="4617187"/>
                  <a:pt x="4234013" y="4619905"/>
                  <a:pt x="4231295" y="4622623"/>
                </a:cubicBezTo>
                <a:cubicBezTo>
                  <a:pt x="4236729" y="4622623"/>
                  <a:pt x="4239447" y="4622623"/>
                  <a:pt x="4242165" y="4619905"/>
                </a:cubicBezTo>
                <a:cubicBezTo>
                  <a:pt x="4261189" y="4666104"/>
                  <a:pt x="4236729" y="4633493"/>
                  <a:pt x="4274777" y="4649798"/>
                </a:cubicBezTo>
                <a:lnTo>
                  <a:pt x="4277493" y="4647081"/>
                </a:lnTo>
                <a:cubicBezTo>
                  <a:pt x="4280211" y="4649798"/>
                  <a:pt x="4280211" y="4655234"/>
                  <a:pt x="4277493" y="4660669"/>
                </a:cubicBezTo>
                <a:cubicBezTo>
                  <a:pt x="4291081" y="4671539"/>
                  <a:pt x="4301953" y="4687845"/>
                  <a:pt x="4310105" y="4704150"/>
                </a:cubicBezTo>
                <a:cubicBezTo>
                  <a:pt x="4307387" y="4704150"/>
                  <a:pt x="4307387" y="4706868"/>
                  <a:pt x="4307387" y="4709585"/>
                </a:cubicBezTo>
                <a:lnTo>
                  <a:pt x="4291081" y="4709585"/>
                </a:lnTo>
                <a:lnTo>
                  <a:pt x="4285647" y="4701433"/>
                </a:lnTo>
                <a:lnTo>
                  <a:pt x="4277493" y="4695997"/>
                </a:lnTo>
                <a:lnTo>
                  <a:pt x="4269341" y="4682410"/>
                </a:lnTo>
                <a:lnTo>
                  <a:pt x="4253035" y="4695997"/>
                </a:lnTo>
                <a:lnTo>
                  <a:pt x="4263905" y="4704150"/>
                </a:lnTo>
                <a:lnTo>
                  <a:pt x="4277493" y="4698715"/>
                </a:lnTo>
                <a:lnTo>
                  <a:pt x="4277493" y="4723173"/>
                </a:lnTo>
                <a:lnTo>
                  <a:pt x="4293799" y="4715021"/>
                </a:lnTo>
                <a:lnTo>
                  <a:pt x="4301953" y="4731326"/>
                </a:lnTo>
                <a:lnTo>
                  <a:pt x="4277493" y="4731326"/>
                </a:lnTo>
                <a:lnTo>
                  <a:pt x="4285647" y="4744914"/>
                </a:lnTo>
                <a:lnTo>
                  <a:pt x="4261189" y="4744914"/>
                </a:lnTo>
                <a:lnTo>
                  <a:pt x="4269341" y="4731326"/>
                </a:lnTo>
                <a:lnTo>
                  <a:pt x="4236729" y="4723173"/>
                </a:lnTo>
                <a:lnTo>
                  <a:pt x="4244883" y="4744914"/>
                </a:lnTo>
                <a:lnTo>
                  <a:pt x="4239447" y="4774808"/>
                </a:lnTo>
                <a:lnTo>
                  <a:pt x="4277493" y="4758502"/>
                </a:lnTo>
                <a:cubicBezTo>
                  <a:pt x="4282929" y="4772090"/>
                  <a:pt x="4282929" y="4769373"/>
                  <a:pt x="4282929" y="4772090"/>
                </a:cubicBezTo>
                <a:cubicBezTo>
                  <a:pt x="4269341" y="4777525"/>
                  <a:pt x="4255753" y="4782961"/>
                  <a:pt x="4242165" y="4777525"/>
                </a:cubicBezTo>
                <a:cubicBezTo>
                  <a:pt x="4236729" y="4780243"/>
                  <a:pt x="4236729" y="4788396"/>
                  <a:pt x="4234013" y="4791113"/>
                </a:cubicBezTo>
                <a:lnTo>
                  <a:pt x="4176943" y="4791113"/>
                </a:lnTo>
                <a:lnTo>
                  <a:pt x="4176943" y="4807419"/>
                </a:lnTo>
                <a:cubicBezTo>
                  <a:pt x="4157919" y="4799266"/>
                  <a:pt x="4163355" y="4793831"/>
                  <a:pt x="4155203" y="4823725"/>
                </a:cubicBezTo>
                <a:cubicBezTo>
                  <a:pt x="4160637" y="4823725"/>
                  <a:pt x="4168791" y="4823725"/>
                  <a:pt x="4174225" y="4826442"/>
                </a:cubicBezTo>
                <a:cubicBezTo>
                  <a:pt x="4164714" y="4834595"/>
                  <a:pt x="4155882" y="4841389"/>
                  <a:pt x="4146370" y="4846485"/>
                </a:cubicBezTo>
                <a:lnTo>
                  <a:pt x="4121048" y="4854297"/>
                </a:lnTo>
                <a:lnTo>
                  <a:pt x="4128027" y="4859052"/>
                </a:lnTo>
                <a:cubicBezTo>
                  <a:pt x="4138897" y="4869923"/>
                  <a:pt x="4149768" y="4880793"/>
                  <a:pt x="4157921" y="4891664"/>
                </a:cubicBezTo>
                <a:cubicBezTo>
                  <a:pt x="4138897" y="4880793"/>
                  <a:pt x="4149768" y="4888946"/>
                  <a:pt x="4144333" y="4891664"/>
                </a:cubicBezTo>
                <a:cubicBezTo>
                  <a:pt x="4141615" y="4894381"/>
                  <a:pt x="4141615" y="4897099"/>
                  <a:pt x="4138897" y="4897099"/>
                </a:cubicBezTo>
                <a:cubicBezTo>
                  <a:pt x="4141615" y="4899816"/>
                  <a:pt x="4141615" y="4899816"/>
                  <a:pt x="4144333" y="4905252"/>
                </a:cubicBezTo>
                <a:lnTo>
                  <a:pt x="4138897" y="4913404"/>
                </a:lnTo>
                <a:lnTo>
                  <a:pt x="4122592" y="4897099"/>
                </a:lnTo>
                <a:lnTo>
                  <a:pt x="4109004" y="4905252"/>
                </a:lnTo>
                <a:lnTo>
                  <a:pt x="4109004" y="4883511"/>
                </a:lnTo>
                <a:cubicBezTo>
                  <a:pt x="4087263" y="4894381"/>
                  <a:pt x="4106286" y="4891664"/>
                  <a:pt x="4087263" y="4886228"/>
                </a:cubicBezTo>
                <a:lnTo>
                  <a:pt x="4054652" y="4916122"/>
                </a:lnTo>
                <a:lnTo>
                  <a:pt x="4054652" y="4937863"/>
                </a:lnTo>
                <a:lnTo>
                  <a:pt x="4030194" y="4954168"/>
                </a:lnTo>
                <a:lnTo>
                  <a:pt x="4046499" y="4975909"/>
                </a:lnTo>
                <a:lnTo>
                  <a:pt x="4030194" y="4984062"/>
                </a:lnTo>
                <a:lnTo>
                  <a:pt x="4038347" y="4997650"/>
                </a:lnTo>
                <a:lnTo>
                  <a:pt x="4024759" y="5003085"/>
                </a:lnTo>
                <a:lnTo>
                  <a:pt x="4016606" y="4997650"/>
                </a:lnTo>
                <a:lnTo>
                  <a:pt x="4022041" y="4967756"/>
                </a:lnTo>
                <a:lnTo>
                  <a:pt x="4000300" y="4967756"/>
                </a:lnTo>
                <a:cubicBezTo>
                  <a:pt x="4008453" y="4986780"/>
                  <a:pt x="4011171" y="4975909"/>
                  <a:pt x="3992147" y="4989497"/>
                </a:cubicBezTo>
                <a:lnTo>
                  <a:pt x="3992147" y="4967756"/>
                </a:lnTo>
                <a:lnTo>
                  <a:pt x="3983995" y="4965039"/>
                </a:lnTo>
                <a:cubicBezTo>
                  <a:pt x="3986712" y="4959604"/>
                  <a:pt x="3992147" y="4951451"/>
                  <a:pt x="3992147" y="4943298"/>
                </a:cubicBezTo>
                <a:cubicBezTo>
                  <a:pt x="3986712" y="4940580"/>
                  <a:pt x="3983995" y="4935145"/>
                  <a:pt x="3981277" y="4932428"/>
                </a:cubicBezTo>
                <a:lnTo>
                  <a:pt x="4003018" y="4913404"/>
                </a:lnTo>
                <a:lnTo>
                  <a:pt x="3992147" y="4905252"/>
                </a:lnTo>
                <a:lnTo>
                  <a:pt x="3975842" y="4916122"/>
                </a:lnTo>
                <a:cubicBezTo>
                  <a:pt x="3975842" y="4905252"/>
                  <a:pt x="3975842" y="4894381"/>
                  <a:pt x="3978559" y="4880793"/>
                </a:cubicBezTo>
                <a:lnTo>
                  <a:pt x="3978559" y="4878076"/>
                </a:lnTo>
                <a:cubicBezTo>
                  <a:pt x="3981277" y="4853617"/>
                  <a:pt x="3989430" y="4829159"/>
                  <a:pt x="3983995" y="4815571"/>
                </a:cubicBezTo>
                <a:cubicBezTo>
                  <a:pt x="3978559" y="4815571"/>
                  <a:pt x="3975842" y="4821006"/>
                  <a:pt x="3967689" y="4818288"/>
                </a:cubicBezTo>
                <a:cubicBezTo>
                  <a:pt x="3962254" y="4837312"/>
                  <a:pt x="3973124" y="4848182"/>
                  <a:pt x="3967689" y="4861770"/>
                </a:cubicBezTo>
                <a:cubicBezTo>
                  <a:pt x="3956139" y="4850900"/>
                  <a:pt x="3949175" y="4836293"/>
                  <a:pt x="3944972" y="4819605"/>
                </a:cubicBezTo>
                <a:lnTo>
                  <a:pt x="3942341" y="4796251"/>
                </a:lnTo>
                <a:lnTo>
                  <a:pt x="3926924" y="4771751"/>
                </a:lnTo>
                <a:cubicBezTo>
                  <a:pt x="3921489" y="4760541"/>
                  <a:pt x="3917413" y="4748991"/>
                  <a:pt x="3916054" y="4739480"/>
                </a:cubicBezTo>
                <a:cubicBezTo>
                  <a:pt x="3924207" y="4736083"/>
                  <a:pt x="3929812" y="4736932"/>
                  <a:pt x="3933719" y="4740456"/>
                </a:cubicBezTo>
                <a:lnTo>
                  <a:pt x="3938687" y="4751777"/>
                </a:lnTo>
                <a:lnTo>
                  <a:pt x="3938263" y="4707759"/>
                </a:lnTo>
                <a:cubicBezTo>
                  <a:pt x="3937795" y="4689373"/>
                  <a:pt x="3936436" y="4672218"/>
                  <a:pt x="3932360" y="4657951"/>
                </a:cubicBezTo>
                <a:cubicBezTo>
                  <a:pt x="3924207" y="4674256"/>
                  <a:pt x="3943231" y="4706867"/>
                  <a:pt x="3926925" y="4734043"/>
                </a:cubicBezTo>
                <a:cubicBezTo>
                  <a:pt x="3913337" y="4725890"/>
                  <a:pt x="3921490" y="4693279"/>
                  <a:pt x="3913337" y="4682409"/>
                </a:cubicBezTo>
                <a:cubicBezTo>
                  <a:pt x="3905184" y="4685127"/>
                  <a:pt x="3905184" y="4693279"/>
                  <a:pt x="3905184" y="4704150"/>
                </a:cubicBezTo>
                <a:cubicBezTo>
                  <a:pt x="3897031" y="4695997"/>
                  <a:pt x="3894313" y="4682409"/>
                  <a:pt x="3886161" y="4674256"/>
                </a:cubicBezTo>
                <a:cubicBezTo>
                  <a:pt x="3875290" y="4674256"/>
                  <a:pt x="3883443" y="4693279"/>
                  <a:pt x="3888879" y="4695997"/>
                </a:cubicBezTo>
                <a:cubicBezTo>
                  <a:pt x="3886161" y="4704150"/>
                  <a:pt x="3875290" y="4687844"/>
                  <a:pt x="3869854" y="4695997"/>
                </a:cubicBezTo>
                <a:cubicBezTo>
                  <a:pt x="3878007" y="4723173"/>
                  <a:pt x="3891595" y="4723173"/>
                  <a:pt x="3913337" y="4728608"/>
                </a:cubicBezTo>
                <a:cubicBezTo>
                  <a:pt x="3913337" y="4736761"/>
                  <a:pt x="3905184" y="4731326"/>
                  <a:pt x="3899749" y="4731326"/>
                </a:cubicBezTo>
                <a:cubicBezTo>
                  <a:pt x="3910619" y="4785677"/>
                  <a:pt x="3943231" y="4823724"/>
                  <a:pt x="3951383" y="4872640"/>
                </a:cubicBezTo>
                <a:lnTo>
                  <a:pt x="3951383" y="4878076"/>
                </a:lnTo>
                <a:cubicBezTo>
                  <a:pt x="3951383" y="4878076"/>
                  <a:pt x="3951383" y="4880793"/>
                  <a:pt x="3951383" y="4883511"/>
                </a:cubicBezTo>
                <a:cubicBezTo>
                  <a:pt x="3940513" y="4883511"/>
                  <a:pt x="3948666" y="4883511"/>
                  <a:pt x="3926925" y="4869923"/>
                </a:cubicBezTo>
                <a:lnTo>
                  <a:pt x="3935078" y="4907969"/>
                </a:lnTo>
                <a:cubicBezTo>
                  <a:pt x="3943231" y="4905252"/>
                  <a:pt x="3948666" y="4902534"/>
                  <a:pt x="3951383" y="4902534"/>
                </a:cubicBezTo>
                <a:cubicBezTo>
                  <a:pt x="3951383" y="4913404"/>
                  <a:pt x="3948666" y="4924275"/>
                  <a:pt x="3945948" y="4935145"/>
                </a:cubicBezTo>
                <a:cubicBezTo>
                  <a:pt x="3937795" y="4932428"/>
                  <a:pt x="3929643" y="4926992"/>
                  <a:pt x="3924207" y="4921557"/>
                </a:cubicBezTo>
                <a:cubicBezTo>
                  <a:pt x="3918772" y="4916122"/>
                  <a:pt x="3910619" y="4910687"/>
                  <a:pt x="3902467" y="4907969"/>
                </a:cubicBezTo>
                <a:cubicBezTo>
                  <a:pt x="3897031" y="4924275"/>
                  <a:pt x="3905184" y="4937863"/>
                  <a:pt x="3916055" y="4951451"/>
                </a:cubicBezTo>
                <a:lnTo>
                  <a:pt x="3886161" y="4959604"/>
                </a:lnTo>
                <a:lnTo>
                  <a:pt x="3899749" y="4940580"/>
                </a:lnTo>
                <a:cubicBezTo>
                  <a:pt x="3894313" y="4921557"/>
                  <a:pt x="3894313" y="4937863"/>
                  <a:pt x="3902467" y="4918840"/>
                </a:cubicBezTo>
                <a:cubicBezTo>
                  <a:pt x="3886161" y="4907969"/>
                  <a:pt x="3891595" y="4918840"/>
                  <a:pt x="3886161" y="4897099"/>
                </a:cubicBezTo>
                <a:cubicBezTo>
                  <a:pt x="3864419" y="4905252"/>
                  <a:pt x="3875290" y="4899816"/>
                  <a:pt x="3856266" y="4913404"/>
                </a:cubicBezTo>
                <a:lnTo>
                  <a:pt x="3864419" y="4929710"/>
                </a:lnTo>
                <a:cubicBezTo>
                  <a:pt x="3848114" y="4940580"/>
                  <a:pt x="3856266" y="4943298"/>
                  <a:pt x="3864419" y="4959604"/>
                </a:cubicBezTo>
                <a:lnTo>
                  <a:pt x="3856266" y="4984062"/>
                </a:lnTo>
                <a:lnTo>
                  <a:pt x="3869854" y="4984062"/>
                </a:lnTo>
                <a:lnTo>
                  <a:pt x="3869854" y="5003085"/>
                </a:lnTo>
                <a:lnTo>
                  <a:pt x="3848114" y="4994932"/>
                </a:lnTo>
                <a:lnTo>
                  <a:pt x="3823655" y="5016673"/>
                </a:lnTo>
                <a:lnTo>
                  <a:pt x="3834526" y="5024826"/>
                </a:lnTo>
                <a:lnTo>
                  <a:pt x="3850831" y="5011238"/>
                </a:lnTo>
                <a:lnTo>
                  <a:pt x="3864419" y="5019391"/>
                </a:lnTo>
                <a:lnTo>
                  <a:pt x="3872572" y="5003085"/>
                </a:lnTo>
                <a:lnTo>
                  <a:pt x="3880725" y="4997650"/>
                </a:lnTo>
                <a:lnTo>
                  <a:pt x="3886161" y="4989497"/>
                </a:lnTo>
                <a:lnTo>
                  <a:pt x="3899749" y="4989497"/>
                </a:lnTo>
                <a:lnTo>
                  <a:pt x="3905184" y="4989497"/>
                </a:lnTo>
                <a:cubicBezTo>
                  <a:pt x="3910619" y="4997650"/>
                  <a:pt x="3918772" y="5003085"/>
                  <a:pt x="3929643" y="5005803"/>
                </a:cubicBezTo>
                <a:lnTo>
                  <a:pt x="3913337" y="5013955"/>
                </a:lnTo>
                <a:lnTo>
                  <a:pt x="3916055" y="5016673"/>
                </a:lnTo>
                <a:cubicBezTo>
                  <a:pt x="3916055" y="5016673"/>
                  <a:pt x="3913337" y="5019391"/>
                  <a:pt x="3913337" y="5019391"/>
                </a:cubicBezTo>
                <a:cubicBezTo>
                  <a:pt x="3913337" y="5030261"/>
                  <a:pt x="3921490" y="5030261"/>
                  <a:pt x="3932360" y="5032979"/>
                </a:cubicBezTo>
                <a:lnTo>
                  <a:pt x="3935078" y="5035696"/>
                </a:lnTo>
                <a:lnTo>
                  <a:pt x="3935078" y="5032979"/>
                </a:lnTo>
                <a:cubicBezTo>
                  <a:pt x="3937795" y="5032979"/>
                  <a:pt x="3940513" y="5032979"/>
                  <a:pt x="3943231" y="5035696"/>
                </a:cubicBezTo>
                <a:cubicBezTo>
                  <a:pt x="3945948" y="5041131"/>
                  <a:pt x="3945948" y="5049284"/>
                  <a:pt x="3945948" y="5054719"/>
                </a:cubicBezTo>
                <a:lnTo>
                  <a:pt x="3940513" y="5052002"/>
                </a:lnTo>
                <a:lnTo>
                  <a:pt x="3899749" y="5087330"/>
                </a:lnTo>
                <a:lnTo>
                  <a:pt x="3899749" y="5065590"/>
                </a:lnTo>
                <a:lnTo>
                  <a:pt x="3905184" y="5065590"/>
                </a:lnTo>
                <a:lnTo>
                  <a:pt x="3916055" y="5065590"/>
                </a:lnTo>
                <a:lnTo>
                  <a:pt x="3924207" y="5041131"/>
                </a:lnTo>
                <a:lnTo>
                  <a:pt x="3894313" y="5041131"/>
                </a:lnTo>
                <a:lnTo>
                  <a:pt x="3888879" y="5024826"/>
                </a:lnTo>
                <a:lnTo>
                  <a:pt x="3886161" y="5049284"/>
                </a:lnTo>
                <a:lnTo>
                  <a:pt x="3913337" y="5049284"/>
                </a:lnTo>
                <a:lnTo>
                  <a:pt x="3905184" y="5065590"/>
                </a:lnTo>
                <a:lnTo>
                  <a:pt x="3888879" y="5057437"/>
                </a:lnTo>
                <a:lnTo>
                  <a:pt x="3888879" y="5073742"/>
                </a:lnTo>
                <a:cubicBezTo>
                  <a:pt x="3867137" y="5065590"/>
                  <a:pt x="3872572" y="5076460"/>
                  <a:pt x="3880725" y="5057437"/>
                </a:cubicBezTo>
                <a:lnTo>
                  <a:pt x="3834526" y="5057437"/>
                </a:lnTo>
                <a:lnTo>
                  <a:pt x="3834526" y="5073742"/>
                </a:lnTo>
                <a:lnTo>
                  <a:pt x="3810067" y="5073742"/>
                </a:lnTo>
                <a:lnTo>
                  <a:pt x="3823655" y="5052002"/>
                </a:lnTo>
                <a:lnTo>
                  <a:pt x="3810067" y="5035696"/>
                </a:lnTo>
                <a:lnTo>
                  <a:pt x="3793762" y="5043849"/>
                </a:lnTo>
                <a:cubicBezTo>
                  <a:pt x="3788327" y="5035696"/>
                  <a:pt x="3788327" y="5027543"/>
                  <a:pt x="3777456" y="5027543"/>
                </a:cubicBezTo>
                <a:cubicBezTo>
                  <a:pt x="3761151" y="5027543"/>
                  <a:pt x="3761151" y="5035696"/>
                  <a:pt x="3747563" y="5043849"/>
                </a:cubicBezTo>
                <a:cubicBezTo>
                  <a:pt x="3739410" y="5019391"/>
                  <a:pt x="3758433" y="5038414"/>
                  <a:pt x="3723104" y="5019391"/>
                </a:cubicBezTo>
                <a:lnTo>
                  <a:pt x="3739410" y="5005803"/>
                </a:lnTo>
                <a:lnTo>
                  <a:pt x="3731257" y="4992215"/>
                </a:lnTo>
                <a:cubicBezTo>
                  <a:pt x="3750280" y="4981344"/>
                  <a:pt x="3742128" y="4992215"/>
                  <a:pt x="3747563" y="4970474"/>
                </a:cubicBezTo>
                <a:cubicBezTo>
                  <a:pt x="3723104" y="4965039"/>
                  <a:pt x="3733975" y="4967756"/>
                  <a:pt x="3714952" y="4954168"/>
                </a:cubicBezTo>
                <a:lnTo>
                  <a:pt x="3723104" y="4937863"/>
                </a:lnTo>
                <a:lnTo>
                  <a:pt x="3698646" y="4937863"/>
                </a:lnTo>
                <a:lnTo>
                  <a:pt x="3706799" y="4962321"/>
                </a:lnTo>
                <a:lnTo>
                  <a:pt x="3701364" y="4975909"/>
                </a:lnTo>
                <a:lnTo>
                  <a:pt x="3723104" y="5000368"/>
                </a:lnTo>
                <a:lnTo>
                  <a:pt x="3701364" y="5000368"/>
                </a:lnTo>
                <a:cubicBezTo>
                  <a:pt x="3712234" y="5019391"/>
                  <a:pt x="3709516" y="5003085"/>
                  <a:pt x="3704081" y="5022108"/>
                </a:cubicBezTo>
                <a:lnTo>
                  <a:pt x="3717669" y="5038414"/>
                </a:lnTo>
                <a:lnTo>
                  <a:pt x="3739410" y="5038414"/>
                </a:lnTo>
                <a:lnTo>
                  <a:pt x="3739410" y="5046567"/>
                </a:lnTo>
                <a:lnTo>
                  <a:pt x="3714952" y="5046567"/>
                </a:lnTo>
                <a:lnTo>
                  <a:pt x="3723104" y="5062872"/>
                </a:lnTo>
                <a:lnTo>
                  <a:pt x="3693211" y="5057437"/>
                </a:lnTo>
                <a:lnTo>
                  <a:pt x="3668753" y="5060154"/>
                </a:lnTo>
                <a:lnTo>
                  <a:pt x="3676905" y="5046567"/>
                </a:lnTo>
                <a:lnTo>
                  <a:pt x="3647012" y="5038414"/>
                </a:lnTo>
                <a:lnTo>
                  <a:pt x="3647012" y="5060154"/>
                </a:lnTo>
                <a:lnTo>
                  <a:pt x="3633424" y="5060154"/>
                </a:lnTo>
                <a:cubicBezTo>
                  <a:pt x="3636141" y="5038414"/>
                  <a:pt x="3638859" y="5019391"/>
                  <a:pt x="3641577" y="5000368"/>
                </a:cubicBezTo>
                <a:cubicBezTo>
                  <a:pt x="3649729" y="4997650"/>
                  <a:pt x="3649729" y="4989497"/>
                  <a:pt x="3657882" y="4978627"/>
                </a:cubicBezTo>
                <a:cubicBezTo>
                  <a:pt x="3657882" y="4970474"/>
                  <a:pt x="3649729" y="4962321"/>
                  <a:pt x="3647012" y="4973192"/>
                </a:cubicBezTo>
                <a:cubicBezTo>
                  <a:pt x="3638859" y="4965039"/>
                  <a:pt x="3652447" y="4956886"/>
                  <a:pt x="3649729" y="4943298"/>
                </a:cubicBezTo>
                <a:cubicBezTo>
                  <a:pt x="3652447" y="4946016"/>
                  <a:pt x="3663317" y="4946016"/>
                  <a:pt x="3666035" y="4943298"/>
                </a:cubicBezTo>
                <a:cubicBezTo>
                  <a:pt x="3668753" y="4926992"/>
                  <a:pt x="3655165" y="4926992"/>
                  <a:pt x="3652447" y="4913404"/>
                </a:cubicBezTo>
                <a:cubicBezTo>
                  <a:pt x="3652447" y="4913404"/>
                  <a:pt x="3652447" y="4910687"/>
                  <a:pt x="3652447" y="4910687"/>
                </a:cubicBezTo>
                <a:cubicBezTo>
                  <a:pt x="3663317" y="4913404"/>
                  <a:pt x="3655165" y="4913404"/>
                  <a:pt x="3668753" y="4897099"/>
                </a:cubicBezTo>
                <a:cubicBezTo>
                  <a:pt x="3652447" y="4888946"/>
                  <a:pt x="3663317" y="4888946"/>
                  <a:pt x="3657882" y="4888946"/>
                </a:cubicBezTo>
                <a:cubicBezTo>
                  <a:pt x="3657882" y="4883511"/>
                  <a:pt x="3660600" y="4878076"/>
                  <a:pt x="3660600" y="4872640"/>
                </a:cubicBezTo>
                <a:cubicBezTo>
                  <a:pt x="3671470" y="4872640"/>
                  <a:pt x="3682341" y="4872640"/>
                  <a:pt x="3690493" y="4869923"/>
                </a:cubicBezTo>
                <a:lnTo>
                  <a:pt x="3693211" y="4872640"/>
                </a:lnTo>
                <a:lnTo>
                  <a:pt x="3685058" y="4894381"/>
                </a:lnTo>
                <a:lnTo>
                  <a:pt x="3701364" y="4886228"/>
                </a:lnTo>
                <a:lnTo>
                  <a:pt x="3709516" y="4902534"/>
                </a:lnTo>
                <a:lnTo>
                  <a:pt x="3685058" y="4924275"/>
                </a:lnTo>
                <a:lnTo>
                  <a:pt x="3717669" y="4918840"/>
                </a:lnTo>
                <a:cubicBezTo>
                  <a:pt x="3733975" y="4937863"/>
                  <a:pt x="3739410" y="4921557"/>
                  <a:pt x="3747563" y="4910687"/>
                </a:cubicBezTo>
                <a:lnTo>
                  <a:pt x="3717669" y="4918840"/>
                </a:lnTo>
                <a:lnTo>
                  <a:pt x="3709516" y="4902534"/>
                </a:lnTo>
                <a:lnTo>
                  <a:pt x="3742128" y="4872640"/>
                </a:lnTo>
                <a:lnTo>
                  <a:pt x="3723104" y="4856335"/>
                </a:lnTo>
                <a:lnTo>
                  <a:pt x="3717669" y="4853617"/>
                </a:lnTo>
                <a:cubicBezTo>
                  <a:pt x="3712234" y="4840029"/>
                  <a:pt x="3701364" y="4831876"/>
                  <a:pt x="3687776" y="4826441"/>
                </a:cubicBezTo>
                <a:lnTo>
                  <a:pt x="3687776" y="4807418"/>
                </a:lnTo>
                <a:lnTo>
                  <a:pt x="3668753" y="4807418"/>
                </a:lnTo>
                <a:cubicBezTo>
                  <a:pt x="3676905" y="4747631"/>
                  <a:pt x="3663317" y="4660668"/>
                  <a:pt x="3679623" y="4600881"/>
                </a:cubicBezTo>
                <a:cubicBezTo>
                  <a:pt x="3709516" y="4606317"/>
                  <a:pt x="3742128" y="4598164"/>
                  <a:pt x="3774739" y="4600881"/>
                </a:cubicBezTo>
                <a:cubicBezTo>
                  <a:pt x="3791044" y="4600881"/>
                  <a:pt x="3834526" y="4603599"/>
                  <a:pt x="3878007" y="4600881"/>
                </a:cubicBezTo>
                <a:cubicBezTo>
                  <a:pt x="3887519" y="4599522"/>
                  <a:pt x="3894313" y="4598334"/>
                  <a:pt x="3899536" y="4597697"/>
                </a:cubicBezTo>
                <a:cubicBezTo>
                  <a:pt x="3915205" y="4595786"/>
                  <a:pt x="3916734" y="4598844"/>
                  <a:pt x="3935078" y="4617187"/>
                </a:cubicBezTo>
                <a:cubicBezTo>
                  <a:pt x="3954101" y="4638928"/>
                  <a:pt x="3983995" y="4652516"/>
                  <a:pt x="4003018" y="4668821"/>
                </a:cubicBezTo>
                <a:cubicBezTo>
                  <a:pt x="4005735" y="4668821"/>
                  <a:pt x="4003018" y="4674256"/>
                  <a:pt x="4003018" y="4676974"/>
                </a:cubicBezTo>
                <a:cubicBezTo>
                  <a:pt x="4012530" y="4687845"/>
                  <a:pt x="4025438" y="4696677"/>
                  <a:pt x="4036648" y="4706528"/>
                </a:cubicBezTo>
                <a:lnTo>
                  <a:pt x="4050621" y="4721457"/>
                </a:lnTo>
                <a:lnTo>
                  <a:pt x="4057225" y="4700613"/>
                </a:lnTo>
                <a:lnTo>
                  <a:pt x="4054313" y="4697357"/>
                </a:lnTo>
                <a:cubicBezTo>
                  <a:pt x="4036988" y="4675616"/>
                  <a:pt x="4020682" y="4652517"/>
                  <a:pt x="4005735" y="4628058"/>
                </a:cubicBezTo>
                <a:cubicBezTo>
                  <a:pt x="4005735" y="4619905"/>
                  <a:pt x="4013888" y="4617188"/>
                  <a:pt x="4016606" y="4611752"/>
                </a:cubicBezTo>
                <a:cubicBezTo>
                  <a:pt x="4011171" y="4614470"/>
                  <a:pt x="4003018" y="4617188"/>
                  <a:pt x="3994865" y="4617188"/>
                </a:cubicBezTo>
                <a:cubicBezTo>
                  <a:pt x="3970406" y="4579141"/>
                  <a:pt x="3929642" y="4543813"/>
                  <a:pt x="3929642" y="4492178"/>
                </a:cubicBezTo>
                <a:cubicBezTo>
                  <a:pt x="3940512" y="4489461"/>
                  <a:pt x="3935077" y="4503049"/>
                  <a:pt x="3948665" y="4497614"/>
                </a:cubicBezTo>
                <a:cubicBezTo>
                  <a:pt x="3956818" y="4489461"/>
                  <a:pt x="3940512" y="4486743"/>
                  <a:pt x="3935077" y="4484026"/>
                </a:cubicBezTo>
                <a:cubicBezTo>
                  <a:pt x="3937794" y="4456850"/>
                  <a:pt x="3975841" y="4478590"/>
                  <a:pt x="3989429" y="4473155"/>
                </a:cubicBezTo>
                <a:cubicBezTo>
                  <a:pt x="3978558" y="4454132"/>
                  <a:pt x="3943230" y="4465002"/>
                  <a:pt x="3929642" y="4473155"/>
                </a:cubicBezTo>
                <a:cubicBezTo>
                  <a:pt x="3921489" y="4456850"/>
                  <a:pt x="3943230" y="4448697"/>
                  <a:pt x="3937794" y="4432391"/>
                </a:cubicBezTo>
                <a:cubicBezTo>
                  <a:pt x="3951382" y="4429674"/>
                  <a:pt x="3970406" y="4426956"/>
                  <a:pt x="3975841" y="4416086"/>
                </a:cubicBezTo>
                <a:cubicBezTo>
                  <a:pt x="3967688" y="4407933"/>
                  <a:pt x="3954100" y="4418803"/>
                  <a:pt x="3943230" y="4416086"/>
                </a:cubicBezTo>
                <a:cubicBezTo>
                  <a:pt x="3948665" y="4405215"/>
                  <a:pt x="3951382" y="4388910"/>
                  <a:pt x="3951382" y="4369886"/>
                </a:cubicBezTo>
                <a:cubicBezTo>
                  <a:pt x="3935077" y="4380757"/>
                  <a:pt x="3921489" y="4397062"/>
                  <a:pt x="3916054" y="4416086"/>
                </a:cubicBezTo>
                <a:cubicBezTo>
                  <a:pt x="3905183" y="4407933"/>
                  <a:pt x="3899748" y="4394345"/>
                  <a:pt x="3886160" y="4391627"/>
                </a:cubicBezTo>
                <a:cubicBezTo>
                  <a:pt x="3875290" y="4399780"/>
                  <a:pt x="3902466" y="4407933"/>
                  <a:pt x="3894313" y="4416086"/>
                </a:cubicBezTo>
                <a:cubicBezTo>
                  <a:pt x="3883442" y="4410650"/>
                  <a:pt x="3872572" y="4405215"/>
                  <a:pt x="3861702" y="4402498"/>
                </a:cubicBezTo>
                <a:cubicBezTo>
                  <a:pt x="3861702" y="4388910"/>
                  <a:pt x="3856266" y="4380757"/>
                  <a:pt x="3853549" y="4369886"/>
                </a:cubicBezTo>
                <a:cubicBezTo>
                  <a:pt x="3856266" y="4359016"/>
                  <a:pt x="3869854" y="4359016"/>
                  <a:pt x="3872572" y="4345428"/>
                </a:cubicBezTo>
                <a:cubicBezTo>
                  <a:pt x="3867137" y="4348146"/>
                  <a:pt x="3864419" y="4353581"/>
                  <a:pt x="3858984" y="4359016"/>
                </a:cubicBezTo>
                <a:cubicBezTo>
                  <a:pt x="3826373" y="4345428"/>
                  <a:pt x="3810067" y="4274771"/>
                  <a:pt x="3829090" y="4244877"/>
                </a:cubicBezTo>
                <a:cubicBezTo>
                  <a:pt x="3826373" y="4236724"/>
                  <a:pt x="3823655" y="4258465"/>
                  <a:pt x="3812785" y="4253030"/>
                </a:cubicBezTo>
                <a:cubicBezTo>
                  <a:pt x="3810067" y="4239442"/>
                  <a:pt x="3804632" y="4225854"/>
                  <a:pt x="3801914" y="4209549"/>
                </a:cubicBezTo>
                <a:cubicBezTo>
                  <a:pt x="3815502" y="4193243"/>
                  <a:pt x="3842678" y="4193243"/>
                  <a:pt x="3850831" y="4171502"/>
                </a:cubicBezTo>
                <a:cubicBezTo>
                  <a:pt x="3831808" y="4179655"/>
                  <a:pt x="3815502" y="4190525"/>
                  <a:pt x="3801914" y="4204113"/>
                </a:cubicBezTo>
                <a:cubicBezTo>
                  <a:pt x="3788326" y="4185090"/>
                  <a:pt x="3796479" y="4133456"/>
                  <a:pt x="3793762" y="4119868"/>
                </a:cubicBezTo>
                <a:cubicBezTo>
                  <a:pt x="3815502" y="4125303"/>
                  <a:pt x="3820938" y="4100845"/>
                  <a:pt x="3831808" y="4106280"/>
                </a:cubicBezTo>
                <a:cubicBezTo>
                  <a:pt x="3831808" y="4149762"/>
                  <a:pt x="3853549" y="4166067"/>
                  <a:pt x="3867137" y="4193243"/>
                </a:cubicBezTo>
                <a:cubicBezTo>
                  <a:pt x="3897030" y="4168785"/>
                  <a:pt x="3875290" y="4103563"/>
                  <a:pt x="3861702" y="4079104"/>
                </a:cubicBezTo>
                <a:cubicBezTo>
                  <a:pt x="3869854" y="4065516"/>
                  <a:pt x="3872572" y="4049211"/>
                  <a:pt x="3864419" y="4032905"/>
                </a:cubicBezTo>
                <a:cubicBezTo>
                  <a:pt x="3867137" y="4027470"/>
                  <a:pt x="3875290" y="4024752"/>
                  <a:pt x="3875290" y="4016599"/>
                </a:cubicBezTo>
                <a:cubicBezTo>
                  <a:pt x="3886160" y="4013882"/>
                  <a:pt x="3880725" y="4027470"/>
                  <a:pt x="3888878" y="4027470"/>
                </a:cubicBezTo>
                <a:cubicBezTo>
                  <a:pt x="3899748" y="4027470"/>
                  <a:pt x="3891595" y="4008447"/>
                  <a:pt x="3902466" y="4008447"/>
                </a:cubicBezTo>
                <a:cubicBezTo>
                  <a:pt x="3905183" y="4011164"/>
                  <a:pt x="3905183" y="4019317"/>
                  <a:pt x="3905183" y="4027470"/>
                </a:cubicBezTo>
                <a:cubicBezTo>
                  <a:pt x="3910618" y="4035623"/>
                  <a:pt x="3910618" y="4022035"/>
                  <a:pt x="3918771" y="4024752"/>
                </a:cubicBezTo>
                <a:cubicBezTo>
                  <a:pt x="3913336" y="4046493"/>
                  <a:pt x="3894313" y="4070951"/>
                  <a:pt x="3902466" y="4098127"/>
                </a:cubicBezTo>
                <a:cubicBezTo>
                  <a:pt x="3913336" y="4098127"/>
                  <a:pt x="3926924" y="4087257"/>
                  <a:pt x="3932359" y="4073669"/>
                </a:cubicBezTo>
                <a:cubicBezTo>
                  <a:pt x="3951382" y="4111715"/>
                  <a:pt x="3964970" y="4160632"/>
                  <a:pt x="4005735" y="4176938"/>
                </a:cubicBezTo>
                <a:cubicBezTo>
                  <a:pt x="4016606" y="4133456"/>
                  <a:pt x="3978558" y="4092692"/>
                  <a:pt x="3962253" y="4060081"/>
                </a:cubicBezTo>
                <a:cubicBezTo>
                  <a:pt x="3948665" y="4051928"/>
                  <a:pt x="3932359" y="4046493"/>
                  <a:pt x="3929642" y="4027470"/>
                </a:cubicBezTo>
                <a:cubicBezTo>
                  <a:pt x="3937794" y="4035623"/>
                  <a:pt x="3940512" y="4032905"/>
                  <a:pt x="3951382" y="4027470"/>
                </a:cubicBezTo>
                <a:cubicBezTo>
                  <a:pt x="3964970" y="4049211"/>
                  <a:pt x="3981276" y="4070951"/>
                  <a:pt x="4008453" y="4081822"/>
                </a:cubicBezTo>
                <a:cubicBezTo>
                  <a:pt x="4011171" y="4060081"/>
                  <a:pt x="3989429" y="4043775"/>
                  <a:pt x="3975841" y="4032905"/>
                </a:cubicBezTo>
                <a:cubicBezTo>
                  <a:pt x="3992147" y="4046493"/>
                  <a:pt x="4100851" y="4035623"/>
                  <a:pt x="4103569" y="4013882"/>
                </a:cubicBezTo>
                <a:cubicBezTo>
                  <a:pt x="4103569" y="4000294"/>
                  <a:pt x="4070958" y="3994859"/>
                  <a:pt x="4057370" y="3989423"/>
                </a:cubicBezTo>
                <a:cubicBezTo>
                  <a:pt x="4054652" y="3981271"/>
                  <a:pt x="4065522" y="3981271"/>
                  <a:pt x="4065522" y="3975835"/>
                </a:cubicBezTo>
                <a:cubicBezTo>
                  <a:pt x="4035629" y="3954095"/>
                  <a:pt x="3986711" y="3981271"/>
                  <a:pt x="3959535" y="3989423"/>
                </a:cubicBezTo>
                <a:cubicBezTo>
                  <a:pt x="3967688" y="3937789"/>
                  <a:pt x="4005735" y="3902460"/>
                  <a:pt x="3997583" y="3848109"/>
                </a:cubicBezTo>
                <a:cubicBezTo>
                  <a:pt x="3959535" y="3858979"/>
                  <a:pt x="3943230" y="3894308"/>
                  <a:pt x="3921489" y="3924201"/>
                </a:cubicBezTo>
                <a:cubicBezTo>
                  <a:pt x="3924206" y="3945942"/>
                  <a:pt x="3921489" y="3964965"/>
                  <a:pt x="3910618" y="3973118"/>
                </a:cubicBezTo>
                <a:cubicBezTo>
                  <a:pt x="3902466" y="3948659"/>
                  <a:pt x="3880725" y="3937789"/>
                  <a:pt x="3853549" y="3932354"/>
                </a:cubicBezTo>
                <a:cubicBezTo>
                  <a:pt x="3839961" y="3932354"/>
                  <a:pt x="3845396" y="3954095"/>
                  <a:pt x="3834526" y="3956812"/>
                </a:cubicBezTo>
                <a:cubicBezTo>
                  <a:pt x="3777456" y="3943224"/>
                  <a:pt x="3820938" y="3880720"/>
                  <a:pt x="3826373" y="3829086"/>
                </a:cubicBezTo>
                <a:cubicBezTo>
                  <a:pt x="3834526" y="3820933"/>
                  <a:pt x="3831808" y="3837238"/>
                  <a:pt x="3842678" y="3834521"/>
                </a:cubicBezTo>
                <a:cubicBezTo>
                  <a:pt x="3845396" y="3796474"/>
                  <a:pt x="3837243" y="3763863"/>
                  <a:pt x="3848114" y="3723100"/>
                </a:cubicBezTo>
                <a:cubicBezTo>
                  <a:pt x="3861702" y="3747558"/>
                  <a:pt x="3888878" y="3774734"/>
                  <a:pt x="3926924" y="3769299"/>
                </a:cubicBezTo>
                <a:cubicBezTo>
                  <a:pt x="3918771" y="3725817"/>
                  <a:pt x="3880725" y="3712229"/>
                  <a:pt x="3858984" y="3682336"/>
                </a:cubicBezTo>
                <a:cubicBezTo>
                  <a:pt x="3861702" y="3630701"/>
                  <a:pt x="3888878" y="3606243"/>
                  <a:pt x="3905183" y="3568196"/>
                </a:cubicBezTo>
                <a:cubicBezTo>
                  <a:pt x="3905183" y="3560044"/>
                  <a:pt x="3894313" y="3562761"/>
                  <a:pt x="3888878" y="3557326"/>
                </a:cubicBezTo>
                <a:cubicBezTo>
                  <a:pt x="3899748" y="3521997"/>
                  <a:pt x="3894313" y="3470363"/>
                  <a:pt x="3926924" y="3456775"/>
                </a:cubicBezTo>
                <a:cubicBezTo>
                  <a:pt x="3945947" y="3448622"/>
                  <a:pt x="3964970" y="3462210"/>
                  <a:pt x="3978558" y="3451340"/>
                </a:cubicBezTo>
                <a:cubicBezTo>
                  <a:pt x="4011171" y="3462210"/>
                  <a:pt x="4051934" y="3511127"/>
                  <a:pt x="4095416" y="3483951"/>
                </a:cubicBezTo>
                <a:cubicBezTo>
                  <a:pt x="4084546" y="3454058"/>
                  <a:pt x="4057370" y="3443187"/>
                  <a:pt x="4038346" y="3421447"/>
                </a:cubicBezTo>
                <a:cubicBezTo>
                  <a:pt x="4053293" y="3425523"/>
                  <a:pt x="4067561" y="3426882"/>
                  <a:pt x="4082847" y="3427222"/>
                </a:cubicBezTo>
                <a:lnTo>
                  <a:pt x="4087296" y="3427192"/>
                </a:lnTo>
                <a:lnTo>
                  <a:pt x="4081827" y="3402423"/>
                </a:lnTo>
                <a:cubicBezTo>
                  <a:pt x="4079110" y="3394270"/>
                  <a:pt x="4087263" y="3396988"/>
                  <a:pt x="4087263" y="3391553"/>
                </a:cubicBezTo>
                <a:cubicBezTo>
                  <a:pt x="4073675" y="3369812"/>
                  <a:pt x="4057369" y="3329048"/>
                  <a:pt x="4073675" y="3304590"/>
                </a:cubicBezTo>
                <a:cubicBezTo>
                  <a:pt x="4070957" y="3299155"/>
                  <a:pt x="4062804" y="3301872"/>
                  <a:pt x="4062804" y="3310025"/>
                </a:cubicBezTo>
                <a:cubicBezTo>
                  <a:pt x="4032911" y="3277414"/>
                  <a:pt x="4065522" y="3233932"/>
                  <a:pt x="4073675" y="3214909"/>
                </a:cubicBezTo>
                <a:cubicBezTo>
                  <a:pt x="4068239" y="3214909"/>
                  <a:pt x="4057369" y="3198604"/>
                  <a:pt x="4051934" y="3209474"/>
                </a:cubicBezTo>
                <a:cubicBezTo>
                  <a:pt x="4046499" y="3163275"/>
                  <a:pt x="4027476" y="3098053"/>
                  <a:pt x="4041064" y="3060006"/>
                </a:cubicBezTo>
                <a:cubicBezTo>
                  <a:pt x="4038346" y="3054571"/>
                  <a:pt x="4024758" y="3062724"/>
                  <a:pt x="4016605" y="3062724"/>
                </a:cubicBezTo>
                <a:cubicBezTo>
                  <a:pt x="4019323" y="3068159"/>
                  <a:pt x="4022040" y="3070877"/>
                  <a:pt x="4027476" y="3073594"/>
                </a:cubicBezTo>
                <a:cubicBezTo>
                  <a:pt x="4030193" y="3127946"/>
                  <a:pt x="4060087" y="3231215"/>
                  <a:pt x="4038346" y="3282849"/>
                </a:cubicBezTo>
                <a:cubicBezTo>
                  <a:pt x="4060087" y="3304590"/>
                  <a:pt x="4062804" y="3337201"/>
                  <a:pt x="4070957" y="3369812"/>
                </a:cubicBezTo>
                <a:cubicBezTo>
                  <a:pt x="4054652" y="3372530"/>
                  <a:pt x="4049216" y="3364377"/>
                  <a:pt x="4038346" y="3369812"/>
                </a:cubicBezTo>
                <a:cubicBezTo>
                  <a:pt x="4032911" y="3364377"/>
                  <a:pt x="4038346" y="3364377"/>
                  <a:pt x="4041064" y="3358942"/>
                </a:cubicBezTo>
                <a:cubicBezTo>
                  <a:pt x="4024758" y="3342636"/>
                  <a:pt x="3992147" y="3361659"/>
                  <a:pt x="3986712" y="3377965"/>
                </a:cubicBezTo>
                <a:cubicBezTo>
                  <a:pt x="3978559" y="3361659"/>
                  <a:pt x="4022040" y="3334484"/>
                  <a:pt x="4005735" y="3301872"/>
                </a:cubicBezTo>
                <a:cubicBezTo>
                  <a:pt x="3973124" y="3310025"/>
                  <a:pt x="3973124" y="3348071"/>
                  <a:pt x="3962253" y="3377965"/>
                </a:cubicBezTo>
                <a:cubicBezTo>
                  <a:pt x="3952741" y="3375248"/>
                  <a:pt x="3942551" y="3373889"/>
                  <a:pt x="3934738" y="3375927"/>
                </a:cubicBezTo>
                <a:lnTo>
                  <a:pt x="3931320" y="3378023"/>
                </a:lnTo>
                <a:lnTo>
                  <a:pt x="3935417" y="3384845"/>
                </a:lnTo>
                <a:cubicBezTo>
                  <a:pt x="3947646" y="3413124"/>
                  <a:pt x="3950703" y="3451341"/>
                  <a:pt x="3907901" y="3451341"/>
                </a:cubicBezTo>
                <a:cubicBezTo>
                  <a:pt x="3906542" y="3437753"/>
                  <a:pt x="3908580" y="3422127"/>
                  <a:pt x="3911638" y="3406501"/>
                </a:cubicBezTo>
                <a:lnTo>
                  <a:pt x="3914814" y="3392045"/>
                </a:lnTo>
                <a:lnTo>
                  <a:pt x="3913337" y="3391553"/>
                </a:lnTo>
                <a:cubicBezTo>
                  <a:pt x="3910619" y="3405141"/>
                  <a:pt x="3907902" y="3416011"/>
                  <a:pt x="3899749" y="3421446"/>
                </a:cubicBezTo>
                <a:cubicBezTo>
                  <a:pt x="3894313" y="3416011"/>
                  <a:pt x="3899749" y="3402423"/>
                  <a:pt x="3886161" y="3410576"/>
                </a:cubicBezTo>
                <a:cubicBezTo>
                  <a:pt x="3897031" y="3377965"/>
                  <a:pt x="3891595" y="3342636"/>
                  <a:pt x="3864419" y="3334484"/>
                </a:cubicBezTo>
                <a:cubicBezTo>
                  <a:pt x="3878007" y="3266544"/>
                  <a:pt x="3910619" y="3195886"/>
                  <a:pt x="3937795" y="3133382"/>
                </a:cubicBezTo>
                <a:cubicBezTo>
                  <a:pt x="3951383" y="3136099"/>
                  <a:pt x="3954101" y="3149687"/>
                  <a:pt x="3967689" y="3152405"/>
                </a:cubicBezTo>
                <a:cubicBezTo>
                  <a:pt x="3962253" y="3133382"/>
                  <a:pt x="3945948" y="3127946"/>
                  <a:pt x="3937795" y="3114358"/>
                </a:cubicBezTo>
                <a:cubicBezTo>
                  <a:pt x="3943230" y="3089900"/>
                  <a:pt x="3954101" y="3068159"/>
                  <a:pt x="3962253" y="3043701"/>
                </a:cubicBezTo>
                <a:cubicBezTo>
                  <a:pt x="3967689" y="3043701"/>
                  <a:pt x="3967689" y="3046418"/>
                  <a:pt x="3973124" y="3046418"/>
                </a:cubicBezTo>
                <a:cubicBezTo>
                  <a:pt x="3967689" y="3016525"/>
                  <a:pt x="3983994" y="3005655"/>
                  <a:pt x="3992147" y="2986632"/>
                </a:cubicBezTo>
                <a:cubicBezTo>
                  <a:pt x="3997582" y="2986632"/>
                  <a:pt x="3994865" y="2994784"/>
                  <a:pt x="4000300" y="2994784"/>
                </a:cubicBezTo>
                <a:cubicBezTo>
                  <a:pt x="4016605" y="2986632"/>
                  <a:pt x="4016605" y="2962173"/>
                  <a:pt x="4016605" y="2937715"/>
                </a:cubicBezTo>
                <a:cubicBezTo>
                  <a:pt x="4021361" y="2926844"/>
                  <a:pt x="4027475" y="2917163"/>
                  <a:pt x="4034227" y="2908033"/>
                </a:cubicBezTo>
                <a:lnTo>
                  <a:pt x="4047504" y="2891707"/>
                </a:lnTo>
                <a:lnTo>
                  <a:pt x="4040044" y="2892535"/>
                </a:lnTo>
                <a:cubicBezTo>
                  <a:pt x="4038345" y="2892875"/>
                  <a:pt x="4036986" y="2892875"/>
                  <a:pt x="4032910" y="2891516"/>
                </a:cubicBezTo>
                <a:cubicBezTo>
                  <a:pt x="4030193" y="2883364"/>
                  <a:pt x="4038346" y="2883364"/>
                  <a:pt x="4035628" y="2872495"/>
                </a:cubicBezTo>
                <a:cubicBezTo>
                  <a:pt x="4039705" y="2872495"/>
                  <a:pt x="4043101" y="2874533"/>
                  <a:pt x="4045479" y="2877930"/>
                </a:cubicBezTo>
                <a:lnTo>
                  <a:pt x="4048822" y="2890085"/>
                </a:lnTo>
                <a:lnTo>
                  <a:pt x="4055670" y="2881664"/>
                </a:lnTo>
                <a:cubicBezTo>
                  <a:pt x="4070278" y="2864340"/>
                  <a:pt x="4084545" y="2846676"/>
                  <a:pt x="4092698" y="2823576"/>
                </a:cubicBezTo>
                <a:cubicBezTo>
                  <a:pt x="4103568" y="2823576"/>
                  <a:pt x="4111721" y="2820858"/>
                  <a:pt x="4114438" y="2809988"/>
                </a:cubicBezTo>
                <a:cubicBezTo>
                  <a:pt x="4117156" y="2801835"/>
                  <a:pt x="4111721" y="2801835"/>
                  <a:pt x="4103568" y="2801835"/>
                </a:cubicBezTo>
                <a:cubicBezTo>
                  <a:pt x="4119874" y="2763789"/>
                  <a:pt x="4138897" y="2723026"/>
                  <a:pt x="4174225" y="2704002"/>
                </a:cubicBezTo>
                <a:cubicBezTo>
                  <a:pt x="4171507" y="2663238"/>
                  <a:pt x="4195965" y="2630627"/>
                  <a:pt x="4212271" y="2600734"/>
                </a:cubicBezTo>
                <a:cubicBezTo>
                  <a:pt x="4201401" y="2565405"/>
                  <a:pt x="4220425" y="2524641"/>
                  <a:pt x="4234013" y="2497465"/>
                </a:cubicBezTo>
                <a:cubicBezTo>
                  <a:pt x="4244883" y="2497465"/>
                  <a:pt x="4255753" y="2500182"/>
                  <a:pt x="4258471" y="2489312"/>
                </a:cubicBezTo>
                <a:cubicBezTo>
                  <a:pt x="4263905" y="2505618"/>
                  <a:pt x="4239447" y="2535511"/>
                  <a:pt x="4253035" y="2559970"/>
                </a:cubicBezTo>
                <a:cubicBezTo>
                  <a:pt x="4296517" y="2549099"/>
                  <a:pt x="4299235" y="2500182"/>
                  <a:pt x="4301953" y="2456701"/>
                </a:cubicBezTo>
                <a:cubicBezTo>
                  <a:pt x="4307387" y="2456701"/>
                  <a:pt x="4304669" y="2467571"/>
                  <a:pt x="4312823" y="2464854"/>
                </a:cubicBezTo>
                <a:cubicBezTo>
                  <a:pt x="4320975" y="2462136"/>
                  <a:pt x="4312823" y="2453983"/>
                  <a:pt x="4312823" y="2448549"/>
                </a:cubicBezTo>
                <a:cubicBezTo>
                  <a:pt x="4318257" y="2445830"/>
                  <a:pt x="4320975" y="2451266"/>
                  <a:pt x="4329129" y="2445830"/>
                </a:cubicBezTo>
                <a:cubicBezTo>
                  <a:pt x="4329129" y="2451266"/>
                  <a:pt x="4329129" y="2459418"/>
                  <a:pt x="4331845" y="2462136"/>
                </a:cubicBezTo>
                <a:cubicBezTo>
                  <a:pt x="4334563" y="2459418"/>
                  <a:pt x="4342717" y="2459418"/>
                  <a:pt x="4350869" y="2459418"/>
                </a:cubicBezTo>
                <a:lnTo>
                  <a:pt x="4353451" y="2466886"/>
                </a:lnTo>
                <a:lnTo>
                  <a:pt x="4364457" y="2467574"/>
                </a:lnTo>
                <a:cubicBezTo>
                  <a:pt x="4364457" y="2472329"/>
                  <a:pt x="4362249" y="2474878"/>
                  <a:pt x="4358767" y="2476151"/>
                </a:cubicBezTo>
                <a:lnTo>
                  <a:pt x="4356705" y="2476296"/>
                </a:lnTo>
                <a:lnTo>
                  <a:pt x="4357153" y="2477593"/>
                </a:lnTo>
                <a:cubicBezTo>
                  <a:pt x="4360720" y="2498485"/>
                  <a:pt x="4359701" y="2523961"/>
                  <a:pt x="4386197" y="2521923"/>
                </a:cubicBezTo>
                <a:cubicBezTo>
                  <a:pt x="4397069" y="2549099"/>
                  <a:pt x="4424245" y="2565405"/>
                  <a:pt x="4448703" y="2578993"/>
                </a:cubicBezTo>
                <a:cubicBezTo>
                  <a:pt x="4456855" y="2581710"/>
                  <a:pt x="4456855" y="2570840"/>
                  <a:pt x="4462291" y="2568122"/>
                </a:cubicBezTo>
                <a:cubicBezTo>
                  <a:pt x="4451421" y="2513770"/>
                  <a:pt x="4405221" y="2494747"/>
                  <a:pt x="4378045" y="2459418"/>
                </a:cubicBezTo>
                <a:cubicBezTo>
                  <a:pt x="4380763" y="2456701"/>
                  <a:pt x="4391633" y="2459418"/>
                  <a:pt x="4397069" y="2451266"/>
                </a:cubicBezTo>
                <a:cubicBezTo>
                  <a:pt x="4418809" y="2470290"/>
                  <a:pt x="4435115" y="2494747"/>
                  <a:pt x="4470443" y="2500182"/>
                </a:cubicBezTo>
                <a:cubicBezTo>
                  <a:pt x="4466367" y="2486594"/>
                  <a:pt x="4460253" y="2475724"/>
                  <a:pt x="4451420" y="2467572"/>
                </a:cubicBezTo>
                <a:lnTo>
                  <a:pt x="4445899" y="2465023"/>
                </a:lnTo>
                <a:lnTo>
                  <a:pt x="4441569" y="2473350"/>
                </a:lnTo>
                <a:cubicBezTo>
                  <a:pt x="4440550" y="2475727"/>
                  <a:pt x="4439191" y="2477086"/>
                  <a:pt x="4435114" y="2475727"/>
                </a:cubicBezTo>
                <a:cubicBezTo>
                  <a:pt x="4433756" y="2470291"/>
                  <a:pt x="4435115" y="2465536"/>
                  <a:pt x="4437493" y="2463158"/>
                </a:cubicBezTo>
                <a:lnTo>
                  <a:pt x="4445197" y="2464700"/>
                </a:lnTo>
                <a:lnTo>
                  <a:pt x="4416091" y="2451266"/>
                </a:lnTo>
                <a:cubicBezTo>
                  <a:pt x="4424245" y="2443113"/>
                  <a:pt x="4451421" y="2451266"/>
                  <a:pt x="4448703" y="2429526"/>
                </a:cubicBezTo>
                <a:cubicBezTo>
                  <a:pt x="4478597" y="2421372"/>
                  <a:pt x="4505771" y="2413220"/>
                  <a:pt x="4522077" y="2391479"/>
                </a:cubicBezTo>
                <a:cubicBezTo>
                  <a:pt x="4481313" y="2361585"/>
                  <a:pt x="4421527" y="2415937"/>
                  <a:pt x="4391633" y="2424090"/>
                </a:cubicBezTo>
                <a:cubicBezTo>
                  <a:pt x="4407939" y="2410502"/>
                  <a:pt x="4424245" y="2380608"/>
                  <a:pt x="4413373" y="2347997"/>
                </a:cubicBezTo>
                <a:cubicBezTo>
                  <a:pt x="4391633" y="2361585"/>
                  <a:pt x="4386197" y="2388762"/>
                  <a:pt x="4383481" y="2421372"/>
                </a:cubicBezTo>
                <a:cubicBezTo>
                  <a:pt x="4372609" y="2424090"/>
                  <a:pt x="4380763" y="2415937"/>
                  <a:pt x="4380763" y="2410502"/>
                </a:cubicBezTo>
                <a:cubicBezTo>
                  <a:pt x="4364457" y="2405067"/>
                  <a:pt x="4342717" y="2424090"/>
                  <a:pt x="4320975" y="2415937"/>
                </a:cubicBezTo>
                <a:cubicBezTo>
                  <a:pt x="4318257" y="2386044"/>
                  <a:pt x="4388915" y="2372456"/>
                  <a:pt x="4345433" y="2345280"/>
                </a:cubicBezTo>
                <a:cubicBezTo>
                  <a:pt x="4318257" y="2350715"/>
                  <a:pt x="4312823" y="2383327"/>
                  <a:pt x="4312823" y="2405067"/>
                </a:cubicBezTo>
                <a:cubicBezTo>
                  <a:pt x="4282929" y="2383327"/>
                  <a:pt x="4250317" y="2402349"/>
                  <a:pt x="4263905" y="2437679"/>
                </a:cubicBezTo>
                <a:cubicBezTo>
                  <a:pt x="4253035" y="2426807"/>
                  <a:pt x="4255753" y="2434961"/>
                  <a:pt x="4239447" y="2437679"/>
                </a:cubicBezTo>
                <a:cubicBezTo>
                  <a:pt x="4253035" y="2380608"/>
                  <a:pt x="4258471" y="2318105"/>
                  <a:pt x="4282929" y="2271904"/>
                </a:cubicBezTo>
                <a:cubicBezTo>
                  <a:pt x="4282929" y="2269187"/>
                  <a:pt x="4277493" y="2269187"/>
                  <a:pt x="4272059" y="2269187"/>
                </a:cubicBezTo>
                <a:cubicBezTo>
                  <a:pt x="4274777" y="2255600"/>
                  <a:pt x="4277493" y="2242012"/>
                  <a:pt x="4280211" y="2228423"/>
                </a:cubicBezTo>
                <a:cubicBezTo>
                  <a:pt x="4274777" y="2228423"/>
                  <a:pt x="4272059" y="2225705"/>
                  <a:pt x="4266623" y="2225705"/>
                </a:cubicBezTo>
                <a:cubicBezTo>
                  <a:pt x="4261189" y="2228423"/>
                  <a:pt x="4258471" y="2228423"/>
                  <a:pt x="4255753" y="2228423"/>
                </a:cubicBezTo>
                <a:cubicBezTo>
                  <a:pt x="4266623" y="2277341"/>
                  <a:pt x="4244883" y="2328975"/>
                  <a:pt x="4239447" y="2375173"/>
                </a:cubicBezTo>
                <a:cubicBezTo>
                  <a:pt x="4234013" y="2375173"/>
                  <a:pt x="4228577" y="2375173"/>
                  <a:pt x="4225859" y="2377891"/>
                </a:cubicBezTo>
                <a:cubicBezTo>
                  <a:pt x="4231295" y="2421372"/>
                  <a:pt x="4225859" y="2486594"/>
                  <a:pt x="4187813" y="2502900"/>
                </a:cubicBezTo>
                <a:cubicBezTo>
                  <a:pt x="4185095" y="2492030"/>
                  <a:pt x="4182377" y="2494747"/>
                  <a:pt x="4168791" y="2492030"/>
                </a:cubicBezTo>
                <a:cubicBezTo>
                  <a:pt x="4172187" y="2488633"/>
                  <a:pt x="4177113" y="2485236"/>
                  <a:pt x="4182293" y="2481627"/>
                </a:cubicBezTo>
                <a:lnTo>
                  <a:pt x="4189041" y="2476385"/>
                </a:lnTo>
                <a:lnTo>
                  <a:pt x="4187814" y="2473009"/>
                </a:lnTo>
                <a:lnTo>
                  <a:pt x="4191040" y="2474832"/>
                </a:lnTo>
                <a:lnTo>
                  <a:pt x="4197325" y="2469950"/>
                </a:lnTo>
                <a:cubicBezTo>
                  <a:pt x="4206157" y="2461457"/>
                  <a:pt x="4210913" y="2451266"/>
                  <a:pt x="4201401" y="2437679"/>
                </a:cubicBezTo>
                <a:cubicBezTo>
                  <a:pt x="4190531" y="2434961"/>
                  <a:pt x="4185095" y="2440395"/>
                  <a:pt x="4176943" y="2443113"/>
                </a:cubicBezTo>
                <a:cubicBezTo>
                  <a:pt x="4195965" y="2410502"/>
                  <a:pt x="4185095" y="2361585"/>
                  <a:pt x="4171507" y="2328975"/>
                </a:cubicBezTo>
                <a:cubicBezTo>
                  <a:pt x="4122591" y="2361585"/>
                  <a:pt x="4149767" y="2437679"/>
                  <a:pt x="4155203" y="2483877"/>
                </a:cubicBezTo>
                <a:cubicBezTo>
                  <a:pt x="4149767" y="2478443"/>
                  <a:pt x="4149767" y="2464854"/>
                  <a:pt x="4136179" y="2473007"/>
                </a:cubicBezTo>
                <a:cubicBezTo>
                  <a:pt x="4138897" y="2443113"/>
                  <a:pt x="4128026" y="2421372"/>
                  <a:pt x="4119874" y="2402349"/>
                </a:cubicBezTo>
                <a:cubicBezTo>
                  <a:pt x="4100851" y="2402349"/>
                  <a:pt x="4103568" y="2443113"/>
                  <a:pt x="4111721" y="2453983"/>
                </a:cubicBezTo>
                <a:cubicBezTo>
                  <a:pt x="4092698" y="2448549"/>
                  <a:pt x="4043781" y="2405067"/>
                  <a:pt x="4011170" y="2432244"/>
                </a:cubicBezTo>
                <a:cubicBezTo>
                  <a:pt x="4022040" y="2462136"/>
                  <a:pt x="4046499" y="2483877"/>
                  <a:pt x="4081827" y="2489312"/>
                </a:cubicBezTo>
                <a:cubicBezTo>
                  <a:pt x="4076392" y="2492030"/>
                  <a:pt x="4079110" y="2500182"/>
                  <a:pt x="4087263" y="2500182"/>
                </a:cubicBezTo>
                <a:cubicBezTo>
                  <a:pt x="4070957" y="2511053"/>
                  <a:pt x="4057369" y="2524641"/>
                  <a:pt x="4046499" y="2540946"/>
                </a:cubicBezTo>
                <a:cubicBezTo>
                  <a:pt x="4076392" y="2557252"/>
                  <a:pt x="4100851" y="2519206"/>
                  <a:pt x="4125309" y="2508335"/>
                </a:cubicBezTo>
                <a:cubicBezTo>
                  <a:pt x="4133462" y="2511053"/>
                  <a:pt x="4136179" y="2519206"/>
                  <a:pt x="4141615" y="2527358"/>
                </a:cubicBezTo>
                <a:cubicBezTo>
                  <a:pt x="4109003" y="2543664"/>
                  <a:pt x="4068239" y="2584429"/>
                  <a:pt x="4092698" y="2627910"/>
                </a:cubicBezTo>
                <a:cubicBezTo>
                  <a:pt x="4117156" y="2606170"/>
                  <a:pt x="4117156" y="2557252"/>
                  <a:pt x="4138897" y="2532794"/>
                </a:cubicBezTo>
                <a:cubicBezTo>
                  <a:pt x="4130744" y="2546382"/>
                  <a:pt x="4122591" y="2589863"/>
                  <a:pt x="4147049" y="2592581"/>
                </a:cubicBezTo>
                <a:cubicBezTo>
                  <a:pt x="4171507" y="2595299"/>
                  <a:pt x="4179661" y="2559970"/>
                  <a:pt x="4185095" y="2535511"/>
                </a:cubicBezTo>
                <a:cubicBezTo>
                  <a:pt x="4193249" y="2608887"/>
                  <a:pt x="4155203" y="2682262"/>
                  <a:pt x="4119874" y="2731179"/>
                </a:cubicBezTo>
                <a:cubicBezTo>
                  <a:pt x="4111721" y="2733896"/>
                  <a:pt x="4117156" y="2723026"/>
                  <a:pt x="4109003" y="2723026"/>
                </a:cubicBezTo>
                <a:cubicBezTo>
                  <a:pt x="4106286" y="2723026"/>
                  <a:pt x="4106286" y="2728461"/>
                  <a:pt x="4100851" y="2728461"/>
                </a:cubicBezTo>
                <a:cubicBezTo>
                  <a:pt x="4100851" y="2804554"/>
                  <a:pt x="4046499" y="2848035"/>
                  <a:pt x="4008452" y="2896951"/>
                </a:cubicBezTo>
                <a:cubicBezTo>
                  <a:pt x="4003017" y="2883363"/>
                  <a:pt x="4019323" y="2869775"/>
                  <a:pt x="4019323" y="2853469"/>
                </a:cubicBezTo>
                <a:cubicBezTo>
                  <a:pt x="4019323" y="2850752"/>
                  <a:pt x="4013888" y="2850752"/>
                  <a:pt x="4013888" y="2845317"/>
                </a:cubicBezTo>
                <a:cubicBezTo>
                  <a:pt x="3994865" y="2845317"/>
                  <a:pt x="3983994" y="2850752"/>
                  <a:pt x="3978559" y="2864340"/>
                </a:cubicBezTo>
                <a:cubicBezTo>
                  <a:pt x="3975841" y="2834447"/>
                  <a:pt x="3981277" y="2774659"/>
                  <a:pt x="3945948" y="2763789"/>
                </a:cubicBezTo>
                <a:cubicBezTo>
                  <a:pt x="3918772" y="2771942"/>
                  <a:pt x="3916054" y="2850752"/>
                  <a:pt x="3935078" y="2869775"/>
                </a:cubicBezTo>
                <a:cubicBezTo>
                  <a:pt x="3902466" y="2877929"/>
                  <a:pt x="3858985" y="2831729"/>
                  <a:pt x="3823655" y="2861623"/>
                </a:cubicBezTo>
                <a:cubicBezTo>
                  <a:pt x="3831809" y="2905104"/>
                  <a:pt x="3888877" y="2915974"/>
                  <a:pt x="3937795" y="2902386"/>
                </a:cubicBezTo>
                <a:cubicBezTo>
                  <a:pt x="3937795" y="2907821"/>
                  <a:pt x="3937795" y="2913257"/>
                  <a:pt x="3943230" y="2913257"/>
                </a:cubicBezTo>
                <a:cubicBezTo>
                  <a:pt x="3916054" y="2918692"/>
                  <a:pt x="3891595" y="2929562"/>
                  <a:pt x="3888877" y="2956738"/>
                </a:cubicBezTo>
                <a:cubicBezTo>
                  <a:pt x="3913337" y="2967608"/>
                  <a:pt x="3951383" y="2948585"/>
                  <a:pt x="3951383" y="2915974"/>
                </a:cubicBezTo>
                <a:cubicBezTo>
                  <a:pt x="3962253" y="2913257"/>
                  <a:pt x="3954101" y="2929562"/>
                  <a:pt x="3962253" y="2926845"/>
                </a:cubicBezTo>
                <a:cubicBezTo>
                  <a:pt x="3948665" y="2954020"/>
                  <a:pt x="3924207" y="2989349"/>
                  <a:pt x="3937795" y="3024678"/>
                </a:cubicBezTo>
                <a:cubicBezTo>
                  <a:pt x="3899749" y="3100770"/>
                  <a:pt x="3880725" y="3198604"/>
                  <a:pt x="3842679" y="3271979"/>
                </a:cubicBezTo>
                <a:cubicBezTo>
                  <a:pt x="3834527" y="3269261"/>
                  <a:pt x="3826373" y="3269261"/>
                  <a:pt x="3818221" y="3266544"/>
                </a:cubicBezTo>
                <a:lnTo>
                  <a:pt x="3819597" y="3261384"/>
                </a:lnTo>
                <a:lnTo>
                  <a:pt x="3818221" y="3261108"/>
                </a:lnTo>
                <a:lnTo>
                  <a:pt x="3820197" y="3259132"/>
                </a:lnTo>
                <a:lnTo>
                  <a:pt x="3823656" y="3246161"/>
                </a:lnTo>
                <a:cubicBezTo>
                  <a:pt x="3826374" y="3240047"/>
                  <a:pt x="3829091" y="3233932"/>
                  <a:pt x="3829091" y="3225780"/>
                </a:cubicBezTo>
                <a:cubicBezTo>
                  <a:pt x="3815503" y="3225780"/>
                  <a:pt x="3815503" y="3242085"/>
                  <a:pt x="3807351" y="3250238"/>
                </a:cubicBezTo>
                <a:cubicBezTo>
                  <a:pt x="3791045" y="3247520"/>
                  <a:pt x="3788327" y="3228497"/>
                  <a:pt x="3769303" y="3228497"/>
                </a:cubicBezTo>
                <a:cubicBezTo>
                  <a:pt x="3772021" y="3185016"/>
                  <a:pt x="3777457" y="3127946"/>
                  <a:pt x="3739411" y="3108923"/>
                </a:cubicBezTo>
                <a:cubicBezTo>
                  <a:pt x="3704081" y="3138817"/>
                  <a:pt x="3755715" y="3212192"/>
                  <a:pt x="3714951" y="3239368"/>
                </a:cubicBezTo>
                <a:cubicBezTo>
                  <a:pt x="3714951" y="3233932"/>
                  <a:pt x="3695929" y="3209474"/>
                  <a:pt x="3712235" y="3195886"/>
                </a:cubicBezTo>
                <a:cubicBezTo>
                  <a:pt x="3695929" y="3182298"/>
                  <a:pt x="3709517" y="3136099"/>
                  <a:pt x="3687775" y="3125229"/>
                </a:cubicBezTo>
                <a:cubicBezTo>
                  <a:pt x="3663317" y="3149687"/>
                  <a:pt x="3671471" y="3204039"/>
                  <a:pt x="3695929" y="3220344"/>
                </a:cubicBezTo>
                <a:cubicBezTo>
                  <a:pt x="3663317" y="3204039"/>
                  <a:pt x="3614401" y="3155122"/>
                  <a:pt x="3568201" y="3187733"/>
                </a:cubicBezTo>
                <a:cubicBezTo>
                  <a:pt x="3584507" y="3231215"/>
                  <a:pt x="3641577" y="3239368"/>
                  <a:pt x="3690493" y="3252956"/>
                </a:cubicBezTo>
                <a:cubicBezTo>
                  <a:pt x="3685059" y="3263826"/>
                  <a:pt x="3679623" y="3252956"/>
                  <a:pt x="3674187" y="3252956"/>
                </a:cubicBezTo>
                <a:cubicBezTo>
                  <a:pt x="3638859" y="3250238"/>
                  <a:pt x="3606247" y="3269261"/>
                  <a:pt x="3589943" y="3288284"/>
                </a:cubicBezTo>
                <a:cubicBezTo>
                  <a:pt x="3611683" y="3312743"/>
                  <a:pt x="3668753" y="3296437"/>
                  <a:pt x="3682341" y="3271979"/>
                </a:cubicBezTo>
                <a:cubicBezTo>
                  <a:pt x="3687775" y="3280132"/>
                  <a:pt x="3682341" y="3299155"/>
                  <a:pt x="3690493" y="3304590"/>
                </a:cubicBezTo>
                <a:cubicBezTo>
                  <a:pt x="3704081" y="3299155"/>
                  <a:pt x="3709517" y="3282849"/>
                  <a:pt x="3712235" y="3266544"/>
                </a:cubicBezTo>
                <a:cubicBezTo>
                  <a:pt x="3723105" y="3269261"/>
                  <a:pt x="3728539" y="3263826"/>
                  <a:pt x="3736693" y="3261108"/>
                </a:cubicBezTo>
                <a:cubicBezTo>
                  <a:pt x="3739411" y="3269261"/>
                  <a:pt x="3731257" y="3271979"/>
                  <a:pt x="3728539" y="3277414"/>
                </a:cubicBezTo>
                <a:cubicBezTo>
                  <a:pt x="3725823" y="3285567"/>
                  <a:pt x="3739411" y="3280132"/>
                  <a:pt x="3739411" y="3285567"/>
                </a:cubicBezTo>
                <a:cubicBezTo>
                  <a:pt x="3717669" y="3315460"/>
                  <a:pt x="3668753" y="3334484"/>
                  <a:pt x="3685059" y="3391553"/>
                </a:cubicBezTo>
                <a:cubicBezTo>
                  <a:pt x="3704081" y="3380683"/>
                  <a:pt x="3717669" y="3364377"/>
                  <a:pt x="3725823" y="3345354"/>
                </a:cubicBezTo>
                <a:cubicBezTo>
                  <a:pt x="3733975" y="3350789"/>
                  <a:pt x="3736693" y="3361659"/>
                  <a:pt x="3750281" y="3364377"/>
                </a:cubicBezTo>
                <a:cubicBezTo>
                  <a:pt x="3763869" y="3348071"/>
                  <a:pt x="3755715" y="3315460"/>
                  <a:pt x="3755715" y="3291002"/>
                </a:cubicBezTo>
                <a:cubicBezTo>
                  <a:pt x="3763869" y="3282849"/>
                  <a:pt x="3788327" y="3288284"/>
                  <a:pt x="3791045" y="3274696"/>
                </a:cubicBezTo>
                <a:cubicBezTo>
                  <a:pt x="3797839" y="3277414"/>
                  <a:pt x="3805312" y="3279452"/>
                  <a:pt x="3812106" y="3282170"/>
                </a:cubicBezTo>
                <a:lnTo>
                  <a:pt x="3828036" y="3293002"/>
                </a:lnTo>
                <a:lnTo>
                  <a:pt x="3831469" y="3285907"/>
                </a:lnTo>
                <a:cubicBezTo>
                  <a:pt x="3834527" y="3283529"/>
                  <a:pt x="3838603" y="3282849"/>
                  <a:pt x="3842679" y="3285567"/>
                </a:cubicBezTo>
                <a:cubicBezTo>
                  <a:pt x="3839961" y="3289643"/>
                  <a:pt x="3837244" y="3292361"/>
                  <a:pt x="3834526" y="3294059"/>
                </a:cubicBezTo>
                <a:lnTo>
                  <a:pt x="3828727" y="3295751"/>
                </a:lnTo>
                <a:lnTo>
                  <a:pt x="3804632" y="3430279"/>
                </a:lnTo>
                <a:cubicBezTo>
                  <a:pt x="3796480" y="3473760"/>
                  <a:pt x="3788327" y="3516562"/>
                  <a:pt x="3780175" y="3562761"/>
                </a:cubicBezTo>
                <a:cubicBezTo>
                  <a:pt x="3752999" y="3576349"/>
                  <a:pt x="3731257" y="3576349"/>
                  <a:pt x="3709517" y="3603525"/>
                </a:cubicBezTo>
                <a:cubicBezTo>
                  <a:pt x="3733975" y="3573632"/>
                  <a:pt x="3750281" y="3524715"/>
                  <a:pt x="3742127" y="3470363"/>
                </a:cubicBezTo>
                <a:cubicBezTo>
                  <a:pt x="3714951" y="3483951"/>
                  <a:pt x="3698647" y="3508409"/>
                  <a:pt x="3690493" y="3541020"/>
                </a:cubicBezTo>
                <a:cubicBezTo>
                  <a:pt x="3682341" y="3541020"/>
                  <a:pt x="3679623" y="3532868"/>
                  <a:pt x="3674187" y="3527432"/>
                </a:cubicBezTo>
                <a:cubicBezTo>
                  <a:pt x="3674187" y="3516562"/>
                  <a:pt x="3679623" y="3508409"/>
                  <a:pt x="3676905" y="3494821"/>
                </a:cubicBezTo>
                <a:cubicBezTo>
                  <a:pt x="3671471" y="3492104"/>
                  <a:pt x="3660599" y="3502974"/>
                  <a:pt x="3660599" y="3516562"/>
                </a:cubicBezTo>
                <a:cubicBezTo>
                  <a:pt x="3649729" y="3516562"/>
                  <a:pt x="3644295" y="3508409"/>
                  <a:pt x="3630707" y="3508409"/>
                </a:cubicBezTo>
                <a:cubicBezTo>
                  <a:pt x="3625271" y="3508409"/>
                  <a:pt x="3625271" y="3513844"/>
                  <a:pt x="3625271" y="3521997"/>
                </a:cubicBezTo>
                <a:cubicBezTo>
                  <a:pt x="3608965" y="3511127"/>
                  <a:pt x="3592659" y="3502974"/>
                  <a:pt x="3581789" y="3486669"/>
                </a:cubicBezTo>
                <a:cubicBezTo>
                  <a:pt x="3581789" y="3478516"/>
                  <a:pt x="3592659" y="3481233"/>
                  <a:pt x="3595377" y="3475798"/>
                </a:cubicBezTo>
                <a:cubicBezTo>
                  <a:pt x="3592659" y="3464928"/>
                  <a:pt x="3589943" y="3451340"/>
                  <a:pt x="3570919" y="3454057"/>
                </a:cubicBezTo>
                <a:cubicBezTo>
                  <a:pt x="3574995" y="3448622"/>
                  <a:pt x="3579072" y="3445905"/>
                  <a:pt x="3583828" y="3444886"/>
                </a:cubicBezTo>
                <a:lnTo>
                  <a:pt x="3594674" y="3445537"/>
                </a:lnTo>
                <a:lnTo>
                  <a:pt x="3596057" y="3446584"/>
                </a:lnTo>
                <a:cubicBezTo>
                  <a:pt x="3605568" y="3449302"/>
                  <a:pt x="3615759" y="3448622"/>
                  <a:pt x="3622553" y="3443187"/>
                </a:cubicBezTo>
                <a:cubicBezTo>
                  <a:pt x="3611683" y="3440470"/>
                  <a:pt x="3604889" y="3437752"/>
                  <a:pt x="3598095" y="3435374"/>
                </a:cubicBezTo>
                <a:lnTo>
                  <a:pt x="3591828" y="3433894"/>
                </a:lnTo>
                <a:lnTo>
                  <a:pt x="3592659" y="3432317"/>
                </a:lnTo>
                <a:lnTo>
                  <a:pt x="3589485" y="3433341"/>
                </a:lnTo>
                <a:lnTo>
                  <a:pt x="3580789" y="3431288"/>
                </a:lnTo>
                <a:lnTo>
                  <a:pt x="3595037" y="3423824"/>
                </a:lnTo>
                <a:cubicBezTo>
                  <a:pt x="3602850" y="3420767"/>
                  <a:pt x="3610324" y="3417370"/>
                  <a:pt x="3614401" y="3410576"/>
                </a:cubicBezTo>
                <a:cubicBezTo>
                  <a:pt x="3598095" y="3405141"/>
                  <a:pt x="3581789" y="3426882"/>
                  <a:pt x="3565485" y="3432317"/>
                </a:cubicBezTo>
                <a:cubicBezTo>
                  <a:pt x="3560049" y="3413294"/>
                  <a:pt x="3560049" y="3383400"/>
                  <a:pt x="3543743" y="3372530"/>
                </a:cubicBezTo>
                <a:cubicBezTo>
                  <a:pt x="3527437" y="3396988"/>
                  <a:pt x="3560049" y="3421446"/>
                  <a:pt x="3554613" y="3445905"/>
                </a:cubicBezTo>
                <a:cubicBezTo>
                  <a:pt x="3551897" y="3451340"/>
                  <a:pt x="3549179" y="3451340"/>
                  <a:pt x="3541025" y="3448622"/>
                </a:cubicBezTo>
                <a:cubicBezTo>
                  <a:pt x="3546461" y="3459493"/>
                  <a:pt x="3546461" y="3467645"/>
                  <a:pt x="3541025" y="3478516"/>
                </a:cubicBezTo>
                <a:cubicBezTo>
                  <a:pt x="3541025" y="3481233"/>
                  <a:pt x="3546461" y="3481233"/>
                  <a:pt x="3546461" y="3486669"/>
                </a:cubicBezTo>
                <a:cubicBezTo>
                  <a:pt x="3557331" y="3486669"/>
                  <a:pt x="3562767" y="3478516"/>
                  <a:pt x="3560049" y="3464928"/>
                </a:cubicBezTo>
                <a:cubicBezTo>
                  <a:pt x="3589943" y="3486669"/>
                  <a:pt x="3587225" y="3543738"/>
                  <a:pt x="3614401" y="3570914"/>
                </a:cubicBezTo>
                <a:cubicBezTo>
                  <a:pt x="3608965" y="3579067"/>
                  <a:pt x="3579071" y="3568196"/>
                  <a:pt x="3562767" y="3568196"/>
                </a:cubicBezTo>
                <a:cubicBezTo>
                  <a:pt x="3576355" y="3595372"/>
                  <a:pt x="3627989" y="3584502"/>
                  <a:pt x="3641577" y="3611678"/>
                </a:cubicBezTo>
                <a:cubicBezTo>
                  <a:pt x="3633423" y="3614396"/>
                  <a:pt x="3630707" y="3622548"/>
                  <a:pt x="3630707" y="3633419"/>
                </a:cubicBezTo>
                <a:cubicBezTo>
                  <a:pt x="3600813" y="3619831"/>
                  <a:pt x="3530155" y="3617113"/>
                  <a:pt x="3497545" y="3636136"/>
                </a:cubicBezTo>
                <a:cubicBezTo>
                  <a:pt x="3497545" y="3644289"/>
                  <a:pt x="3502979" y="3649724"/>
                  <a:pt x="3511133" y="3652442"/>
                </a:cubicBezTo>
                <a:cubicBezTo>
                  <a:pt x="3511133" y="3657877"/>
                  <a:pt x="3502979" y="3655160"/>
                  <a:pt x="3502979" y="3660595"/>
                </a:cubicBezTo>
                <a:cubicBezTo>
                  <a:pt x="3527437" y="3698641"/>
                  <a:pt x="3614401" y="3676900"/>
                  <a:pt x="3655165" y="3676900"/>
                </a:cubicBezTo>
                <a:cubicBezTo>
                  <a:pt x="3674187" y="3709511"/>
                  <a:pt x="3627989" y="3747558"/>
                  <a:pt x="3649729" y="3785604"/>
                </a:cubicBezTo>
                <a:cubicBezTo>
                  <a:pt x="3660599" y="3785604"/>
                  <a:pt x="3668753" y="3780169"/>
                  <a:pt x="3671471" y="3772016"/>
                </a:cubicBezTo>
                <a:cubicBezTo>
                  <a:pt x="3687775" y="3812780"/>
                  <a:pt x="3685059" y="3864414"/>
                  <a:pt x="3693211" y="3910613"/>
                </a:cubicBezTo>
                <a:cubicBezTo>
                  <a:pt x="3690493" y="3916048"/>
                  <a:pt x="3682341" y="3910613"/>
                  <a:pt x="3676905" y="3907895"/>
                </a:cubicBezTo>
                <a:cubicBezTo>
                  <a:pt x="3679623" y="3921483"/>
                  <a:pt x="3666035" y="3926919"/>
                  <a:pt x="3660599" y="3940507"/>
                </a:cubicBezTo>
                <a:cubicBezTo>
                  <a:pt x="3666035" y="3951377"/>
                  <a:pt x="3676905" y="3956812"/>
                  <a:pt x="3690493" y="3959530"/>
                </a:cubicBezTo>
                <a:cubicBezTo>
                  <a:pt x="3679623" y="3997576"/>
                  <a:pt x="3657883" y="4027470"/>
                  <a:pt x="3641577" y="4060081"/>
                </a:cubicBezTo>
                <a:cubicBezTo>
                  <a:pt x="3633423" y="4054646"/>
                  <a:pt x="3625271" y="4041058"/>
                  <a:pt x="3611683" y="4049211"/>
                </a:cubicBezTo>
                <a:cubicBezTo>
                  <a:pt x="3532873" y="3951377"/>
                  <a:pt x="3456781" y="3850826"/>
                  <a:pt x="3372535" y="3755710"/>
                </a:cubicBezTo>
                <a:cubicBezTo>
                  <a:pt x="3375253" y="3747558"/>
                  <a:pt x="3367099" y="3744840"/>
                  <a:pt x="3369817" y="3736687"/>
                </a:cubicBezTo>
                <a:cubicBezTo>
                  <a:pt x="3364383" y="3736687"/>
                  <a:pt x="3358947" y="3736687"/>
                  <a:pt x="3358947" y="3742122"/>
                </a:cubicBezTo>
                <a:cubicBezTo>
                  <a:pt x="3320901" y="3709511"/>
                  <a:pt x="3285571" y="3674183"/>
                  <a:pt x="3263831" y="3627984"/>
                </a:cubicBezTo>
                <a:cubicBezTo>
                  <a:pt x="3239373" y="3614396"/>
                  <a:pt x="3217633" y="3598090"/>
                  <a:pt x="3209479" y="3568196"/>
                </a:cubicBezTo>
                <a:cubicBezTo>
                  <a:pt x="3163281" y="3543738"/>
                  <a:pt x="3136105" y="3494821"/>
                  <a:pt x="3106211" y="3454057"/>
                </a:cubicBezTo>
                <a:cubicBezTo>
                  <a:pt x="3106211" y="3445905"/>
                  <a:pt x="3108929" y="3435034"/>
                  <a:pt x="3103493" y="3429599"/>
                </a:cubicBezTo>
                <a:cubicBezTo>
                  <a:pt x="3092623" y="3426882"/>
                  <a:pt x="3095341" y="3437752"/>
                  <a:pt x="3087187" y="3435034"/>
                </a:cubicBezTo>
                <a:cubicBezTo>
                  <a:pt x="3081753" y="3429599"/>
                  <a:pt x="3076317" y="3421446"/>
                  <a:pt x="3070881" y="3416011"/>
                </a:cubicBezTo>
                <a:cubicBezTo>
                  <a:pt x="3062729" y="3407858"/>
                  <a:pt x="3057293" y="3399706"/>
                  <a:pt x="3051859" y="3391553"/>
                </a:cubicBezTo>
                <a:cubicBezTo>
                  <a:pt x="3049141" y="3386118"/>
                  <a:pt x="3049141" y="3380683"/>
                  <a:pt x="3046423" y="3375247"/>
                </a:cubicBezTo>
                <a:lnTo>
                  <a:pt x="3038202" y="3377826"/>
                </a:lnTo>
                <a:lnTo>
                  <a:pt x="3038272" y="3377966"/>
                </a:lnTo>
                <a:cubicBezTo>
                  <a:pt x="3038272" y="3380683"/>
                  <a:pt x="3034196" y="3381363"/>
                  <a:pt x="3029780" y="3381023"/>
                </a:cubicBezTo>
                <a:lnTo>
                  <a:pt x="3028861" y="3380756"/>
                </a:lnTo>
                <a:lnTo>
                  <a:pt x="3028419" y="3380895"/>
                </a:lnTo>
                <a:lnTo>
                  <a:pt x="3025480" y="3379775"/>
                </a:lnTo>
                <a:lnTo>
                  <a:pt x="3019249" y="3377966"/>
                </a:lnTo>
                <a:lnTo>
                  <a:pt x="3019874" y="3377638"/>
                </a:lnTo>
                <a:lnTo>
                  <a:pt x="3014491" y="3375587"/>
                </a:lnTo>
                <a:cubicBezTo>
                  <a:pt x="3006339" y="3369133"/>
                  <a:pt x="3000224" y="3357583"/>
                  <a:pt x="2994789" y="3345354"/>
                </a:cubicBezTo>
                <a:cubicBezTo>
                  <a:pt x="2994789" y="3348071"/>
                  <a:pt x="2997507" y="3353507"/>
                  <a:pt x="2997507" y="3356224"/>
                </a:cubicBezTo>
                <a:cubicBezTo>
                  <a:pt x="2983919" y="3353507"/>
                  <a:pt x="2978483" y="3342636"/>
                  <a:pt x="2975767" y="3331766"/>
                </a:cubicBezTo>
                <a:cubicBezTo>
                  <a:pt x="2973049" y="3345354"/>
                  <a:pt x="2964895" y="3358942"/>
                  <a:pt x="2956743" y="3364377"/>
                </a:cubicBezTo>
                <a:cubicBezTo>
                  <a:pt x="2924131" y="3358942"/>
                  <a:pt x="2907827" y="3339919"/>
                  <a:pt x="2880651" y="3326331"/>
                </a:cubicBezTo>
                <a:cubicBezTo>
                  <a:pt x="2880651" y="3323613"/>
                  <a:pt x="2877933" y="3323613"/>
                  <a:pt x="2877933" y="3320896"/>
                </a:cubicBezTo>
                <a:cubicBezTo>
                  <a:pt x="2875215" y="3348071"/>
                  <a:pt x="2902391" y="3345354"/>
                  <a:pt x="2913261" y="3358942"/>
                </a:cubicBezTo>
                <a:cubicBezTo>
                  <a:pt x="2902391" y="3356224"/>
                  <a:pt x="2899673" y="3364377"/>
                  <a:pt x="2891521" y="3364377"/>
                </a:cubicBezTo>
                <a:cubicBezTo>
                  <a:pt x="2891521" y="3377965"/>
                  <a:pt x="2907827" y="3375247"/>
                  <a:pt x="2921415" y="3375247"/>
                </a:cubicBezTo>
                <a:cubicBezTo>
                  <a:pt x="2918697" y="3383400"/>
                  <a:pt x="2905109" y="3380683"/>
                  <a:pt x="2905109" y="3391553"/>
                </a:cubicBezTo>
                <a:cubicBezTo>
                  <a:pt x="2921415" y="3407858"/>
                  <a:pt x="2975767" y="3399706"/>
                  <a:pt x="2994789" y="3386118"/>
                </a:cubicBezTo>
                <a:cubicBezTo>
                  <a:pt x="3000225" y="3386118"/>
                  <a:pt x="2994789" y="3396988"/>
                  <a:pt x="3000225" y="3399706"/>
                </a:cubicBezTo>
                <a:cubicBezTo>
                  <a:pt x="3008377" y="3399706"/>
                  <a:pt x="3008377" y="3391553"/>
                  <a:pt x="3016531" y="3388835"/>
                </a:cubicBezTo>
                <a:cubicBezTo>
                  <a:pt x="3068165" y="3402423"/>
                  <a:pt x="3095341" y="3470363"/>
                  <a:pt x="3133387" y="3505692"/>
                </a:cubicBezTo>
                <a:cubicBezTo>
                  <a:pt x="3136105" y="3513844"/>
                  <a:pt x="3130669" y="3511127"/>
                  <a:pt x="3130669" y="3519280"/>
                </a:cubicBezTo>
                <a:cubicBezTo>
                  <a:pt x="3198609" y="3565479"/>
                  <a:pt x="3244809" y="3636136"/>
                  <a:pt x="3301877" y="3695923"/>
                </a:cubicBezTo>
                <a:cubicBezTo>
                  <a:pt x="3304595" y="3704076"/>
                  <a:pt x="3293725" y="3701359"/>
                  <a:pt x="3293725" y="3706794"/>
                </a:cubicBezTo>
                <a:cubicBezTo>
                  <a:pt x="3339923" y="3736687"/>
                  <a:pt x="3383405" y="3769298"/>
                  <a:pt x="3405147" y="3820932"/>
                </a:cubicBezTo>
                <a:cubicBezTo>
                  <a:pt x="3494827" y="3888872"/>
                  <a:pt x="3532873" y="4005729"/>
                  <a:pt x="3619835" y="4073669"/>
                </a:cubicBezTo>
                <a:cubicBezTo>
                  <a:pt x="3627989" y="4130738"/>
                  <a:pt x="3595377" y="4168785"/>
                  <a:pt x="3584507" y="4214984"/>
                </a:cubicBezTo>
                <a:cubicBezTo>
                  <a:pt x="3522003" y="4149762"/>
                  <a:pt x="3459499" y="4087257"/>
                  <a:pt x="3402429" y="4019317"/>
                </a:cubicBezTo>
                <a:cubicBezTo>
                  <a:pt x="3399711" y="4011164"/>
                  <a:pt x="3407863" y="4013882"/>
                  <a:pt x="3407863" y="4008447"/>
                </a:cubicBezTo>
                <a:cubicBezTo>
                  <a:pt x="3407863" y="4003011"/>
                  <a:pt x="3399711" y="4008447"/>
                  <a:pt x="3394275" y="4005729"/>
                </a:cubicBezTo>
                <a:cubicBezTo>
                  <a:pt x="3407863" y="3973118"/>
                  <a:pt x="3377971" y="3981271"/>
                  <a:pt x="3388841" y="3954095"/>
                </a:cubicBezTo>
                <a:cubicBezTo>
                  <a:pt x="3383405" y="3964965"/>
                  <a:pt x="3377971" y="3954095"/>
                  <a:pt x="3372535" y="3951377"/>
                </a:cubicBezTo>
                <a:cubicBezTo>
                  <a:pt x="3364383" y="3951377"/>
                  <a:pt x="3367099" y="3967683"/>
                  <a:pt x="3372535" y="3970400"/>
                </a:cubicBezTo>
                <a:cubicBezTo>
                  <a:pt x="3339923" y="3954095"/>
                  <a:pt x="3310031" y="3913331"/>
                  <a:pt x="3288289" y="3880719"/>
                </a:cubicBezTo>
                <a:cubicBezTo>
                  <a:pt x="3263831" y="3864414"/>
                  <a:pt x="3247525" y="3839956"/>
                  <a:pt x="3228503" y="3818215"/>
                </a:cubicBezTo>
                <a:cubicBezTo>
                  <a:pt x="3225785" y="3807345"/>
                  <a:pt x="3236655" y="3807345"/>
                  <a:pt x="3239373" y="3799192"/>
                </a:cubicBezTo>
                <a:cubicBezTo>
                  <a:pt x="3239373" y="3791039"/>
                  <a:pt x="3223067" y="3812780"/>
                  <a:pt x="3225785" y="3793757"/>
                </a:cubicBezTo>
                <a:cubicBezTo>
                  <a:pt x="3220349" y="3796474"/>
                  <a:pt x="3217633" y="3801909"/>
                  <a:pt x="3212197" y="3796474"/>
                </a:cubicBezTo>
                <a:cubicBezTo>
                  <a:pt x="3209479" y="3799192"/>
                  <a:pt x="3214915" y="3810062"/>
                  <a:pt x="3209479" y="3810062"/>
                </a:cubicBezTo>
                <a:cubicBezTo>
                  <a:pt x="3261113" y="3861696"/>
                  <a:pt x="3318183" y="3926919"/>
                  <a:pt x="3369817" y="3986706"/>
                </a:cubicBezTo>
                <a:cubicBezTo>
                  <a:pt x="3372535" y="3994859"/>
                  <a:pt x="3361665" y="3992141"/>
                  <a:pt x="3364383" y="4000294"/>
                </a:cubicBezTo>
                <a:cubicBezTo>
                  <a:pt x="3369817" y="4003011"/>
                  <a:pt x="3372535" y="4011164"/>
                  <a:pt x="3383405" y="4011164"/>
                </a:cubicBezTo>
                <a:cubicBezTo>
                  <a:pt x="3380687" y="4013882"/>
                  <a:pt x="3380687" y="4016599"/>
                  <a:pt x="3380687" y="4022035"/>
                </a:cubicBezTo>
                <a:cubicBezTo>
                  <a:pt x="3391559" y="4019317"/>
                  <a:pt x="3386123" y="4016599"/>
                  <a:pt x="3399711" y="4019317"/>
                </a:cubicBezTo>
                <a:cubicBezTo>
                  <a:pt x="3454063" y="4092692"/>
                  <a:pt x="3519285" y="4155197"/>
                  <a:pt x="3581789" y="4220419"/>
                </a:cubicBezTo>
                <a:cubicBezTo>
                  <a:pt x="3554613" y="4296511"/>
                  <a:pt x="3516567" y="4364451"/>
                  <a:pt x="3478521" y="4432391"/>
                </a:cubicBezTo>
                <a:cubicBezTo>
                  <a:pt x="3437757" y="4451414"/>
                  <a:pt x="3426887" y="4500331"/>
                  <a:pt x="3399711" y="4530225"/>
                </a:cubicBezTo>
                <a:cubicBezTo>
                  <a:pt x="3394275" y="4530225"/>
                  <a:pt x="3402429" y="4513919"/>
                  <a:pt x="3391559" y="4513919"/>
                </a:cubicBezTo>
                <a:cubicBezTo>
                  <a:pt x="3386123" y="4513919"/>
                  <a:pt x="3391559" y="4524789"/>
                  <a:pt x="3388841" y="4530225"/>
                </a:cubicBezTo>
                <a:cubicBezTo>
                  <a:pt x="3377971" y="4516637"/>
                  <a:pt x="3369817" y="4475873"/>
                  <a:pt x="3388841" y="4465002"/>
                </a:cubicBezTo>
                <a:cubicBezTo>
                  <a:pt x="3391559" y="4456850"/>
                  <a:pt x="3380687" y="4459567"/>
                  <a:pt x="3383405" y="4451414"/>
                </a:cubicBezTo>
                <a:cubicBezTo>
                  <a:pt x="3416017" y="4418803"/>
                  <a:pt x="3437757" y="4375322"/>
                  <a:pt x="3445911" y="4318252"/>
                </a:cubicBezTo>
                <a:cubicBezTo>
                  <a:pt x="3445911" y="4312817"/>
                  <a:pt x="3440475" y="4312817"/>
                  <a:pt x="3435039" y="4312817"/>
                </a:cubicBezTo>
                <a:cubicBezTo>
                  <a:pt x="3437757" y="4307382"/>
                  <a:pt x="3443193" y="4304664"/>
                  <a:pt x="3440475" y="4296511"/>
                </a:cubicBezTo>
                <a:cubicBezTo>
                  <a:pt x="3410581" y="4315534"/>
                  <a:pt x="3388841" y="4342710"/>
                  <a:pt x="3367099" y="4372604"/>
                </a:cubicBezTo>
                <a:cubicBezTo>
                  <a:pt x="3367099" y="4386192"/>
                  <a:pt x="3372535" y="4405215"/>
                  <a:pt x="3358947" y="4405215"/>
                </a:cubicBezTo>
                <a:cubicBezTo>
                  <a:pt x="3358947" y="4391627"/>
                  <a:pt x="3353511" y="4386192"/>
                  <a:pt x="3353511" y="4375322"/>
                </a:cubicBezTo>
                <a:cubicBezTo>
                  <a:pt x="3361665" y="4372604"/>
                  <a:pt x="3369817" y="4364451"/>
                  <a:pt x="3375253" y="4356298"/>
                </a:cubicBezTo>
                <a:cubicBezTo>
                  <a:pt x="3361665" y="4345428"/>
                  <a:pt x="3356229" y="4367169"/>
                  <a:pt x="3345359" y="4367169"/>
                </a:cubicBezTo>
                <a:cubicBezTo>
                  <a:pt x="3337207" y="4342710"/>
                  <a:pt x="3350795" y="4312817"/>
                  <a:pt x="3337207" y="4293794"/>
                </a:cubicBezTo>
                <a:cubicBezTo>
                  <a:pt x="3329053" y="4293794"/>
                  <a:pt x="3326335" y="4315534"/>
                  <a:pt x="3318183" y="4301946"/>
                </a:cubicBezTo>
                <a:cubicBezTo>
                  <a:pt x="3307313" y="4312817"/>
                  <a:pt x="3315465" y="4339993"/>
                  <a:pt x="3315465" y="4356298"/>
                </a:cubicBezTo>
                <a:cubicBezTo>
                  <a:pt x="3301877" y="4339993"/>
                  <a:pt x="3288289" y="4326405"/>
                  <a:pt x="3266549" y="4320970"/>
                </a:cubicBezTo>
                <a:cubicBezTo>
                  <a:pt x="3277419" y="4353581"/>
                  <a:pt x="3320901" y="4356298"/>
                  <a:pt x="3326335" y="4397062"/>
                </a:cubicBezTo>
                <a:cubicBezTo>
                  <a:pt x="3299159" y="4372604"/>
                  <a:pt x="3271983" y="4334558"/>
                  <a:pt x="3228503" y="4334558"/>
                </a:cubicBezTo>
                <a:cubicBezTo>
                  <a:pt x="3239373" y="4372604"/>
                  <a:pt x="3277419" y="4391627"/>
                  <a:pt x="3315465" y="4413368"/>
                </a:cubicBezTo>
                <a:cubicBezTo>
                  <a:pt x="3304595" y="4424238"/>
                  <a:pt x="3323619" y="4432391"/>
                  <a:pt x="3331771" y="4437826"/>
                </a:cubicBezTo>
                <a:cubicBezTo>
                  <a:pt x="3326335" y="4454132"/>
                  <a:pt x="3318183" y="4421521"/>
                  <a:pt x="3307313" y="4435109"/>
                </a:cubicBezTo>
                <a:cubicBezTo>
                  <a:pt x="3312747" y="4448697"/>
                  <a:pt x="3329053" y="4451414"/>
                  <a:pt x="3339923" y="4459567"/>
                </a:cubicBezTo>
                <a:cubicBezTo>
                  <a:pt x="3339923" y="4481308"/>
                  <a:pt x="3345359" y="4486743"/>
                  <a:pt x="3348077" y="4500331"/>
                </a:cubicBezTo>
                <a:cubicBezTo>
                  <a:pt x="3318183" y="4494896"/>
                  <a:pt x="3282855" y="4481308"/>
                  <a:pt x="3261113" y="4503049"/>
                </a:cubicBezTo>
                <a:cubicBezTo>
                  <a:pt x="3285571" y="4524789"/>
                  <a:pt x="3323619" y="4503049"/>
                  <a:pt x="3348077" y="4505766"/>
                </a:cubicBezTo>
                <a:cubicBezTo>
                  <a:pt x="3350795" y="4524789"/>
                  <a:pt x="3350795" y="4541095"/>
                  <a:pt x="3345359" y="4557400"/>
                </a:cubicBezTo>
                <a:cubicBezTo>
                  <a:pt x="3330412" y="4554683"/>
                  <a:pt x="3319541" y="4557401"/>
                  <a:pt x="3309690" y="4561477"/>
                </a:cubicBezTo>
                <a:lnTo>
                  <a:pt x="3302129" y="4564606"/>
                </a:lnTo>
                <a:lnTo>
                  <a:pt x="3280137" y="4568271"/>
                </a:lnTo>
                <a:lnTo>
                  <a:pt x="3282388" y="4572775"/>
                </a:lnTo>
                <a:lnTo>
                  <a:pt x="3280137" y="4573706"/>
                </a:lnTo>
                <a:lnTo>
                  <a:pt x="3283574" y="4575146"/>
                </a:lnTo>
                <a:lnTo>
                  <a:pt x="3285571" y="4579141"/>
                </a:lnTo>
                <a:cubicBezTo>
                  <a:pt x="3288289" y="4579141"/>
                  <a:pt x="3291007" y="4581859"/>
                  <a:pt x="3293725" y="4581859"/>
                </a:cubicBezTo>
                <a:lnTo>
                  <a:pt x="3296086" y="4579498"/>
                </a:lnTo>
                <a:lnTo>
                  <a:pt x="3311729" y="4577104"/>
                </a:lnTo>
                <a:cubicBezTo>
                  <a:pt x="3323618" y="4573706"/>
                  <a:pt x="3335847" y="4568271"/>
                  <a:pt x="3345359" y="4568271"/>
                </a:cubicBezTo>
                <a:cubicBezTo>
                  <a:pt x="3345359" y="4584576"/>
                  <a:pt x="3348077" y="4600882"/>
                  <a:pt x="3356229" y="4611752"/>
                </a:cubicBezTo>
                <a:cubicBezTo>
                  <a:pt x="3356229" y="4617187"/>
                  <a:pt x="3345359" y="4614470"/>
                  <a:pt x="3342641" y="4611752"/>
                </a:cubicBezTo>
                <a:cubicBezTo>
                  <a:pt x="3342641" y="4617187"/>
                  <a:pt x="3348077" y="4617187"/>
                  <a:pt x="3345359" y="4625340"/>
                </a:cubicBezTo>
                <a:cubicBezTo>
                  <a:pt x="3329053" y="4619905"/>
                  <a:pt x="3334489" y="4636211"/>
                  <a:pt x="3329053" y="4644363"/>
                </a:cubicBezTo>
                <a:cubicBezTo>
                  <a:pt x="3326335" y="4644363"/>
                  <a:pt x="3326335" y="4644363"/>
                  <a:pt x="3323619" y="4644363"/>
                </a:cubicBezTo>
                <a:cubicBezTo>
                  <a:pt x="3326335" y="4649798"/>
                  <a:pt x="3331771" y="4652516"/>
                  <a:pt x="3337207" y="4657951"/>
                </a:cubicBezTo>
                <a:cubicBezTo>
                  <a:pt x="3339923" y="4660669"/>
                  <a:pt x="3339923" y="4660669"/>
                  <a:pt x="3342641" y="4660669"/>
                </a:cubicBezTo>
                <a:cubicBezTo>
                  <a:pt x="3342641" y="4663386"/>
                  <a:pt x="3342641" y="4663386"/>
                  <a:pt x="3342641" y="4663386"/>
                </a:cubicBezTo>
                <a:cubicBezTo>
                  <a:pt x="3345359" y="4663386"/>
                  <a:pt x="3348077" y="4666104"/>
                  <a:pt x="3350795" y="4668822"/>
                </a:cubicBezTo>
                <a:cubicBezTo>
                  <a:pt x="3353511" y="4666104"/>
                  <a:pt x="3353511" y="4666104"/>
                  <a:pt x="3358947" y="4666104"/>
                </a:cubicBezTo>
                <a:cubicBezTo>
                  <a:pt x="3358947" y="4671539"/>
                  <a:pt x="3361665" y="4674257"/>
                  <a:pt x="3367099" y="4674257"/>
                </a:cubicBezTo>
                <a:cubicBezTo>
                  <a:pt x="3367099" y="4676974"/>
                  <a:pt x="3364383" y="4679692"/>
                  <a:pt x="3364383" y="4682410"/>
                </a:cubicBezTo>
                <a:cubicBezTo>
                  <a:pt x="3369817" y="4690562"/>
                  <a:pt x="3377971" y="4695997"/>
                  <a:pt x="3386123" y="4701433"/>
                </a:cubicBezTo>
                <a:cubicBezTo>
                  <a:pt x="3372535" y="4709585"/>
                  <a:pt x="3361665" y="4715021"/>
                  <a:pt x="3348077" y="4723173"/>
                </a:cubicBezTo>
                <a:lnTo>
                  <a:pt x="3315078" y="4786399"/>
                </a:lnTo>
                <a:lnTo>
                  <a:pt x="3296443" y="4799266"/>
                </a:lnTo>
                <a:lnTo>
                  <a:pt x="3307995" y="4799970"/>
                </a:lnTo>
                <a:lnTo>
                  <a:pt x="3307653" y="4800625"/>
                </a:lnTo>
                <a:lnTo>
                  <a:pt x="3273827" y="4850992"/>
                </a:lnTo>
                <a:lnTo>
                  <a:pt x="3277420" y="4861771"/>
                </a:lnTo>
                <a:cubicBezTo>
                  <a:pt x="3276740" y="4868565"/>
                  <a:pt x="3274702" y="4875359"/>
                  <a:pt x="3274702" y="4878077"/>
                </a:cubicBezTo>
                <a:cubicBezTo>
                  <a:pt x="3270625" y="4876718"/>
                  <a:pt x="3271305" y="4871962"/>
                  <a:pt x="3272324" y="4865847"/>
                </a:cubicBezTo>
                <a:lnTo>
                  <a:pt x="3272119" y="4853535"/>
                </a:lnTo>
                <a:lnTo>
                  <a:pt x="3261113" y="4869924"/>
                </a:lnTo>
                <a:cubicBezTo>
                  <a:pt x="3250243" y="4850901"/>
                  <a:pt x="3258395" y="4812854"/>
                  <a:pt x="3239373" y="4801984"/>
                </a:cubicBezTo>
                <a:cubicBezTo>
                  <a:pt x="3225785" y="4801984"/>
                  <a:pt x="3228503" y="4821007"/>
                  <a:pt x="3217633" y="4823725"/>
                </a:cubicBezTo>
                <a:cubicBezTo>
                  <a:pt x="3217633" y="4815572"/>
                  <a:pt x="3217633" y="4810137"/>
                  <a:pt x="3220349" y="4804701"/>
                </a:cubicBezTo>
                <a:cubicBezTo>
                  <a:pt x="3217633" y="4810137"/>
                  <a:pt x="3212197" y="4812854"/>
                  <a:pt x="3206761" y="4818289"/>
                </a:cubicBezTo>
                <a:cubicBezTo>
                  <a:pt x="3206761" y="4821007"/>
                  <a:pt x="3206761" y="4826442"/>
                  <a:pt x="3206761" y="4834595"/>
                </a:cubicBezTo>
                <a:cubicBezTo>
                  <a:pt x="3198609" y="4831877"/>
                  <a:pt x="3201327" y="4837313"/>
                  <a:pt x="3193173" y="4837313"/>
                </a:cubicBezTo>
                <a:cubicBezTo>
                  <a:pt x="3193173" y="4834595"/>
                  <a:pt x="3190457" y="4834595"/>
                  <a:pt x="3190457" y="4831877"/>
                </a:cubicBezTo>
                <a:cubicBezTo>
                  <a:pt x="3187739" y="4834595"/>
                  <a:pt x="3185021" y="4837313"/>
                  <a:pt x="3182303" y="4840030"/>
                </a:cubicBezTo>
                <a:cubicBezTo>
                  <a:pt x="3183662" y="4841389"/>
                  <a:pt x="3182304" y="4844107"/>
                  <a:pt x="3179586" y="4847164"/>
                </a:cubicBezTo>
                <a:lnTo>
                  <a:pt x="3172148" y="4853439"/>
                </a:lnTo>
                <a:lnTo>
                  <a:pt x="3171433" y="4853618"/>
                </a:lnTo>
                <a:cubicBezTo>
                  <a:pt x="3171433" y="4853618"/>
                  <a:pt x="3168715" y="4853618"/>
                  <a:pt x="3168715" y="4856336"/>
                </a:cubicBezTo>
                <a:lnTo>
                  <a:pt x="3172148" y="4853439"/>
                </a:lnTo>
                <a:lnTo>
                  <a:pt x="3175510" y="4852599"/>
                </a:lnTo>
                <a:cubicBezTo>
                  <a:pt x="3176868" y="4852260"/>
                  <a:pt x="3178227" y="4852260"/>
                  <a:pt x="3179585" y="4853618"/>
                </a:cubicBezTo>
                <a:cubicBezTo>
                  <a:pt x="3174151" y="4859053"/>
                  <a:pt x="3165997" y="4872641"/>
                  <a:pt x="3179585" y="4878077"/>
                </a:cubicBezTo>
                <a:cubicBezTo>
                  <a:pt x="3171433" y="4880794"/>
                  <a:pt x="3165997" y="4883512"/>
                  <a:pt x="3157845" y="4886229"/>
                </a:cubicBezTo>
                <a:lnTo>
                  <a:pt x="3157845" y="4883512"/>
                </a:lnTo>
                <a:cubicBezTo>
                  <a:pt x="3157845" y="4886229"/>
                  <a:pt x="3155127" y="4886229"/>
                  <a:pt x="3155127" y="4886229"/>
                </a:cubicBezTo>
                <a:cubicBezTo>
                  <a:pt x="3157845" y="4886229"/>
                  <a:pt x="3157845" y="4886229"/>
                  <a:pt x="3157845" y="4886229"/>
                </a:cubicBezTo>
                <a:cubicBezTo>
                  <a:pt x="3149693" y="4888947"/>
                  <a:pt x="3141539" y="4891665"/>
                  <a:pt x="3136105" y="4894382"/>
                </a:cubicBezTo>
                <a:cubicBezTo>
                  <a:pt x="3043705" y="4943299"/>
                  <a:pt x="2929567" y="4984062"/>
                  <a:pt x="2834451" y="5030261"/>
                </a:cubicBezTo>
                <a:cubicBezTo>
                  <a:pt x="2788253" y="5052002"/>
                  <a:pt x="2744771" y="5079178"/>
                  <a:pt x="2701290" y="5114507"/>
                </a:cubicBezTo>
                <a:cubicBezTo>
                  <a:pt x="2600739" y="5149836"/>
                  <a:pt x="2497470" y="5177012"/>
                  <a:pt x="2391484" y="5201470"/>
                </a:cubicBezTo>
                <a:cubicBezTo>
                  <a:pt x="2285497" y="5223211"/>
                  <a:pt x="2176793" y="5236799"/>
                  <a:pt x="2062654" y="5242234"/>
                </a:cubicBezTo>
                <a:cubicBezTo>
                  <a:pt x="1837094" y="5253104"/>
                  <a:pt x="1597945" y="5223211"/>
                  <a:pt x="1369667" y="5138965"/>
                </a:cubicBezTo>
                <a:cubicBezTo>
                  <a:pt x="1339774" y="5128095"/>
                  <a:pt x="1309880" y="5114507"/>
                  <a:pt x="1282704" y="5100919"/>
                </a:cubicBezTo>
                <a:cubicBezTo>
                  <a:pt x="1255528" y="5087331"/>
                  <a:pt x="1225635" y="5073743"/>
                  <a:pt x="1198459" y="5057437"/>
                </a:cubicBezTo>
                <a:cubicBezTo>
                  <a:pt x="1171283" y="5041132"/>
                  <a:pt x="1141389" y="5024826"/>
                  <a:pt x="1116931" y="5008521"/>
                </a:cubicBezTo>
                <a:cubicBezTo>
                  <a:pt x="1092473" y="4992215"/>
                  <a:pt x="1068014" y="4975910"/>
                  <a:pt x="1043556" y="4959604"/>
                </a:cubicBezTo>
                <a:cubicBezTo>
                  <a:pt x="1187589" y="5035697"/>
                  <a:pt x="1358797" y="5106354"/>
                  <a:pt x="1540876" y="5147118"/>
                </a:cubicBezTo>
                <a:cubicBezTo>
                  <a:pt x="1712084" y="5209623"/>
                  <a:pt x="1891445" y="5239516"/>
                  <a:pt x="2030043" y="5204188"/>
                </a:cubicBezTo>
                <a:cubicBezTo>
                  <a:pt x="2062654" y="5198752"/>
                  <a:pt x="2092547" y="5193317"/>
                  <a:pt x="2125159" y="5185164"/>
                </a:cubicBezTo>
                <a:cubicBezTo>
                  <a:pt x="1932209" y="5201470"/>
                  <a:pt x="1731107" y="5187882"/>
                  <a:pt x="1540876" y="5147118"/>
                </a:cubicBezTo>
                <a:cubicBezTo>
                  <a:pt x="1489241" y="5128095"/>
                  <a:pt x="1438966" y="5107034"/>
                  <a:pt x="1390049" y="5084614"/>
                </a:cubicBezTo>
                <a:lnTo>
                  <a:pt x="1252983" y="5016733"/>
                </a:lnTo>
                <a:lnTo>
                  <a:pt x="1368988" y="5056418"/>
                </a:lnTo>
                <a:lnTo>
                  <a:pt x="1481498" y="5087883"/>
                </a:lnTo>
                <a:lnTo>
                  <a:pt x="1486524" y="5090048"/>
                </a:lnTo>
                <a:lnTo>
                  <a:pt x="1493904" y="5091709"/>
                </a:lnTo>
                <a:lnTo>
                  <a:pt x="1599898" y="5129454"/>
                </a:lnTo>
                <a:cubicBezTo>
                  <a:pt x="1710726" y="5163084"/>
                  <a:pt x="1820788" y="5178371"/>
                  <a:pt x="1918621" y="5166141"/>
                </a:cubicBezTo>
                <a:cubicBezTo>
                  <a:pt x="1934927" y="5163424"/>
                  <a:pt x="1948515" y="5160706"/>
                  <a:pt x="1964821" y="5157988"/>
                </a:cubicBezTo>
                <a:cubicBezTo>
                  <a:pt x="1997432" y="5152553"/>
                  <a:pt x="2027325" y="5147118"/>
                  <a:pt x="2059936" y="5141683"/>
                </a:cubicBezTo>
                <a:cubicBezTo>
                  <a:pt x="1940362" y="5149836"/>
                  <a:pt x="1820788" y="5144400"/>
                  <a:pt x="1703931" y="5130812"/>
                </a:cubicBezTo>
                <a:lnTo>
                  <a:pt x="1649580" y="5122660"/>
                </a:lnTo>
                <a:lnTo>
                  <a:pt x="1595228" y="5114507"/>
                </a:lnTo>
                <a:lnTo>
                  <a:pt x="1493904" y="5091709"/>
                </a:lnTo>
                <a:lnTo>
                  <a:pt x="1489241" y="5090048"/>
                </a:lnTo>
                <a:lnTo>
                  <a:pt x="1481498" y="5087883"/>
                </a:lnTo>
                <a:lnTo>
                  <a:pt x="1422660" y="5062533"/>
                </a:lnTo>
                <a:cubicBezTo>
                  <a:pt x="1401599" y="5052682"/>
                  <a:pt x="1380537" y="5042491"/>
                  <a:pt x="1358797" y="5032979"/>
                </a:cubicBezTo>
                <a:cubicBezTo>
                  <a:pt x="1361515" y="5032979"/>
                  <a:pt x="1366950" y="5032979"/>
                  <a:pt x="1372385" y="5032979"/>
                </a:cubicBezTo>
                <a:cubicBezTo>
                  <a:pt x="1391408" y="5038414"/>
                  <a:pt x="1432172" y="5030261"/>
                  <a:pt x="1462066" y="5013956"/>
                </a:cubicBezTo>
                <a:cubicBezTo>
                  <a:pt x="1491959" y="4997650"/>
                  <a:pt x="1508265" y="4973192"/>
                  <a:pt x="1483806" y="4954169"/>
                </a:cubicBezTo>
                <a:cubicBezTo>
                  <a:pt x="1448478" y="4943299"/>
                  <a:pt x="1413149" y="4929711"/>
                  <a:pt x="1375102" y="4916123"/>
                </a:cubicBezTo>
                <a:cubicBezTo>
                  <a:pt x="1339774" y="4902535"/>
                  <a:pt x="1301728" y="4888947"/>
                  <a:pt x="1266399" y="4872641"/>
                </a:cubicBezTo>
                <a:cubicBezTo>
                  <a:pt x="1195741" y="4840030"/>
                  <a:pt x="1127801" y="4807419"/>
                  <a:pt x="1070732" y="4774808"/>
                </a:cubicBezTo>
                <a:cubicBezTo>
                  <a:pt x="1040838" y="4758502"/>
                  <a:pt x="1013662" y="4742197"/>
                  <a:pt x="991922" y="4728609"/>
                </a:cubicBezTo>
                <a:cubicBezTo>
                  <a:pt x="970181" y="4715021"/>
                  <a:pt x="948440" y="4701433"/>
                  <a:pt x="932135" y="4690562"/>
                </a:cubicBezTo>
                <a:cubicBezTo>
                  <a:pt x="915829" y="4679692"/>
                  <a:pt x="902241" y="4671539"/>
                  <a:pt x="894088" y="4666104"/>
                </a:cubicBezTo>
                <a:cubicBezTo>
                  <a:pt x="885935" y="4660669"/>
                  <a:pt x="880500" y="4655234"/>
                  <a:pt x="880500" y="4655234"/>
                </a:cubicBezTo>
                <a:cubicBezTo>
                  <a:pt x="877783" y="4641646"/>
                  <a:pt x="970181" y="4695997"/>
                  <a:pt x="1073450" y="4742197"/>
                </a:cubicBezTo>
                <a:cubicBezTo>
                  <a:pt x="1122366" y="4763937"/>
                  <a:pt x="1176718" y="4788396"/>
                  <a:pt x="1214764" y="4801984"/>
                </a:cubicBezTo>
                <a:cubicBezTo>
                  <a:pt x="1255528" y="4815572"/>
                  <a:pt x="1279987" y="4823725"/>
                  <a:pt x="1277269" y="4821007"/>
                </a:cubicBezTo>
                <a:cubicBezTo>
                  <a:pt x="1252811" y="4807419"/>
                  <a:pt x="1231070" y="4793831"/>
                  <a:pt x="1206612" y="4780243"/>
                </a:cubicBezTo>
                <a:cubicBezTo>
                  <a:pt x="1231070" y="4788396"/>
                  <a:pt x="1255528" y="4793831"/>
                  <a:pt x="1277269" y="4796549"/>
                </a:cubicBezTo>
                <a:cubicBezTo>
                  <a:pt x="1301728" y="4804701"/>
                  <a:pt x="1331621" y="4815572"/>
                  <a:pt x="1358797" y="4826442"/>
                </a:cubicBezTo>
                <a:cubicBezTo>
                  <a:pt x="1385973" y="4837313"/>
                  <a:pt x="1413149" y="4842748"/>
                  <a:pt x="1432172" y="4842748"/>
                </a:cubicBezTo>
                <a:cubicBezTo>
                  <a:pt x="1467501" y="4842748"/>
                  <a:pt x="1500112" y="4845465"/>
                  <a:pt x="1532723" y="4848183"/>
                </a:cubicBezTo>
                <a:cubicBezTo>
                  <a:pt x="1565334" y="4853618"/>
                  <a:pt x="1597945" y="4856336"/>
                  <a:pt x="1633274" y="4861771"/>
                </a:cubicBezTo>
                <a:cubicBezTo>
                  <a:pt x="1649580" y="4861771"/>
                  <a:pt x="1668603" y="4864489"/>
                  <a:pt x="1684908" y="4867206"/>
                </a:cubicBezTo>
                <a:cubicBezTo>
                  <a:pt x="1701214" y="4867206"/>
                  <a:pt x="1717519" y="4869924"/>
                  <a:pt x="1736543" y="4869924"/>
                </a:cubicBezTo>
                <a:cubicBezTo>
                  <a:pt x="1771871" y="4872641"/>
                  <a:pt x="1807200" y="4869924"/>
                  <a:pt x="1842529" y="4864489"/>
                </a:cubicBezTo>
                <a:cubicBezTo>
                  <a:pt x="1932209" y="4848183"/>
                  <a:pt x="2035478" y="4815572"/>
                  <a:pt x="2133311" y="4769373"/>
                </a:cubicBezTo>
                <a:cubicBezTo>
                  <a:pt x="2130594" y="4753067"/>
                  <a:pt x="2182228" y="4755785"/>
                  <a:pt x="2163205" y="4739479"/>
                </a:cubicBezTo>
                <a:cubicBezTo>
                  <a:pt x="2209404" y="4734044"/>
                  <a:pt x="2258321" y="4725891"/>
                  <a:pt x="2301802" y="4712303"/>
                </a:cubicBezTo>
                <a:cubicBezTo>
                  <a:pt x="2323544" y="4704150"/>
                  <a:pt x="2342567" y="4695318"/>
                  <a:pt x="2357854" y="4684448"/>
                </a:cubicBezTo>
                <a:lnTo>
                  <a:pt x="2386398" y="4650425"/>
                </a:lnTo>
                <a:lnTo>
                  <a:pt x="2394201" y="4647081"/>
                </a:lnTo>
                <a:lnTo>
                  <a:pt x="2395107" y="4642552"/>
                </a:lnTo>
                <a:lnTo>
                  <a:pt x="2396919" y="4641646"/>
                </a:lnTo>
                <a:lnTo>
                  <a:pt x="2417161" y="4628995"/>
                </a:lnTo>
                <a:lnTo>
                  <a:pt x="2421377" y="4628058"/>
                </a:lnTo>
                <a:lnTo>
                  <a:pt x="2422692" y="4626852"/>
                </a:lnTo>
                <a:lnTo>
                  <a:pt x="2524306" y="4596466"/>
                </a:lnTo>
                <a:cubicBezTo>
                  <a:pt x="2555898" y="4582538"/>
                  <a:pt x="2584433" y="4565553"/>
                  <a:pt x="2611609" y="4546530"/>
                </a:cubicBezTo>
                <a:cubicBezTo>
                  <a:pt x="2611609" y="4546530"/>
                  <a:pt x="2608891" y="4546530"/>
                  <a:pt x="2608891" y="4546530"/>
                </a:cubicBezTo>
                <a:lnTo>
                  <a:pt x="2617044" y="4522072"/>
                </a:lnTo>
                <a:lnTo>
                  <a:pt x="2611609" y="4513919"/>
                </a:lnTo>
                <a:cubicBezTo>
                  <a:pt x="2598021" y="4522072"/>
                  <a:pt x="2584433" y="4530225"/>
                  <a:pt x="2570845" y="4538377"/>
                </a:cubicBezTo>
                <a:lnTo>
                  <a:pt x="2568127" y="4546530"/>
                </a:lnTo>
                <a:lnTo>
                  <a:pt x="2565410" y="4538377"/>
                </a:lnTo>
                <a:cubicBezTo>
                  <a:pt x="2530081" y="4560118"/>
                  <a:pt x="2492035" y="4579141"/>
                  <a:pt x="2453989" y="4598164"/>
                </a:cubicBezTo>
                <a:lnTo>
                  <a:pt x="2422692" y="4626852"/>
                </a:lnTo>
                <a:lnTo>
                  <a:pt x="2418660" y="4628058"/>
                </a:lnTo>
                <a:lnTo>
                  <a:pt x="2417161" y="4628995"/>
                </a:lnTo>
                <a:lnTo>
                  <a:pt x="2396919" y="4633493"/>
                </a:lnTo>
                <a:lnTo>
                  <a:pt x="2395107" y="4642552"/>
                </a:lnTo>
                <a:lnTo>
                  <a:pt x="2391484" y="4644363"/>
                </a:lnTo>
                <a:lnTo>
                  <a:pt x="2386398" y="4650425"/>
                </a:lnTo>
                <a:lnTo>
                  <a:pt x="2313437" y="4681688"/>
                </a:lnTo>
                <a:cubicBezTo>
                  <a:pt x="2230125" y="4712643"/>
                  <a:pt x="2141464" y="4734044"/>
                  <a:pt x="2068089" y="4758502"/>
                </a:cubicBezTo>
                <a:cubicBezTo>
                  <a:pt x="1978409" y="4780243"/>
                  <a:pt x="1880575" y="4780243"/>
                  <a:pt x="1782742" y="4772090"/>
                </a:cubicBezTo>
                <a:cubicBezTo>
                  <a:pt x="1684908" y="4761220"/>
                  <a:pt x="1589792" y="4739479"/>
                  <a:pt x="1497394" y="4715021"/>
                </a:cubicBezTo>
                <a:cubicBezTo>
                  <a:pt x="1592510" y="4725891"/>
                  <a:pt x="1687626" y="4728609"/>
                  <a:pt x="1777307" y="4720456"/>
                </a:cubicBezTo>
                <a:cubicBezTo>
                  <a:pt x="1663168" y="4723173"/>
                  <a:pt x="1554464" y="4717738"/>
                  <a:pt x="1451195" y="4701433"/>
                </a:cubicBezTo>
                <a:cubicBezTo>
                  <a:pt x="1434890" y="4698715"/>
                  <a:pt x="1421302" y="4693280"/>
                  <a:pt x="1404996" y="4687845"/>
                </a:cubicBezTo>
                <a:cubicBezTo>
                  <a:pt x="1372385" y="4676974"/>
                  <a:pt x="1342491" y="4668822"/>
                  <a:pt x="1309880" y="4655234"/>
                </a:cubicBezTo>
                <a:cubicBezTo>
                  <a:pt x="1339774" y="4668822"/>
                  <a:pt x="1366950" y="4682410"/>
                  <a:pt x="1396843" y="4693280"/>
                </a:cubicBezTo>
                <a:cubicBezTo>
                  <a:pt x="1380538" y="4690562"/>
                  <a:pt x="1366950" y="4687845"/>
                  <a:pt x="1350644" y="4685127"/>
                </a:cubicBezTo>
                <a:cubicBezTo>
                  <a:pt x="1334339" y="4682410"/>
                  <a:pt x="1320751" y="4676974"/>
                  <a:pt x="1304445" y="4674257"/>
                </a:cubicBezTo>
                <a:cubicBezTo>
                  <a:pt x="1274552" y="4666104"/>
                  <a:pt x="1244658" y="4657951"/>
                  <a:pt x="1214764" y="4649798"/>
                </a:cubicBezTo>
                <a:cubicBezTo>
                  <a:pt x="1051709" y="4595447"/>
                  <a:pt x="899523" y="4513919"/>
                  <a:pt x="750056" y="4432391"/>
                </a:cubicBezTo>
                <a:cubicBezTo>
                  <a:pt x="600588" y="4350863"/>
                  <a:pt x="453838" y="4261183"/>
                  <a:pt x="298935" y="4193243"/>
                </a:cubicBezTo>
                <a:cubicBezTo>
                  <a:pt x="304370" y="4195961"/>
                  <a:pt x="312523" y="4195961"/>
                  <a:pt x="320676" y="4198678"/>
                </a:cubicBezTo>
                <a:cubicBezTo>
                  <a:pt x="470144" y="4261183"/>
                  <a:pt x="611458" y="4342710"/>
                  <a:pt x="739185" y="4386192"/>
                </a:cubicBezTo>
                <a:cubicBezTo>
                  <a:pt x="654940" y="4342710"/>
                  <a:pt x="595153" y="4315534"/>
                  <a:pt x="513625" y="4277488"/>
                </a:cubicBezTo>
                <a:cubicBezTo>
                  <a:pt x="513625" y="4277488"/>
                  <a:pt x="513625" y="4274771"/>
                  <a:pt x="521778" y="4277488"/>
                </a:cubicBezTo>
                <a:cubicBezTo>
                  <a:pt x="470144" y="4255747"/>
                  <a:pt x="404921" y="4228572"/>
                  <a:pt x="345134" y="4204113"/>
                </a:cubicBezTo>
                <a:cubicBezTo>
                  <a:pt x="364157" y="4209548"/>
                  <a:pt x="388616" y="4214984"/>
                  <a:pt x="413074" y="4217701"/>
                </a:cubicBezTo>
                <a:cubicBezTo>
                  <a:pt x="445685" y="4225854"/>
                  <a:pt x="494602" y="4242160"/>
                  <a:pt x="540801" y="4261183"/>
                </a:cubicBezTo>
                <a:cubicBezTo>
                  <a:pt x="641352" y="4301946"/>
                  <a:pt x="739185" y="4345428"/>
                  <a:pt x="834301" y="4388910"/>
                </a:cubicBezTo>
                <a:cubicBezTo>
                  <a:pt x="929417" y="4432391"/>
                  <a:pt x="1024533" y="4473155"/>
                  <a:pt x="1125084" y="4508484"/>
                </a:cubicBezTo>
                <a:cubicBezTo>
                  <a:pt x="1212047" y="4543813"/>
                  <a:pt x="1299010" y="4579141"/>
                  <a:pt x="1385973" y="4606317"/>
                </a:cubicBezTo>
                <a:cubicBezTo>
                  <a:pt x="1472936" y="4633493"/>
                  <a:pt x="1562617" y="4649798"/>
                  <a:pt x="1652297" y="4663386"/>
                </a:cubicBezTo>
                <a:cubicBezTo>
                  <a:pt x="1472936" y="4660669"/>
                  <a:pt x="1304445" y="4625340"/>
                  <a:pt x="1144107" y="4576424"/>
                </a:cubicBezTo>
                <a:cubicBezTo>
                  <a:pt x="1231070" y="4609035"/>
                  <a:pt x="1318033" y="4633493"/>
                  <a:pt x="1404996" y="4647081"/>
                </a:cubicBezTo>
                <a:cubicBezTo>
                  <a:pt x="1448478" y="4655234"/>
                  <a:pt x="1491959" y="4657951"/>
                  <a:pt x="1535441" y="4663386"/>
                </a:cubicBezTo>
                <a:cubicBezTo>
                  <a:pt x="1578922" y="4666104"/>
                  <a:pt x="1619686" y="4668822"/>
                  <a:pt x="1663168" y="4666104"/>
                </a:cubicBezTo>
                <a:cubicBezTo>
                  <a:pt x="1858834" y="4690562"/>
                  <a:pt x="2051784" y="4674257"/>
                  <a:pt x="2225710" y="4622623"/>
                </a:cubicBezTo>
                <a:cubicBezTo>
                  <a:pt x="2231145" y="4619905"/>
                  <a:pt x="2239298" y="4617187"/>
                  <a:pt x="2242015" y="4611752"/>
                </a:cubicBezTo>
                <a:lnTo>
                  <a:pt x="2245848" y="4605044"/>
                </a:lnTo>
                <a:lnTo>
                  <a:pt x="2244139" y="4601434"/>
                </a:lnTo>
                <a:cubicBezTo>
                  <a:pt x="2238279" y="4581180"/>
                  <a:pt x="2239299" y="4556721"/>
                  <a:pt x="2231145" y="4538378"/>
                </a:cubicBezTo>
                <a:cubicBezTo>
                  <a:pt x="2228428" y="4541095"/>
                  <a:pt x="2222992" y="4541095"/>
                  <a:pt x="2220275" y="4543813"/>
                </a:cubicBezTo>
                <a:cubicBezTo>
                  <a:pt x="2220275" y="4538378"/>
                  <a:pt x="2225710" y="4530225"/>
                  <a:pt x="2225710" y="4524790"/>
                </a:cubicBezTo>
                <a:cubicBezTo>
                  <a:pt x="2231145" y="4524790"/>
                  <a:pt x="2236580" y="4524790"/>
                  <a:pt x="2242016" y="4524790"/>
                </a:cubicBezTo>
                <a:cubicBezTo>
                  <a:pt x="2244733" y="4524790"/>
                  <a:pt x="2244733" y="4530225"/>
                  <a:pt x="2247451" y="4530225"/>
                </a:cubicBezTo>
                <a:cubicBezTo>
                  <a:pt x="2252886" y="4530225"/>
                  <a:pt x="2261039" y="4530225"/>
                  <a:pt x="2266474" y="4530225"/>
                </a:cubicBezTo>
                <a:cubicBezTo>
                  <a:pt x="2271909" y="4530225"/>
                  <a:pt x="2285497" y="4532942"/>
                  <a:pt x="2293650" y="4530225"/>
                </a:cubicBezTo>
                <a:cubicBezTo>
                  <a:pt x="2304521" y="4527507"/>
                  <a:pt x="2312674" y="4524790"/>
                  <a:pt x="2328980" y="4524790"/>
                </a:cubicBezTo>
                <a:cubicBezTo>
                  <a:pt x="2328980" y="4535660"/>
                  <a:pt x="2326942" y="4544492"/>
                  <a:pt x="2323884" y="4552305"/>
                </a:cubicBezTo>
                <a:lnTo>
                  <a:pt x="2321561" y="4556740"/>
                </a:lnTo>
                <a:lnTo>
                  <a:pt x="2350720" y="4524789"/>
                </a:lnTo>
                <a:lnTo>
                  <a:pt x="2352312" y="4524513"/>
                </a:lnTo>
                <a:lnTo>
                  <a:pt x="2353436" y="4516637"/>
                </a:lnTo>
                <a:cubicBezTo>
                  <a:pt x="2358871" y="4505766"/>
                  <a:pt x="2375177" y="4500331"/>
                  <a:pt x="2383330" y="4492178"/>
                </a:cubicBezTo>
                <a:cubicBezTo>
                  <a:pt x="2388765" y="4489461"/>
                  <a:pt x="2391483" y="4481308"/>
                  <a:pt x="2396918" y="4478590"/>
                </a:cubicBezTo>
                <a:cubicBezTo>
                  <a:pt x="2396918" y="4478590"/>
                  <a:pt x="2399635" y="4478590"/>
                  <a:pt x="2402353" y="4478590"/>
                </a:cubicBezTo>
                <a:cubicBezTo>
                  <a:pt x="2407788" y="4475873"/>
                  <a:pt x="2410506" y="4465002"/>
                  <a:pt x="2413223" y="4462285"/>
                </a:cubicBezTo>
                <a:cubicBezTo>
                  <a:pt x="2415941" y="4459567"/>
                  <a:pt x="2418658" y="4462285"/>
                  <a:pt x="2421376" y="4459567"/>
                </a:cubicBezTo>
                <a:cubicBezTo>
                  <a:pt x="2424094" y="4459567"/>
                  <a:pt x="2424094" y="4456850"/>
                  <a:pt x="2426811" y="4454132"/>
                </a:cubicBezTo>
                <a:cubicBezTo>
                  <a:pt x="2429529" y="4454132"/>
                  <a:pt x="2432246" y="4451414"/>
                  <a:pt x="2434964" y="4451414"/>
                </a:cubicBezTo>
                <a:cubicBezTo>
                  <a:pt x="2434964" y="4448697"/>
                  <a:pt x="2434964" y="4448697"/>
                  <a:pt x="2434964" y="4445979"/>
                </a:cubicBezTo>
                <a:cubicBezTo>
                  <a:pt x="2437682" y="4445979"/>
                  <a:pt x="2443117" y="4443262"/>
                  <a:pt x="2445834" y="4443262"/>
                </a:cubicBezTo>
                <a:cubicBezTo>
                  <a:pt x="2448552" y="4443262"/>
                  <a:pt x="2448552" y="4440544"/>
                  <a:pt x="2451270" y="4437826"/>
                </a:cubicBezTo>
                <a:cubicBezTo>
                  <a:pt x="2453987" y="4435109"/>
                  <a:pt x="2456705" y="4437826"/>
                  <a:pt x="2459422" y="4435109"/>
                </a:cubicBezTo>
                <a:cubicBezTo>
                  <a:pt x="2459422" y="4435109"/>
                  <a:pt x="2459422" y="4432391"/>
                  <a:pt x="2459422" y="4432391"/>
                </a:cubicBezTo>
                <a:cubicBezTo>
                  <a:pt x="2470293" y="4432391"/>
                  <a:pt x="2481163" y="4432391"/>
                  <a:pt x="2492033" y="4432391"/>
                </a:cubicBezTo>
                <a:cubicBezTo>
                  <a:pt x="2492033" y="4432391"/>
                  <a:pt x="2494751" y="4426956"/>
                  <a:pt x="2494751" y="4426956"/>
                </a:cubicBezTo>
                <a:cubicBezTo>
                  <a:pt x="2497469" y="4426956"/>
                  <a:pt x="2494751" y="4429674"/>
                  <a:pt x="2497469" y="4429674"/>
                </a:cubicBezTo>
                <a:cubicBezTo>
                  <a:pt x="2501545" y="4426956"/>
                  <a:pt x="2507660" y="4425597"/>
                  <a:pt x="2513435" y="4424918"/>
                </a:cubicBezTo>
                <a:lnTo>
                  <a:pt x="2525556" y="4424326"/>
                </a:lnTo>
                <a:lnTo>
                  <a:pt x="2519211" y="4416086"/>
                </a:lnTo>
                <a:lnTo>
                  <a:pt x="2521928" y="4410650"/>
                </a:lnTo>
                <a:cubicBezTo>
                  <a:pt x="2524646" y="4410650"/>
                  <a:pt x="2524646" y="4410650"/>
                  <a:pt x="2524646" y="4410650"/>
                </a:cubicBezTo>
                <a:cubicBezTo>
                  <a:pt x="2530081" y="4413368"/>
                  <a:pt x="2527364" y="4416086"/>
                  <a:pt x="2538234" y="4418803"/>
                </a:cubicBezTo>
                <a:lnTo>
                  <a:pt x="2542252" y="4422821"/>
                </a:lnTo>
                <a:lnTo>
                  <a:pt x="2549103" y="4424238"/>
                </a:lnTo>
                <a:cubicBezTo>
                  <a:pt x="2554538" y="4421521"/>
                  <a:pt x="2554538" y="4418803"/>
                  <a:pt x="2557256" y="4416086"/>
                </a:cubicBezTo>
                <a:lnTo>
                  <a:pt x="2557257" y="4416086"/>
                </a:lnTo>
                <a:lnTo>
                  <a:pt x="2578997" y="4416086"/>
                </a:lnTo>
                <a:lnTo>
                  <a:pt x="2581714" y="4421521"/>
                </a:lnTo>
                <a:lnTo>
                  <a:pt x="2584432" y="4437826"/>
                </a:lnTo>
                <a:lnTo>
                  <a:pt x="2582035" y="4439425"/>
                </a:lnTo>
                <a:lnTo>
                  <a:pt x="2584433" y="4451414"/>
                </a:lnTo>
                <a:cubicBezTo>
                  <a:pt x="2592586" y="4445979"/>
                  <a:pt x="2600739" y="4437826"/>
                  <a:pt x="2611609" y="4432391"/>
                </a:cubicBezTo>
                <a:cubicBezTo>
                  <a:pt x="2608891" y="4429674"/>
                  <a:pt x="2606174" y="4424238"/>
                  <a:pt x="2608891" y="4418803"/>
                </a:cubicBezTo>
                <a:cubicBezTo>
                  <a:pt x="2611609" y="4413368"/>
                  <a:pt x="2614327" y="4407933"/>
                  <a:pt x="2617044" y="4402498"/>
                </a:cubicBezTo>
                <a:cubicBezTo>
                  <a:pt x="2622479" y="4402498"/>
                  <a:pt x="2630632" y="4402498"/>
                  <a:pt x="2633350" y="4405215"/>
                </a:cubicBezTo>
                <a:lnTo>
                  <a:pt x="2635406" y="4407566"/>
                </a:lnTo>
                <a:lnTo>
                  <a:pt x="2638785" y="4402499"/>
                </a:lnTo>
                <a:lnTo>
                  <a:pt x="2649655" y="4405216"/>
                </a:lnTo>
                <a:lnTo>
                  <a:pt x="2654844" y="4404475"/>
                </a:lnTo>
                <a:lnTo>
                  <a:pt x="2646938" y="4402498"/>
                </a:lnTo>
                <a:cubicBezTo>
                  <a:pt x="2646938" y="4399780"/>
                  <a:pt x="2644220" y="4397062"/>
                  <a:pt x="2644220" y="4397062"/>
                </a:cubicBezTo>
                <a:cubicBezTo>
                  <a:pt x="2641502" y="4397062"/>
                  <a:pt x="2636067" y="4394345"/>
                  <a:pt x="2630632" y="4394345"/>
                </a:cubicBezTo>
                <a:cubicBezTo>
                  <a:pt x="2630632" y="4388910"/>
                  <a:pt x="2630632" y="4391627"/>
                  <a:pt x="2627914" y="4388910"/>
                </a:cubicBezTo>
                <a:cubicBezTo>
                  <a:pt x="2627914" y="4378039"/>
                  <a:pt x="2633350" y="4383474"/>
                  <a:pt x="2636067" y="4378039"/>
                </a:cubicBezTo>
                <a:cubicBezTo>
                  <a:pt x="2636067" y="4378039"/>
                  <a:pt x="2636067" y="4375322"/>
                  <a:pt x="2636067" y="4372604"/>
                </a:cubicBezTo>
                <a:cubicBezTo>
                  <a:pt x="2638785" y="4369886"/>
                  <a:pt x="2641502" y="4372604"/>
                  <a:pt x="2641502" y="4369886"/>
                </a:cubicBezTo>
                <a:cubicBezTo>
                  <a:pt x="2646938" y="4361734"/>
                  <a:pt x="2652373" y="4353581"/>
                  <a:pt x="2660526" y="4345428"/>
                </a:cubicBezTo>
                <a:cubicBezTo>
                  <a:pt x="2655090" y="4348146"/>
                  <a:pt x="2649655" y="4350863"/>
                  <a:pt x="2644220" y="4353581"/>
                </a:cubicBezTo>
                <a:cubicBezTo>
                  <a:pt x="2641502" y="4359016"/>
                  <a:pt x="2638785" y="4361734"/>
                  <a:pt x="2636067" y="4364451"/>
                </a:cubicBezTo>
                <a:cubicBezTo>
                  <a:pt x="2630632" y="4369886"/>
                  <a:pt x="2614327" y="4380757"/>
                  <a:pt x="2611609" y="4388910"/>
                </a:cubicBezTo>
                <a:cubicBezTo>
                  <a:pt x="2603456" y="4388910"/>
                  <a:pt x="2600739" y="4386192"/>
                  <a:pt x="2592586" y="4383474"/>
                </a:cubicBezTo>
                <a:cubicBezTo>
                  <a:pt x="2592586" y="4375322"/>
                  <a:pt x="2603456" y="4361734"/>
                  <a:pt x="2611609" y="4359016"/>
                </a:cubicBezTo>
                <a:lnTo>
                  <a:pt x="2611609" y="4351883"/>
                </a:lnTo>
                <a:cubicBezTo>
                  <a:pt x="2611609" y="4352222"/>
                  <a:pt x="2611609" y="4352222"/>
                  <a:pt x="2611609" y="4350863"/>
                </a:cubicBezTo>
                <a:cubicBezTo>
                  <a:pt x="2608891" y="4350863"/>
                  <a:pt x="2606174" y="4350863"/>
                  <a:pt x="2603456" y="4350863"/>
                </a:cubicBezTo>
                <a:cubicBezTo>
                  <a:pt x="2600739" y="4353581"/>
                  <a:pt x="2598021" y="4361734"/>
                  <a:pt x="2595303" y="4364451"/>
                </a:cubicBezTo>
                <a:cubicBezTo>
                  <a:pt x="2592586" y="4367169"/>
                  <a:pt x="2581715" y="4375322"/>
                  <a:pt x="2578998" y="4378039"/>
                </a:cubicBezTo>
                <a:cubicBezTo>
                  <a:pt x="2578998" y="4378039"/>
                  <a:pt x="2578998" y="4380757"/>
                  <a:pt x="2578998" y="4380757"/>
                </a:cubicBezTo>
                <a:cubicBezTo>
                  <a:pt x="2576280" y="4380757"/>
                  <a:pt x="2573563" y="4380757"/>
                  <a:pt x="2570845" y="4380757"/>
                </a:cubicBezTo>
                <a:cubicBezTo>
                  <a:pt x="2570845" y="4383474"/>
                  <a:pt x="2568127" y="4386192"/>
                  <a:pt x="2568127" y="4388910"/>
                </a:cubicBezTo>
                <a:lnTo>
                  <a:pt x="2562692" y="4388910"/>
                </a:lnTo>
                <a:lnTo>
                  <a:pt x="2562692" y="4397062"/>
                </a:lnTo>
                <a:lnTo>
                  <a:pt x="2565410" y="4397062"/>
                </a:lnTo>
                <a:cubicBezTo>
                  <a:pt x="2559975" y="4402498"/>
                  <a:pt x="2551822" y="4405215"/>
                  <a:pt x="2549104" y="4413368"/>
                </a:cubicBezTo>
                <a:cubicBezTo>
                  <a:pt x="2543669" y="4416086"/>
                  <a:pt x="2535516" y="4416086"/>
                  <a:pt x="2532799" y="4413368"/>
                </a:cubicBezTo>
                <a:cubicBezTo>
                  <a:pt x="2532799" y="4413368"/>
                  <a:pt x="2532799" y="4410650"/>
                  <a:pt x="2532799" y="4410650"/>
                </a:cubicBezTo>
                <a:cubicBezTo>
                  <a:pt x="2532799" y="4407933"/>
                  <a:pt x="2530081" y="4407933"/>
                  <a:pt x="2527364" y="4407933"/>
                </a:cubicBezTo>
                <a:lnTo>
                  <a:pt x="2519211" y="4407933"/>
                </a:lnTo>
                <a:cubicBezTo>
                  <a:pt x="2516493" y="4407933"/>
                  <a:pt x="2513776" y="4405215"/>
                  <a:pt x="2511058" y="4402498"/>
                </a:cubicBezTo>
                <a:cubicBezTo>
                  <a:pt x="2508341" y="4402498"/>
                  <a:pt x="2508341" y="4402498"/>
                  <a:pt x="2508341" y="4402498"/>
                </a:cubicBezTo>
                <a:cubicBezTo>
                  <a:pt x="2513776" y="4402498"/>
                  <a:pt x="2516493" y="4397062"/>
                  <a:pt x="2519211" y="4394345"/>
                </a:cubicBezTo>
                <a:cubicBezTo>
                  <a:pt x="2524646" y="4399780"/>
                  <a:pt x="2532799" y="4402498"/>
                  <a:pt x="2543669" y="4402498"/>
                </a:cubicBezTo>
                <a:lnTo>
                  <a:pt x="2535516" y="4378039"/>
                </a:lnTo>
                <a:cubicBezTo>
                  <a:pt x="2538234" y="4378039"/>
                  <a:pt x="2538234" y="4378039"/>
                  <a:pt x="2540952" y="4378039"/>
                </a:cubicBezTo>
                <a:cubicBezTo>
                  <a:pt x="2546387" y="4375322"/>
                  <a:pt x="2540952" y="4372604"/>
                  <a:pt x="2549104" y="4369886"/>
                </a:cubicBezTo>
                <a:cubicBezTo>
                  <a:pt x="2549104" y="4367169"/>
                  <a:pt x="2549104" y="4367169"/>
                  <a:pt x="2549104" y="4367169"/>
                </a:cubicBezTo>
                <a:cubicBezTo>
                  <a:pt x="2549104" y="4364451"/>
                  <a:pt x="2546387" y="4364451"/>
                  <a:pt x="2546387" y="4361734"/>
                </a:cubicBezTo>
                <a:cubicBezTo>
                  <a:pt x="2538234" y="4361734"/>
                  <a:pt x="2535516" y="4364451"/>
                  <a:pt x="2530081" y="4367169"/>
                </a:cubicBezTo>
                <a:lnTo>
                  <a:pt x="2527364" y="4364451"/>
                </a:lnTo>
                <a:lnTo>
                  <a:pt x="2519211" y="4373623"/>
                </a:lnTo>
                <a:lnTo>
                  <a:pt x="2519211" y="4372604"/>
                </a:lnTo>
                <a:cubicBezTo>
                  <a:pt x="2516493" y="4375322"/>
                  <a:pt x="2516493" y="4375322"/>
                  <a:pt x="2513776" y="4378039"/>
                </a:cubicBezTo>
                <a:lnTo>
                  <a:pt x="2515588" y="4380757"/>
                </a:lnTo>
                <a:lnTo>
                  <a:pt x="2513776" y="4388910"/>
                </a:lnTo>
                <a:cubicBezTo>
                  <a:pt x="2511058" y="4391627"/>
                  <a:pt x="2511058" y="4391627"/>
                  <a:pt x="2508341" y="4394345"/>
                </a:cubicBezTo>
                <a:cubicBezTo>
                  <a:pt x="2505623" y="4399780"/>
                  <a:pt x="2497470" y="4402498"/>
                  <a:pt x="2492035" y="4405215"/>
                </a:cubicBezTo>
                <a:cubicBezTo>
                  <a:pt x="2492035" y="4407933"/>
                  <a:pt x="2492035" y="4413368"/>
                  <a:pt x="2489317" y="4413368"/>
                </a:cubicBezTo>
                <a:cubicBezTo>
                  <a:pt x="2483882" y="4413368"/>
                  <a:pt x="2481165" y="4416086"/>
                  <a:pt x="2475729" y="4416086"/>
                </a:cubicBezTo>
                <a:cubicBezTo>
                  <a:pt x="2475729" y="4418803"/>
                  <a:pt x="2473012" y="4418803"/>
                  <a:pt x="2473012" y="4421521"/>
                </a:cubicBezTo>
                <a:cubicBezTo>
                  <a:pt x="2470294" y="4424238"/>
                  <a:pt x="2456706" y="4424238"/>
                  <a:pt x="2451271" y="4424238"/>
                </a:cubicBezTo>
                <a:cubicBezTo>
                  <a:pt x="2445836" y="4424238"/>
                  <a:pt x="2443118" y="4424238"/>
                  <a:pt x="2437683" y="4424238"/>
                </a:cubicBezTo>
                <a:cubicBezTo>
                  <a:pt x="2434965" y="4424238"/>
                  <a:pt x="2434965" y="4429674"/>
                  <a:pt x="2432248" y="4429674"/>
                </a:cubicBezTo>
                <a:cubicBezTo>
                  <a:pt x="2432248" y="4432391"/>
                  <a:pt x="2415942" y="4429674"/>
                  <a:pt x="2413225" y="4429674"/>
                </a:cubicBezTo>
                <a:cubicBezTo>
                  <a:pt x="2413225" y="4429674"/>
                  <a:pt x="2410507" y="4429674"/>
                  <a:pt x="2410507" y="4429674"/>
                </a:cubicBezTo>
                <a:cubicBezTo>
                  <a:pt x="2413225" y="4418803"/>
                  <a:pt x="2418660" y="4418803"/>
                  <a:pt x="2421377" y="4413368"/>
                </a:cubicBezTo>
                <a:cubicBezTo>
                  <a:pt x="2421377" y="4410650"/>
                  <a:pt x="2421377" y="4410650"/>
                  <a:pt x="2421377" y="4407933"/>
                </a:cubicBezTo>
                <a:cubicBezTo>
                  <a:pt x="2426813" y="4402498"/>
                  <a:pt x="2434965" y="4394345"/>
                  <a:pt x="2437683" y="4388910"/>
                </a:cubicBezTo>
                <a:cubicBezTo>
                  <a:pt x="2440401" y="4383474"/>
                  <a:pt x="2440401" y="4380757"/>
                  <a:pt x="2443118" y="4375322"/>
                </a:cubicBezTo>
                <a:cubicBezTo>
                  <a:pt x="2445836" y="4372604"/>
                  <a:pt x="2448553" y="4372604"/>
                  <a:pt x="2451271" y="4367169"/>
                </a:cubicBezTo>
                <a:cubicBezTo>
                  <a:pt x="2451271" y="4364451"/>
                  <a:pt x="2451271" y="4364451"/>
                  <a:pt x="2451271" y="4361734"/>
                </a:cubicBezTo>
                <a:cubicBezTo>
                  <a:pt x="2448553" y="4361734"/>
                  <a:pt x="2443118" y="4359016"/>
                  <a:pt x="2440401" y="4359016"/>
                </a:cubicBezTo>
                <a:cubicBezTo>
                  <a:pt x="2432248" y="4367169"/>
                  <a:pt x="2434965" y="4375322"/>
                  <a:pt x="2429530" y="4386192"/>
                </a:cubicBezTo>
                <a:cubicBezTo>
                  <a:pt x="2429530" y="4388910"/>
                  <a:pt x="2426813" y="4386192"/>
                  <a:pt x="2424095" y="4388910"/>
                </a:cubicBezTo>
                <a:cubicBezTo>
                  <a:pt x="2424095" y="4391627"/>
                  <a:pt x="2424095" y="4394345"/>
                  <a:pt x="2424095" y="4397062"/>
                </a:cubicBezTo>
                <a:cubicBezTo>
                  <a:pt x="2421377" y="4402498"/>
                  <a:pt x="2413225" y="4410650"/>
                  <a:pt x="2407789" y="4416086"/>
                </a:cubicBezTo>
                <a:cubicBezTo>
                  <a:pt x="2407789" y="4416086"/>
                  <a:pt x="2407789" y="4418803"/>
                  <a:pt x="2407789" y="4418803"/>
                </a:cubicBezTo>
                <a:cubicBezTo>
                  <a:pt x="2402354" y="4418803"/>
                  <a:pt x="2402354" y="4418803"/>
                  <a:pt x="2399637" y="4421521"/>
                </a:cubicBezTo>
                <a:cubicBezTo>
                  <a:pt x="2388766" y="4421521"/>
                  <a:pt x="2386049" y="4435109"/>
                  <a:pt x="2377896" y="4440544"/>
                </a:cubicBezTo>
                <a:cubicBezTo>
                  <a:pt x="2375178" y="4443262"/>
                  <a:pt x="2367025" y="4445979"/>
                  <a:pt x="2364308" y="4448697"/>
                </a:cubicBezTo>
                <a:cubicBezTo>
                  <a:pt x="2358873" y="4451414"/>
                  <a:pt x="2356155" y="4448697"/>
                  <a:pt x="2353437" y="4451414"/>
                </a:cubicBezTo>
                <a:cubicBezTo>
                  <a:pt x="2353437" y="4454132"/>
                  <a:pt x="2353437" y="4456850"/>
                  <a:pt x="2353437" y="4456850"/>
                </a:cubicBezTo>
                <a:cubicBezTo>
                  <a:pt x="2350720" y="4456850"/>
                  <a:pt x="2348002" y="4459567"/>
                  <a:pt x="2345285" y="4459567"/>
                </a:cubicBezTo>
                <a:cubicBezTo>
                  <a:pt x="2345285" y="4459567"/>
                  <a:pt x="2348002" y="4462285"/>
                  <a:pt x="2345285" y="4465002"/>
                </a:cubicBezTo>
                <a:cubicBezTo>
                  <a:pt x="2342567" y="4465002"/>
                  <a:pt x="2339850" y="4467720"/>
                  <a:pt x="2337132" y="4467720"/>
                </a:cubicBezTo>
                <a:cubicBezTo>
                  <a:pt x="2334414" y="4467720"/>
                  <a:pt x="2337132" y="4473155"/>
                  <a:pt x="2334414" y="4473155"/>
                </a:cubicBezTo>
                <a:cubicBezTo>
                  <a:pt x="2326262" y="4478590"/>
                  <a:pt x="2318109" y="4484026"/>
                  <a:pt x="2309955" y="4489461"/>
                </a:cubicBezTo>
                <a:cubicBezTo>
                  <a:pt x="2309955" y="4489461"/>
                  <a:pt x="2307237" y="4489461"/>
                  <a:pt x="2304520" y="4489461"/>
                </a:cubicBezTo>
                <a:cubicBezTo>
                  <a:pt x="2307237" y="4481308"/>
                  <a:pt x="2320826" y="4462285"/>
                  <a:pt x="2328979" y="4456850"/>
                </a:cubicBezTo>
                <a:cubicBezTo>
                  <a:pt x="2328979" y="4451414"/>
                  <a:pt x="2328979" y="4451414"/>
                  <a:pt x="2326262" y="4448697"/>
                </a:cubicBezTo>
                <a:cubicBezTo>
                  <a:pt x="2312673" y="4448697"/>
                  <a:pt x="2315390" y="4456850"/>
                  <a:pt x="2309955" y="4465002"/>
                </a:cubicBezTo>
                <a:cubicBezTo>
                  <a:pt x="2304520" y="4473155"/>
                  <a:pt x="2290932" y="4478590"/>
                  <a:pt x="2288214" y="4489461"/>
                </a:cubicBezTo>
                <a:cubicBezTo>
                  <a:pt x="2285497" y="4492178"/>
                  <a:pt x="2288214" y="4497614"/>
                  <a:pt x="2288214" y="4500331"/>
                </a:cubicBezTo>
                <a:cubicBezTo>
                  <a:pt x="2288214" y="4505766"/>
                  <a:pt x="2282779" y="4505766"/>
                  <a:pt x="2282779" y="4511201"/>
                </a:cubicBezTo>
                <a:cubicBezTo>
                  <a:pt x="2274626" y="4511201"/>
                  <a:pt x="2263756" y="4511201"/>
                  <a:pt x="2255603" y="4513919"/>
                </a:cubicBezTo>
                <a:cubicBezTo>
                  <a:pt x="2252886" y="4516637"/>
                  <a:pt x="2247450" y="4519354"/>
                  <a:pt x="2244733" y="4519354"/>
                </a:cubicBezTo>
                <a:cubicBezTo>
                  <a:pt x="2239298" y="4519354"/>
                  <a:pt x="2236580" y="4519354"/>
                  <a:pt x="2231145" y="4519354"/>
                </a:cubicBezTo>
                <a:cubicBezTo>
                  <a:pt x="2222992" y="4519354"/>
                  <a:pt x="2212122" y="4522072"/>
                  <a:pt x="2203969" y="4519354"/>
                </a:cubicBezTo>
                <a:cubicBezTo>
                  <a:pt x="2201251" y="4519354"/>
                  <a:pt x="2201251" y="4516637"/>
                  <a:pt x="2201251" y="4516637"/>
                </a:cubicBezTo>
                <a:cubicBezTo>
                  <a:pt x="2195816" y="4516637"/>
                  <a:pt x="2193098" y="4513919"/>
                  <a:pt x="2187663" y="4513919"/>
                </a:cubicBezTo>
                <a:cubicBezTo>
                  <a:pt x="2187663" y="4500331"/>
                  <a:pt x="2198534" y="4492178"/>
                  <a:pt x="2201251" y="4481308"/>
                </a:cubicBezTo>
                <a:cubicBezTo>
                  <a:pt x="2203969" y="4470438"/>
                  <a:pt x="2201251" y="4462285"/>
                  <a:pt x="2206686" y="4456850"/>
                </a:cubicBezTo>
                <a:cubicBezTo>
                  <a:pt x="2206686" y="4443262"/>
                  <a:pt x="2203969" y="4443262"/>
                  <a:pt x="2201251" y="4437826"/>
                </a:cubicBezTo>
                <a:cubicBezTo>
                  <a:pt x="2195816" y="4440544"/>
                  <a:pt x="2195816" y="4440544"/>
                  <a:pt x="2193098" y="4443262"/>
                </a:cubicBezTo>
                <a:cubicBezTo>
                  <a:pt x="2195816" y="4473155"/>
                  <a:pt x="2187663" y="4489461"/>
                  <a:pt x="2176793" y="4508484"/>
                </a:cubicBezTo>
                <a:cubicBezTo>
                  <a:pt x="2176793" y="4508484"/>
                  <a:pt x="2176793" y="4511201"/>
                  <a:pt x="2176793" y="4513919"/>
                </a:cubicBezTo>
                <a:cubicBezTo>
                  <a:pt x="2174075" y="4516637"/>
                  <a:pt x="2168640" y="4519354"/>
                  <a:pt x="2165922" y="4522072"/>
                </a:cubicBezTo>
                <a:cubicBezTo>
                  <a:pt x="2160487" y="4530225"/>
                  <a:pt x="2165922" y="4535660"/>
                  <a:pt x="2163205" y="4541095"/>
                </a:cubicBezTo>
                <a:cubicBezTo>
                  <a:pt x="2163205" y="4543813"/>
                  <a:pt x="2157770" y="4546530"/>
                  <a:pt x="2157770" y="4549248"/>
                </a:cubicBezTo>
                <a:cubicBezTo>
                  <a:pt x="2157770" y="4551965"/>
                  <a:pt x="2157770" y="4554683"/>
                  <a:pt x="2157770" y="4557400"/>
                </a:cubicBezTo>
                <a:cubicBezTo>
                  <a:pt x="2155052" y="4557400"/>
                  <a:pt x="2155052" y="4557400"/>
                  <a:pt x="2155052" y="4557400"/>
                </a:cubicBezTo>
                <a:cubicBezTo>
                  <a:pt x="2157770" y="4562836"/>
                  <a:pt x="2155052" y="4568271"/>
                  <a:pt x="2155052" y="4573706"/>
                </a:cubicBezTo>
                <a:cubicBezTo>
                  <a:pt x="2152334" y="4573706"/>
                  <a:pt x="2152334" y="4576424"/>
                  <a:pt x="2152334" y="4576424"/>
                </a:cubicBezTo>
                <a:cubicBezTo>
                  <a:pt x="2152334" y="4579141"/>
                  <a:pt x="2152334" y="4581859"/>
                  <a:pt x="2152334" y="4584576"/>
                </a:cubicBezTo>
                <a:cubicBezTo>
                  <a:pt x="2149617" y="4592729"/>
                  <a:pt x="2141464" y="4598164"/>
                  <a:pt x="2138747" y="4606317"/>
                </a:cubicBezTo>
                <a:cubicBezTo>
                  <a:pt x="2125159" y="4606317"/>
                  <a:pt x="2111571" y="4587294"/>
                  <a:pt x="2108853" y="4570988"/>
                </a:cubicBezTo>
                <a:cubicBezTo>
                  <a:pt x="2106135" y="4587294"/>
                  <a:pt x="2095265" y="4590012"/>
                  <a:pt x="2081677" y="4590012"/>
                </a:cubicBezTo>
                <a:cubicBezTo>
                  <a:pt x="2087112" y="4614470"/>
                  <a:pt x="2043631" y="4636211"/>
                  <a:pt x="2024608" y="4617187"/>
                </a:cubicBezTo>
                <a:cubicBezTo>
                  <a:pt x="2005584" y="4641646"/>
                  <a:pt x="1981126" y="4655234"/>
                  <a:pt x="1951233" y="4663386"/>
                </a:cubicBezTo>
                <a:cubicBezTo>
                  <a:pt x="1945797" y="4663386"/>
                  <a:pt x="1940362" y="4660669"/>
                  <a:pt x="1934927" y="4660669"/>
                </a:cubicBezTo>
                <a:cubicBezTo>
                  <a:pt x="1929492" y="4641646"/>
                  <a:pt x="1924057" y="4619905"/>
                  <a:pt x="1921339" y="4600882"/>
                </a:cubicBezTo>
                <a:cubicBezTo>
                  <a:pt x="1921339" y="4592729"/>
                  <a:pt x="1924057" y="4584576"/>
                  <a:pt x="1924057" y="4576424"/>
                </a:cubicBezTo>
                <a:lnTo>
                  <a:pt x="1897901" y="4583897"/>
                </a:lnTo>
                <a:cubicBezTo>
                  <a:pt x="1889408" y="4586615"/>
                  <a:pt x="1880576" y="4588653"/>
                  <a:pt x="1869705" y="4587295"/>
                </a:cubicBezTo>
                <a:cubicBezTo>
                  <a:pt x="1869705" y="4584577"/>
                  <a:pt x="1869705" y="4581860"/>
                  <a:pt x="1869705" y="4579142"/>
                </a:cubicBezTo>
                <a:cubicBezTo>
                  <a:pt x="1872423" y="4568272"/>
                  <a:pt x="1866988" y="4551966"/>
                  <a:pt x="1869705" y="4546531"/>
                </a:cubicBezTo>
                <a:cubicBezTo>
                  <a:pt x="1875140" y="4535661"/>
                  <a:pt x="1902316" y="4532943"/>
                  <a:pt x="1913187" y="4527508"/>
                </a:cubicBezTo>
                <a:lnTo>
                  <a:pt x="1916190" y="4527508"/>
                </a:lnTo>
                <a:lnTo>
                  <a:pt x="1915904" y="4522072"/>
                </a:lnTo>
                <a:cubicBezTo>
                  <a:pt x="1924057" y="4519354"/>
                  <a:pt x="1926774" y="4516637"/>
                  <a:pt x="1932209" y="4513919"/>
                </a:cubicBezTo>
                <a:cubicBezTo>
                  <a:pt x="1940362" y="4513919"/>
                  <a:pt x="1945797" y="4511201"/>
                  <a:pt x="1953950" y="4511201"/>
                </a:cubicBezTo>
                <a:cubicBezTo>
                  <a:pt x="1953950" y="4508484"/>
                  <a:pt x="1956668" y="4508484"/>
                  <a:pt x="1956668" y="4505766"/>
                </a:cubicBezTo>
                <a:cubicBezTo>
                  <a:pt x="1962103" y="4505766"/>
                  <a:pt x="1964821" y="4503049"/>
                  <a:pt x="1970256" y="4503049"/>
                </a:cubicBezTo>
                <a:cubicBezTo>
                  <a:pt x="1972973" y="4500331"/>
                  <a:pt x="1970256" y="4497614"/>
                  <a:pt x="1972973" y="4497614"/>
                </a:cubicBezTo>
                <a:cubicBezTo>
                  <a:pt x="1975691" y="4497614"/>
                  <a:pt x="1981126" y="4494896"/>
                  <a:pt x="1983844" y="4494896"/>
                </a:cubicBezTo>
                <a:cubicBezTo>
                  <a:pt x="1986561" y="4494896"/>
                  <a:pt x="1986561" y="4492178"/>
                  <a:pt x="1989279" y="4489461"/>
                </a:cubicBezTo>
                <a:cubicBezTo>
                  <a:pt x="1991997" y="4489461"/>
                  <a:pt x="1994714" y="4489461"/>
                  <a:pt x="1997432" y="4489461"/>
                </a:cubicBezTo>
                <a:cubicBezTo>
                  <a:pt x="1997432" y="4486743"/>
                  <a:pt x="1997432" y="4486743"/>
                  <a:pt x="1997432" y="4484026"/>
                </a:cubicBezTo>
                <a:cubicBezTo>
                  <a:pt x="2000149" y="4484026"/>
                  <a:pt x="2000149" y="4484026"/>
                  <a:pt x="2002867" y="4484026"/>
                </a:cubicBezTo>
                <a:cubicBezTo>
                  <a:pt x="2002867" y="4481308"/>
                  <a:pt x="2002867" y="4478590"/>
                  <a:pt x="2005584" y="4475873"/>
                </a:cubicBezTo>
                <a:lnTo>
                  <a:pt x="2008303" y="4475873"/>
                </a:lnTo>
                <a:cubicBezTo>
                  <a:pt x="2008303" y="4470438"/>
                  <a:pt x="2008303" y="4473155"/>
                  <a:pt x="2013738" y="4470438"/>
                </a:cubicBezTo>
                <a:cubicBezTo>
                  <a:pt x="2013738" y="4470438"/>
                  <a:pt x="2013738" y="4467720"/>
                  <a:pt x="2016455" y="4465002"/>
                </a:cubicBezTo>
                <a:cubicBezTo>
                  <a:pt x="2016455" y="4462285"/>
                  <a:pt x="2016455" y="4462285"/>
                  <a:pt x="2016455" y="4462285"/>
                </a:cubicBezTo>
                <a:cubicBezTo>
                  <a:pt x="2016455" y="4456850"/>
                  <a:pt x="2013738" y="4456850"/>
                  <a:pt x="2011020" y="4454132"/>
                </a:cubicBezTo>
                <a:cubicBezTo>
                  <a:pt x="2011020" y="4451414"/>
                  <a:pt x="2016455" y="4443262"/>
                  <a:pt x="2019173" y="4440544"/>
                </a:cubicBezTo>
                <a:cubicBezTo>
                  <a:pt x="2021890" y="4440544"/>
                  <a:pt x="2021890" y="4440544"/>
                  <a:pt x="2024608" y="4440544"/>
                </a:cubicBezTo>
                <a:cubicBezTo>
                  <a:pt x="2030043" y="4435109"/>
                  <a:pt x="2038196" y="4424238"/>
                  <a:pt x="2043631" y="4416086"/>
                </a:cubicBezTo>
                <a:cubicBezTo>
                  <a:pt x="2046349" y="4407933"/>
                  <a:pt x="2043631" y="4397062"/>
                  <a:pt x="2049066" y="4388910"/>
                </a:cubicBezTo>
                <a:cubicBezTo>
                  <a:pt x="2049066" y="4383474"/>
                  <a:pt x="2046349" y="4383474"/>
                  <a:pt x="2046349" y="4378039"/>
                </a:cubicBezTo>
                <a:cubicBezTo>
                  <a:pt x="2040914" y="4380757"/>
                  <a:pt x="2038196" y="4380757"/>
                  <a:pt x="2035478" y="4383474"/>
                </a:cubicBezTo>
                <a:cubicBezTo>
                  <a:pt x="2035478" y="4388910"/>
                  <a:pt x="2032761" y="4397062"/>
                  <a:pt x="2032761" y="4405215"/>
                </a:cubicBezTo>
                <a:cubicBezTo>
                  <a:pt x="2030043" y="4418803"/>
                  <a:pt x="2013738" y="4432391"/>
                  <a:pt x="2000150" y="4435109"/>
                </a:cubicBezTo>
                <a:cubicBezTo>
                  <a:pt x="2000150" y="4432391"/>
                  <a:pt x="1997432" y="4432391"/>
                  <a:pt x="1994715" y="4429674"/>
                </a:cubicBezTo>
                <a:cubicBezTo>
                  <a:pt x="1994715" y="4407933"/>
                  <a:pt x="1986562" y="4380757"/>
                  <a:pt x="2000150" y="4367169"/>
                </a:cubicBezTo>
                <a:cubicBezTo>
                  <a:pt x="2002867" y="4367169"/>
                  <a:pt x="2008303" y="4369886"/>
                  <a:pt x="2011020" y="4367169"/>
                </a:cubicBezTo>
                <a:cubicBezTo>
                  <a:pt x="2024608" y="4367169"/>
                  <a:pt x="2024608" y="4350863"/>
                  <a:pt x="2040914" y="4350863"/>
                </a:cubicBezTo>
                <a:cubicBezTo>
                  <a:pt x="2043631" y="4348146"/>
                  <a:pt x="2043631" y="4345428"/>
                  <a:pt x="2046349" y="4342711"/>
                </a:cubicBezTo>
                <a:cubicBezTo>
                  <a:pt x="2046349" y="4337275"/>
                  <a:pt x="2046349" y="4337275"/>
                  <a:pt x="2046349" y="4334558"/>
                </a:cubicBezTo>
                <a:cubicBezTo>
                  <a:pt x="2032761" y="4331840"/>
                  <a:pt x="2024608" y="4339993"/>
                  <a:pt x="2016455" y="4345428"/>
                </a:cubicBezTo>
                <a:cubicBezTo>
                  <a:pt x="2011020" y="4345428"/>
                  <a:pt x="2008303" y="4345428"/>
                  <a:pt x="2005585" y="4342711"/>
                </a:cubicBezTo>
                <a:cubicBezTo>
                  <a:pt x="2005585" y="4339993"/>
                  <a:pt x="2005585" y="4337275"/>
                  <a:pt x="2008303" y="4334558"/>
                </a:cubicBezTo>
                <a:cubicBezTo>
                  <a:pt x="2008303" y="4329123"/>
                  <a:pt x="2008303" y="4323687"/>
                  <a:pt x="2008303" y="4320970"/>
                </a:cubicBezTo>
                <a:cubicBezTo>
                  <a:pt x="1989279" y="4320970"/>
                  <a:pt x="1994715" y="4348146"/>
                  <a:pt x="1989279" y="4364451"/>
                </a:cubicBezTo>
                <a:cubicBezTo>
                  <a:pt x="1986562" y="4375322"/>
                  <a:pt x="1978409" y="4391627"/>
                  <a:pt x="1978409" y="4405215"/>
                </a:cubicBezTo>
                <a:cubicBezTo>
                  <a:pt x="1978409" y="4413368"/>
                  <a:pt x="1981127" y="4421521"/>
                  <a:pt x="1981127" y="4426956"/>
                </a:cubicBezTo>
                <a:cubicBezTo>
                  <a:pt x="1981127" y="4429674"/>
                  <a:pt x="1981127" y="4429674"/>
                  <a:pt x="1981127" y="4432391"/>
                </a:cubicBezTo>
                <a:cubicBezTo>
                  <a:pt x="1986562" y="4440544"/>
                  <a:pt x="1997432" y="4456850"/>
                  <a:pt x="1997432" y="4465002"/>
                </a:cubicBezTo>
                <a:cubicBezTo>
                  <a:pt x="1994715" y="4473155"/>
                  <a:pt x="1986562" y="4478590"/>
                  <a:pt x="1981127" y="4486743"/>
                </a:cubicBezTo>
                <a:cubicBezTo>
                  <a:pt x="1975691" y="4486743"/>
                  <a:pt x="1967539" y="4486743"/>
                  <a:pt x="1962103" y="4486743"/>
                </a:cubicBezTo>
                <a:cubicBezTo>
                  <a:pt x="1962103" y="4467720"/>
                  <a:pt x="1964821" y="4448697"/>
                  <a:pt x="1962103" y="4432391"/>
                </a:cubicBezTo>
                <a:cubicBezTo>
                  <a:pt x="1962103" y="4432391"/>
                  <a:pt x="1959386" y="4424238"/>
                  <a:pt x="1959386" y="4418803"/>
                </a:cubicBezTo>
                <a:cubicBezTo>
                  <a:pt x="1964821" y="4391627"/>
                  <a:pt x="1967539" y="4345428"/>
                  <a:pt x="1967539" y="4312817"/>
                </a:cubicBezTo>
                <a:cubicBezTo>
                  <a:pt x="1978409" y="4304664"/>
                  <a:pt x="1989279" y="4293794"/>
                  <a:pt x="2002867" y="4285641"/>
                </a:cubicBezTo>
                <a:cubicBezTo>
                  <a:pt x="2005585" y="4282924"/>
                  <a:pt x="2008303" y="4277488"/>
                  <a:pt x="2011020" y="4274771"/>
                </a:cubicBezTo>
                <a:cubicBezTo>
                  <a:pt x="2011020" y="4274771"/>
                  <a:pt x="2011020" y="4277488"/>
                  <a:pt x="2011020" y="4277488"/>
                </a:cubicBezTo>
                <a:cubicBezTo>
                  <a:pt x="2013738" y="4280206"/>
                  <a:pt x="2021890" y="4274771"/>
                  <a:pt x="2027326" y="4277488"/>
                </a:cubicBezTo>
                <a:cubicBezTo>
                  <a:pt x="2040914" y="4280206"/>
                  <a:pt x="2070807" y="4285641"/>
                  <a:pt x="2078960" y="4280206"/>
                </a:cubicBezTo>
                <a:cubicBezTo>
                  <a:pt x="2084395" y="4280206"/>
                  <a:pt x="2081677" y="4280206"/>
                  <a:pt x="2084395" y="4282924"/>
                </a:cubicBezTo>
                <a:cubicBezTo>
                  <a:pt x="2087113" y="4282924"/>
                  <a:pt x="2076242" y="4304664"/>
                  <a:pt x="2076242" y="4310099"/>
                </a:cubicBezTo>
                <a:cubicBezTo>
                  <a:pt x="2076242" y="4315535"/>
                  <a:pt x="2078960" y="4334558"/>
                  <a:pt x="2076242" y="4342711"/>
                </a:cubicBezTo>
                <a:cubicBezTo>
                  <a:pt x="2076242" y="4348146"/>
                  <a:pt x="2070807" y="4356299"/>
                  <a:pt x="2073525" y="4364451"/>
                </a:cubicBezTo>
                <a:cubicBezTo>
                  <a:pt x="2076242" y="4372604"/>
                  <a:pt x="2081677" y="4375322"/>
                  <a:pt x="2084395" y="4380757"/>
                </a:cubicBezTo>
                <a:cubicBezTo>
                  <a:pt x="2087113" y="4386192"/>
                  <a:pt x="2087113" y="4394345"/>
                  <a:pt x="2089830" y="4397062"/>
                </a:cubicBezTo>
                <a:cubicBezTo>
                  <a:pt x="2089830" y="4418803"/>
                  <a:pt x="2073525" y="4421521"/>
                  <a:pt x="2062654" y="4429674"/>
                </a:cubicBezTo>
                <a:cubicBezTo>
                  <a:pt x="2057219" y="4432392"/>
                  <a:pt x="2053822" y="4437827"/>
                  <a:pt x="2050765" y="4443602"/>
                </a:cubicBezTo>
                <a:lnTo>
                  <a:pt x="2048348" y="4447518"/>
                </a:lnTo>
                <a:lnTo>
                  <a:pt x="2049066" y="4447338"/>
                </a:lnTo>
                <a:cubicBezTo>
                  <a:pt x="2051104" y="4447338"/>
                  <a:pt x="2053142" y="4447338"/>
                  <a:pt x="2054501" y="4445979"/>
                </a:cubicBezTo>
                <a:cubicBezTo>
                  <a:pt x="2059936" y="4443262"/>
                  <a:pt x="2059936" y="4435109"/>
                  <a:pt x="2065372" y="4432391"/>
                </a:cubicBezTo>
                <a:cubicBezTo>
                  <a:pt x="2070807" y="4429674"/>
                  <a:pt x="2078960" y="4426956"/>
                  <a:pt x="2081677" y="4421521"/>
                </a:cubicBezTo>
                <a:cubicBezTo>
                  <a:pt x="2092547" y="4407933"/>
                  <a:pt x="2106135" y="4394345"/>
                  <a:pt x="2114288" y="4380757"/>
                </a:cubicBezTo>
                <a:cubicBezTo>
                  <a:pt x="2117005" y="4375322"/>
                  <a:pt x="2119044" y="4369886"/>
                  <a:pt x="2121422" y="4364791"/>
                </a:cubicBezTo>
                <a:lnTo>
                  <a:pt x="2130422" y="4351125"/>
                </a:lnTo>
                <a:lnTo>
                  <a:pt x="2136029" y="4341012"/>
                </a:lnTo>
                <a:cubicBezTo>
                  <a:pt x="2143502" y="4329802"/>
                  <a:pt x="2152334" y="4318252"/>
                  <a:pt x="2163205" y="4304664"/>
                </a:cubicBezTo>
                <a:cubicBezTo>
                  <a:pt x="2163205" y="4301946"/>
                  <a:pt x="2163205" y="4299229"/>
                  <a:pt x="2163205" y="4296511"/>
                </a:cubicBezTo>
                <a:cubicBezTo>
                  <a:pt x="2160487" y="4296511"/>
                  <a:pt x="2157770" y="4296511"/>
                  <a:pt x="2155052" y="4296511"/>
                </a:cubicBezTo>
                <a:cubicBezTo>
                  <a:pt x="2136029" y="4318252"/>
                  <a:pt x="2119723" y="4339993"/>
                  <a:pt x="2106135" y="4364451"/>
                </a:cubicBezTo>
                <a:cubicBezTo>
                  <a:pt x="2100700" y="4364451"/>
                  <a:pt x="2097982" y="4361733"/>
                  <a:pt x="2095265" y="4361733"/>
                </a:cubicBezTo>
                <a:cubicBezTo>
                  <a:pt x="2092547" y="4353581"/>
                  <a:pt x="2095265" y="4315534"/>
                  <a:pt x="2100700" y="4304664"/>
                </a:cubicBezTo>
                <a:cubicBezTo>
                  <a:pt x="2100700" y="4301946"/>
                  <a:pt x="2106135" y="4301946"/>
                  <a:pt x="2106135" y="4299229"/>
                </a:cubicBezTo>
                <a:cubicBezTo>
                  <a:pt x="2106135" y="4293794"/>
                  <a:pt x="2108853" y="4285641"/>
                  <a:pt x="2111570" y="4277488"/>
                </a:cubicBezTo>
                <a:cubicBezTo>
                  <a:pt x="2119723" y="4277488"/>
                  <a:pt x="2133311" y="4280206"/>
                  <a:pt x="2138746" y="4277488"/>
                </a:cubicBezTo>
                <a:cubicBezTo>
                  <a:pt x="2141464" y="4277488"/>
                  <a:pt x="2141464" y="4272053"/>
                  <a:pt x="2144182" y="4272053"/>
                </a:cubicBezTo>
                <a:cubicBezTo>
                  <a:pt x="2152334" y="4269335"/>
                  <a:pt x="2163205" y="4274770"/>
                  <a:pt x="2168640" y="4269335"/>
                </a:cubicBezTo>
                <a:cubicBezTo>
                  <a:pt x="2171358" y="4269335"/>
                  <a:pt x="2171358" y="4263900"/>
                  <a:pt x="2174075" y="4263900"/>
                </a:cubicBezTo>
                <a:cubicBezTo>
                  <a:pt x="2179510" y="4261182"/>
                  <a:pt x="2193098" y="4266618"/>
                  <a:pt x="2203969" y="4263900"/>
                </a:cubicBezTo>
                <a:cubicBezTo>
                  <a:pt x="2214839" y="4261182"/>
                  <a:pt x="2225709" y="4258465"/>
                  <a:pt x="2233862" y="4253030"/>
                </a:cubicBezTo>
                <a:cubicBezTo>
                  <a:pt x="2233862" y="4253030"/>
                  <a:pt x="2236580" y="4253030"/>
                  <a:pt x="2239297" y="4253030"/>
                </a:cubicBezTo>
                <a:lnTo>
                  <a:pt x="2234176" y="4266349"/>
                </a:lnTo>
                <a:lnTo>
                  <a:pt x="2246431" y="4265259"/>
                </a:lnTo>
                <a:cubicBezTo>
                  <a:pt x="2250847" y="4265938"/>
                  <a:pt x="2254244" y="4267977"/>
                  <a:pt x="2255603" y="4272053"/>
                </a:cubicBezTo>
                <a:cubicBezTo>
                  <a:pt x="2269191" y="4272053"/>
                  <a:pt x="2285497" y="4272053"/>
                  <a:pt x="2299085" y="4272053"/>
                </a:cubicBezTo>
                <a:cubicBezTo>
                  <a:pt x="2307237" y="4274771"/>
                  <a:pt x="2307237" y="4282923"/>
                  <a:pt x="2320826" y="4280206"/>
                </a:cubicBezTo>
                <a:cubicBezTo>
                  <a:pt x="2331697" y="4277488"/>
                  <a:pt x="2328979" y="4274771"/>
                  <a:pt x="2334414" y="4272053"/>
                </a:cubicBezTo>
                <a:cubicBezTo>
                  <a:pt x="2339850" y="4272053"/>
                  <a:pt x="2342567" y="4272053"/>
                  <a:pt x="2348002" y="4272053"/>
                </a:cubicBezTo>
                <a:cubicBezTo>
                  <a:pt x="2353437" y="4269335"/>
                  <a:pt x="2356155" y="4263900"/>
                  <a:pt x="2358873" y="4263900"/>
                </a:cubicBezTo>
                <a:cubicBezTo>
                  <a:pt x="2369743" y="4263900"/>
                  <a:pt x="2377896" y="4263900"/>
                  <a:pt x="2388766" y="4263900"/>
                </a:cubicBezTo>
                <a:cubicBezTo>
                  <a:pt x="2391484" y="4263900"/>
                  <a:pt x="2399637" y="4263900"/>
                  <a:pt x="2402354" y="4266618"/>
                </a:cubicBezTo>
                <a:cubicBezTo>
                  <a:pt x="2405072" y="4269335"/>
                  <a:pt x="2405072" y="4272053"/>
                  <a:pt x="2407789" y="4274771"/>
                </a:cubicBezTo>
                <a:cubicBezTo>
                  <a:pt x="2410507" y="4274771"/>
                  <a:pt x="2413225" y="4274771"/>
                  <a:pt x="2415942" y="4274771"/>
                </a:cubicBezTo>
                <a:cubicBezTo>
                  <a:pt x="2415942" y="4274771"/>
                  <a:pt x="2415942" y="4280206"/>
                  <a:pt x="2418660" y="4280206"/>
                </a:cubicBezTo>
                <a:cubicBezTo>
                  <a:pt x="2424095" y="4282923"/>
                  <a:pt x="2459424" y="4280206"/>
                  <a:pt x="2462141" y="4280206"/>
                </a:cubicBezTo>
                <a:cubicBezTo>
                  <a:pt x="2470294" y="4277488"/>
                  <a:pt x="2489317" y="4282923"/>
                  <a:pt x="2494753" y="4280206"/>
                </a:cubicBezTo>
                <a:cubicBezTo>
                  <a:pt x="2500188" y="4277488"/>
                  <a:pt x="2497470" y="4272053"/>
                  <a:pt x="2500188" y="4266618"/>
                </a:cubicBezTo>
                <a:cubicBezTo>
                  <a:pt x="2502905" y="4261183"/>
                  <a:pt x="2511058" y="4255747"/>
                  <a:pt x="2516493" y="4247595"/>
                </a:cubicBezTo>
                <a:cubicBezTo>
                  <a:pt x="2519211" y="4247595"/>
                  <a:pt x="2549104" y="4247595"/>
                  <a:pt x="2551822" y="4250312"/>
                </a:cubicBezTo>
                <a:cubicBezTo>
                  <a:pt x="2554540" y="4250312"/>
                  <a:pt x="2554540" y="4255747"/>
                  <a:pt x="2557257" y="4255747"/>
                </a:cubicBezTo>
                <a:lnTo>
                  <a:pt x="2565037" y="4257807"/>
                </a:lnTo>
                <a:lnTo>
                  <a:pt x="2551822" y="4266618"/>
                </a:lnTo>
                <a:lnTo>
                  <a:pt x="2551822" y="4280206"/>
                </a:lnTo>
                <a:cubicBezTo>
                  <a:pt x="2554540" y="4293794"/>
                  <a:pt x="2559975" y="4304664"/>
                  <a:pt x="2559975" y="4320970"/>
                </a:cubicBezTo>
                <a:lnTo>
                  <a:pt x="2573563" y="4320970"/>
                </a:lnTo>
                <a:lnTo>
                  <a:pt x="2565410" y="4337275"/>
                </a:lnTo>
                <a:lnTo>
                  <a:pt x="2557257" y="4339993"/>
                </a:lnTo>
                <a:cubicBezTo>
                  <a:pt x="2557257" y="4339993"/>
                  <a:pt x="2557257" y="4342710"/>
                  <a:pt x="2557257" y="4345428"/>
                </a:cubicBezTo>
                <a:cubicBezTo>
                  <a:pt x="2557257" y="4345428"/>
                  <a:pt x="2554540" y="4348146"/>
                  <a:pt x="2554540" y="4348146"/>
                </a:cubicBezTo>
                <a:lnTo>
                  <a:pt x="2565410" y="4359016"/>
                </a:lnTo>
                <a:lnTo>
                  <a:pt x="2565410" y="4337275"/>
                </a:lnTo>
                <a:lnTo>
                  <a:pt x="2581715" y="4345428"/>
                </a:lnTo>
                <a:lnTo>
                  <a:pt x="2573563" y="4323687"/>
                </a:lnTo>
                <a:lnTo>
                  <a:pt x="2581715" y="4307382"/>
                </a:lnTo>
                <a:lnTo>
                  <a:pt x="2606174" y="4304664"/>
                </a:lnTo>
                <a:lnTo>
                  <a:pt x="2589868" y="4291076"/>
                </a:lnTo>
                <a:lnTo>
                  <a:pt x="2581715" y="4307382"/>
                </a:lnTo>
                <a:lnTo>
                  <a:pt x="2557257" y="4291076"/>
                </a:lnTo>
                <a:lnTo>
                  <a:pt x="2573563" y="4269335"/>
                </a:lnTo>
                <a:lnTo>
                  <a:pt x="2611609" y="4282923"/>
                </a:lnTo>
                <a:lnTo>
                  <a:pt x="2625197" y="4272053"/>
                </a:lnTo>
                <a:lnTo>
                  <a:pt x="2608891" y="4253030"/>
                </a:lnTo>
                <a:cubicBezTo>
                  <a:pt x="2600738" y="4253030"/>
                  <a:pt x="2593944" y="4253030"/>
                  <a:pt x="2587490" y="4253370"/>
                </a:cubicBezTo>
                <a:lnTo>
                  <a:pt x="2584433" y="4253745"/>
                </a:lnTo>
                <a:lnTo>
                  <a:pt x="2584433" y="4250312"/>
                </a:lnTo>
                <a:cubicBezTo>
                  <a:pt x="2570845" y="4247595"/>
                  <a:pt x="2540952" y="4242160"/>
                  <a:pt x="2532799" y="4234007"/>
                </a:cubicBezTo>
                <a:cubicBezTo>
                  <a:pt x="2530081" y="4234007"/>
                  <a:pt x="2530081" y="4234007"/>
                  <a:pt x="2530081" y="4234007"/>
                </a:cubicBezTo>
                <a:cubicBezTo>
                  <a:pt x="2546387" y="4225854"/>
                  <a:pt x="2549104" y="4209548"/>
                  <a:pt x="2573563" y="4209548"/>
                </a:cubicBezTo>
                <a:cubicBezTo>
                  <a:pt x="2573563" y="4206831"/>
                  <a:pt x="2573563" y="4206831"/>
                  <a:pt x="2576280" y="4204113"/>
                </a:cubicBezTo>
                <a:cubicBezTo>
                  <a:pt x="2576280" y="4201396"/>
                  <a:pt x="2576280" y="4198678"/>
                  <a:pt x="2576280" y="4195961"/>
                </a:cubicBezTo>
                <a:cubicBezTo>
                  <a:pt x="2574921" y="4195961"/>
                  <a:pt x="2570166" y="4197320"/>
                  <a:pt x="2565410" y="4199018"/>
                </a:cubicBezTo>
                <a:lnTo>
                  <a:pt x="2563413" y="4199955"/>
                </a:lnTo>
                <a:lnTo>
                  <a:pt x="2562691" y="4201397"/>
                </a:lnTo>
                <a:lnTo>
                  <a:pt x="2561155" y="4201013"/>
                </a:lnTo>
                <a:lnTo>
                  <a:pt x="2554540" y="4204113"/>
                </a:lnTo>
                <a:cubicBezTo>
                  <a:pt x="2554540" y="4206831"/>
                  <a:pt x="2554540" y="4206831"/>
                  <a:pt x="2554540" y="4209548"/>
                </a:cubicBezTo>
                <a:cubicBezTo>
                  <a:pt x="2551822" y="4209548"/>
                  <a:pt x="2546387" y="4212266"/>
                  <a:pt x="2543669" y="4212266"/>
                </a:cubicBezTo>
                <a:cubicBezTo>
                  <a:pt x="2540952" y="4214984"/>
                  <a:pt x="2540952" y="4217701"/>
                  <a:pt x="2538234" y="4220419"/>
                </a:cubicBezTo>
                <a:cubicBezTo>
                  <a:pt x="2538234" y="4220419"/>
                  <a:pt x="2535516" y="4220419"/>
                  <a:pt x="2532799" y="4220419"/>
                </a:cubicBezTo>
                <a:cubicBezTo>
                  <a:pt x="2532799" y="4223136"/>
                  <a:pt x="2532799" y="4223136"/>
                  <a:pt x="2532799" y="4225854"/>
                </a:cubicBezTo>
                <a:cubicBezTo>
                  <a:pt x="2530081" y="4225854"/>
                  <a:pt x="2527364" y="4228572"/>
                  <a:pt x="2524646" y="4228572"/>
                </a:cubicBezTo>
                <a:cubicBezTo>
                  <a:pt x="2521928" y="4228572"/>
                  <a:pt x="2521928" y="4234007"/>
                  <a:pt x="2521928" y="4234007"/>
                </a:cubicBezTo>
                <a:cubicBezTo>
                  <a:pt x="2519211" y="4234007"/>
                  <a:pt x="2513776" y="4236724"/>
                  <a:pt x="2511058" y="4236724"/>
                </a:cubicBezTo>
                <a:cubicBezTo>
                  <a:pt x="2511058" y="4236724"/>
                  <a:pt x="2511058" y="4239442"/>
                  <a:pt x="2511058" y="4242160"/>
                </a:cubicBezTo>
                <a:cubicBezTo>
                  <a:pt x="2505623" y="4250312"/>
                  <a:pt x="2494753" y="4258465"/>
                  <a:pt x="2489317" y="4266618"/>
                </a:cubicBezTo>
                <a:cubicBezTo>
                  <a:pt x="2483882" y="4269335"/>
                  <a:pt x="2478447" y="4269335"/>
                  <a:pt x="2473012" y="4272053"/>
                </a:cubicBezTo>
                <a:cubicBezTo>
                  <a:pt x="2470294" y="4272053"/>
                  <a:pt x="2470294" y="4269335"/>
                  <a:pt x="2467577" y="4269335"/>
                </a:cubicBezTo>
                <a:cubicBezTo>
                  <a:pt x="2462141" y="4269335"/>
                  <a:pt x="2462141" y="4274771"/>
                  <a:pt x="2459424" y="4269335"/>
                </a:cubicBezTo>
                <a:cubicBezTo>
                  <a:pt x="2448553" y="4266618"/>
                  <a:pt x="2443118" y="4266618"/>
                  <a:pt x="2432248" y="4261183"/>
                </a:cubicBezTo>
                <a:cubicBezTo>
                  <a:pt x="2432248" y="4258465"/>
                  <a:pt x="2432248" y="4258465"/>
                  <a:pt x="2432248" y="4255747"/>
                </a:cubicBezTo>
                <a:cubicBezTo>
                  <a:pt x="2441759" y="4253030"/>
                  <a:pt x="2450592" y="4250992"/>
                  <a:pt x="2458745" y="4248274"/>
                </a:cubicBezTo>
                <a:lnTo>
                  <a:pt x="2477263" y="4238734"/>
                </a:lnTo>
                <a:lnTo>
                  <a:pt x="2473012" y="4239443"/>
                </a:lnTo>
                <a:cubicBezTo>
                  <a:pt x="2470295" y="4239443"/>
                  <a:pt x="2467577" y="4244878"/>
                  <a:pt x="2464859" y="4244878"/>
                </a:cubicBezTo>
                <a:cubicBezTo>
                  <a:pt x="2453989" y="4247595"/>
                  <a:pt x="2451271" y="4242160"/>
                  <a:pt x="2445836" y="4239443"/>
                </a:cubicBezTo>
                <a:cubicBezTo>
                  <a:pt x="2434966" y="4236725"/>
                  <a:pt x="2424095" y="4239443"/>
                  <a:pt x="2415943" y="4239443"/>
                </a:cubicBezTo>
                <a:cubicBezTo>
                  <a:pt x="2421378" y="4225855"/>
                  <a:pt x="2432248" y="4223137"/>
                  <a:pt x="2443119" y="4214984"/>
                </a:cubicBezTo>
                <a:cubicBezTo>
                  <a:pt x="2443119" y="4214984"/>
                  <a:pt x="2445836" y="4212267"/>
                  <a:pt x="2445836" y="4209549"/>
                </a:cubicBezTo>
                <a:cubicBezTo>
                  <a:pt x="2448554" y="4209549"/>
                  <a:pt x="2451271" y="4206831"/>
                  <a:pt x="2453989" y="4206831"/>
                </a:cubicBezTo>
                <a:cubicBezTo>
                  <a:pt x="2456707" y="4204114"/>
                  <a:pt x="2462142" y="4195961"/>
                  <a:pt x="2470295" y="4198679"/>
                </a:cubicBezTo>
                <a:cubicBezTo>
                  <a:pt x="2473012" y="4201396"/>
                  <a:pt x="2473012" y="4204114"/>
                  <a:pt x="2475730" y="4206831"/>
                </a:cubicBezTo>
                <a:cubicBezTo>
                  <a:pt x="2481165" y="4209549"/>
                  <a:pt x="2486600" y="4209549"/>
                  <a:pt x="2492035" y="4212267"/>
                </a:cubicBezTo>
                <a:cubicBezTo>
                  <a:pt x="2492035" y="4212267"/>
                  <a:pt x="2492035" y="4214984"/>
                  <a:pt x="2492035" y="4214984"/>
                </a:cubicBezTo>
                <a:cubicBezTo>
                  <a:pt x="2494753" y="4214984"/>
                  <a:pt x="2500188" y="4217702"/>
                  <a:pt x="2502906" y="4217702"/>
                </a:cubicBezTo>
                <a:lnTo>
                  <a:pt x="2502906" y="4223136"/>
                </a:lnTo>
                <a:lnTo>
                  <a:pt x="2505623" y="4223136"/>
                </a:lnTo>
                <a:cubicBezTo>
                  <a:pt x="2505623" y="4223136"/>
                  <a:pt x="2508341" y="4220419"/>
                  <a:pt x="2508341" y="4217701"/>
                </a:cubicBezTo>
                <a:cubicBezTo>
                  <a:pt x="2511058" y="4214984"/>
                  <a:pt x="2513776" y="4217701"/>
                  <a:pt x="2516493" y="4214984"/>
                </a:cubicBezTo>
                <a:lnTo>
                  <a:pt x="2516493" y="4213044"/>
                </a:lnTo>
                <a:lnTo>
                  <a:pt x="2505622" y="4206832"/>
                </a:lnTo>
                <a:cubicBezTo>
                  <a:pt x="2505622" y="4206832"/>
                  <a:pt x="2505622" y="4204114"/>
                  <a:pt x="2505622" y="4204114"/>
                </a:cubicBezTo>
                <a:cubicBezTo>
                  <a:pt x="2500186" y="4204114"/>
                  <a:pt x="2497469" y="4201397"/>
                  <a:pt x="2492034" y="4201397"/>
                </a:cubicBezTo>
                <a:cubicBezTo>
                  <a:pt x="2492034" y="4198679"/>
                  <a:pt x="2492034" y="4198679"/>
                  <a:pt x="2492034" y="4195962"/>
                </a:cubicBezTo>
                <a:cubicBezTo>
                  <a:pt x="2489316" y="4195962"/>
                  <a:pt x="2486598" y="4193244"/>
                  <a:pt x="2483881" y="4193244"/>
                </a:cubicBezTo>
                <a:cubicBezTo>
                  <a:pt x="2481163" y="4190527"/>
                  <a:pt x="2481163" y="4190527"/>
                  <a:pt x="2481163" y="4187809"/>
                </a:cubicBezTo>
                <a:cubicBezTo>
                  <a:pt x="2486598" y="4187809"/>
                  <a:pt x="2492034" y="4187809"/>
                  <a:pt x="2497469" y="4185091"/>
                </a:cubicBezTo>
                <a:cubicBezTo>
                  <a:pt x="2497469" y="4185091"/>
                  <a:pt x="2500186" y="4182374"/>
                  <a:pt x="2500186" y="4182374"/>
                </a:cubicBezTo>
                <a:cubicBezTo>
                  <a:pt x="2511057" y="4179656"/>
                  <a:pt x="2527362" y="4185091"/>
                  <a:pt x="2532797" y="4182374"/>
                </a:cubicBezTo>
                <a:cubicBezTo>
                  <a:pt x="2532797" y="4182374"/>
                  <a:pt x="2535515" y="4182374"/>
                  <a:pt x="2535515" y="4182374"/>
                </a:cubicBezTo>
                <a:lnTo>
                  <a:pt x="2530590" y="4175806"/>
                </a:lnTo>
                <a:lnTo>
                  <a:pt x="2538233" y="4176939"/>
                </a:lnTo>
                <a:cubicBezTo>
                  <a:pt x="2538233" y="4179656"/>
                  <a:pt x="2540950" y="4179656"/>
                  <a:pt x="2540950" y="4182374"/>
                </a:cubicBezTo>
                <a:cubicBezTo>
                  <a:pt x="2540950" y="4182374"/>
                  <a:pt x="2543668" y="4182374"/>
                  <a:pt x="2546385" y="4182374"/>
                </a:cubicBezTo>
                <a:lnTo>
                  <a:pt x="2554106" y="4182856"/>
                </a:lnTo>
                <a:lnTo>
                  <a:pt x="2554540" y="4182373"/>
                </a:lnTo>
                <a:cubicBezTo>
                  <a:pt x="2554540" y="4179655"/>
                  <a:pt x="2554540" y="4179655"/>
                  <a:pt x="2554540" y="4176937"/>
                </a:cubicBezTo>
                <a:cubicBezTo>
                  <a:pt x="2559975" y="4176937"/>
                  <a:pt x="2562692" y="4176937"/>
                  <a:pt x="2565410" y="4176937"/>
                </a:cubicBezTo>
                <a:cubicBezTo>
                  <a:pt x="2568127" y="4176937"/>
                  <a:pt x="2568127" y="4171502"/>
                  <a:pt x="2570845" y="4171502"/>
                </a:cubicBezTo>
                <a:cubicBezTo>
                  <a:pt x="2576280" y="4171502"/>
                  <a:pt x="2581715" y="4168785"/>
                  <a:pt x="2587151" y="4168785"/>
                </a:cubicBezTo>
                <a:cubicBezTo>
                  <a:pt x="2587151" y="4166067"/>
                  <a:pt x="2589868" y="4166067"/>
                  <a:pt x="2589868" y="4163349"/>
                </a:cubicBezTo>
                <a:cubicBezTo>
                  <a:pt x="2592586" y="4163349"/>
                  <a:pt x="2595303" y="4163349"/>
                  <a:pt x="2598021" y="4163349"/>
                </a:cubicBezTo>
                <a:cubicBezTo>
                  <a:pt x="2606174" y="4163349"/>
                  <a:pt x="2611609" y="4160632"/>
                  <a:pt x="2617044" y="4157914"/>
                </a:cubicBezTo>
                <a:cubicBezTo>
                  <a:pt x="2611609" y="4155197"/>
                  <a:pt x="2606174" y="4152479"/>
                  <a:pt x="2603456" y="4149762"/>
                </a:cubicBezTo>
                <a:cubicBezTo>
                  <a:pt x="2600739" y="4147044"/>
                  <a:pt x="2598021" y="4147044"/>
                  <a:pt x="2595303" y="4144326"/>
                </a:cubicBezTo>
                <a:cubicBezTo>
                  <a:pt x="2592586" y="4144326"/>
                  <a:pt x="2589868" y="4144326"/>
                  <a:pt x="2587151" y="4144326"/>
                </a:cubicBezTo>
                <a:cubicBezTo>
                  <a:pt x="2584433" y="4147044"/>
                  <a:pt x="2584433" y="4149762"/>
                  <a:pt x="2578998" y="4149762"/>
                </a:cubicBezTo>
                <a:cubicBezTo>
                  <a:pt x="2578998" y="4147044"/>
                  <a:pt x="2581715" y="4144326"/>
                  <a:pt x="2584433" y="4138891"/>
                </a:cubicBezTo>
                <a:cubicBezTo>
                  <a:pt x="2581715" y="4136173"/>
                  <a:pt x="2578998" y="4136173"/>
                  <a:pt x="2576280" y="4133456"/>
                </a:cubicBezTo>
                <a:cubicBezTo>
                  <a:pt x="2568127" y="4147044"/>
                  <a:pt x="2559975" y="4163349"/>
                  <a:pt x="2543669" y="4168785"/>
                </a:cubicBezTo>
                <a:cubicBezTo>
                  <a:pt x="2540951" y="4169464"/>
                  <a:pt x="2536705" y="4170144"/>
                  <a:pt x="2531652" y="4170696"/>
                </a:cubicBezTo>
                <a:lnTo>
                  <a:pt x="2525473" y="4171116"/>
                </a:lnTo>
                <a:lnTo>
                  <a:pt x="2527362" y="4171503"/>
                </a:lnTo>
                <a:lnTo>
                  <a:pt x="2530590" y="4175806"/>
                </a:lnTo>
                <a:lnTo>
                  <a:pt x="2529061" y="4175580"/>
                </a:lnTo>
                <a:cubicBezTo>
                  <a:pt x="2526004" y="4175580"/>
                  <a:pt x="2523286" y="4175580"/>
                  <a:pt x="2521927" y="4174221"/>
                </a:cubicBezTo>
                <a:lnTo>
                  <a:pt x="2520542" y="4171451"/>
                </a:lnTo>
                <a:lnTo>
                  <a:pt x="2516266" y="4171742"/>
                </a:lnTo>
                <a:lnTo>
                  <a:pt x="2515473" y="4171843"/>
                </a:lnTo>
                <a:cubicBezTo>
                  <a:pt x="2509019" y="4172862"/>
                  <a:pt x="2501546" y="4174221"/>
                  <a:pt x="2497469" y="4174221"/>
                </a:cubicBezTo>
                <a:cubicBezTo>
                  <a:pt x="2494752" y="4174221"/>
                  <a:pt x="2491355" y="4173541"/>
                  <a:pt x="2488297" y="4173201"/>
                </a:cubicBezTo>
                <a:lnTo>
                  <a:pt x="2484969" y="4173677"/>
                </a:lnTo>
                <a:lnTo>
                  <a:pt x="2491675" y="4170324"/>
                </a:lnTo>
                <a:lnTo>
                  <a:pt x="2483882" y="4168785"/>
                </a:lnTo>
                <a:cubicBezTo>
                  <a:pt x="2483882" y="4168785"/>
                  <a:pt x="2483882" y="4163349"/>
                  <a:pt x="2481165" y="4163349"/>
                </a:cubicBezTo>
                <a:cubicBezTo>
                  <a:pt x="2481165" y="4163349"/>
                  <a:pt x="2451271" y="4155197"/>
                  <a:pt x="2451271" y="4155197"/>
                </a:cubicBezTo>
                <a:cubicBezTo>
                  <a:pt x="2443118" y="4155197"/>
                  <a:pt x="2437683" y="4157914"/>
                  <a:pt x="2429530" y="4160632"/>
                </a:cubicBezTo>
                <a:cubicBezTo>
                  <a:pt x="2424095" y="4160632"/>
                  <a:pt x="2415942" y="4160632"/>
                  <a:pt x="2407789" y="4160632"/>
                </a:cubicBezTo>
                <a:cubicBezTo>
                  <a:pt x="2405072" y="4160632"/>
                  <a:pt x="2405072" y="4166067"/>
                  <a:pt x="2402354" y="4166067"/>
                </a:cubicBezTo>
                <a:cubicBezTo>
                  <a:pt x="2396919" y="4166067"/>
                  <a:pt x="2394201" y="4166067"/>
                  <a:pt x="2388766" y="4166067"/>
                </a:cubicBezTo>
                <a:cubicBezTo>
                  <a:pt x="2386049" y="4168785"/>
                  <a:pt x="2386049" y="4174220"/>
                  <a:pt x="2383331" y="4174220"/>
                </a:cubicBezTo>
                <a:cubicBezTo>
                  <a:pt x="2372461" y="4174220"/>
                  <a:pt x="2364308" y="4174220"/>
                  <a:pt x="2356155" y="4174220"/>
                </a:cubicBezTo>
                <a:cubicBezTo>
                  <a:pt x="2356155" y="4152479"/>
                  <a:pt x="2380613" y="4119868"/>
                  <a:pt x="2391484" y="4108998"/>
                </a:cubicBezTo>
                <a:cubicBezTo>
                  <a:pt x="2396919" y="4106280"/>
                  <a:pt x="2405072" y="4108998"/>
                  <a:pt x="2410507" y="4106280"/>
                </a:cubicBezTo>
                <a:cubicBezTo>
                  <a:pt x="2410507" y="4106280"/>
                  <a:pt x="2410507" y="4100845"/>
                  <a:pt x="2413225" y="4100845"/>
                </a:cubicBezTo>
                <a:cubicBezTo>
                  <a:pt x="2418660" y="4098127"/>
                  <a:pt x="2426813" y="4100845"/>
                  <a:pt x="2434965" y="4098127"/>
                </a:cubicBezTo>
                <a:cubicBezTo>
                  <a:pt x="2434965" y="4098127"/>
                  <a:pt x="2440401" y="4095410"/>
                  <a:pt x="2440401" y="4095410"/>
                </a:cubicBezTo>
                <a:cubicBezTo>
                  <a:pt x="2443118" y="4095410"/>
                  <a:pt x="2443118" y="4098127"/>
                  <a:pt x="2445836" y="4098127"/>
                </a:cubicBezTo>
                <a:cubicBezTo>
                  <a:pt x="2451271" y="4098127"/>
                  <a:pt x="2462141" y="4095410"/>
                  <a:pt x="2464859" y="4092692"/>
                </a:cubicBezTo>
                <a:cubicBezTo>
                  <a:pt x="2473012" y="4089974"/>
                  <a:pt x="2475729" y="4079104"/>
                  <a:pt x="2481165" y="4073669"/>
                </a:cubicBezTo>
                <a:cubicBezTo>
                  <a:pt x="2483882" y="4070951"/>
                  <a:pt x="2486600" y="4068234"/>
                  <a:pt x="2489317" y="4065516"/>
                </a:cubicBezTo>
                <a:cubicBezTo>
                  <a:pt x="2483882" y="4060081"/>
                  <a:pt x="2475729" y="4057363"/>
                  <a:pt x="2470294" y="4051928"/>
                </a:cubicBezTo>
                <a:cubicBezTo>
                  <a:pt x="2462141" y="4060081"/>
                  <a:pt x="2453989" y="4068234"/>
                  <a:pt x="2443118" y="4076386"/>
                </a:cubicBezTo>
                <a:cubicBezTo>
                  <a:pt x="2432248" y="4081822"/>
                  <a:pt x="2391484" y="4073669"/>
                  <a:pt x="2383331" y="4081822"/>
                </a:cubicBezTo>
                <a:cubicBezTo>
                  <a:pt x="2377896" y="4081822"/>
                  <a:pt x="2377896" y="4081822"/>
                  <a:pt x="2375178" y="4079104"/>
                </a:cubicBezTo>
                <a:cubicBezTo>
                  <a:pt x="2375178" y="4051928"/>
                  <a:pt x="2383331" y="4030187"/>
                  <a:pt x="2388766" y="4008447"/>
                </a:cubicBezTo>
                <a:cubicBezTo>
                  <a:pt x="2388766" y="4003011"/>
                  <a:pt x="2388766" y="3994859"/>
                  <a:pt x="2388766" y="3989423"/>
                </a:cubicBezTo>
                <a:cubicBezTo>
                  <a:pt x="2383331" y="3983988"/>
                  <a:pt x="2377896" y="3981271"/>
                  <a:pt x="2372461" y="3975835"/>
                </a:cubicBezTo>
                <a:cubicBezTo>
                  <a:pt x="2372461" y="3978553"/>
                  <a:pt x="2372461" y="3981271"/>
                  <a:pt x="2372461" y="3983988"/>
                </a:cubicBezTo>
                <a:cubicBezTo>
                  <a:pt x="2367025" y="4008447"/>
                  <a:pt x="2361590" y="4032905"/>
                  <a:pt x="2356155" y="4057363"/>
                </a:cubicBezTo>
                <a:cubicBezTo>
                  <a:pt x="2353437" y="4070951"/>
                  <a:pt x="2361590" y="4081822"/>
                  <a:pt x="2356155" y="4095410"/>
                </a:cubicBezTo>
                <a:cubicBezTo>
                  <a:pt x="2353437" y="4111715"/>
                  <a:pt x="2339850" y="4122585"/>
                  <a:pt x="2331697" y="4133456"/>
                </a:cubicBezTo>
                <a:cubicBezTo>
                  <a:pt x="2326262" y="4141609"/>
                  <a:pt x="2326262" y="4152479"/>
                  <a:pt x="2320826" y="4160632"/>
                </a:cubicBezTo>
                <a:cubicBezTo>
                  <a:pt x="2318109" y="4166067"/>
                  <a:pt x="2312673" y="4168785"/>
                  <a:pt x="2309955" y="4176937"/>
                </a:cubicBezTo>
                <a:cubicBezTo>
                  <a:pt x="2304520" y="4176937"/>
                  <a:pt x="2296367" y="4179655"/>
                  <a:pt x="2290932" y="4179655"/>
                </a:cubicBezTo>
                <a:cubicBezTo>
                  <a:pt x="2288214" y="4179655"/>
                  <a:pt x="2285497" y="4185090"/>
                  <a:pt x="2282779" y="4185090"/>
                </a:cubicBezTo>
                <a:cubicBezTo>
                  <a:pt x="2271909" y="4185090"/>
                  <a:pt x="2261038" y="4185090"/>
                  <a:pt x="2250168" y="4185090"/>
                </a:cubicBezTo>
                <a:cubicBezTo>
                  <a:pt x="2250168" y="4168785"/>
                  <a:pt x="2261038" y="4157914"/>
                  <a:pt x="2266474" y="4147044"/>
                </a:cubicBezTo>
                <a:cubicBezTo>
                  <a:pt x="2269191" y="4141609"/>
                  <a:pt x="2263756" y="4141609"/>
                  <a:pt x="2266474" y="4136173"/>
                </a:cubicBezTo>
                <a:cubicBezTo>
                  <a:pt x="2269191" y="4133456"/>
                  <a:pt x="2271909" y="4128021"/>
                  <a:pt x="2274626" y="4125303"/>
                </a:cubicBezTo>
                <a:cubicBezTo>
                  <a:pt x="2282779" y="4114433"/>
                  <a:pt x="2285497" y="4103562"/>
                  <a:pt x="2290932" y="4092692"/>
                </a:cubicBezTo>
                <a:cubicBezTo>
                  <a:pt x="2296367" y="4084539"/>
                  <a:pt x="2309955" y="4070951"/>
                  <a:pt x="2307237" y="4062799"/>
                </a:cubicBezTo>
                <a:cubicBezTo>
                  <a:pt x="2304520" y="4060081"/>
                  <a:pt x="2296367" y="4060081"/>
                  <a:pt x="2290932" y="4062799"/>
                </a:cubicBezTo>
                <a:cubicBezTo>
                  <a:pt x="2288214" y="4068234"/>
                  <a:pt x="2290932" y="4076386"/>
                  <a:pt x="2285497" y="4081822"/>
                </a:cubicBezTo>
                <a:cubicBezTo>
                  <a:pt x="2280062" y="4092692"/>
                  <a:pt x="2271909" y="4098127"/>
                  <a:pt x="2266474" y="4111715"/>
                </a:cubicBezTo>
                <a:cubicBezTo>
                  <a:pt x="2263756" y="4111715"/>
                  <a:pt x="2263756" y="4111715"/>
                  <a:pt x="2263756" y="4111715"/>
                </a:cubicBezTo>
                <a:cubicBezTo>
                  <a:pt x="2263756" y="4111715"/>
                  <a:pt x="2261038" y="4111715"/>
                  <a:pt x="2261038" y="4111715"/>
                </a:cubicBezTo>
                <a:cubicBezTo>
                  <a:pt x="2261038" y="4103562"/>
                  <a:pt x="2261038" y="4095410"/>
                  <a:pt x="2261038" y="4087257"/>
                </a:cubicBezTo>
                <a:cubicBezTo>
                  <a:pt x="2261038" y="4081822"/>
                  <a:pt x="2271909" y="4079104"/>
                  <a:pt x="2266474" y="4070951"/>
                </a:cubicBezTo>
                <a:cubicBezTo>
                  <a:pt x="2269191" y="4065516"/>
                  <a:pt x="2269191" y="4060081"/>
                  <a:pt x="2266474" y="4057363"/>
                </a:cubicBezTo>
                <a:cubicBezTo>
                  <a:pt x="2263756" y="4054646"/>
                  <a:pt x="2258321" y="4054646"/>
                  <a:pt x="2255603" y="4057363"/>
                </a:cubicBezTo>
                <a:cubicBezTo>
                  <a:pt x="2250168" y="4065516"/>
                  <a:pt x="2244733" y="4111715"/>
                  <a:pt x="2247450" y="4122585"/>
                </a:cubicBezTo>
                <a:cubicBezTo>
                  <a:pt x="2247450" y="4125303"/>
                  <a:pt x="2250168" y="4136173"/>
                  <a:pt x="2250168" y="4141609"/>
                </a:cubicBezTo>
                <a:cubicBezTo>
                  <a:pt x="2247450" y="4152479"/>
                  <a:pt x="2239298" y="4163349"/>
                  <a:pt x="2236580" y="4174220"/>
                </a:cubicBezTo>
                <a:cubicBezTo>
                  <a:pt x="2220274" y="4176937"/>
                  <a:pt x="2203969" y="4171502"/>
                  <a:pt x="2195816" y="4163349"/>
                </a:cubicBezTo>
                <a:cubicBezTo>
                  <a:pt x="2195816" y="4163349"/>
                  <a:pt x="2195816" y="4160632"/>
                  <a:pt x="2195816" y="4160632"/>
                </a:cubicBezTo>
                <a:cubicBezTo>
                  <a:pt x="2190381" y="4155197"/>
                  <a:pt x="2179510" y="4160632"/>
                  <a:pt x="2168640" y="4157914"/>
                </a:cubicBezTo>
                <a:cubicBezTo>
                  <a:pt x="2160487" y="4155197"/>
                  <a:pt x="2146899" y="4160632"/>
                  <a:pt x="2136029" y="4157914"/>
                </a:cubicBezTo>
                <a:cubicBezTo>
                  <a:pt x="2127876" y="4155197"/>
                  <a:pt x="2122441" y="4149762"/>
                  <a:pt x="2111571" y="4149762"/>
                </a:cubicBezTo>
                <a:cubicBezTo>
                  <a:pt x="2111571" y="4149762"/>
                  <a:pt x="2111571" y="4147044"/>
                  <a:pt x="2111571" y="4147044"/>
                </a:cubicBezTo>
                <a:cubicBezTo>
                  <a:pt x="2103418" y="4141609"/>
                  <a:pt x="2057219" y="4141609"/>
                  <a:pt x="2040913" y="4144326"/>
                </a:cubicBezTo>
                <a:cubicBezTo>
                  <a:pt x="2038196" y="4144326"/>
                  <a:pt x="2032760" y="4147044"/>
                  <a:pt x="2030043" y="4147044"/>
                </a:cubicBezTo>
                <a:cubicBezTo>
                  <a:pt x="2030043" y="4147044"/>
                  <a:pt x="2027325" y="4149762"/>
                  <a:pt x="2027325" y="4149762"/>
                </a:cubicBezTo>
                <a:cubicBezTo>
                  <a:pt x="2021890" y="4149762"/>
                  <a:pt x="2013737" y="4149762"/>
                  <a:pt x="2008302" y="4149762"/>
                </a:cubicBezTo>
                <a:cubicBezTo>
                  <a:pt x="2005584" y="4152479"/>
                  <a:pt x="2002867" y="4155197"/>
                  <a:pt x="2000149" y="4157914"/>
                </a:cubicBezTo>
                <a:cubicBezTo>
                  <a:pt x="1994714" y="4157914"/>
                  <a:pt x="1991997" y="4157914"/>
                  <a:pt x="1989279" y="4157914"/>
                </a:cubicBezTo>
                <a:cubicBezTo>
                  <a:pt x="1986561" y="4157914"/>
                  <a:pt x="1975691" y="4163349"/>
                  <a:pt x="1972973" y="4166067"/>
                </a:cubicBezTo>
                <a:cubicBezTo>
                  <a:pt x="1962103" y="4174220"/>
                  <a:pt x="1953950" y="4187808"/>
                  <a:pt x="1940362" y="4195961"/>
                </a:cubicBezTo>
                <a:cubicBezTo>
                  <a:pt x="1934927" y="4195961"/>
                  <a:pt x="1932209" y="4195961"/>
                  <a:pt x="1929492" y="4195961"/>
                </a:cubicBezTo>
                <a:cubicBezTo>
                  <a:pt x="1926774" y="4195961"/>
                  <a:pt x="1926774" y="4198678"/>
                  <a:pt x="1924057" y="4201396"/>
                </a:cubicBezTo>
                <a:cubicBezTo>
                  <a:pt x="1921339" y="4204113"/>
                  <a:pt x="1915904" y="4201396"/>
                  <a:pt x="1913186" y="4204113"/>
                </a:cubicBezTo>
                <a:cubicBezTo>
                  <a:pt x="1907751" y="4209548"/>
                  <a:pt x="1902316" y="4217701"/>
                  <a:pt x="1896881" y="4220419"/>
                </a:cubicBezTo>
                <a:cubicBezTo>
                  <a:pt x="1896881" y="4217701"/>
                  <a:pt x="1894163" y="4212266"/>
                  <a:pt x="1896881" y="4209548"/>
                </a:cubicBezTo>
                <a:cubicBezTo>
                  <a:pt x="1896881" y="4195961"/>
                  <a:pt x="1918621" y="4185090"/>
                  <a:pt x="1926774" y="4179655"/>
                </a:cubicBezTo>
                <a:cubicBezTo>
                  <a:pt x="1929492" y="4176937"/>
                  <a:pt x="1932209" y="4168785"/>
                  <a:pt x="1934927" y="4166067"/>
                </a:cubicBezTo>
                <a:cubicBezTo>
                  <a:pt x="1937645" y="4163349"/>
                  <a:pt x="1943080" y="4163349"/>
                  <a:pt x="1945797" y="4160632"/>
                </a:cubicBezTo>
                <a:lnTo>
                  <a:pt x="1953617" y="4150206"/>
                </a:lnTo>
                <a:lnTo>
                  <a:pt x="1950214" y="4127002"/>
                </a:lnTo>
                <a:cubicBezTo>
                  <a:pt x="1950553" y="4117151"/>
                  <a:pt x="1951233" y="4106280"/>
                  <a:pt x="1948515" y="4095410"/>
                </a:cubicBezTo>
                <a:cubicBezTo>
                  <a:pt x="1948515" y="4089974"/>
                  <a:pt x="1951233" y="4081822"/>
                  <a:pt x="1948515" y="4073669"/>
                </a:cubicBezTo>
                <a:cubicBezTo>
                  <a:pt x="1946477" y="4065516"/>
                  <a:pt x="1942910" y="4042077"/>
                  <a:pt x="1943547" y="4026281"/>
                </a:cubicBezTo>
                <a:lnTo>
                  <a:pt x="1944207" y="4022643"/>
                </a:lnTo>
                <a:lnTo>
                  <a:pt x="1937645" y="4016599"/>
                </a:lnTo>
                <a:cubicBezTo>
                  <a:pt x="1921339" y="4016599"/>
                  <a:pt x="1899598" y="4013882"/>
                  <a:pt x="1891445" y="4005729"/>
                </a:cubicBezTo>
                <a:cubicBezTo>
                  <a:pt x="1891445" y="4003011"/>
                  <a:pt x="1891445" y="4003011"/>
                  <a:pt x="1891445" y="4000294"/>
                </a:cubicBezTo>
                <a:cubicBezTo>
                  <a:pt x="1902316" y="3989423"/>
                  <a:pt x="1921339" y="3973118"/>
                  <a:pt x="1940362" y="3970400"/>
                </a:cubicBezTo>
                <a:cubicBezTo>
                  <a:pt x="1940362" y="3962247"/>
                  <a:pt x="1940362" y="3954095"/>
                  <a:pt x="1943080" y="3948659"/>
                </a:cubicBezTo>
                <a:cubicBezTo>
                  <a:pt x="1951233" y="3924201"/>
                  <a:pt x="1943080" y="3897025"/>
                  <a:pt x="1934927" y="3880719"/>
                </a:cubicBezTo>
                <a:cubicBezTo>
                  <a:pt x="1929492" y="3880719"/>
                  <a:pt x="1926774" y="3880719"/>
                  <a:pt x="1924057" y="3883437"/>
                </a:cubicBezTo>
                <a:cubicBezTo>
                  <a:pt x="1924057" y="3891590"/>
                  <a:pt x="1926774" y="3899743"/>
                  <a:pt x="1929492" y="3907895"/>
                </a:cubicBezTo>
                <a:cubicBezTo>
                  <a:pt x="1932209" y="3921483"/>
                  <a:pt x="1926774" y="3959530"/>
                  <a:pt x="1921339" y="3964965"/>
                </a:cubicBezTo>
                <a:cubicBezTo>
                  <a:pt x="1918621" y="3964965"/>
                  <a:pt x="1915904" y="3967683"/>
                  <a:pt x="1913186" y="3967683"/>
                </a:cubicBezTo>
                <a:lnTo>
                  <a:pt x="1907400" y="3972504"/>
                </a:lnTo>
                <a:lnTo>
                  <a:pt x="1905034" y="3986705"/>
                </a:lnTo>
                <a:cubicBezTo>
                  <a:pt x="1904354" y="3986705"/>
                  <a:pt x="1901127" y="3987045"/>
                  <a:pt x="1896541" y="3987639"/>
                </a:cubicBezTo>
                <a:lnTo>
                  <a:pt x="1880890" y="3989955"/>
                </a:lnTo>
                <a:lnTo>
                  <a:pt x="1872422" y="3997576"/>
                </a:lnTo>
                <a:cubicBezTo>
                  <a:pt x="1872422" y="3997576"/>
                  <a:pt x="1869705" y="3997576"/>
                  <a:pt x="1866987" y="3997576"/>
                </a:cubicBezTo>
                <a:lnTo>
                  <a:pt x="1865607" y="3992919"/>
                </a:lnTo>
                <a:lnTo>
                  <a:pt x="1862232" y="3993584"/>
                </a:lnTo>
                <a:cubicBezTo>
                  <a:pt x="1856966" y="3994858"/>
                  <a:pt x="1852720" y="3996217"/>
                  <a:pt x="1850682" y="3997576"/>
                </a:cubicBezTo>
                <a:cubicBezTo>
                  <a:pt x="1845247" y="4000293"/>
                  <a:pt x="1834376" y="4000293"/>
                  <a:pt x="1831659" y="3997576"/>
                </a:cubicBezTo>
                <a:cubicBezTo>
                  <a:pt x="1828941" y="3989423"/>
                  <a:pt x="1842529" y="3981270"/>
                  <a:pt x="1845247" y="3973117"/>
                </a:cubicBezTo>
                <a:cubicBezTo>
                  <a:pt x="1850682" y="3962247"/>
                  <a:pt x="1842529" y="3926918"/>
                  <a:pt x="1837094" y="3921483"/>
                </a:cubicBezTo>
                <a:cubicBezTo>
                  <a:pt x="1837094" y="3921483"/>
                  <a:pt x="1834376" y="3918765"/>
                  <a:pt x="1834376" y="3918765"/>
                </a:cubicBezTo>
                <a:cubicBezTo>
                  <a:pt x="1828941" y="3918765"/>
                  <a:pt x="1828941" y="3918765"/>
                  <a:pt x="1826223" y="3921483"/>
                </a:cubicBezTo>
                <a:cubicBezTo>
                  <a:pt x="1826223" y="3929636"/>
                  <a:pt x="1828941" y="3929636"/>
                  <a:pt x="1831659" y="3935071"/>
                </a:cubicBezTo>
                <a:cubicBezTo>
                  <a:pt x="1834376" y="3943224"/>
                  <a:pt x="1831659" y="3956812"/>
                  <a:pt x="1831659" y="3967682"/>
                </a:cubicBezTo>
                <a:cubicBezTo>
                  <a:pt x="1831659" y="3967682"/>
                  <a:pt x="1831659" y="3970400"/>
                  <a:pt x="1828941" y="3973117"/>
                </a:cubicBezTo>
                <a:cubicBezTo>
                  <a:pt x="1826223" y="3975835"/>
                  <a:pt x="1820788" y="3978552"/>
                  <a:pt x="1818071" y="3981270"/>
                </a:cubicBezTo>
                <a:cubicBezTo>
                  <a:pt x="1812635" y="3992140"/>
                  <a:pt x="1818071" y="4005728"/>
                  <a:pt x="1807200" y="4013881"/>
                </a:cubicBezTo>
                <a:cubicBezTo>
                  <a:pt x="1801765" y="4019316"/>
                  <a:pt x="1793612" y="4019316"/>
                  <a:pt x="1785459" y="4022034"/>
                </a:cubicBezTo>
                <a:cubicBezTo>
                  <a:pt x="1775947" y="4026111"/>
                  <a:pt x="1764398" y="4032905"/>
                  <a:pt x="1753867" y="4040718"/>
                </a:cubicBezTo>
                <a:lnTo>
                  <a:pt x="1745141" y="4049211"/>
                </a:lnTo>
                <a:lnTo>
                  <a:pt x="1752849" y="4049211"/>
                </a:lnTo>
                <a:cubicBezTo>
                  <a:pt x="1755566" y="4046493"/>
                  <a:pt x="1758284" y="4041058"/>
                  <a:pt x="1761001" y="4041058"/>
                </a:cubicBezTo>
                <a:cubicBezTo>
                  <a:pt x="1766437" y="4041058"/>
                  <a:pt x="1769154" y="4041058"/>
                  <a:pt x="1771872" y="4041058"/>
                </a:cubicBezTo>
                <a:cubicBezTo>
                  <a:pt x="1771872" y="4041058"/>
                  <a:pt x="1774589" y="4035623"/>
                  <a:pt x="1777307" y="4035623"/>
                </a:cubicBezTo>
                <a:cubicBezTo>
                  <a:pt x="1782742" y="4035623"/>
                  <a:pt x="1785460" y="4035623"/>
                  <a:pt x="1788177" y="4035623"/>
                </a:cubicBezTo>
                <a:cubicBezTo>
                  <a:pt x="1788177" y="4032905"/>
                  <a:pt x="1790895" y="4032905"/>
                  <a:pt x="1790895" y="4030187"/>
                </a:cubicBezTo>
                <a:cubicBezTo>
                  <a:pt x="1796330" y="4030187"/>
                  <a:pt x="1804483" y="4030187"/>
                  <a:pt x="1809918" y="4030187"/>
                </a:cubicBezTo>
                <a:cubicBezTo>
                  <a:pt x="1812636" y="4027470"/>
                  <a:pt x="1820788" y="4019317"/>
                  <a:pt x="1823506" y="4016599"/>
                </a:cubicBezTo>
                <a:cubicBezTo>
                  <a:pt x="1831659" y="4016599"/>
                  <a:pt x="1837094" y="4013882"/>
                  <a:pt x="1845247" y="4013882"/>
                </a:cubicBezTo>
                <a:cubicBezTo>
                  <a:pt x="1850682" y="4013882"/>
                  <a:pt x="1850682" y="4008447"/>
                  <a:pt x="1856117" y="4008447"/>
                </a:cubicBezTo>
                <a:cubicBezTo>
                  <a:pt x="1864270" y="4008447"/>
                  <a:pt x="1875140" y="4011164"/>
                  <a:pt x="1880575" y="4008447"/>
                </a:cubicBezTo>
                <a:cubicBezTo>
                  <a:pt x="1886011" y="4008447"/>
                  <a:pt x="1888728" y="4008447"/>
                  <a:pt x="1891446" y="4011164"/>
                </a:cubicBezTo>
                <a:cubicBezTo>
                  <a:pt x="1902316" y="4016599"/>
                  <a:pt x="1894163" y="4038340"/>
                  <a:pt x="1899599" y="4051928"/>
                </a:cubicBezTo>
                <a:cubicBezTo>
                  <a:pt x="1910469" y="4079105"/>
                  <a:pt x="1915904" y="4122587"/>
                  <a:pt x="1913187" y="4152480"/>
                </a:cubicBezTo>
                <a:cubicBezTo>
                  <a:pt x="1913187" y="4157915"/>
                  <a:pt x="1915904" y="4171503"/>
                  <a:pt x="1913187" y="4176938"/>
                </a:cubicBezTo>
                <a:cubicBezTo>
                  <a:pt x="1913187" y="4179656"/>
                  <a:pt x="1913187" y="4185091"/>
                  <a:pt x="1913187" y="4187809"/>
                </a:cubicBezTo>
                <a:cubicBezTo>
                  <a:pt x="1913187" y="4187809"/>
                  <a:pt x="1910469" y="4187809"/>
                  <a:pt x="1910469" y="4187809"/>
                </a:cubicBezTo>
                <a:cubicBezTo>
                  <a:pt x="1907751" y="4190526"/>
                  <a:pt x="1907751" y="4193244"/>
                  <a:pt x="1902316" y="4195961"/>
                </a:cubicBezTo>
                <a:cubicBezTo>
                  <a:pt x="1899599" y="4195961"/>
                  <a:pt x="1899599" y="4195961"/>
                  <a:pt x="1896881" y="4195961"/>
                </a:cubicBezTo>
                <a:cubicBezTo>
                  <a:pt x="1896881" y="4195961"/>
                  <a:pt x="1896881" y="4198679"/>
                  <a:pt x="1894163" y="4201397"/>
                </a:cubicBezTo>
                <a:cubicBezTo>
                  <a:pt x="1891446" y="4201397"/>
                  <a:pt x="1888728" y="4204114"/>
                  <a:pt x="1886011" y="4204114"/>
                </a:cubicBezTo>
                <a:cubicBezTo>
                  <a:pt x="1886011" y="4204114"/>
                  <a:pt x="1886011" y="4206832"/>
                  <a:pt x="1883293" y="4209549"/>
                </a:cubicBezTo>
                <a:cubicBezTo>
                  <a:pt x="1880575" y="4209549"/>
                  <a:pt x="1875140" y="4212267"/>
                  <a:pt x="1872423" y="4212267"/>
                </a:cubicBezTo>
                <a:cubicBezTo>
                  <a:pt x="1872423" y="4214985"/>
                  <a:pt x="1872423" y="4217702"/>
                  <a:pt x="1869705" y="4217702"/>
                </a:cubicBezTo>
                <a:cubicBezTo>
                  <a:pt x="1864270" y="4220420"/>
                  <a:pt x="1858835" y="4217702"/>
                  <a:pt x="1856117" y="4220420"/>
                </a:cubicBezTo>
                <a:cubicBezTo>
                  <a:pt x="1847964" y="4223137"/>
                  <a:pt x="1847964" y="4231290"/>
                  <a:pt x="1842529" y="4239443"/>
                </a:cubicBezTo>
                <a:cubicBezTo>
                  <a:pt x="1834376" y="4250313"/>
                  <a:pt x="1823506" y="4266619"/>
                  <a:pt x="1818071" y="4280207"/>
                </a:cubicBezTo>
                <a:cubicBezTo>
                  <a:pt x="1812636" y="4291077"/>
                  <a:pt x="1815353" y="4304665"/>
                  <a:pt x="1812636" y="4318253"/>
                </a:cubicBezTo>
                <a:cubicBezTo>
                  <a:pt x="1812636" y="4323688"/>
                  <a:pt x="1809918" y="4329123"/>
                  <a:pt x="1807200" y="4334559"/>
                </a:cubicBezTo>
                <a:cubicBezTo>
                  <a:pt x="1796330" y="4337276"/>
                  <a:pt x="1780025" y="4323688"/>
                  <a:pt x="1766437" y="4318253"/>
                </a:cubicBezTo>
                <a:cubicBezTo>
                  <a:pt x="1763719" y="4318253"/>
                  <a:pt x="1766437" y="4315535"/>
                  <a:pt x="1763719" y="4312818"/>
                </a:cubicBezTo>
                <a:cubicBezTo>
                  <a:pt x="1755566" y="4307383"/>
                  <a:pt x="1741978" y="4291077"/>
                  <a:pt x="1736543" y="4280207"/>
                </a:cubicBezTo>
                <a:cubicBezTo>
                  <a:pt x="1736543" y="4274772"/>
                  <a:pt x="1736543" y="4269336"/>
                  <a:pt x="1733825" y="4263901"/>
                </a:cubicBezTo>
                <a:cubicBezTo>
                  <a:pt x="1731108" y="4261184"/>
                  <a:pt x="1725673" y="4255748"/>
                  <a:pt x="1725673" y="4253031"/>
                </a:cubicBezTo>
                <a:cubicBezTo>
                  <a:pt x="1725673" y="4253031"/>
                  <a:pt x="1725673" y="4250313"/>
                  <a:pt x="1725673" y="4247596"/>
                </a:cubicBezTo>
                <a:cubicBezTo>
                  <a:pt x="1725673" y="4244878"/>
                  <a:pt x="1720237" y="4244878"/>
                  <a:pt x="1720237" y="4244878"/>
                </a:cubicBezTo>
                <a:cubicBezTo>
                  <a:pt x="1720237" y="4242160"/>
                  <a:pt x="1720237" y="4242160"/>
                  <a:pt x="1720237" y="4239443"/>
                </a:cubicBezTo>
                <a:cubicBezTo>
                  <a:pt x="1720237" y="4236725"/>
                  <a:pt x="1714802" y="4239443"/>
                  <a:pt x="1714802" y="4236725"/>
                </a:cubicBezTo>
                <a:cubicBezTo>
                  <a:pt x="1712085" y="4234008"/>
                  <a:pt x="1712085" y="4228573"/>
                  <a:pt x="1709367" y="4225855"/>
                </a:cubicBezTo>
                <a:cubicBezTo>
                  <a:pt x="1706649" y="4223137"/>
                  <a:pt x="1701214" y="4220420"/>
                  <a:pt x="1698497" y="4214985"/>
                </a:cubicBezTo>
                <a:cubicBezTo>
                  <a:pt x="1698497" y="4209549"/>
                  <a:pt x="1698497" y="4204114"/>
                  <a:pt x="1698497" y="4198679"/>
                </a:cubicBezTo>
                <a:cubicBezTo>
                  <a:pt x="1695779" y="4195961"/>
                  <a:pt x="1695779" y="4193244"/>
                  <a:pt x="1693061" y="4190526"/>
                </a:cubicBezTo>
                <a:cubicBezTo>
                  <a:pt x="1693061" y="4182373"/>
                  <a:pt x="1690344" y="4176938"/>
                  <a:pt x="1690344" y="4168786"/>
                </a:cubicBezTo>
                <a:cubicBezTo>
                  <a:pt x="1684909" y="4155198"/>
                  <a:pt x="1682191" y="4141610"/>
                  <a:pt x="1676756" y="4128022"/>
                </a:cubicBezTo>
                <a:cubicBezTo>
                  <a:pt x="1674038" y="4119869"/>
                  <a:pt x="1676756" y="4111716"/>
                  <a:pt x="1671321" y="4106281"/>
                </a:cubicBezTo>
                <a:cubicBezTo>
                  <a:pt x="1671321" y="4095411"/>
                  <a:pt x="1676756" y="4092693"/>
                  <a:pt x="1679473" y="4084540"/>
                </a:cubicBezTo>
                <a:cubicBezTo>
                  <a:pt x="1682191" y="4084540"/>
                  <a:pt x="1684909" y="4081823"/>
                  <a:pt x="1687626" y="4081823"/>
                </a:cubicBezTo>
                <a:cubicBezTo>
                  <a:pt x="1687626" y="4081823"/>
                  <a:pt x="1687626" y="4079105"/>
                  <a:pt x="1687626" y="4079105"/>
                </a:cubicBezTo>
                <a:cubicBezTo>
                  <a:pt x="1693061" y="4076388"/>
                  <a:pt x="1714802" y="4081823"/>
                  <a:pt x="1722955" y="4076388"/>
                </a:cubicBezTo>
                <a:cubicBezTo>
                  <a:pt x="1727031" y="4073670"/>
                  <a:pt x="1730428" y="4068234"/>
                  <a:pt x="1733825" y="4062799"/>
                </a:cubicBezTo>
                <a:lnTo>
                  <a:pt x="1743131" y="4051167"/>
                </a:lnTo>
                <a:lnTo>
                  <a:pt x="1728390" y="4065515"/>
                </a:lnTo>
                <a:cubicBezTo>
                  <a:pt x="1722955" y="4065515"/>
                  <a:pt x="1720237" y="4065515"/>
                  <a:pt x="1714802" y="4065515"/>
                </a:cubicBezTo>
                <a:cubicBezTo>
                  <a:pt x="1714802" y="4051927"/>
                  <a:pt x="1720237" y="4041057"/>
                  <a:pt x="1731108" y="4038339"/>
                </a:cubicBezTo>
                <a:cubicBezTo>
                  <a:pt x="1736543" y="4035622"/>
                  <a:pt x="1741978" y="4038339"/>
                  <a:pt x="1747413" y="4035622"/>
                </a:cubicBezTo>
                <a:cubicBezTo>
                  <a:pt x="1755566" y="4032904"/>
                  <a:pt x="1763719" y="4005728"/>
                  <a:pt x="1766436" y="3997576"/>
                </a:cubicBezTo>
                <a:cubicBezTo>
                  <a:pt x="1769154" y="3992140"/>
                  <a:pt x="1763719" y="3975835"/>
                  <a:pt x="1761001" y="3973117"/>
                </a:cubicBezTo>
                <a:cubicBezTo>
                  <a:pt x="1758283" y="3967682"/>
                  <a:pt x="1752848" y="3951376"/>
                  <a:pt x="1750131" y="3943224"/>
                </a:cubicBezTo>
                <a:cubicBezTo>
                  <a:pt x="1747413" y="3937789"/>
                  <a:pt x="1750131" y="3932353"/>
                  <a:pt x="1747413" y="3929636"/>
                </a:cubicBezTo>
                <a:cubicBezTo>
                  <a:pt x="1744695" y="3929636"/>
                  <a:pt x="1744695" y="3929636"/>
                  <a:pt x="1741978" y="3929636"/>
                </a:cubicBezTo>
                <a:cubicBezTo>
                  <a:pt x="1741978" y="3926918"/>
                  <a:pt x="1741978" y="3926918"/>
                  <a:pt x="1741978" y="3924201"/>
                </a:cubicBezTo>
                <a:cubicBezTo>
                  <a:pt x="1739260" y="3924201"/>
                  <a:pt x="1739260" y="3921483"/>
                  <a:pt x="1736543" y="3921483"/>
                </a:cubicBezTo>
                <a:cubicBezTo>
                  <a:pt x="1736543" y="3921483"/>
                  <a:pt x="1736543" y="3918765"/>
                  <a:pt x="1736543" y="3918765"/>
                </a:cubicBezTo>
                <a:cubicBezTo>
                  <a:pt x="1736543" y="3916048"/>
                  <a:pt x="1731108" y="3916048"/>
                  <a:pt x="1728390" y="3913330"/>
                </a:cubicBezTo>
                <a:cubicBezTo>
                  <a:pt x="1722955" y="3910613"/>
                  <a:pt x="1722955" y="3902460"/>
                  <a:pt x="1720237" y="3897025"/>
                </a:cubicBezTo>
                <a:cubicBezTo>
                  <a:pt x="1717520" y="3894307"/>
                  <a:pt x="1714802" y="3888872"/>
                  <a:pt x="1712084" y="3886154"/>
                </a:cubicBezTo>
                <a:cubicBezTo>
                  <a:pt x="1712084" y="3886154"/>
                  <a:pt x="1709367" y="3886154"/>
                  <a:pt x="1709367" y="3886154"/>
                </a:cubicBezTo>
                <a:cubicBezTo>
                  <a:pt x="1709367" y="3883437"/>
                  <a:pt x="1709367" y="3883437"/>
                  <a:pt x="1709367" y="3880719"/>
                </a:cubicBezTo>
                <a:cubicBezTo>
                  <a:pt x="1709367" y="3878002"/>
                  <a:pt x="1703932" y="3878002"/>
                  <a:pt x="1703932" y="3878002"/>
                </a:cubicBezTo>
                <a:cubicBezTo>
                  <a:pt x="1703932" y="3878002"/>
                  <a:pt x="1703932" y="3875284"/>
                  <a:pt x="1703932" y="3872566"/>
                </a:cubicBezTo>
                <a:cubicBezTo>
                  <a:pt x="1701214" y="3867131"/>
                  <a:pt x="1695779" y="3861696"/>
                  <a:pt x="1693061" y="3856261"/>
                </a:cubicBezTo>
                <a:cubicBezTo>
                  <a:pt x="1693061" y="3850826"/>
                  <a:pt x="1693061" y="3845391"/>
                  <a:pt x="1693061" y="3842673"/>
                </a:cubicBezTo>
                <a:cubicBezTo>
                  <a:pt x="1690344" y="3839955"/>
                  <a:pt x="1682191" y="3829085"/>
                  <a:pt x="1679473" y="3826367"/>
                </a:cubicBezTo>
                <a:cubicBezTo>
                  <a:pt x="1679473" y="3826367"/>
                  <a:pt x="1676756" y="3826367"/>
                  <a:pt x="1674038" y="3826367"/>
                </a:cubicBezTo>
                <a:cubicBezTo>
                  <a:pt x="1674038" y="3823650"/>
                  <a:pt x="1674038" y="3823650"/>
                  <a:pt x="1674038" y="3820932"/>
                </a:cubicBezTo>
                <a:cubicBezTo>
                  <a:pt x="1671320" y="3820932"/>
                  <a:pt x="1671320" y="3820932"/>
                  <a:pt x="1668603" y="3820932"/>
                </a:cubicBezTo>
                <a:cubicBezTo>
                  <a:pt x="1668603" y="3820932"/>
                  <a:pt x="1671320" y="3818215"/>
                  <a:pt x="1668603" y="3815497"/>
                </a:cubicBezTo>
                <a:cubicBezTo>
                  <a:pt x="1668603" y="3812779"/>
                  <a:pt x="1655015" y="3804627"/>
                  <a:pt x="1649580" y="3804627"/>
                </a:cubicBezTo>
                <a:cubicBezTo>
                  <a:pt x="1649580" y="3801909"/>
                  <a:pt x="1649580" y="3801909"/>
                  <a:pt x="1649580" y="3799191"/>
                </a:cubicBezTo>
                <a:cubicBezTo>
                  <a:pt x="1655015" y="3796474"/>
                  <a:pt x="1657732" y="3793756"/>
                  <a:pt x="1663168" y="3791039"/>
                </a:cubicBezTo>
                <a:cubicBezTo>
                  <a:pt x="1668603" y="3791039"/>
                  <a:pt x="1676756" y="3788321"/>
                  <a:pt x="1682191" y="3788321"/>
                </a:cubicBezTo>
                <a:cubicBezTo>
                  <a:pt x="1684908" y="3785603"/>
                  <a:pt x="1693061" y="3782886"/>
                  <a:pt x="1698496" y="3780168"/>
                </a:cubicBezTo>
                <a:cubicBezTo>
                  <a:pt x="1709367" y="3777451"/>
                  <a:pt x="1731108" y="3782886"/>
                  <a:pt x="1736543" y="3777451"/>
                </a:cubicBezTo>
                <a:cubicBezTo>
                  <a:pt x="1744695" y="3780168"/>
                  <a:pt x="1747413" y="3788321"/>
                  <a:pt x="1755566" y="3793756"/>
                </a:cubicBezTo>
                <a:cubicBezTo>
                  <a:pt x="1758283" y="3793756"/>
                  <a:pt x="1769154" y="3793756"/>
                  <a:pt x="1774589" y="3793756"/>
                </a:cubicBezTo>
                <a:cubicBezTo>
                  <a:pt x="1790895" y="3793756"/>
                  <a:pt x="1807200" y="3793756"/>
                  <a:pt x="1826223" y="3799191"/>
                </a:cubicBezTo>
                <a:cubicBezTo>
                  <a:pt x="1826223" y="3799191"/>
                  <a:pt x="1826223" y="3801909"/>
                  <a:pt x="1826223" y="3801909"/>
                </a:cubicBezTo>
                <a:cubicBezTo>
                  <a:pt x="1831659" y="3801909"/>
                  <a:pt x="1839811" y="3804627"/>
                  <a:pt x="1842529" y="3804627"/>
                </a:cubicBezTo>
                <a:cubicBezTo>
                  <a:pt x="1842529" y="3807344"/>
                  <a:pt x="1847964" y="3815497"/>
                  <a:pt x="1850682" y="3820932"/>
                </a:cubicBezTo>
                <a:lnTo>
                  <a:pt x="1851832" y="3821286"/>
                </a:lnTo>
                <a:lnTo>
                  <a:pt x="1851658" y="3817111"/>
                </a:lnTo>
                <a:lnTo>
                  <a:pt x="1855421" y="3795780"/>
                </a:lnTo>
                <a:lnTo>
                  <a:pt x="1853399" y="3793758"/>
                </a:lnTo>
                <a:cubicBezTo>
                  <a:pt x="1851361" y="3792399"/>
                  <a:pt x="1849323" y="3791041"/>
                  <a:pt x="1847965" y="3788323"/>
                </a:cubicBezTo>
                <a:cubicBezTo>
                  <a:pt x="1839812" y="3772017"/>
                  <a:pt x="1834377" y="3752994"/>
                  <a:pt x="1826224" y="3739406"/>
                </a:cubicBezTo>
                <a:cubicBezTo>
                  <a:pt x="1823506" y="3739406"/>
                  <a:pt x="1823506" y="3736689"/>
                  <a:pt x="1818071" y="3736689"/>
                </a:cubicBezTo>
                <a:cubicBezTo>
                  <a:pt x="1815354" y="3728536"/>
                  <a:pt x="1804483" y="3725818"/>
                  <a:pt x="1801766" y="3720383"/>
                </a:cubicBezTo>
                <a:cubicBezTo>
                  <a:pt x="1796330" y="3714948"/>
                  <a:pt x="1799048" y="3706795"/>
                  <a:pt x="1796330" y="3701360"/>
                </a:cubicBezTo>
                <a:cubicBezTo>
                  <a:pt x="1790895" y="3687772"/>
                  <a:pt x="1782742" y="3674184"/>
                  <a:pt x="1780025" y="3657878"/>
                </a:cubicBezTo>
                <a:cubicBezTo>
                  <a:pt x="1780025" y="3652443"/>
                  <a:pt x="1782742" y="3647008"/>
                  <a:pt x="1782742" y="3641573"/>
                </a:cubicBezTo>
                <a:cubicBezTo>
                  <a:pt x="1782742" y="3627985"/>
                  <a:pt x="1780025" y="3611679"/>
                  <a:pt x="1782742" y="3600809"/>
                </a:cubicBezTo>
                <a:cubicBezTo>
                  <a:pt x="1785460" y="3592656"/>
                  <a:pt x="1790895" y="3576349"/>
                  <a:pt x="1788178" y="3570914"/>
                </a:cubicBezTo>
                <a:cubicBezTo>
                  <a:pt x="1788178" y="3560044"/>
                  <a:pt x="1785460" y="3568196"/>
                  <a:pt x="1782742" y="3562761"/>
                </a:cubicBezTo>
                <a:cubicBezTo>
                  <a:pt x="1780025" y="3557326"/>
                  <a:pt x="1782742" y="3551891"/>
                  <a:pt x="1780025" y="3543738"/>
                </a:cubicBezTo>
                <a:cubicBezTo>
                  <a:pt x="1774590" y="3532868"/>
                  <a:pt x="1766437" y="3524715"/>
                  <a:pt x="1766437" y="3508410"/>
                </a:cubicBezTo>
                <a:cubicBezTo>
                  <a:pt x="1763719" y="3508410"/>
                  <a:pt x="1763719" y="3508410"/>
                  <a:pt x="1763719" y="3508410"/>
                </a:cubicBezTo>
                <a:cubicBezTo>
                  <a:pt x="1761002" y="3508410"/>
                  <a:pt x="1761002" y="3508410"/>
                  <a:pt x="1758284" y="3508410"/>
                </a:cubicBezTo>
                <a:cubicBezTo>
                  <a:pt x="1755566" y="3524715"/>
                  <a:pt x="1763719" y="3532868"/>
                  <a:pt x="1769154" y="3543738"/>
                </a:cubicBezTo>
                <a:cubicBezTo>
                  <a:pt x="1771872" y="3551891"/>
                  <a:pt x="1771872" y="3562761"/>
                  <a:pt x="1774590" y="3570914"/>
                </a:cubicBezTo>
                <a:cubicBezTo>
                  <a:pt x="1774590" y="3573632"/>
                  <a:pt x="1780025" y="3576349"/>
                  <a:pt x="1780025" y="3579068"/>
                </a:cubicBezTo>
                <a:cubicBezTo>
                  <a:pt x="1782742" y="3581785"/>
                  <a:pt x="1777307" y="3595373"/>
                  <a:pt x="1777307" y="3598091"/>
                </a:cubicBezTo>
                <a:cubicBezTo>
                  <a:pt x="1777307" y="3606244"/>
                  <a:pt x="1774590" y="3633420"/>
                  <a:pt x="1774590" y="3644290"/>
                </a:cubicBezTo>
                <a:cubicBezTo>
                  <a:pt x="1774590" y="3644290"/>
                  <a:pt x="1771872" y="3644290"/>
                  <a:pt x="1771872" y="3644290"/>
                </a:cubicBezTo>
                <a:cubicBezTo>
                  <a:pt x="1766437" y="3638855"/>
                  <a:pt x="1752849" y="3627985"/>
                  <a:pt x="1750131" y="3619832"/>
                </a:cubicBezTo>
                <a:cubicBezTo>
                  <a:pt x="1747414" y="3619832"/>
                  <a:pt x="1744696" y="3617114"/>
                  <a:pt x="1741978" y="3617114"/>
                </a:cubicBezTo>
                <a:cubicBezTo>
                  <a:pt x="1736543" y="3617114"/>
                  <a:pt x="1728390" y="3611679"/>
                  <a:pt x="1725673" y="3608961"/>
                </a:cubicBezTo>
                <a:cubicBezTo>
                  <a:pt x="1728390" y="3603526"/>
                  <a:pt x="1720238" y="3595373"/>
                  <a:pt x="1717520" y="3592656"/>
                </a:cubicBezTo>
                <a:cubicBezTo>
                  <a:pt x="1717520" y="3589938"/>
                  <a:pt x="1717520" y="3589938"/>
                  <a:pt x="1717520" y="3587221"/>
                </a:cubicBezTo>
                <a:cubicBezTo>
                  <a:pt x="1717520" y="3584503"/>
                  <a:pt x="1712085" y="3584503"/>
                  <a:pt x="1712085" y="3581785"/>
                </a:cubicBezTo>
                <a:cubicBezTo>
                  <a:pt x="1709367" y="3576349"/>
                  <a:pt x="1709367" y="3551891"/>
                  <a:pt x="1712085" y="3546456"/>
                </a:cubicBezTo>
                <a:cubicBezTo>
                  <a:pt x="1712085" y="3543738"/>
                  <a:pt x="1712085" y="3543738"/>
                  <a:pt x="1712085" y="3541021"/>
                </a:cubicBezTo>
                <a:cubicBezTo>
                  <a:pt x="1709367" y="3541021"/>
                  <a:pt x="1709367" y="3541021"/>
                  <a:pt x="1709367" y="3541021"/>
                </a:cubicBezTo>
                <a:cubicBezTo>
                  <a:pt x="1703932" y="3541021"/>
                  <a:pt x="1703932" y="3541021"/>
                  <a:pt x="1701214" y="3541021"/>
                </a:cubicBezTo>
                <a:cubicBezTo>
                  <a:pt x="1701214" y="3557326"/>
                  <a:pt x="1698497" y="3573632"/>
                  <a:pt x="1701214" y="3592656"/>
                </a:cubicBezTo>
                <a:cubicBezTo>
                  <a:pt x="1703932" y="3592656"/>
                  <a:pt x="1706650" y="3595373"/>
                  <a:pt x="1709367" y="3595373"/>
                </a:cubicBezTo>
                <a:cubicBezTo>
                  <a:pt x="1709367" y="3598091"/>
                  <a:pt x="1709367" y="3606244"/>
                  <a:pt x="1712085" y="3608961"/>
                </a:cubicBezTo>
                <a:cubicBezTo>
                  <a:pt x="1712085" y="3608961"/>
                  <a:pt x="1717520" y="3611679"/>
                  <a:pt x="1717520" y="3611679"/>
                </a:cubicBezTo>
                <a:cubicBezTo>
                  <a:pt x="1717520" y="3614397"/>
                  <a:pt x="1717520" y="3614397"/>
                  <a:pt x="1717520" y="3617114"/>
                </a:cubicBezTo>
                <a:cubicBezTo>
                  <a:pt x="1717520" y="3617114"/>
                  <a:pt x="1720238" y="3617114"/>
                  <a:pt x="1720238" y="3617114"/>
                </a:cubicBezTo>
                <a:cubicBezTo>
                  <a:pt x="1722955" y="3619832"/>
                  <a:pt x="1722955" y="3622549"/>
                  <a:pt x="1725673" y="3625267"/>
                </a:cubicBezTo>
                <a:cubicBezTo>
                  <a:pt x="1728390" y="3625267"/>
                  <a:pt x="1736543" y="3622549"/>
                  <a:pt x="1739261" y="3625267"/>
                </a:cubicBezTo>
                <a:cubicBezTo>
                  <a:pt x="1744696" y="3627985"/>
                  <a:pt x="1766437" y="3655161"/>
                  <a:pt x="1769154" y="3660596"/>
                </a:cubicBezTo>
                <a:cubicBezTo>
                  <a:pt x="1771872" y="3666031"/>
                  <a:pt x="1766437" y="3666031"/>
                  <a:pt x="1769154" y="3668749"/>
                </a:cubicBezTo>
                <a:cubicBezTo>
                  <a:pt x="1769154" y="3671466"/>
                  <a:pt x="1774590" y="3674184"/>
                  <a:pt x="1777307" y="3676901"/>
                </a:cubicBezTo>
                <a:cubicBezTo>
                  <a:pt x="1780025" y="3682337"/>
                  <a:pt x="1777307" y="3685054"/>
                  <a:pt x="1780025" y="3690489"/>
                </a:cubicBezTo>
                <a:cubicBezTo>
                  <a:pt x="1782742" y="3693207"/>
                  <a:pt x="1788178" y="3701360"/>
                  <a:pt x="1790895" y="3706795"/>
                </a:cubicBezTo>
                <a:cubicBezTo>
                  <a:pt x="1790895" y="3709513"/>
                  <a:pt x="1788178" y="3717665"/>
                  <a:pt x="1790895" y="3720383"/>
                </a:cubicBezTo>
                <a:cubicBezTo>
                  <a:pt x="1790895" y="3733971"/>
                  <a:pt x="1801766" y="3731253"/>
                  <a:pt x="1807201" y="3736689"/>
                </a:cubicBezTo>
                <a:cubicBezTo>
                  <a:pt x="1807201" y="3736689"/>
                  <a:pt x="1807201" y="3739406"/>
                  <a:pt x="1807201" y="3739406"/>
                </a:cubicBezTo>
                <a:cubicBezTo>
                  <a:pt x="1807201" y="3742124"/>
                  <a:pt x="1809918" y="3739406"/>
                  <a:pt x="1812636" y="3742124"/>
                </a:cubicBezTo>
                <a:cubicBezTo>
                  <a:pt x="1818071" y="3747559"/>
                  <a:pt x="1818071" y="3755712"/>
                  <a:pt x="1823506" y="3758429"/>
                </a:cubicBezTo>
                <a:cubicBezTo>
                  <a:pt x="1823506" y="3763865"/>
                  <a:pt x="1823506" y="3761147"/>
                  <a:pt x="1823506" y="3763865"/>
                </a:cubicBezTo>
                <a:cubicBezTo>
                  <a:pt x="1823506" y="3766582"/>
                  <a:pt x="1823506" y="3766582"/>
                  <a:pt x="1823506" y="3769300"/>
                </a:cubicBezTo>
                <a:cubicBezTo>
                  <a:pt x="1793613" y="3777452"/>
                  <a:pt x="1763719" y="3772017"/>
                  <a:pt x="1752849" y="3752994"/>
                </a:cubicBezTo>
                <a:cubicBezTo>
                  <a:pt x="1741978" y="3752994"/>
                  <a:pt x="1714802" y="3758429"/>
                  <a:pt x="1706650" y="3752994"/>
                </a:cubicBezTo>
                <a:cubicBezTo>
                  <a:pt x="1706650" y="3752994"/>
                  <a:pt x="1703932" y="3750277"/>
                  <a:pt x="1703932" y="3747559"/>
                </a:cubicBezTo>
                <a:cubicBezTo>
                  <a:pt x="1701214" y="3747559"/>
                  <a:pt x="1695779" y="3744841"/>
                  <a:pt x="1690344" y="3742124"/>
                </a:cubicBezTo>
                <a:cubicBezTo>
                  <a:pt x="1687626" y="3736689"/>
                  <a:pt x="1682191" y="3728536"/>
                  <a:pt x="1676756" y="3723101"/>
                </a:cubicBezTo>
                <a:cubicBezTo>
                  <a:pt x="1679474" y="3717665"/>
                  <a:pt x="1682191" y="3709513"/>
                  <a:pt x="1684909" y="3701360"/>
                </a:cubicBezTo>
                <a:cubicBezTo>
                  <a:pt x="1684909" y="3687772"/>
                  <a:pt x="1684909" y="3674184"/>
                  <a:pt x="1684909" y="3655161"/>
                </a:cubicBezTo>
                <a:cubicBezTo>
                  <a:pt x="1684909" y="3652443"/>
                  <a:pt x="1687626" y="3638855"/>
                  <a:pt x="1684909" y="3636137"/>
                </a:cubicBezTo>
                <a:cubicBezTo>
                  <a:pt x="1684909" y="3633420"/>
                  <a:pt x="1684909" y="3630702"/>
                  <a:pt x="1684909" y="3627985"/>
                </a:cubicBezTo>
                <a:cubicBezTo>
                  <a:pt x="1682191" y="3627985"/>
                  <a:pt x="1682191" y="3627985"/>
                  <a:pt x="1679474" y="3627985"/>
                </a:cubicBezTo>
                <a:cubicBezTo>
                  <a:pt x="1674039" y="3652443"/>
                  <a:pt x="1676756" y="3674184"/>
                  <a:pt x="1674039" y="3698642"/>
                </a:cubicBezTo>
                <a:cubicBezTo>
                  <a:pt x="1671321" y="3698642"/>
                  <a:pt x="1668603" y="3698642"/>
                  <a:pt x="1665886" y="3698642"/>
                </a:cubicBezTo>
                <a:cubicBezTo>
                  <a:pt x="1663168" y="3690489"/>
                  <a:pt x="1657733" y="3682337"/>
                  <a:pt x="1655015" y="3676901"/>
                </a:cubicBezTo>
                <a:cubicBezTo>
                  <a:pt x="1652298" y="3671466"/>
                  <a:pt x="1655015" y="3638855"/>
                  <a:pt x="1655015" y="3636137"/>
                </a:cubicBezTo>
                <a:cubicBezTo>
                  <a:pt x="1655015" y="3630702"/>
                  <a:pt x="1652298" y="3622549"/>
                  <a:pt x="1655015" y="3617114"/>
                </a:cubicBezTo>
                <a:cubicBezTo>
                  <a:pt x="1655015" y="3611679"/>
                  <a:pt x="1657733" y="3611679"/>
                  <a:pt x="1652298" y="3608961"/>
                </a:cubicBezTo>
                <a:cubicBezTo>
                  <a:pt x="1649580" y="3608961"/>
                  <a:pt x="1652298" y="3608961"/>
                  <a:pt x="1649580" y="3608961"/>
                </a:cubicBezTo>
                <a:cubicBezTo>
                  <a:pt x="1646863" y="3608961"/>
                  <a:pt x="1649580" y="3608961"/>
                  <a:pt x="1646863" y="3608961"/>
                </a:cubicBezTo>
                <a:cubicBezTo>
                  <a:pt x="1644145" y="3630702"/>
                  <a:pt x="1644145" y="3644290"/>
                  <a:pt x="1646863" y="3663313"/>
                </a:cubicBezTo>
                <a:cubicBezTo>
                  <a:pt x="1649580" y="3668749"/>
                  <a:pt x="1644145" y="3676901"/>
                  <a:pt x="1646863" y="3682337"/>
                </a:cubicBezTo>
                <a:cubicBezTo>
                  <a:pt x="1646863" y="3685054"/>
                  <a:pt x="1652298" y="3690489"/>
                  <a:pt x="1655015" y="3693207"/>
                </a:cubicBezTo>
                <a:cubicBezTo>
                  <a:pt x="1657733" y="3698642"/>
                  <a:pt x="1657733" y="3701360"/>
                  <a:pt x="1660451" y="3706795"/>
                </a:cubicBezTo>
                <a:cubicBezTo>
                  <a:pt x="1652298" y="3693207"/>
                  <a:pt x="1641427" y="3682337"/>
                  <a:pt x="1641427" y="3668749"/>
                </a:cubicBezTo>
                <a:cubicBezTo>
                  <a:pt x="1641427" y="3679619"/>
                  <a:pt x="1635992" y="3685054"/>
                  <a:pt x="1630557" y="3687772"/>
                </a:cubicBezTo>
                <a:cubicBezTo>
                  <a:pt x="1622404" y="3682337"/>
                  <a:pt x="1614252" y="3679619"/>
                  <a:pt x="1606099" y="3679619"/>
                </a:cubicBezTo>
                <a:cubicBezTo>
                  <a:pt x="1603381" y="3674184"/>
                  <a:pt x="1600664" y="3668749"/>
                  <a:pt x="1597946" y="3663313"/>
                </a:cubicBezTo>
                <a:cubicBezTo>
                  <a:pt x="1595228" y="3663313"/>
                  <a:pt x="1587076" y="3657878"/>
                  <a:pt x="1587076" y="3655161"/>
                </a:cubicBezTo>
                <a:cubicBezTo>
                  <a:pt x="1584358" y="3649725"/>
                  <a:pt x="1589793" y="3633420"/>
                  <a:pt x="1587076" y="3625267"/>
                </a:cubicBezTo>
                <a:cubicBezTo>
                  <a:pt x="1587076" y="3619832"/>
                  <a:pt x="1584358" y="3611679"/>
                  <a:pt x="1587076" y="3608961"/>
                </a:cubicBezTo>
                <a:cubicBezTo>
                  <a:pt x="1592511" y="3598091"/>
                  <a:pt x="1611534" y="3595373"/>
                  <a:pt x="1619687" y="3587221"/>
                </a:cubicBezTo>
                <a:cubicBezTo>
                  <a:pt x="1625122" y="3581785"/>
                  <a:pt x="1625122" y="3573632"/>
                  <a:pt x="1630557" y="3568196"/>
                </a:cubicBezTo>
                <a:cubicBezTo>
                  <a:pt x="1630557" y="3565479"/>
                  <a:pt x="1633275" y="3565479"/>
                  <a:pt x="1635992" y="3562761"/>
                </a:cubicBezTo>
                <a:cubicBezTo>
                  <a:pt x="1635992" y="3557326"/>
                  <a:pt x="1638710" y="3554609"/>
                  <a:pt x="1638710" y="3549173"/>
                </a:cubicBezTo>
                <a:cubicBezTo>
                  <a:pt x="1638710" y="3549173"/>
                  <a:pt x="1644145" y="3546456"/>
                  <a:pt x="1644145" y="3543738"/>
                </a:cubicBezTo>
                <a:cubicBezTo>
                  <a:pt x="1652298" y="3530150"/>
                  <a:pt x="1641427" y="3505692"/>
                  <a:pt x="1652298" y="3494822"/>
                </a:cubicBezTo>
                <a:cubicBezTo>
                  <a:pt x="1655015" y="3489386"/>
                  <a:pt x="1663168" y="3489386"/>
                  <a:pt x="1674039" y="3486669"/>
                </a:cubicBezTo>
                <a:cubicBezTo>
                  <a:pt x="1682191" y="3486669"/>
                  <a:pt x="1684909" y="3486669"/>
                  <a:pt x="1690344" y="3492104"/>
                </a:cubicBezTo>
                <a:cubicBezTo>
                  <a:pt x="1701214" y="3492104"/>
                  <a:pt x="1701214" y="3489386"/>
                  <a:pt x="1706650" y="3486669"/>
                </a:cubicBezTo>
                <a:cubicBezTo>
                  <a:pt x="1717520" y="3486669"/>
                  <a:pt x="1731108" y="3483951"/>
                  <a:pt x="1741978" y="3483951"/>
                </a:cubicBezTo>
                <a:cubicBezTo>
                  <a:pt x="1747414" y="3483951"/>
                  <a:pt x="1758284" y="3478516"/>
                  <a:pt x="1766437" y="3481234"/>
                </a:cubicBezTo>
                <a:cubicBezTo>
                  <a:pt x="1769154" y="3481234"/>
                  <a:pt x="1774590" y="3486669"/>
                  <a:pt x="1780025" y="3486669"/>
                </a:cubicBezTo>
                <a:cubicBezTo>
                  <a:pt x="1790895" y="3489386"/>
                  <a:pt x="1799048" y="3481234"/>
                  <a:pt x="1804483" y="3486669"/>
                </a:cubicBezTo>
                <a:cubicBezTo>
                  <a:pt x="1812636" y="3489386"/>
                  <a:pt x="1818071" y="3500257"/>
                  <a:pt x="1820789" y="3505692"/>
                </a:cubicBezTo>
                <a:cubicBezTo>
                  <a:pt x="1823506" y="3508410"/>
                  <a:pt x="1828942" y="3513845"/>
                  <a:pt x="1828942" y="3516562"/>
                </a:cubicBezTo>
                <a:cubicBezTo>
                  <a:pt x="1828942" y="3521997"/>
                  <a:pt x="1826224" y="3524715"/>
                  <a:pt x="1828942" y="3530150"/>
                </a:cubicBezTo>
                <a:cubicBezTo>
                  <a:pt x="1831659" y="3535585"/>
                  <a:pt x="1837094" y="3541021"/>
                  <a:pt x="1839812" y="3546456"/>
                </a:cubicBezTo>
                <a:cubicBezTo>
                  <a:pt x="1842530" y="3551891"/>
                  <a:pt x="1839812" y="3560044"/>
                  <a:pt x="1839812" y="3560044"/>
                </a:cubicBezTo>
                <a:cubicBezTo>
                  <a:pt x="1842530" y="3568196"/>
                  <a:pt x="1847965" y="3576349"/>
                  <a:pt x="1847965" y="3589938"/>
                </a:cubicBezTo>
                <a:cubicBezTo>
                  <a:pt x="1856117" y="3592656"/>
                  <a:pt x="1864270" y="3592656"/>
                  <a:pt x="1872423" y="3598091"/>
                </a:cubicBezTo>
                <a:cubicBezTo>
                  <a:pt x="1880576" y="3600809"/>
                  <a:pt x="1880576" y="3614397"/>
                  <a:pt x="1886011" y="3619832"/>
                </a:cubicBezTo>
                <a:cubicBezTo>
                  <a:pt x="1886011" y="3622549"/>
                  <a:pt x="1891446" y="3619832"/>
                  <a:pt x="1894164" y="3622549"/>
                </a:cubicBezTo>
                <a:cubicBezTo>
                  <a:pt x="1894164" y="3625267"/>
                  <a:pt x="1894164" y="3625267"/>
                  <a:pt x="1894164" y="3627985"/>
                </a:cubicBezTo>
                <a:cubicBezTo>
                  <a:pt x="1896881" y="3627985"/>
                  <a:pt x="1899599" y="3630702"/>
                  <a:pt x="1902316" y="3630702"/>
                </a:cubicBezTo>
                <a:cubicBezTo>
                  <a:pt x="1902316" y="3630702"/>
                  <a:pt x="1905034" y="3633420"/>
                  <a:pt x="1905034" y="3636137"/>
                </a:cubicBezTo>
                <a:cubicBezTo>
                  <a:pt x="1907752" y="3636137"/>
                  <a:pt x="1910469" y="3636137"/>
                  <a:pt x="1913187" y="3636137"/>
                </a:cubicBezTo>
                <a:cubicBezTo>
                  <a:pt x="1913187" y="3638855"/>
                  <a:pt x="1913187" y="3638855"/>
                  <a:pt x="1913187" y="3641573"/>
                </a:cubicBezTo>
                <a:cubicBezTo>
                  <a:pt x="1915904" y="3641573"/>
                  <a:pt x="1918622" y="3644290"/>
                  <a:pt x="1921340" y="3644290"/>
                </a:cubicBezTo>
                <a:cubicBezTo>
                  <a:pt x="1921340" y="3647008"/>
                  <a:pt x="1918622" y="3649725"/>
                  <a:pt x="1921340" y="3649725"/>
                </a:cubicBezTo>
                <a:cubicBezTo>
                  <a:pt x="1926775" y="3649725"/>
                  <a:pt x="1932210" y="3649725"/>
                  <a:pt x="1937645" y="3649725"/>
                </a:cubicBezTo>
                <a:cubicBezTo>
                  <a:pt x="1940363" y="3649725"/>
                  <a:pt x="1937645" y="3652443"/>
                  <a:pt x="1940363" y="3655161"/>
                </a:cubicBezTo>
                <a:cubicBezTo>
                  <a:pt x="1943080" y="3657878"/>
                  <a:pt x="1943080" y="3655161"/>
                  <a:pt x="1945798" y="3657878"/>
                </a:cubicBezTo>
                <a:lnTo>
                  <a:pt x="1947368" y="3661804"/>
                </a:lnTo>
                <a:lnTo>
                  <a:pt x="1956668" y="3657877"/>
                </a:lnTo>
                <a:cubicBezTo>
                  <a:pt x="1951232" y="3655160"/>
                  <a:pt x="1948515" y="3638854"/>
                  <a:pt x="1943080" y="3636136"/>
                </a:cubicBezTo>
                <a:cubicBezTo>
                  <a:pt x="1943080" y="3636136"/>
                  <a:pt x="1929492" y="3627984"/>
                  <a:pt x="1926774" y="3627984"/>
                </a:cubicBezTo>
                <a:cubicBezTo>
                  <a:pt x="1921339" y="3627984"/>
                  <a:pt x="1918621" y="3627984"/>
                  <a:pt x="1915904" y="3627984"/>
                </a:cubicBezTo>
                <a:cubicBezTo>
                  <a:pt x="1913186" y="3627984"/>
                  <a:pt x="1913186" y="3622548"/>
                  <a:pt x="1910468" y="3622548"/>
                </a:cubicBezTo>
                <a:cubicBezTo>
                  <a:pt x="1910468" y="3622548"/>
                  <a:pt x="1907751" y="3622548"/>
                  <a:pt x="1905033" y="3622548"/>
                </a:cubicBezTo>
                <a:cubicBezTo>
                  <a:pt x="1905033" y="3619831"/>
                  <a:pt x="1905033" y="3619831"/>
                  <a:pt x="1905033" y="3617113"/>
                </a:cubicBezTo>
                <a:cubicBezTo>
                  <a:pt x="1905033" y="3614396"/>
                  <a:pt x="1899598" y="3617113"/>
                  <a:pt x="1896881" y="3614396"/>
                </a:cubicBezTo>
                <a:cubicBezTo>
                  <a:pt x="1896881" y="3611678"/>
                  <a:pt x="1896881" y="3611678"/>
                  <a:pt x="1896881" y="3608960"/>
                </a:cubicBezTo>
                <a:cubicBezTo>
                  <a:pt x="1894163" y="3608960"/>
                  <a:pt x="1891445" y="3606243"/>
                  <a:pt x="1888728" y="3606243"/>
                </a:cubicBezTo>
                <a:cubicBezTo>
                  <a:pt x="1883293" y="3598090"/>
                  <a:pt x="1880575" y="3589937"/>
                  <a:pt x="1872422" y="3581784"/>
                </a:cubicBezTo>
                <a:cubicBezTo>
                  <a:pt x="1866987" y="3576349"/>
                  <a:pt x="1856117" y="3576349"/>
                  <a:pt x="1853399" y="3570914"/>
                </a:cubicBezTo>
                <a:cubicBezTo>
                  <a:pt x="1850681" y="3562761"/>
                  <a:pt x="1850681" y="3551891"/>
                  <a:pt x="1847964" y="3543738"/>
                </a:cubicBezTo>
                <a:cubicBezTo>
                  <a:pt x="1845246" y="3538303"/>
                  <a:pt x="1839811" y="3532868"/>
                  <a:pt x="1837093" y="3527432"/>
                </a:cubicBezTo>
                <a:cubicBezTo>
                  <a:pt x="1834376" y="3516562"/>
                  <a:pt x="1834376" y="3508409"/>
                  <a:pt x="1828941" y="3500256"/>
                </a:cubicBezTo>
                <a:cubicBezTo>
                  <a:pt x="1828941" y="3497539"/>
                  <a:pt x="1823505" y="3492104"/>
                  <a:pt x="1820788" y="3489386"/>
                </a:cubicBezTo>
                <a:cubicBezTo>
                  <a:pt x="1820788" y="3483951"/>
                  <a:pt x="1820788" y="3478516"/>
                  <a:pt x="1818070" y="3475798"/>
                </a:cubicBezTo>
                <a:cubicBezTo>
                  <a:pt x="1818070" y="3473081"/>
                  <a:pt x="1799047" y="3459493"/>
                  <a:pt x="1796329" y="3459493"/>
                </a:cubicBezTo>
                <a:cubicBezTo>
                  <a:pt x="1790894" y="3459493"/>
                  <a:pt x="1782741" y="3462210"/>
                  <a:pt x="1780024" y="3459493"/>
                </a:cubicBezTo>
                <a:cubicBezTo>
                  <a:pt x="1780024" y="3459493"/>
                  <a:pt x="1780024" y="3454057"/>
                  <a:pt x="1777306" y="3454057"/>
                </a:cubicBezTo>
                <a:cubicBezTo>
                  <a:pt x="1771871" y="3451340"/>
                  <a:pt x="1763718" y="3448622"/>
                  <a:pt x="1761001" y="3445905"/>
                </a:cubicBezTo>
                <a:cubicBezTo>
                  <a:pt x="1761001" y="3445905"/>
                  <a:pt x="1761001" y="3443187"/>
                  <a:pt x="1761001" y="3443187"/>
                </a:cubicBezTo>
                <a:cubicBezTo>
                  <a:pt x="1758283" y="3443187"/>
                  <a:pt x="1755565" y="3440469"/>
                  <a:pt x="1752848" y="3440469"/>
                </a:cubicBezTo>
                <a:cubicBezTo>
                  <a:pt x="1750130" y="3437752"/>
                  <a:pt x="1750130" y="3435034"/>
                  <a:pt x="1747413" y="3432317"/>
                </a:cubicBezTo>
                <a:cubicBezTo>
                  <a:pt x="1747413" y="3416011"/>
                  <a:pt x="1741977" y="3386118"/>
                  <a:pt x="1733825" y="3380683"/>
                </a:cubicBezTo>
                <a:cubicBezTo>
                  <a:pt x="1733825" y="3369812"/>
                  <a:pt x="1741977" y="3364377"/>
                  <a:pt x="1744695" y="3356224"/>
                </a:cubicBezTo>
                <a:cubicBezTo>
                  <a:pt x="1750130" y="3348072"/>
                  <a:pt x="1750130" y="3339919"/>
                  <a:pt x="1755565" y="3331766"/>
                </a:cubicBezTo>
                <a:cubicBezTo>
                  <a:pt x="1761001" y="3323613"/>
                  <a:pt x="1769153" y="3312743"/>
                  <a:pt x="1771871" y="3304590"/>
                </a:cubicBezTo>
                <a:cubicBezTo>
                  <a:pt x="1771871" y="3296437"/>
                  <a:pt x="1771871" y="3291002"/>
                  <a:pt x="1771871" y="3282849"/>
                </a:cubicBezTo>
                <a:cubicBezTo>
                  <a:pt x="1777306" y="3263826"/>
                  <a:pt x="1796329" y="3209474"/>
                  <a:pt x="1809917" y="3201321"/>
                </a:cubicBezTo>
                <a:cubicBezTo>
                  <a:pt x="1823505" y="3190451"/>
                  <a:pt x="1839811" y="3185016"/>
                  <a:pt x="1856117" y="3176863"/>
                </a:cubicBezTo>
                <a:cubicBezTo>
                  <a:pt x="1856117" y="3174145"/>
                  <a:pt x="1858834" y="3171428"/>
                  <a:pt x="1861552" y="3168710"/>
                </a:cubicBezTo>
                <a:cubicBezTo>
                  <a:pt x="1864269" y="3168710"/>
                  <a:pt x="1866987" y="3168710"/>
                  <a:pt x="1869705" y="3168710"/>
                </a:cubicBezTo>
                <a:cubicBezTo>
                  <a:pt x="1869705" y="3165993"/>
                  <a:pt x="1872422" y="3165993"/>
                  <a:pt x="1872422" y="3163275"/>
                </a:cubicBezTo>
                <a:cubicBezTo>
                  <a:pt x="1877857" y="3163275"/>
                  <a:pt x="1880575" y="3160558"/>
                  <a:pt x="1886010" y="3160558"/>
                </a:cubicBezTo>
                <a:cubicBezTo>
                  <a:pt x="1886010" y="3152405"/>
                  <a:pt x="1894163" y="3144252"/>
                  <a:pt x="1899598" y="3138817"/>
                </a:cubicBezTo>
                <a:cubicBezTo>
                  <a:pt x="1905033" y="3155122"/>
                  <a:pt x="1899598" y="3182298"/>
                  <a:pt x="1905033" y="3193169"/>
                </a:cubicBezTo>
                <a:cubicBezTo>
                  <a:pt x="1907751" y="3204039"/>
                  <a:pt x="1918621" y="3201321"/>
                  <a:pt x="1924056" y="3206757"/>
                </a:cubicBezTo>
                <a:cubicBezTo>
                  <a:pt x="1924056" y="3209474"/>
                  <a:pt x="1926774" y="3220345"/>
                  <a:pt x="1929492" y="3220345"/>
                </a:cubicBezTo>
                <a:cubicBezTo>
                  <a:pt x="1932209" y="3220345"/>
                  <a:pt x="1934927" y="3220345"/>
                  <a:pt x="1937644" y="3220345"/>
                </a:cubicBezTo>
                <a:cubicBezTo>
                  <a:pt x="1940362" y="3220345"/>
                  <a:pt x="1940362" y="3223062"/>
                  <a:pt x="1943080" y="3225780"/>
                </a:cubicBezTo>
                <a:cubicBezTo>
                  <a:pt x="1945797" y="3225780"/>
                  <a:pt x="1948515" y="3225780"/>
                  <a:pt x="1951232" y="3228497"/>
                </a:cubicBezTo>
                <a:cubicBezTo>
                  <a:pt x="1951232" y="3231215"/>
                  <a:pt x="1948515" y="3231215"/>
                  <a:pt x="1951232" y="3233932"/>
                </a:cubicBezTo>
                <a:cubicBezTo>
                  <a:pt x="1951232" y="3233932"/>
                  <a:pt x="1953950" y="3233932"/>
                  <a:pt x="1953950" y="3233932"/>
                </a:cubicBezTo>
                <a:cubicBezTo>
                  <a:pt x="1959385" y="3242085"/>
                  <a:pt x="1959385" y="3252956"/>
                  <a:pt x="1956668" y="3258391"/>
                </a:cubicBezTo>
                <a:cubicBezTo>
                  <a:pt x="1956668" y="3261108"/>
                  <a:pt x="1962103" y="3263826"/>
                  <a:pt x="1962103" y="3266544"/>
                </a:cubicBezTo>
                <a:cubicBezTo>
                  <a:pt x="1962103" y="3269261"/>
                  <a:pt x="1962103" y="3269261"/>
                  <a:pt x="1962103" y="3271979"/>
                </a:cubicBezTo>
                <a:cubicBezTo>
                  <a:pt x="1962103" y="3274696"/>
                  <a:pt x="1967538" y="3274696"/>
                  <a:pt x="1967538" y="3274696"/>
                </a:cubicBezTo>
                <a:cubicBezTo>
                  <a:pt x="1970255" y="3277414"/>
                  <a:pt x="1967538" y="3280132"/>
                  <a:pt x="1967538" y="3280132"/>
                </a:cubicBezTo>
                <a:lnTo>
                  <a:pt x="1970255" y="3291002"/>
                </a:lnTo>
                <a:cubicBezTo>
                  <a:pt x="1970255" y="3291002"/>
                  <a:pt x="1978408" y="3296437"/>
                  <a:pt x="1978408" y="3299155"/>
                </a:cubicBezTo>
                <a:cubicBezTo>
                  <a:pt x="1978408" y="3299155"/>
                  <a:pt x="1978408" y="3301872"/>
                  <a:pt x="1978408" y="3304590"/>
                </a:cubicBezTo>
                <a:cubicBezTo>
                  <a:pt x="1978408" y="3304590"/>
                  <a:pt x="1981126" y="3304590"/>
                  <a:pt x="1981126" y="3304590"/>
                </a:cubicBezTo>
                <a:cubicBezTo>
                  <a:pt x="1983843" y="3310025"/>
                  <a:pt x="1981126" y="3312743"/>
                  <a:pt x="1983843" y="3318178"/>
                </a:cubicBezTo>
                <a:cubicBezTo>
                  <a:pt x="1989279" y="3323613"/>
                  <a:pt x="2008302" y="3326331"/>
                  <a:pt x="2016454" y="3329048"/>
                </a:cubicBezTo>
                <a:cubicBezTo>
                  <a:pt x="2021890" y="3329048"/>
                  <a:pt x="2024607" y="3329048"/>
                  <a:pt x="2030042" y="3329048"/>
                </a:cubicBezTo>
                <a:cubicBezTo>
                  <a:pt x="2046348" y="3331766"/>
                  <a:pt x="2054501" y="3350789"/>
                  <a:pt x="2073524" y="3350789"/>
                </a:cubicBezTo>
                <a:cubicBezTo>
                  <a:pt x="2073524" y="3353507"/>
                  <a:pt x="2076242" y="3356224"/>
                  <a:pt x="2078959" y="3358942"/>
                </a:cubicBezTo>
                <a:lnTo>
                  <a:pt x="2078027" y="3367328"/>
                </a:lnTo>
                <a:lnTo>
                  <a:pt x="2078960" y="3367095"/>
                </a:lnTo>
                <a:cubicBezTo>
                  <a:pt x="2081677" y="3364377"/>
                  <a:pt x="2078960" y="3361659"/>
                  <a:pt x="2081677" y="3361659"/>
                </a:cubicBezTo>
                <a:cubicBezTo>
                  <a:pt x="2083036" y="3361659"/>
                  <a:pt x="2086433" y="3359621"/>
                  <a:pt x="2089830" y="3357583"/>
                </a:cubicBezTo>
                <a:lnTo>
                  <a:pt x="2096064" y="3354466"/>
                </a:lnTo>
                <a:lnTo>
                  <a:pt x="2096284" y="3352487"/>
                </a:lnTo>
                <a:cubicBezTo>
                  <a:pt x="2095945" y="3349430"/>
                  <a:pt x="2095265" y="3346712"/>
                  <a:pt x="2095265" y="3345353"/>
                </a:cubicBezTo>
                <a:lnTo>
                  <a:pt x="2097982" y="3320895"/>
                </a:lnTo>
                <a:cubicBezTo>
                  <a:pt x="2100700" y="3312742"/>
                  <a:pt x="2106135" y="3288284"/>
                  <a:pt x="2103418" y="3274696"/>
                </a:cubicBezTo>
                <a:cubicBezTo>
                  <a:pt x="2100700" y="3261108"/>
                  <a:pt x="2097982" y="3255673"/>
                  <a:pt x="2095265" y="3244802"/>
                </a:cubicBezTo>
                <a:cubicBezTo>
                  <a:pt x="2092547" y="3228497"/>
                  <a:pt x="2095265" y="3190451"/>
                  <a:pt x="2097982" y="3179580"/>
                </a:cubicBezTo>
                <a:cubicBezTo>
                  <a:pt x="2100700" y="3174145"/>
                  <a:pt x="2097982" y="3165992"/>
                  <a:pt x="2097982" y="3163275"/>
                </a:cubicBezTo>
                <a:cubicBezTo>
                  <a:pt x="2097982" y="3155122"/>
                  <a:pt x="2100700" y="3149687"/>
                  <a:pt x="2100700" y="3146969"/>
                </a:cubicBezTo>
                <a:cubicBezTo>
                  <a:pt x="2100700" y="3146969"/>
                  <a:pt x="2097982" y="3141534"/>
                  <a:pt x="2097982" y="3141534"/>
                </a:cubicBezTo>
                <a:cubicBezTo>
                  <a:pt x="2097982" y="3136099"/>
                  <a:pt x="2100700" y="3127946"/>
                  <a:pt x="2100700" y="3122511"/>
                </a:cubicBezTo>
                <a:cubicBezTo>
                  <a:pt x="2100700" y="3122511"/>
                  <a:pt x="2103418" y="3122511"/>
                  <a:pt x="2103418" y="3122511"/>
                </a:cubicBezTo>
                <a:cubicBezTo>
                  <a:pt x="2106135" y="3133381"/>
                  <a:pt x="2108853" y="3146969"/>
                  <a:pt x="2119723" y="3149687"/>
                </a:cubicBezTo>
                <a:cubicBezTo>
                  <a:pt x="2119723" y="3149687"/>
                  <a:pt x="2119723" y="3152404"/>
                  <a:pt x="2119723" y="3152404"/>
                </a:cubicBezTo>
                <a:cubicBezTo>
                  <a:pt x="2125158" y="3152404"/>
                  <a:pt x="2133311" y="3152404"/>
                  <a:pt x="2136029" y="3155122"/>
                </a:cubicBezTo>
                <a:cubicBezTo>
                  <a:pt x="2141464" y="3157839"/>
                  <a:pt x="2138746" y="3163275"/>
                  <a:pt x="2146899" y="3163275"/>
                </a:cubicBezTo>
                <a:cubicBezTo>
                  <a:pt x="2146899" y="3176863"/>
                  <a:pt x="2138746" y="3190451"/>
                  <a:pt x="2141464" y="3204039"/>
                </a:cubicBezTo>
                <a:cubicBezTo>
                  <a:pt x="2144182" y="3212191"/>
                  <a:pt x="2152334" y="3228497"/>
                  <a:pt x="2146899" y="3242085"/>
                </a:cubicBezTo>
                <a:cubicBezTo>
                  <a:pt x="2141464" y="3255673"/>
                  <a:pt x="2138746" y="3274696"/>
                  <a:pt x="2130594" y="3285566"/>
                </a:cubicBezTo>
                <a:cubicBezTo>
                  <a:pt x="2131953" y="3286925"/>
                  <a:pt x="2133991" y="3288963"/>
                  <a:pt x="2135689" y="3291001"/>
                </a:cubicBezTo>
                <a:lnTo>
                  <a:pt x="2137409" y="3294059"/>
                </a:lnTo>
                <a:lnTo>
                  <a:pt x="2137727" y="3291002"/>
                </a:lnTo>
                <a:cubicBezTo>
                  <a:pt x="2138067" y="3285567"/>
                  <a:pt x="2138746" y="3280131"/>
                  <a:pt x="2141464" y="3274696"/>
                </a:cubicBezTo>
                <a:cubicBezTo>
                  <a:pt x="2145540" y="3261108"/>
                  <a:pt x="2153014" y="3248879"/>
                  <a:pt x="2159808" y="3235631"/>
                </a:cubicBezTo>
                <a:lnTo>
                  <a:pt x="2165745" y="3216828"/>
                </a:lnTo>
                <a:lnTo>
                  <a:pt x="2162823" y="3210535"/>
                </a:lnTo>
                <a:cubicBezTo>
                  <a:pt x="2159129" y="3200981"/>
                  <a:pt x="2161167" y="3197924"/>
                  <a:pt x="2163205" y="3179581"/>
                </a:cubicBezTo>
                <a:cubicBezTo>
                  <a:pt x="2165922" y="3179581"/>
                  <a:pt x="2165922" y="3179581"/>
                  <a:pt x="2168640" y="3179581"/>
                </a:cubicBezTo>
                <a:cubicBezTo>
                  <a:pt x="2171358" y="3176863"/>
                  <a:pt x="2165922" y="3165993"/>
                  <a:pt x="2168640" y="3160557"/>
                </a:cubicBezTo>
                <a:cubicBezTo>
                  <a:pt x="2171358" y="3149687"/>
                  <a:pt x="2179510" y="3138817"/>
                  <a:pt x="2179510" y="3125229"/>
                </a:cubicBezTo>
                <a:cubicBezTo>
                  <a:pt x="2184946" y="3125229"/>
                  <a:pt x="2187663" y="3125229"/>
                  <a:pt x="2190381" y="3127946"/>
                </a:cubicBezTo>
                <a:cubicBezTo>
                  <a:pt x="2195816" y="3130664"/>
                  <a:pt x="2195816" y="3138817"/>
                  <a:pt x="2198534" y="3141534"/>
                </a:cubicBezTo>
                <a:cubicBezTo>
                  <a:pt x="2201251" y="3141534"/>
                  <a:pt x="2203969" y="3141534"/>
                  <a:pt x="2206686" y="3141534"/>
                </a:cubicBezTo>
                <a:cubicBezTo>
                  <a:pt x="2206686" y="3141534"/>
                  <a:pt x="2209404" y="3144252"/>
                  <a:pt x="2209404" y="3146970"/>
                </a:cubicBezTo>
                <a:cubicBezTo>
                  <a:pt x="2212122" y="3146970"/>
                  <a:pt x="2214839" y="3149687"/>
                  <a:pt x="2217557" y="3149687"/>
                </a:cubicBezTo>
                <a:cubicBezTo>
                  <a:pt x="2217557" y="3149687"/>
                  <a:pt x="2217557" y="3152405"/>
                  <a:pt x="2217557" y="3152405"/>
                </a:cubicBezTo>
                <a:cubicBezTo>
                  <a:pt x="2220274" y="3155122"/>
                  <a:pt x="2222992" y="3152405"/>
                  <a:pt x="2225710" y="3155122"/>
                </a:cubicBezTo>
                <a:lnTo>
                  <a:pt x="2226758" y="3158267"/>
                </a:lnTo>
                <a:lnTo>
                  <a:pt x="2228427" y="3150027"/>
                </a:lnTo>
                <a:lnTo>
                  <a:pt x="2231222" y="3137272"/>
                </a:lnTo>
                <a:lnTo>
                  <a:pt x="2221166" y="3128031"/>
                </a:lnTo>
                <a:cubicBezTo>
                  <a:pt x="2217387" y="3125229"/>
                  <a:pt x="2213480" y="3123190"/>
                  <a:pt x="2209404" y="3122511"/>
                </a:cubicBezTo>
                <a:cubicBezTo>
                  <a:pt x="2209404" y="3117076"/>
                  <a:pt x="2195816" y="3108923"/>
                  <a:pt x="2187663" y="3106206"/>
                </a:cubicBezTo>
                <a:cubicBezTo>
                  <a:pt x="2187663" y="3092618"/>
                  <a:pt x="2193098" y="3073595"/>
                  <a:pt x="2198534" y="3068159"/>
                </a:cubicBezTo>
                <a:cubicBezTo>
                  <a:pt x="2201251" y="3068159"/>
                  <a:pt x="2203969" y="3068159"/>
                  <a:pt x="2206686" y="3065442"/>
                </a:cubicBezTo>
                <a:cubicBezTo>
                  <a:pt x="2212122" y="3057289"/>
                  <a:pt x="2214839" y="3051854"/>
                  <a:pt x="2222992" y="3049136"/>
                </a:cubicBezTo>
                <a:cubicBezTo>
                  <a:pt x="2222992" y="3046419"/>
                  <a:pt x="2222992" y="3046419"/>
                  <a:pt x="2222992" y="3043701"/>
                </a:cubicBezTo>
                <a:cubicBezTo>
                  <a:pt x="2222992" y="3040983"/>
                  <a:pt x="2222992" y="3040983"/>
                  <a:pt x="2220274" y="3038266"/>
                </a:cubicBezTo>
                <a:cubicBezTo>
                  <a:pt x="2214839" y="3046419"/>
                  <a:pt x="2195816" y="3060007"/>
                  <a:pt x="2193098" y="3065442"/>
                </a:cubicBezTo>
                <a:cubicBezTo>
                  <a:pt x="2184946" y="3054571"/>
                  <a:pt x="2176793" y="3021960"/>
                  <a:pt x="2184946" y="3013808"/>
                </a:cubicBezTo>
                <a:cubicBezTo>
                  <a:pt x="2184946" y="3008372"/>
                  <a:pt x="2182228" y="3008372"/>
                  <a:pt x="2179510" y="3005655"/>
                </a:cubicBezTo>
                <a:cubicBezTo>
                  <a:pt x="2176793" y="3008372"/>
                  <a:pt x="2176793" y="3008372"/>
                  <a:pt x="2174075" y="3011090"/>
                </a:cubicBezTo>
                <a:cubicBezTo>
                  <a:pt x="2168640" y="3051854"/>
                  <a:pt x="2187663" y="3062724"/>
                  <a:pt x="2176793" y="3100770"/>
                </a:cubicBezTo>
                <a:cubicBezTo>
                  <a:pt x="2168640" y="3100770"/>
                  <a:pt x="2171358" y="3098053"/>
                  <a:pt x="2168640" y="3095335"/>
                </a:cubicBezTo>
                <a:cubicBezTo>
                  <a:pt x="2163205" y="3095335"/>
                  <a:pt x="2160487" y="3092618"/>
                  <a:pt x="2155052" y="3092618"/>
                </a:cubicBezTo>
                <a:cubicBezTo>
                  <a:pt x="2152334" y="3089900"/>
                  <a:pt x="2152334" y="3089900"/>
                  <a:pt x="2149617" y="3087182"/>
                </a:cubicBezTo>
                <a:cubicBezTo>
                  <a:pt x="2146899" y="3087182"/>
                  <a:pt x="2144182" y="3084465"/>
                  <a:pt x="2141464" y="3084465"/>
                </a:cubicBezTo>
                <a:cubicBezTo>
                  <a:pt x="2138746" y="3084465"/>
                  <a:pt x="2141464" y="3079030"/>
                  <a:pt x="2138746" y="3079030"/>
                </a:cubicBezTo>
                <a:cubicBezTo>
                  <a:pt x="2136029" y="3079030"/>
                  <a:pt x="2133311" y="3079030"/>
                  <a:pt x="2130594" y="3076312"/>
                </a:cubicBezTo>
                <a:cubicBezTo>
                  <a:pt x="2130594" y="3076312"/>
                  <a:pt x="2130594" y="3073595"/>
                  <a:pt x="2130594" y="3073595"/>
                </a:cubicBezTo>
                <a:cubicBezTo>
                  <a:pt x="2127876" y="3073595"/>
                  <a:pt x="2125159" y="3070877"/>
                  <a:pt x="2122441" y="3070877"/>
                </a:cubicBezTo>
                <a:cubicBezTo>
                  <a:pt x="2122441" y="3068159"/>
                  <a:pt x="2122441" y="3068159"/>
                  <a:pt x="2122441" y="3065442"/>
                </a:cubicBezTo>
                <a:cubicBezTo>
                  <a:pt x="2119723" y="3065442"/>
                  <a:pt x="2119723" y="3062724"/>
                  <a:pt x="2117006" y="3062724"/>
                </a:cubicBezTo>
                <a:cubicBezTo>
                  <a:pt x="2117006" y="3062724"/>
                  <a:pt x="2117006" y="3060007"/>
                  <a:pt x="2117006" y="3057289"/>
                </a:cubicBezTo>
                <a:cubicBezTo>
                  <a:pt x="2114288" y="3057289"/>
                  <a:pt x="2114288" y="3054571"/>
                  <a:pt x="2111571" y="3054571"/>
                </a:cubicBezTo>
                <a:cubicBezTo>
                  <a:pt x="2108853" y="3051854"/>
                  <a:pt x="2111571" y="3043701"/>
                  <a:pt x="2111571" y="3040983"/>
                </a:cubicBezTo>
                <a:cubicBezTo>
                  <a:pt x="2117006" y="3038266"/>
                  <a:pt x="2125159" y="3035548"/>
                  <a:pt x="2130594" y="3032831"/>
                </a:cubicBezTo>
                <a:cubicBezTo>
                  <a:pt x="2133311" y="3030113"/>
                  <a:pt x="2136029" y="3024678"/>
                  <a:pt x="2149617" y="3011090"/>
                </a:cubicBezTo>
                <a:cubicBezTo>
                  <a:pt x="2149617" y="3002937"/>
                  <a:pt x="2144182" y="2978479"/>
                  <a:pt x="2152334" y="2973044"/>
                </a:cubicBezTo>
                <a:cubicBezTo>
                  <a:pt x="2152334" y="2967609"/>
                  <a:pt x="2152334" y="2967609"/>
                  <a:pt x="2149617" y="2964891"/>
                </a:cubicBezTo>
                <a:cubicBezTo>
                  <a:pt x="2149617" y="2964891"/>
                  <a:pt x="2146899" y="2964891"/>
                  <a:pt x="2146899" y="2964891"/>
                </a:cubicBezTo>
                <a:cubicBezTo>
                  <a:pt x="2146899" y="2956738"/>
                  <a:pt x="2144182" y="2954021"/>
                  <a:pt x="2141464" y="2948585"/>
                </a:cubicBezTo>
                <a:cubicBezTo>
                  <a:pt x="2138746" y="2943150"/>
                  <a:pt x="2141464" y="2929562"/>
                  <a:pt x="2141464" y="2924127"/>
                </a:cubicBezTo>
                <a:cubicBezTo>
                  <a:pt x="2141464" y="2918692"/>
                  <a:pt x="2138746" y="2918692"/>
                  <a:pt x="2141464" y="2915974"/>
                </a:cubicBezTo>
                <a:cubicBezTo>
                  <a:pt x="2141464" y="2915974"/>
                  <a:pt x="2141464" y="2913257"/>
                  <a:pt x="2141464" y="2913257"/>
                </a:cubicBezTo>
                <a:cubicBezTo>
                  <a:pt x="2148258" y="2913257"/>
                  <a:pt x="2154372" y="2913257"/>
                  <a:pt x="2160827" y="2913257"/>
                </a:cubicBezTo>
                <a:lnTo>
                  <a:pt x="2164416" y="2913257"/>
                </a:lnTo>
                <a:lnTo>
                  <a:pt x="2162525" y="2912917"/>
                </a:lnTo>
                <a:cubicBezTo>
                  <a:pt x="2156411" y="2911218"/>
                  <a:pt x="2150975" y="2909180"/>
                  <a:pt x="2149617" y="2907821"/>
                </a:cubicBezTo>
                <a:cubicBezTo>
                  <a:pt x="2146899" y="2905104"/>
                  <a:pt x="2155052" y="2899669"/>
                  <a:pt x="2152334" y="2894233"/>
                </a:cubicBezTo>
                <a:cubicBezTo>
                  <a:pt x="2152334" y="2894233"/>
                  <a:pt x="2149617" y="2894233"/>
                  <a:pt x="2149617" y="2894233"/>
                </a:cubicBezTo>
                <a:cubicBezTo>
                  <a:pt x="2149617" y="2891516"/>
                  <a:pt x="2155052" y="2867058"/>
                  <a:pt x="2155052" y="2867058"/>
                </a:cubicBezTo>
                <a:cubicBezTo>
                  <a:pt x="2155052" y="2864340"/>
                  <a:pt x="2155052" y="2864340"/>
                  <a:pt x="2155052" y="2861623"/>
                </a:cubicBezTo>
                <a:cubicBezTo>
                  <a:pt x="2152334" y="2861623"/>
                  <a:pt x="2152334" y="2861623"/>
                  <a:pt x="2152334" y="2861623"/>
                </a:cubicBezTo>
                <a:cubicBezTo>
                  <a:pt x="2141464" y="2864340"/>
                  <a:pt x="2138747" y="2883363"/>
                  <a:pt x="2136029" y="2894233"/>
                </a:cubicBezTo>
                <a:cubicBezTo>
                  <a:pt x="2133311" y="2894233"/>
                  <a:pt x="2133311" y="2894233"/>
                  <a:pt x="2133311" y="2894233"/>
                </a:cubicBezTo>
                <a:cubicBezTo>
                  <a:pt x="2127876" y="2894233"/>
                  <a:pt x="2119723" y="2896951"/>
                  <a:pt x="2117006" y="2894233"/>
                </a:cubicBezTo>
                <a:cubicBezTo>
                  <a:pt x="2119723" y="2877929"/>
                  <a:pt x="2127876" y="2864340"/>
                  <a:pt x="2127876" y="2848035"/>
                </a:cubicBezTo>
                <a:cubicBezTo>
                  <a:pt x="2130594" y="2848035"/>
                  <a:pt x="2130594" y="2848035"/>
                  <a:pt x="2133311" y="2848035"/>
                </a:cubicBezTo>
                <a:cubicBezTo>
                  <a:pt x="2141464" y="2848035"/>
                  <a:pt x="2141464" y="2842599"/>
                  <a:pt x="2149617" y="2839881"/>
                </a:cubicBezTo>
                <a:cubicBezTo>
                  <a:pt x="2152334" y="2831729"/>
                  <a:pt x="2160487" y="2829011"/>
                  <a:pt x="2165922" y="2823576"/>
                </a:cubicBezTo>
                <a:cubicBezTo>
                  <a:pt x="2165922" y="2820858"/>
                  <a:pt x="2168640" y="2815423"/>
                  <a:pt x="2168640" y="2812706"/>
                </a:cubicBezTo>
                <a:cubicBezTo>
                  <a:pt x="2165922" y="2812706"/>
                  <a:pt x="2165922" y="2812706"/>
                  <a:pt x="2165922" y="2809988"/>
                </a:cubicBezTo>
                <a:cubicBezTo>
                  <a:pt x="2163205" y="2809988"/>
                  <a:pt x="2163205" y="2809988"/>
                  <a:pt x="2160487" y="2809988"/>
                </a:cubicBezTo>
                <a:cubicBezTo>
                  <a:pt x="2155052" y="2812706"/>
                  <a:pt x="2155052" y="2820858"/>
                  <a:pt x="2152334" y="2823576"/>
                </a:cubicBezTo>
                <a:cubicBezTo>
                  <a:pt x="2149617" y="2823576"/>
                  <a:pt x="2146899" y="2826293"/>
                  <a:pt x="2144182" y="2826293"/>
                </a:cubicBezTo>
                <a:cubicBezTo>
                  <a:pt x="2144182" y="2826293"/>
                  <a:pt x="2144182" y="2829011"/>
                  <a:pt x="2144182" y="2831729"/>
                </a:cubicBezTo>
                <a:cubicBezTo>
                  <a:pt x="2141464" y="2831729"/>
                  <a:pt x="2136029" y="2834447"/>
                  <a:pt x="2133311" y="2837165"/>
                </a:cubicBezTo>
                <a:cubicBezTo>
                  <a:pt x="2133311" y="2834447"/>
                  <a:pt x="2133311" y="2790965"/>
                  <a:pt x="2130594" y="2785530"/>
                </a:cubicBezTo>
                <a:cubicBezTo>
                  <a:pt x="2130594" y="2782812"/>
                  <a:pt x="2130594" y="2785530"/>
                  <a:pt x="2127876" y="2782812"/>
                </a:cubicBezTo>
                <a:cubicBezTo>
                  <a:pt x="2125159" y="2782812"/>
                  <a:pt x="2125159" y="2782812"/>
                  <a:pt x="2125159" y="2782812"/>
                </a:cubicBezTo>
                <a:cubicBezTo>
                  <a:pt x="2122441" y="2785530"/>
                  <a:pt x="2122441" y="2812706"/>
                  <a:pt x="2125159" y="2820858"/>
                </a:cubicBezTo>
                <a:cubicBezTo>
                  <a:pt x="2125159" y="2823576"/>
                  <a:pt x="2127876" y="2823576"/>
                  <a:pt x="2127876" y="2829011"/>
                </a:cubicBezTo>
                <a:cubicBezTo>
                  <a:pt x="2127876" y="2839881"/>
                  <a:pt x="2114288" y="2875211"/>
                  <a:pt x="2108853" y="2880645"/>
                </a:cubicBezTo>
                <a:cubicBezTo>
                  <a:pt x="2095265" y="2875211"/>
                  <a:pt x="2097983" y="2858905"/>
                  <a:pt x="2092547" y="2845317"/>
                </a:cubicBezTo>
                <a:cubicBezTo>
                  <a:pt x="2087112" y="2834447"/>
                  <a:pt x="2081677" y="2831729"/>
                  <a:pt x="2078960" y="2820858"/>
                </a:cubicBezTo>
                <a:cubicBezTo>
                  <a:pt x="2076242" y="2820858"/>
                  <a:pt x="2073524" y="2820858"/>
                  <a:pt x="2070807" y="2820858"/>
                </a:cubicBezTo>
                <a:cubicBezTo>
                  <a:pt x="2070807" y="2820858"/>
                  <a:pt x="2068089" y="2823576"/>
                  <a:pt x="2068089" y="2823576"/>
                </a:cubicBezTo>
                <a:cubicBezTo>
                  <a:pt x="2068089" y="2826293"/>
                  <a:pt x="2070807" y="2831729"/>
                  <a:pt x="2073524" y="2834447"/>
                </a:cubicBezTo>
                <a:cubicBezTo>
                  <a:pt x="2076242" y="2837165"/>
                  <a:pt x="2078960" y="2834447"/>
                  <a:pt x="2078960" y="2837165"/>
                </a:cubicBezTo>
                <a:cubicBezTo>
                  <a:pt x="2081677" y="2842599"/>
                  <a:pt x="2084395" y="2850752"/>
                  <a:pt x="2084395" y="2856187"/>
                </a:cubicBezTo>
                <a:cubicBezTo>
                  <a:pt x="2084395" y="2856187"/>
                  <a:pt x="2087112" y="2858905"/>
                  <a:pt x="2087112" y="2858905"/>
                </a:cubicBezTo>
                <a:cubicBezTo>
                  <a:pt x="2087112" y="2861623"/>
                  <a:pt x="2084395" y="2869775"/>
                  <a:pt x="2087112" y="2875211"/>
                </a:cubicBezTo>
                <a:cubicBezTo>
                  <a:pt x="2089830" y="2880645"/>
                  <a:pt x="2095265" y="2886081"/>
                  <a:pt x="2097983" y="2894233"/>
                </a:cubicBezTo>
                <a:cubicBezTo>
                  <a:pt x="2097983" y="2894233"/>
                  <a:pt x="2095265" y="2896951"/>
                  <a:pt x="2095265" y="2896951"/>
                </a:cubicBezTo>
                <a:cubicBezTo>
                  <a:pt x="2092547" y="2896951"/>
                  <a:pt x="2084395" y="2896951"/>
                  <a:pt x="2081677" y="2899669"/>
                </a:cubicBezTo>
                <a:cubicBezTo>
                  <a:pt x="2078960" y="2899669"/>
                  <a:pt x="2078960" y="2905104"/>
                  <a:pt x="2076242" y="2905104"/>
                </a:cubicBezTo>
                <a:cubicBezTo>
                  <a:pt x="2068089" y="2907821"/>
                  <a:pt x="2062654" y="2905104"/>
                  <a:pt x="2057219" y="2907821"/>
                </a:cubicBezTo>
                <a:cubicBezTo>
                  <a:pt x="2054501" y="2899669"/>
                  <a:pt x="2054501" y="2880645"/>
                  <a:pt x="2059936" y="2872493"/>
                </a:cubicBezTo>
                <a:cubicBezTo>
                  <a:pt x="2059936" y="2867058"/>
                  <a:pt x="2059936" y="2867058"/>
                  <a:pt x="2059936" y="2864340"/>
                </a:cubicBezTo>
                <a:cubicBezTo>
                  <a:pt x="2057219" y="2864340"/>
                  <a:pt x="2054501" y="2864340"/>
                  <a:pt x="2051784" y="2864340"/>
                </a:cubicBezTo>
                <a:cubicBezTo>
                  <a:pt x="2051784" y="2869775"/>
                  <a:pt x="2049066" y="2872493"/>
                  <a:pt x="2049066" y="2875211"/>
                </a:cubicBezTo>
                <a:cubicBezTo>
                  <a:pt x="2046348" y="2886081"/>
                  <a:pt x="2051784" y="2894233"/>
                  <a:pt x="2046348" y="2902386"/>
                </a:cubicBezTo>
                <a:cubicBezTo>
                  <a:pt x="2049066" y="2934997"/>
                  <a:pt x="2027325" y="2932280"/>
                  <a:pt x="2011020" y="2945868"/>
                </a:cubicBezTo>
                <a:cubicBezTo>
                  <a:pt x="2005584" y="2937715"/>
                  <a:pt x="2005584" y="2924127"/>
                  <a:pt x="2002867" y="2913257"/>
                </a:cubicBezTo>
                <a:cubicBezTo>
                  <a:pt x="2000149" y="2913257"/>
                  <a:pt x="2000149" y="2910539"/>
                  <a:pt x="1997432" y="2913257"/>
                </a:cubicBezTo>
                <a:cubicBezTo>
                  <a:pt x="1997432" y="2913257"/>
                  <a:pt x="1994714" y="2913257"/>
                  <a:pt x="1994714" y="2913257"/>
                </a:cubicBezTo>
                <a:cubicBezTo>
                  <a:pt x="1994714" y="2921409"/>
                  <a:pt x="1997432" y="2940433"/>
                  <a:pt x="2000149" y="2945868"/>
                </a:cubicBezTo>
                <a:cubicBezTo>
                  <a:pt x="1997432" y="2951303"/>
                  <a:pt x="1994714" y="2954020"/>
                  <a:pt x="1989279" y="2954020"/>
                </a:cubicBezTo>
                <a:cubicBezTo>
                  <a:pt x="1989279" y="2954020"/>
                  <a:pt x="1989279" y="2956738"/>
                  <a:pt x="1989279" y="2956738"/>
                </a:cubicBezTo>
                <a:cubicBezTo>
                  <a:pt x="1983844" y="2956738"/>
                  <a:pt x="1986561" y="2956738"/>
                  <a:pt x="1983844" y="2959456"/>
                </a:cubicBezTo>
                <a:cubicBezTo>
                  <a:pt x="1986561" y="2956738"/>
                  <a:pt x="1986561" y="2932280"/>
                  <a:pt x="1981126" y="2926845"/>
                </a:cubicBezTo>
                <a:cubicBezTo>
                  <a:pt x="1981126" y="2918692"/>
                  <a:pt x="2008302" y="2896951"/>
                  <a:pt x="2016455" y="2894233"/>
                </a:cubicBezTo>
                <a:cubicBezTo>
                  <a:pt x="2016455" y="2886081"/>
                  <a:pt x="2013737" y="2880645"/>
                  <a:pt x="2016455" y="2872493"/>
                </a:cubicBezTo>
                <a:cubicBezTo>
                  <a:pt x="2024608" y="2850752"/>
                  <a:pt x="2046348" y="2829011"/>
                  <a:pt x="2043631" y="2801835"/>
                </a:cubicBezTo>
                <a:cubicBezTo>
                  <a:pt x="2040913" y="2801835"/>
                  <a:pt x="2040913" y="2801835"/>
                  <a:pt x="2038196" y="2801835"/>
                </a:cubicBezTo>
                <a:cubicBezTo>
                  <a:pt x="2032760" y="2807271"/>
                  <a:pt x="2035478" y="2815423"/>
                  <a:pt x="2032760" y="2823576"/>
                </a:cubicBezTo>
                <a:cubicBezTo>
                  <a:pt x="2030043" y="2834447"/>
                  <a:pt x="2021890" y="2845317"/>
                  <a:pt x="2016455" y="2856187"/>
                </a:cubicBezTo>
                <a:cubicBezTo>
                  <a:pt x="2011020" y="2864340"/>
                  <a:pt x="2011020" y="2877929"/>
                  <a:pt x="2008302" y="2883363"/>
                </a:cubicBezTo>
                <a:cubicBezTo>
                  <a:pt x="2008302" y="2886081"/>
                  <a:pt x="2008302" y="2888798"/>
                  <a:pt x="2008302" y="2891516"/>
                </a:cubicBezTo>
                <a:cubicBezTo>
                  <a:pt x="2008302" y="2891516"/>
                  <a:pt x="1981126" y="2910539"/>
                  <a:pt x="1981126" y="2910539"/>
                </a:cubicBezTo>
                <a:cubicBezTo>
                  <a:pt x="1978409" y="2910539"/>
                  <a:pt x="1981126" y="2910539"/>
                  <a:pt x="1978409" y="2910539"/>
                </a:cubicBezTo>
                <a:cubicBezTo>
                  <a:pt x="1964821" y="2875211"/>
                  <a:pt x="1986561" y="2839881"/>
                  <a:pt x="1978409" y="2807271"/>
                </a:cubicBezTo>
                <a:cubicBezTo>
                  <a:pt x="1986561" y="2804554"/>
                  <a:pt x="1991997" y="2796400"/>
                  <a:pt x="1997432" y="2790965"/>
                </a:cubicBezTo>
                <a:cubicBezTo>
                  <a:pt x="1997432" y="2788247"/>
                  <a:pt x="1997432" y="2788247"/>
                  <a:pt x="1997432" y="2785530"/>
                </a:cubicBezTo>
                <a:cubicBezTo>
                  <a:pt x="1989279" y="2785530"/>
                  <a:pt x="1983844" y="2790965"/>
                  <a:pt x="1981126" y="2796400"/>
                </a:cubicBezTo>
                <a:cubicBezTo>
                  <a:pt x="1978409" y="2790965"/>
                  <a:pt x="1975691" y="2780094"/>
                  <a:pt x="1972973" y="2774659"/>
                </a:cubicBezTo>
                <a:cubicBezTo>
                  <a:pt x="1972973" y="2771942"/>
                  <a:pt x="1975691" y="2769224"/>
                  <a:pt x="1972973" y="2763789"/>
                </a:cubicBezTo>
                <a:cubicBezTo>
                  <a:pt x="1972973" y="2761071"/>
                  <a:pt x="1970256" y="2758354"/>
                  <a:pt x="1967538" y="2752919"/>
                </a:cubicBezTo>
                <a:cubicBezTo>
                  <a:pt x="1962103" y="2752919"/>
                  <a:pt x="1962103" y="2752919"/>
                  <a:pt x="1959385" y="2755636"/>
                </a:cubicBezTo>
                <a:cubicBezTo>
                  <a:pt x="1959385" y="2758354"/>
                  <a:pt x="1959385" y="2766507"/>
                  <a:pt x="1959385" y="2766507"/>
                </a:cubicBezTo>
                <a:cubicBezTo>
                  <a:pt x="1962103" y="2766507"/>
                  <a:pt x="1962103" y="2769224"/>
                  <a:pt x="1964821" y="2769224"/>
                </a:cubicBezTo>
                <a:cubicBezTo>
                  <a:pt x="1964821" y="2774659"/>
                  <a:pt x="1964821" y="2777377"/>
                  <a:pt x="1964821" y="2782812"/>
                </a:cubicBezTo>
                <a:cubicBezTo>
                  <a:pt x="1964821" y="2785530"/>
                  <a:pt x="1970256" y="2793682"/>
                  <a:pt x="1970256" y="2796400"/>
                </a:cubicBezTo>
                <a:cubicBezTo>
                  <a:pt x="1970256" y="2799118"/>
                  <a:pt x="1967538" y="2801835"/>
                  <a:pt x="1967538" y="2804554"/>
                </a:cubicBezTo>
                <a:cubicBezTo>
                  <a:pt x="1967538" y="2809988"/>
                  <a:pt x="1970256" y="2815423"/>
                  <a:pt x="1970256" y="2818141"/>
                </a:cubicBezTo>
                <a:cubicBezTo>
                  <a:pt x="1970256" y="2829011"/>
                  <a:pt x="1972973" y="2839881"/>
                  <a:pt x="1967538" y="2848035"/>
                </a:cubicBezTo>
                <a:cubicBezTo>
                  <a:pt x="1959385" y="2845317"/>
                  <a:pt x="1959385" y="2837165"/>
                  <a:pt x="1956668" y="2831729"/>
                </a:cubicBezTo>
                <a:cubicBezTo>
                  <a:pt x="1953950" y="2831729"/>
                  <a:pt x="1951233" y="2831729"/>
                  <a:pt x="1948515" y="2829011"/>
                </a:cubicBezTo>
                <a:cubicBezTo>
                  <a:pt x="1943080" y="2826293"/>
                  <a:pt x="1948515" y="2820858"/>
                  <a:pt x="1945797" y="2815423"/>
                </a:cubicBezTo>
                <a:cubicBezTo>
                  <a:pt x="1945797" y="2815423"/>
                  <a:pt x="1943080" y="2815423"/>
                  <a:pt x="1943080" y="2815423"/>
                </a:cubicBezTo>
                <a:cubicBezTo>
                  <a:pt x="1940362" y="2809988"/>
                  <a:pt x="1943080" y="2807271"/>
                  <a:pt x="1940362" y="2801835"/>
                </a:cubicBezTo>
                <a:cubicBezTo>
                  <a:pt x="1937645" y="2796400"/>
                  <a:pt x="1932209" y="2790965"/>
                  <a:pt x="1932209" y="2780094"/>
                </a:cubicBezTo>
                <a:cubicBezTo>
                  <a:pt x="1929492" y="2780094"/>
                  <a:pt x="1929492" y="2780094"/>
                  <a:pt x="1929492" y="2780094"/>
                </a:cubicBezTo>
                <a:cubicBezTo>
                  <a:pt x="1926774" y="2780094"/>
                  <a:pt x="1926774" y="2780094"/>
                  <a:pt x="1924057" y="2780094"/>
                </a:cubicBezTo>
                <a:cubicBezTo>
                  <a:pt x="1921339" y="2793682"/>
                  <a:pt x="1924057" y="2788247"/>
                  <a:pt x="1926774" y="2796400"/>
                </a:cubicBezTo>
                <a:cubicBezTo>
                  <a:pt x="1929492" y="2799118"/>
                  <a:pt x="1926774" y="2804554"/>
                  <a:pt x="1926774" y="2807271"/>
                </a:cubicBezTo>
                <a:cubicBezTo>
                  <a:pt x="1926774" y="2812706"/>
                  <a:pt x="1932209" y="2818141"/>
                  <a:pt x="1934927" y="2820858"/>
                </a:cubicBezTo>
                <a:cubicBezTo>
                  <a:pt x="1934927" y="2823576"/>
                  <a:pt x="1932209" y="2831729"/>
                  <a:pt x="1934927" y="2834447"/>
                </a:cubicBezTo>
                <a:cubicBezTo>
                  <a:pt x="1937645" y="2839881"/>
                  <a:pt x="1940362" y="2834447"/>
                  <a:pt x="1940362" y="2842599"/>
                </a:cubicBezTo>
                <a:cubicBezTo>
                  <a:pt x="1945797" y="2842599"/>
                  <a:pt x="1945797" y="2845317"/>
                  <a:pt x="1951233" y="2845317"/>
                </a:cubicBezTo>
                <a:cubicBezTo>
                  <a:pt x="1953950" y="2853469"/>
                  <a:pt x="1962103" y="2861623"/>
                  <a:pt x="1964821" y="2867058"/>
                </a:cubicBezTo>
                <a:cubicBezTo>
                  <a:pt x="1967538" y="2869775"/>
                  <a:pt x="1964821" y="2877929"/>
                  <a:pt x="1964821" y="2880645"/>
                </a:cubicBezTo>
                <a:cubicBezTo>
                  <a:pt x="1967538" y="2888798"/>
                  <a:pt x="1967538" y="2905104"/>
                  <a:pt x="1970256" y="2913257"/>
                </a:cubicBezTo>
                <a:cubicBezTo>
                  <a:pt x="1972973" y="2918692"/>
                  <a:pt x="1970256" y="2921409"/>
                  <a:pt x="1970256" y="2924127"/>
                </a:cubicBezTo>
                <a:cubicBezTo>
                  <a:pt x="1970256" y="2932280"/>
                  <a:pt x="1970256" y="2929562"/>
                  <a:pt x="1975691" y="2932280"/>
                </a:cubicBezTo>
                <a:cubicBezTo>
                  <a:pt x="1975691" y="2934997"/>
                  <a:pt x="1975691" y="2937715"/>
                  <a:pt x="1975691" y="2940433"/>
                </a:cubicBezTo>
                <a:cubicBezTo>
                  <a:pt x="1972973" y="2940433"/>
                  <a:pt x="1956668" y="2926845"/>
                  <a:pt x="1953950" y="2924127"/>
                </a:cubicBezTo>
                <a:cubicBezTo>
                  <a:pt x="1953950" y="2924127"/>
                  <a:pt x="1953950" y="2921409"/>
                  <a:pt x="1953950" y="2918692"/>
                </a:cubicBezTo>
                <a:cubicBezTo>
                  <a:pt x="1953950" y="2915974"/>
                  <a:pt x="1951233" y="2918692"/>
                  <a:pt x="1948515" y="2915974"/>
                </a:cubicBezTo>
                <a:cubicBezTo>
                  <a:pt x="1948515" y="2913257"/>
                  <a:pt x="1951233" y="2913257"/>
                  <a:pt x="1948515" y="2910539"/>
                </a:cubicBezTo>
                <a:cubicBezTo>
                  <a:pt x="1940362" y="2902386"/>
                  <a:pt x="1929492" y="2896951"/>
                  <a:pt x="1932209" y="2886081"/>
                </a:cubicBezTo>
                <a:cubicBezTo>
                  <a:pt x="1926774" y="2886081"/>
                  <a:pt x="1926774" y="2886081"/>
                  <a:pt x="1924057" y="2886081"/>
                </a:cubicBezTo>
                <a:cubicBezTo>
                  <a:pt x="1924057" y="2891516"/>
                  <a:pt x="1924057" y="2894233"/>
                  <a:pt x="1924057" y="2899669"/>
                </a:cubicBezTo>
                <a:cubicBezTo>
                  <a:pt x="1926774" y="2899669"/>
                  <a:pt x="1937645" y="2910539"/>
                  <a:pt x="1937645" y="2910539"/>
                </a:cubicBezTo>
                <a:cubicBezTo>
                  <a:pt x="1937645" y="2913257"/>
                  <a:pt x="1937645" y="2913257"/>
                  <a:pt x="1937645" y="2915974"/>
                </a:cubicBezTo>
                <a:cubicBezTo>
                  <a:pt x="1937645" y="2918692"/>
                  <a:pt x="1943080" y="2915974"/>
                  <a:pt x="1943080" y="2918692"/>
                </a:cubicBezTo>
                <a:cubicBezTo>
                  <a:pt x="1943080" y="2921409"/>
                  <a:pt x="1943080" y="2921409"/>
                  <a:pt x="1943080" y="2924127"/>
                </a:cubicBezTo>
                <a:cubicBezTo>
                  <a:pt x="1945797" y="2924127"/>
                  <a:pt x="1948515" y="2924127"/>
                  <a:pt x="1951233" y="2926845"/>
                </a:cubicBezTo>
                <a:cubicBezTo>
                  <a:pt x="1951233" y="2929562"/>
                  <a:pt x="1951233" y="2929562"/>
                  <a:pt x="1951233" y="2932280"/>
                </a:cubicBezTo>
                <a:cubicBezTo>
                  <a:pt x="1951233" y="2934997"/>
                  <a:pt x="1956668" y="2932280"/>
                  <a:pt x="1956668" y="2934997"/>
                </a:cubicBezTo>
                <a:cubicBezTo>
                  <a:pt x="1956668" y="2937715"/>
                  <a:pt x="1956668" y="2937715"/>
                  <a:pt x="1956668" y="2940433"/>
                </a:cubicBezTo>
                <a:cubicBezTo>
                  <a:pt x="1959385" y="2943150"/>
                  <a:pt x="1962103" y="2940433"/>
                  <a:pt x="1964821" y="2943150"/>
                </a:cubicBezTo>
                <a:cubicBezTo>
                  <a:pt x="1967538" y="2943150"/>
                  <a:pt x="1975691" y="2956738"/>
                  <a:pt x="1978409" y="2959456"/>
                </a:cubicBezTo>
                <a:cubicBezTo>
                  <a:pt x="1981126" y="2962173"/>
                  <a:pt x="1978409" y="2973044"/>
                  <a:pt x="1978409" y="2981196"/>
                </a:cubicBezTo>
                <a:cubicBezTo>
                  <a:pt x="1975691" y="2983914"/>
                  <a:pt x="1972973" y="2992067"/>
                  <a:pt x="1967538" y="2994784"/>
                </a:cubicBezTo>
                <a:cubicBezTo>
                  <a:pt x="1964821" y="2994784"/>
                  <a:pt x="1962103" y="2994784"/>
                  <a:pt x="1959385" y="2997502"/>
                </a:cubicBezTo>
                <a:cubicBezTo>
                  <a:pt x="1959385" y="3000219"/>
                  <a:pt x="1959385" y="3000219"/>
                  <a:pt x="1959385" y="3002937"/>
                </a:cubicBezTo>
                <a:cubicBezTo>
                  <a:pt x="1959385" y="3002937"/>
                  <a:pt x="1956668" y="3002937"/>
                  <a:pt x="1953950" y="3002937"/>
                </a:cubicBezTo>
                <a:cubicBezTo>
                  <a:pt x="1953950" y="3005655"/>
                  <a:pt x="1953950" y="3005655"/>
                  <a:pt x="1953950" y="3008372"/>
                </a:cubicBezTo>
                <a:cubicBezTo>
                  <a:pt x="1951233" y="3011090"/>
                  <a:pt x="1948515" y="3011090"/>
                  <a:pt x="1945797" y="3013807"/>
                </a:cubicBezTo>
                <a:cubicBezTo>
                  <a:pt x="1945797" y="3013807"/>
                  <a:pt x="1945797" y="3016525"/>
                  <a:pt x="1945797" y="3016525"/>
                </a:cubicBezTo>
                <a:cubicBezTo>
                  <a:pt x="1943080" y="3019243"/>
                  <a:pt x="1937645" y="3024678"/>
                  <a:pt x="1934927" y="3027395"/>
                </a:cubicBezTo>
                <a:cubicBezTo>
                  <a:pt x="1934927" y="3027395"/>
                  <a:pt x="1934927" y="3030113"/>
                  <a:pt x="1934927" y="3032831"/>
                </a:cubicBezTo>
                <a:cubicBezTo>
                  <a:pt x="1932209" y="3032831"/>
                  <a:pt x="1926774" y="3038266"/>
                  <a:pt x="1924057" y="3040983"/>
                </a:cubicBezTo>
                <a:cubicBezTo>
                  <a:pt x="1918621" y="3046418"/>
                  <a:pt x="1915904" y="3057289"/>
                  <a:pt x="1913186" y="3065442"/>
                </a:cubicBezTo>
                <a:cubicBezTo>
                  <a:pt x="1913186" y="3065442"/>
                  <a:pt x="1913186" y="3068159"/>
                  <a:pt x="1913186" y="3070877"/>
                </a:cubicBezTo>
                <a:cubicBezTo>
                  <a:pt x="1907751" y="3081747"/>
                  <a:pt x="1888728" y="3092618"/>
                  <a:pt x="1886010" y="3103488"/>
                </a:cubicBezTo>
                <a:cubicBezTo>
                  <a:pt x="1883293" y="3103488"/>
                  <a:pt x="1883293" y="3103488"/>
                  <a:pt x="1883293" y="3103488"/>
                </a:cubicBezTo>
                <a:cubicBezTo>
                  <a:pt x="1875140" y="3100770"/>
                  <a:pt x="1877857" y="3098053"/>
                  <a:pt x="1872422" y="3095335"/>
                </a:cubicBezTo>
                <a:cubicBezTo>
                  <a:pt x="1872422" y="3073594"/>
                  <a:pt x="1875140" y="3040983"/>
                  <a:pt x="1877857" y="3021960"/>
                </a:cubicBezTo>
                <a:cubicBezTo>
                  <a:pt x="1877857" y="3011090"/>
                  <a:pt x="1883293" y="2997502"/>
                  <a:pt x="1880575" y="2989349"/>
                </a:cubicBezTo>
                <a:cubicBezTo>
                  <a:pt x="1877857" y="2975761"/>
                  <a:pt x="1872422" y="2954020"/>
                  <a:pt x="1872422" y="2934997"/>
                </a:cubicBezTo>
                <a:cubicBezTo>
                  <a:pt x="1866987" y="2934997"/>
                  <a:pt x="1866987" y="2934997"/>
                  <a:pt x="1864269" y="2934997"/>
                </a:cubicBezTo>
                <a:cubicBezTo>
                  <a:pt x="1864269" y="2956738"/>
                  <a:pt x="1877857" y="2986632"/>
                  <a:pt x="1872422" y="3011090"/>
                </a:cubicBezTo>
                <a:cubicBezTo>
                  <a:pt x="1869705" y="3030113"/>
                  <a:pt x="1856117" y="3092618"/>
                  <a:pt x="1872422" y="3111641"/>
                </a:cubicBezTo>
                <a:cubicBezTo>
                  <a:pt x="1872422" y="3130664"/>
                  <a:pt x="1847964" y="3146970"/>
                  <a:pt x="1837094" y="3157840"/>
                </a:cubicBezTo>
                <a:cubicBezTo>
                  <a:pt x="1831658" y="3157840"/>
                  <a:pt x="1828941" y="3160558"/>
                  <a:pt x="1826223" y="3160558"/>
                </a:cubicBezTo>
                <a:cubicBezTo>
                  <a:pt x="1823506" y="3160558"/>
                  <a:pt x="1823506" y="3163275"/>
                  <a:pt x="1820788" y="3165993"/>
                </a:cubicBezTo>
                <a:cubicBezTo>
                  <a:pt x="1816711" y="3167351"/>
                  <a:pt x="1812635" y="3168031"/>
                  <a:pt x="1808898" y="3169050"/>
                </a:cubicBezTo>
                <a:lnTo>
                  <a:pt x="1804890" y="3171123"/>
                </a:lnTo>
                <a:lnTo>
                  <a:pt x="1805163" y="3178222"/>
                </a:lnTo>
                <a:cubicBezTo>
                  <a:pt x="1805163" y="3184336"/>
                  <a:pt x="1804483" y="3190451"/>
                  <a:pt x="1801765" y="3195886"/>
                </a:cubicBezTo>
                <a:cubicBezTo>
                  <a:pt x="1793612" y="3212192"/>
                  <a:pt x="1777307" y="3225780"/>
                  <a:pt x="1771871" y="3242086"/>
                </a:cubicBezTo>
                <a:cubicBezTo>
                  <a:pt x="1763719" y="3266544"/>
                  <a:pt x="1763719" y="3293720"/>
                  <a:pt x="1752848" y="3315460"/>
                </a:cubicBezTo>
                <a:cubicBezTo>
                  <a:pt x="1747413" y="3329048"/>
                  <a:pt x="1728390" y="3350789"/>
                  <a:pt x="1725672" y="3361660"/>
                </a:cubicBezTo>
                <a:cubicBezTo>
                  <a:pt x="1725672" y="3361660"/>
                  <a:pt x="1722955" y="3361660"/>
                  <a:pt x="1722955" y="3361660"/>
                </a:cubicBezTo>
                <a:cubicBezTo>
                  <a:pt x="1720237" y="3356224"/>
                  <a:pt x="1709367" y="3345354"/>
                  <a:pt x="1703932" y="3339919"/>
                </a:cubicBezTo>
                <a:cubicBezTo>
                  <a:pt x="1703932" y="3326331"/>
                  <a:pt x="1714802" y="3318178"/>
                  <a:pt x="1720237" y="3310025"/>
                </a:cubicBezTo>
                <a:cubicBezTo>
                  <a:pt x="1725672" y="3304590"/>
                  <a:pt x="1722955" y="3296437"/>
                  <a:pt x="1728390" y="3288284"/>
                </a:cubicBezTo>
                <a:cubicBezTo>
                  <a:pt x="1731108" y="3282849"/>
                  <a:pt x="1736543" y="3282849"/>
                  <a:pt x="1739260" y="3280132"/>
                </a:cubicBezTo>
                <a:cubicBezTo>
                  <a:pt x="1739260" y="3277414"/>
                  <a:pt x="1739260" y="3274697"/>
                  <a:pt x="1741978" y="3271979"/>
                </a:cubicBezTo>
                <a:cubicBezTo>
                  <a:pt x="1744696" y="3271979"/>
                  <a:pt x="1744696" y="3271979"/>
                  <a:pt x="1747413" y="3271979"/>
                </a:cubicBezTo>
                <a:cubicBezTo>
                  <a:pt x="1750131" y="3269261"/>
                  <a:pt x="1761001" y="3258391"/>
                  <a:pt x="1761001" y="3255673"/>
                </a:cubicBezTo>
                <a:cubicBezTo>
                  <a:pt x="1761001" y="3252956"/>
                  <a:pt x="1761001" y="3250238"/>
                  <a:pt x="1761001" y="3247521"/>
                </a:cubicBezTo>
                <a:cubicBezTo>
                  <a:pt x="1761001" y="3247521"/>
                  <a:pt x="1763719" y="3247521"/>
                  <a:pt x="1763719" y="3247521"/>
                </a:cubicBezTo>
                <a:cubicBezTo>
                  <a:pt x="1763719" y="3247521"/>
                  <a:pt x="1763719" y="3244803"/>
                  <a:pt x="1763719" y="3242086"/>
                </a:cubicBezTo>
                <a:cubicBezTo>
                  <a:pt x="1766436" y="3242086"/>
                  <a:pt x="1766436" y="3242086"/>
                  <a:pt x="1771871" y="3239368"/>
                </a:cubicBezTo>
                <a:cubicBezTo>
                  <a:pt x="1780024" y="3225780"/>
                  <a:pt x="1774589" y="3206757"/>
                  <a:pt x="1777307" y="3193169"/>
                </a:cubicBezTo>
                <a:cubicBezTo>
                  <a:pt x="1778666" y="3189092"/>
                  <a:pt x="1783422" y="3182298"/>
                  <a:pt x="1788517" y="3175844"/>
                </a:cubicBezTo>
                <a:lnTo>
                  <a:pt x="1790978" y="3173005"/>
                </a:lnTo>
                <a:lnTo>
                  <a:pt x="1793272" y="3141874"/>
                </a:lnTo>
                <a:lnTo>
                  <a:pt x="1795854" y="3132681"/>
                </a:lnTo>
                <a:lnTo>
                  <a:pt x="1790895" y="3144252"/>
                </a:lnTo>
                <a:cubicBezTo>
                  <a:pt x="1785460" y="3149687"/>
                  <a:pt x="1780025" y="3157840"/>
                  <a:pt x="1777307" y="3163275"/>
                </a:cubicBezTo>
                <a:cubicBezTo>
                  <a:pt x="1771872" y="3163275"/>
                  <a:pt x="1769154" y="3165993"/>
                  <a:pt x="1766437" y="3163275"/>
                </a:cubicBezTo>
                <a:cubicBezTo>
                  <a:pt x="1766437" y="3157840"/>
                  <a:pt x="1766437" y="3152405"/>
                  <a:pt x="1766437" y="3149687"/>
                </a:cubicBezTo>
                <a:cubicBezTo>
                  <a:pt x="1758284" y="3133382"/>
                  <a:pt x="1761002" y="3108923"/>
                  <a:pt x="1769154" y="3092618"/>
                </a:cubicBezTo>
                <a:cubicBezTo>
                  <a:pt x="1766437" y="3092618"/>
                  <a:pt x="1766437" y="3092618"/>
                  <a:pt x="1766437" y="3089900"/>
                </a:cubicBezTo>
                <a:cubicBezTo>
                  <a:pt x="1763719" y="3089900"/>
                  <a:pt x="1763719" y="3089900"/>
                  <a:pt x="1761002" y="3089900"/>
                </a:cubicBezTo>
                <a:cubicBezTo>
                  <a:pt x="1755566" y="3095335"/>
                  <a:pt x="1758284" y="3103488"/>
                  <a:pt x="1755566" y="3114358"/>
                </a:cubicBezTo>
                <a:cubicBezTo>
                  <a:pt x="1752849" y="3133382"/>
                  <a:pt x="1755566" y="3165993"/>
                  <a:pt x="1766437" y="3179581"/>
                </a:cubicBezTo>
                <a:cubicBezTo>
                  <a:pt x="1763719" y="3185016"/>
                  <a:pt x="1755566" y="3193169"/>
                  <a:pt x="1750131" y="3195886"/>
                </a:cubicBezTo>
                <a:cubicBezTo>
                  <a:pt x="1747414" y="3195886"/>
                  <a:pt x="1744696" y="3193169"/>
                  <a:pt x="1741978" y="3195886"/>
                </a:cubicBezTo>
                <a:cubicBezTo>
                  <a:pt x="1736543" y="3198604"/>
                  <a:pt x="1736543" y="3204039"/>
                  <a:pt x="1722955" y="3204039"/>
                </a:cubicBezTo>
                <a:cubicBezTo>
                  <a:pt x="1722955" y="3185016"/>
                  <a:pt x="1720238" y="3146970"/>
                  <a:pt x="1725673" y="3127946"/>
                </a:cubicBezTo>
                <a:cubicBezTo>
                  <a:pt x="1728390" y="3119794"/>
                  <a:pt x="1720238" y="3111641"/>
                  <a:pt x="1725673" y="3103488"/>
                </a:cubicBezTo>
                <a:cubicBezTo>
                  <a:pt x="1728390" y="3095335"/>
                  <a:pt x="1736543" y="3095335"/>
                  <a:pt x="1741978" y="3089900"/>
                </a:cubicBezTo>
                <a:cubicBezTo>
                  <a:pt x="1741978" y="3087182"/>
                  <a:pt x="1741978" y="3087182"/>
                  <a:pt x="1741978" y="3084465"/>
                </a:cubicBezTo>
                <a:cubicBezTo>
                  <a:pt x="1741978" y="3081747"/>
                  <a:pt x="1744696" y="3084465"/>
                  <a:pt x="1747414" y="3081747"/>
                </a:cubicBezTo>
                <a:cubicBezTo>
                  <a:pt x="1750131" y="3081747"/>
                  <a:pt x="1747414" y="3079030"/>
                  <a:pt x="1750131" y="3076312"/>
                </a:cubicBezTo>
                <a:cubicBezTo>
                  <a:pt x="1752849" y="3070877"/>
                  <a:pt x="1761002" y="3068159"/>
                  <a:pt x="1763719" y="3065442"/>
                </a:cubicBezTo>
                <a:cubicBezTo>
                  <a:pt x="1766437" y="3060007"/>
                  <a:pt x="1771872" y="3051854"/>
                  <a:pt x="1774589" y="3049136"/>
                </a:cubicBezTo>
                <a:cubicBezTo>
                  <a:pt x="1774589" y="3049136"/>
                  <a:pt x="1777307" y="3049136"/>
                  <a:pt x="1780025" y="3049136"/>
                </a:cubicBezTo>
                <a:cubicBezTo>
                  <a:pt x="1782742" y="3043701"/>
                  <a:pt x="1782742" y="3038266"/>
                  <a:pt x="1785460" y="3032831"/>
                </a:cubicBezTo>
                <a:cubicBezTo>
                  <a:pt x="1788177" y="3030113"/>
                  <a:pt x="1790895" y="3027395"/>
                  <a:pt x="1793613" y="3024678"/>
                </a:cubicBezTo>
                <a:lnTo>
                  <a:pt x="1800870" y="3012237"/>
                </a:lnTo>
                <a:lnTo>
                  <a:pt x="1799727" y="3003276"/>
                </a:lnTo>
                <a:cubicBezTo>
                  <a:pt x="1799047" y="2996143"/>
                  <a:pt x="1799047" y="2987990"/>
                  <a:pt x="1801765" y="2981196"/>
                </a:cubicBezTo>
                <a:cubicBezTo>
                  <a:pt x="1804482" y="2970326"/>
                  <a:pt x="1812635" y="2959456"/>
                  <a:pt x="1815353" y="2948585"/>
                </a:cubicBezTo>
                <a:cubicBezTo>
                  <a:pt x="1820788" y="2937715"/>
                  <a:pt x="1820788" y="2918692"/>
                  <a:pt x="1828941" y="2910539"/>
                </a:cubicBezTo>
                <a:cubicBezTo>
                  <a:pt x="1828941" y="2905104"/>
                  <a:pt x="1828941" y="2905104"/>
                  <a:pt x="1826223" y="2902386"/>
                </a:cubicBezTo>
                <a:cubicBezTo>
                  <a:pt x="1823506" y="2902386"/>
                  <a:pt x="1826223" y="2902386"/>
                  <a:pt x="1823506" y="2902386"/>
                </a:cubicBezTo>
                <a:cubicBezTo>
                  <a:pt x="1823506" y="2902386"/>
                  <a:pt x="1820788" y="2905104"/>
                  <a:pt x="1820788" y="2905104"/>
                </a:cubicBezTo>
                <a:cubicBezTo>
                  <a:pt x="1809918" y="2918692"/>
                  <a:pt x="1812635" y="2945868"/>
                  <a:pt x="1801765" y="2959456"/>
                </a:cubicBezTo>
                <a:cubicBezTo>
                  <a:pt x="1799047" y="2956738"/>
                  <a:pt x="1799047" y="2943150"/>
                  <a:pt x="1801765" y="2937715"/>
                </a:cubicBezTo>
                <a:cubicBezTo>
                  <a:pt x="1807200" y="2924127"/>
                  <a:pt x="1804482" y="2896951"/>
                  <a:pt x="1815353" y="2888798"/>
                </a:cubicBezTo>
                <a:cubicBezTo>
                  <a:pt x="1815353" y="2883363"/>
                  <a:pt x="1815353" y="2883363"/>
                  <a:pt x="1812635" y="2880645"/>
                </a:cubicBezTo>
                <a:cubicBezTo>
                  <a:pt x="1801765" y="2883363"/>
                  <a:pt x="1801765" y="2894233"/>
                  <a:pt x="1799047" y="2905104"/>
                </a:cubicBezTo>
                <a:cubicBezTo>
                  <a:pt x="1796330" y="2924127"/>
                  <a:pt x="1788177" y="2948585"/>
                  <a:pt x="1790894" y="2967608"/>
                </a:cubicBezTo>
                <a:cubicBezTo>
                  <a:pt x="1790894" y="2975761"/>
                  <a:pt x="1780024" y="2989349"/>
                  <a:pt x="1774589" y="2994784"/>
                </a:cubicBezTo>
                <a:cubicBezTo>
                  <a:pt x="1774589" y="2997502"/>
                  <a:pt x="1771871" y="3000219"/>
                  <a:pt x="1771871" y="3002937"/>
                </a:cubicBezTo>
                <a:cubicBezTo>
                  <a:pt x="1766436" y="3011090"/>
                  <a:pt x="1758283" y="3019243"/>
                  <a:pt x="1752848" y="3027395"/>
                </a:cubicBezTo>
                <a:cubicBezTo>
                  <a:pt x="1752848" y="3027395"/>
                  <a:pt x="1752848" y="3030113"/>
                  <a:pt x="1752848" y="3032831"/>
                </a:cubicBezTo>
                <a:cubicBezTo>
                  <a:pt x="1750131" y="3035548"/>
                  <a:pt x="1747413" y="3035548"/>
                  <a:pt x="1744695" y="3038266"/>
                </a:cubicBezTo>
                <a:cubicBezTo>
                  <a:pt x="1741978" y="3040983"/>
                  <a:pt x="1739260" y="3046418"/>
                  <a:pt x="1736543" y="3049136"/>
                </a:cubicBezTo>
                <a:cubicBezTo>
                  <a:pt x="1736543" y="3051854"/>
                  <a:pt x="1733825" y="3049136"/>
                  <a:pt x="1731107" y="3051854"/>
                </a:cubicBezTo>
                <a:cubicBezTo>
                  <a:pt x="1728390" y="3051854"/>
                  <a:pt x="1731107" y="3057289"/>
                  <a:pt x="1728390" y="3057289"/>
                </a:cubicBezTo>
                <a:cubicBezTo>
                  <a:pt x="1722955" y="3062724"/>
                  <a:pt x="1717519" y="3062724"/>
                  <a:pt x="1712084" y="3068159"/>
                </a:cubicBezTo>
                <a:cubicBezTo>
                  <a:pt x="1712084" y="3065442"/>
                  <a:pt x="1709367" y="3060006"/>
                  <a:pt x="1709367" y="3057289"/>
                </a:cubicBezTo>
                <a:cubicBezTo>
                  <a:pt x="1709367" y="3057289"/>
                  <a:pt x="1714802" y="3054571"/>
                  <a:pt x="1714802" y="3051854"/>
                </a:cubicBezTo>
                <a:cubicBezTo>
                  <a:pt x="1722955" y="3040983"/>
                  <a:pt x="1728390" y="3024678"/>
                  <a:pt x="1731107" y="3011090"/>
                </a:cubicBezTo>
                <a:cubicBezTo>
                  <a:pt x="1731107" y="3008372"/>
                  <a:pt x="1731107" y="3002937"/>
                  <a:pt x="1731107" y="3000219"/>
                </a:cubicBezTo>
                <a:cubicBezTo>
                  <a:pt x="1731107" y="2994784"/>
                  <a:pt x="1736543" y="2986632"/>
                  <a:pt x="1736543" y="2981196"/>
                </a:cubicBezTo>
                <a:cubicBezTo>
                  <a:pt x="1736543" y="2973044"/>
                  <a:pt x="1733825" y="2954020"/>
                  <a:pt x="1731107" y="2948585"/>
                </a:cubicBezTo>
                <a:cubicBezTo>
                  <a:pt x="1728390" y="2945868"/>
                  <a:pt x="1731107" y="2943150"/>
                  <a:pt x="1731107" y="2943150"/>
                </a:cubicBezTo>
                <a:cubicBezTo>
                  <a:pt x="1731107" y="2934997"/>
                  <a:pt x="1725672" y="2929562"/>
                  <a:pt x="1728390" y="2921409"/>
                </a:cubicBezTo>
                <a:cubicBezTo>
                  <a:pt x="1731107" y="2910539"/>
                  <a:pt x="1739260" y="2902386"/>
                  <a:pt x="1741978" y="2891516"/>
                </a:cubicBezTo>
                <a:cubicBezTo>
                  <a:pt x="1747413" y="2875211"/>
                  <a:pt x="1741978" y="2831729"/>
                  <a:pt x="1736543" y="2823576"/>
                </a:cubicBezTo>
                <a:cubicBezTo>
                  <a:pt x="1736543" y="2823576"/>
                  <a:pt x="1736543" y="2820858"/>
                  <a:pt x="1736543" y="2820858"/>
                </a:cubicBezTo>
                <a:cubicBezTo>
                  <a:pt x="1731107" y="2820858"/>
                  <a:pt x="1728390" y="2820858"/>
                  <a:pt x="1728390" y="2826293"/>
                </a:cubicBezTo>
                <a:cubicBezTo>
                  <a:pt x="1725672" y="2831729"/>
                  <a:pt x="1731107" y="2845317"/>
                  <a:pt x="1733825" y="2853469"/>
                </a:cubicBezTo>
                <a:cubicBezTo>
                  <a:pt x="1736543" y="2856187"/>
                  <a:pt x="1733825" y="2861623"/>
                  <a:pt x="1733825" y="2864340"/>
                </a:cubicBezTo>
                <a:cubicBezTo>
                  <a:pt x="1733825" y="2869775"/>
                  <a:pt x="1733825" y="2875211"/>
                  <a:pt x="1733825" y="2880645"/>
                </a:cubicBezTo>
                <a:cubicBezTo>
                  <a:pt x="1731107" y="2888798"/>
                  <a:pt x="1728390" y="2896951"/>
                  <a:pt x="1725672" y="2902386"/>
                </a:cubicBezTo>
                <a:cubicBezTo>
                  <a:pt x="1725672" y="2899669"/>
                  <a:pt x="1725672" y="2899669"/>
                  <a:pt x="1722955" y="2899669"/>
                </a:cubicBezTo>
                <a:cubicBezTo>
                  <a:pt x="1722955" y="2888798"/>
                  <a:pt x="1722955" y="2883363"/>
                  <a:pt x="1722955" y="2875211"/>
                </a:cubicBezTo>
                <a:cubicBezTo>
                  <a:pt x="1722955" y="2875211"/>
                  <a:pt x="1720237" y="2872493"/>
                  <a:pt x="1720237" y="2872493"/>
                </a:cubicBezTo>
                <a:cubicBezTo>
                  <a:pt x="1714802" y="2872493"/>
                  <a:pt x="1714802" y="2872493"/>
                  <a:pt x="1712084" y="2872493"/>
                </a:cubicBezTo>
                <a:cubicBezTo>
                  <a:pt x="1712084" y="2896951"/>
                  <a:pt x="1717519" y="2910539"/>
                  <a:pt x="1722955" y="2924127"/>
                </a:cubicBezTo>
                <a:cubicBezTo>
                  <a:pt x="1725672" y="2934997"/>
                  <a:pt x="1720237" y="2943150"/>
                  <a:pt x="1722955" y="2951303"/>
                </a:cubicBezTo>
                <a:cubicBezTo>
                  <a:pt x="1725672" y="2959456"/>
                  <a:pt x="1728390" y="2970326"/>
                  <a:pt x="1728390" y="2978479"/>
                </a:cubicBezTo>
                <a:cubicBezTo>
                  <a:pt x="1728390" y="2981196"/>
                  <a:pt x="1722955" y="2989349"/>
                  <a:pt x="1722955" y="2992067"/>
                </a:cubicBezTo>
                <a:cubicBezTo>
                  <a:pt x="1722955" y="3000219"/>
                  <a:pt x="1722955" y="3016525"/>
                  <a:pt x="1717519" y="3024678"/>
                </a:cubicBezTo>
                <a:cubicBezTo>
                  <a:pt x="1714802" y="3032831"/>
                  <a:pt x="1706649" y="3040983"/>
                  <a:pt x="1703931" y="3049136"/>
                </a:cubicBezTo>
                <a:cubicBezTo>
                  <a:pt x="1701214" y="3049136"/>
                  <a:pt x="1701214" y="3049136"/>
                  <a:pt x="1701214" y="3049136"/>
                </a:cubicBezTo>
                <a:cubicBezTo>
                  <a:pt x="1695779" y="3049136"/>
                  <a:pt x="1695779" y="3049136"/>
                  <a:pt x="1693061" y="3049136"/>
                </a:cubicBezTo>
                <a:cubicBezTo>
                  <a:pt x="1693061" y="3030113"/>
                  <a:pt x="1687626" y="2986632"/>
                  <a:pt x="1698496" y="2973044"/>
                </a:cubicBezTo>
                <a:cubicBezTo>
                  <a:pt x="1698496" y="2967608"/>
                  <a:pt x="1698496" y="2964891"/>
                  <a:pt x="1695779" y="2962173"/>
                </a:cubicBezTo>
                <a:cubicBezTo>
                  <a:pt x="1695779" y="2962173"/>
                  <a:pt x="1693061" y="2962173"/>
                  <a:pt x="1693061" y="2962173"/>
                </a:cubicBezTo>
                <a:cubicBezTo>
                  <a:pt x="1684908" y="2981196"/>
                  <a:pt x="1679473" y="3030113"/>
                  <a:pt x="1684908" y="3051854"/>
                </a:cubicBezTo>
                <a:cubicBezTo>
                  <a:pt x="1687626" y="3057289"/>
                  <a:pt x="1698496" y="3079030"/>
                  <a:pt x="1698496" y="3079030"/>
                </a:cubicBezTo>
                <a:cubicBezTo>
                  <a:pt x="1695779" y="3089900"/>
                  <a:pt x="1698496" y="3100770"/>
                  <a:pt x="1698496" y="3111641"/>
                </a:cubicBezTo>
                <a:cubicBezTo>
                  <a:pt x="1701214" y="3119794"/>
                  <a:pt x="1698496" y="3125229"/>
                  <a:pt x="1695779" y="3130664"/>
                </a:cubicBezTo>
                <a:cubicBezTo>
                  <a:pt x="1693061" y="3133382"/>
                  <a:pt x="1695779" y="3133382"/>
                  <a:pt x="1695779" y="3136099"/>
                </a:cubicBezTo>
                <a:cubicBezTo>
                  <a:pt x="1698496" y="3138817"/>
                  <a:pt x="1695779" y="3152405"/>
                  <a:pt x="1695779" y="3152405"/>
                </a:cubicBezTo>
                <a:cubicBezTo>
                  <a:pt x="1695779" y="3171428"/>
                  <a:pt x="1701214" y="3190451"/>
                  <a:pt x="1695779" y="3204039"/>
                </a:cubicBezTo>
                <a:cubicBezTo>
                  <a:pt x="1693061" y="3214909"/>
                  <a:pt x="1687626" y="3228497"/>
                  <a:pt x="1682191" y="3236650"/>
                </a:cubicBezTo>
                <a:cubicBezTo>
                  <a:pt x="1682191" y="3239368"/>
                  <a:pt x="1676756" y="3239368"/>
                  <a:pt x="1676756" y="3239368"/>
                </a:cubicBezTo>
                <a:cubicBezTo>
                  <a:pt x="1671320" y="3244803"/>
                  <a:pt x="1671320" y="3261108"/>
                  <a:pt x="1668603" y="3271979"/>
                </a:cubicBezTo>
                <a:cubicBezTo>
                  <a:pt x="1663168" y="3285567"/>
                  <a:pt x="1655015" y="3299155"/>
                  <a:pt x="1649580" y="3312743"/>
                </a:cubicBezTo>
                <a:cubicBezTo>
                  <a:pt x="1644144" y="3320896"/>
                  <a:pt x="1649580" y="3337201"/>
                  <a:pt x="1646862" y="3345354"/>
                </a:cubicBezTo>
                <a:cubicBezTo>
                  <a:pt x="1644144" y="3350789"/>
                  <a:pt x="1641427" y="3350789"/>
                  <a:pt x="1638709" y="3353507"/>
                </a:cubicBezTo>
                <a:cubicBezTo>
                  <a:pt x="1633274" y="3353507"/>
                  <a:pt x="1633274" y="3353507"/>
                  <a:pt x="1630556" y="3353507"/>
                </a:cubicBezTo>
                <a:cubicBezTo>
                  <a:pt x="1630556" y="3342636"/>
                  <a:pt x="1633274" y="3334484"/>
                  <a:pt x="1635992" y="3323613"/>
                </a:cubicBezTo>
                <a:cubicBezTo>
                  <a:pt x="1638709" y="3318178"/>
                  <a:pt x="1635992" y="3310025"/>
                  <a:pt x="1635992" y="3307308"/>
                </a:cubicBezTo>
                <a:cubicBezTo>
                  <a:pt x="1635992" y="3301872"/>
                  <a:pt x="1638709" y="3288284"/>
                  <a:pt x="1638709" y="3282849"/>
                </a:cubicBezTo>
                <a:cubicBezTo>
                  <a:pt x="1644144" y="3261108"/>
                  <a:pt x="1635992" y="3250238"/>
                  <a:pt x="1638709" y="3233932"/>
                </a:cubicBezTo>
                <a:cubicBezTo>
                  <a:pt x="1638709" y="3231215"/>
                  <a:pt x="1644144" y="3217627"/>
                  <a:pt x="1644144" y="3217627"/>
                </a:cubicBezTo>
                <a:cubicBezTo>
                  <a:pt x="1644144" y="3204039"/>
                  <a:pt x="1638709" y="3185016"/>
                  <a:pt x="1641427" y="3168710"/>
                </a:cubicBezTo>
                <a:cubicBezTo>
                  <a:pt x="1644144" y="3152405"/>
                  <a:pt x="1646862" y="3138817"/>
                  <a:pt x="1649580" y="3122511"/>
                </a:cubicBezTo>
                <a:cubicBezTo>
                  <a:pt x="1649580" y="3117076"/>
                  <a:pt x="1649580" y="3114358"/>
                  <a:pt x="1649580" y="3111641"/>
                </a:cubicBezTo>
                <a:cubicBezTo>
                  <a:pt x="1649580" y="3106206"/>
                  <a:pt x="1652297" y="3098053"/>
                  <a:pt x="1652297" y="3095335"/>
                </a:cubicBezTo>
                <a:cubicBezTo>
                  <a:pt x="1655015" y="3089900"/>
                  <a:pt x="1649580" y="3087182"/>
                  <a:pt x="1652297" y="3079030"/>
                </a:cubicBezTo>
                <a:cubicBezTo>
                  <a:pt x="1652297" y="3070877"/>
                  <a:pt x="1657732" y="3062724"/>
                  <a:pt x="1660450" y="3057289"/>
                </a:cubicBezTo>
                <a:cubicBezTo>
                  <a:pt x="1663168" y="3049136"/>
                  <a:pt x="1663168" y="3040983"/>
                  <a:pt x="1665885" y="3032831"/>
                </a:cubicBezTo>
                <a:cubicBezTo>
                  <a:pt x="1668603" y="3030113"/>
                  <a:pt x="1674038" y="3024678"/>
                  <a:pt x="1674038" y="3021960"/>
                </a:cubicBezTo>
                <a:cubicBezTo>
                  <a:pt x="1679473" y="3008372"/>
                  <a:pt x="1676756" y="2959456"/>
                  <a:pt x="1674038" y="2945868"/>
                </a:cubicBezTo>
                <a:cubicBezTo>
                  <a:pt x="1671320" y="2937715"/>
                  <a:pt x="1676756" y="2929562"/>
                  <a:pt x="1671320" y="2924127"/>
                </a:cubicBezTo>
                <a:cubicBezTo>
                  <a:pt x="1671320" y="2915974"/>
                  <a:pt x="1671320" y="2915974"/>
                  <a:pt x="1665885" y="2913257"/>
                </a:cubicBezTo>
                <a:cubicBezTo>
                  <a:pt x="1665885" y="2913257"/>
                  <a:pt x="1665885" y="2915974"/>
                  <a:pt x="1663168" y="2915974"/>
                </a:cubicBezTo>
                <a:cubicBezTo>
                  <a:pt x="1663168" y="2943150"/>
                  <a:pt x="1671320" y="2962173"/>
                  <a:pt x="1668603" y="2983914"/>
                </a:cubicBezTo>
                <a:cubicBezTo>
                  <a:pt x="1668603" y="2992067"/>
                  <a:pt x="1674038" y="3002937"/>
                  <a:pt x="1668603" y="3011090"/>
                </a:cubicBezTo>
                <a:cubicBezTo>
                  <a:pt x="1668603" y="3011090"/>
                  <a:pt x="1668603" y="3013807"/>
                  <a:pt x="1668603" y="3013807"/>
                </a:cubicBezTo>
                <a:cubicBezTo>
                  <a:pt x="1665885" y="3013807"/>
                  <a:pt x="1660450" y="3013807"/>
                  <a:pt x="1657732" y="3011090"/>
                </a:cubicBezTo>
                <a:cubicBezTo>
                  <a:pt x="1641427" y="2997502"/>
                  <a:pt x="1638709" y="2964891"/>
                  <a:pt x="1625121" y="2951303"/>
                </a:cubicBezTo>
                <a:cubicBezTo>
                  <a:pt x="1622404" y="2951303"/>
                  <a:pt x="1622404" y="2954020"/>
                  <a:pt x="1619686" y="2954020"/>
                </a:cubicBezTo>
                <a:cubicBezTo>
                  <a:pt x="1619686" y="2978479"/>
                  <a:pt x="1646862" y="3013807"/>
                  <a:pt x="1660450" y="3027395"/>
                </a:cubicBezTo>
                <a:cubicBezTo>
                  <a:pt x="1660450" y="3046418"/>
                  <a:pt x="1652297" y="3065442"/>
                  <a:pt x="1646862" y="3079030"/>
                </a:cubicBezTo>
                <a:cubicBezTo>
                  <a:pt x="1644144" y="3089900"/>
                  <a:pt x="1649580" y="3098053"/>
                  <a:pt x="1646862" y="3108923"/>
                </a:cubicBezTo>
                <a:cubicBezTo>
                  <a:pt x="1644144" y="3125229"/>
                  <a:pt x="1641427" y="3141534"/>
                  <a:pt x="1638709" y="3157840"/>
                </a:cubicBezTo>
                <a:cubicBezTo>
                  <a:pt x="1633274" y="3171428"/>
                  <a:pt x="1641427" y="3187733"/>
                  <a:pt x="1638709" y="3198604"/>
                </a:cubicBezTo>
                <a:cubicBezTo>
                  <a:pt x="1638709" y="3209474"/>
                  <a:pt x="1633274" y="3223062"/>
                  <a:pt x="1633274" y="3231215"/>
                </a:cubicBezTo>
                <a:cubicBezTo>
                  <a:pt x="1630556" y="3255673"/>
                  <a:pt x="1635992" y="3277414"/>
                  <a:pt x="1633274" y="3296437"/>
                </a:cubicBezTo>
                <a:cubicBezTo>
                  <a:pt x="1630556" y="3310025"/>
                  <a:pt x="1635992" y="3315460"/>
                  <a:pt x="1633274" y="3326331"/>
                </a:cubicBezTo>
                <a:cubicBezTo>
                  <a:pt x="1633274" y="3329048"/>
                  <a:pt x="1627839" y="3337201"/>
                  <a:pt x="1627839" y="3342636"/>
                </a:cubicBezTo>
                <a:cubicBezTo>
                  <a:pt x="1627839" y="3348071"/>
                  <a:pt x="1627839" y="3353507"/>
                  <a:pt x="1627839" y="3358942"/>
                </a:cubicBezTo>
                <a:cubicBezTo>
                  <a:pt x="1625121" y="3367095"/>
                  <a:pt x="1616968" y="3367095"/>
                  <a:pt x="1611533" y="3375247"/>
                </a:cubicBezTo>
                <a:cubicBezTo>
                  <a:pt x="1600663" y="3375247"/>
                  <a:pt x="1592510" y="3375247"/>
                  <a:pt x="1584357" y="3377965"/>
                </a:cubicBezTo>
                <a:cubicBezTo>
                  <a:pt x="1584357" y="3377965"/>
                  <a:pt x="1581640" y="3383400"/>
                  <a:pt x="1578922" y="3383400"/>
                </a:cubicBezTo>
                <a:cubicBezTo>
                  <a:pt x="1570769" y="3383400"/>
                  <a:pt x="1562617" y="3386118"/>
                  <a:pt x="1554464" y="3386118"/>
                </a:cubicBezTo>
                <a:cubicBezTo>
                  <a:pt x="1549029" y="3386118"/>
                  <a:pt x="1538158" y="3394270"/>
                  <a:pt x="1532723" y="3391553"/>
                </a:cubicBezTo>
                <a:cubicBezTo>
                  <a:pt x="1530005" y="3388835"/>
                  <a:pt x="1524570" y="3383400"/>
                  <a:pt x="1524570" y="3380683"/>
                </a:cubicBezTo>
                <a:cubicBezTo>
                  <a:pt x="1524570" y="3380683"/>
                  <a:pt x="1524570" y="3377965"/>
                  <a:pt x="1524570" y="3377965"/>
                </a:cubicBezTo>
                <a:cubicBezTo>
                  <a:pt x="1524570" y="3377965"/>
                  <a:pt x="1521853" y="3375247"/>
                  <a:pt x="1519135" y="3375247"/>
                </a:cubicBezTo>
                <a:cubicBezTo>
                  <a:pt x="1519135" y="3372530"/>
                  <a:pt x="1519135" y="3372530"/>
                  <a:pt x="1519135" y="3369812"/>
                </a:cubicBezTo>
                <a:cubicBezTo>
                  <a:pt x="1513700" y="3358942"/>
                  <a:pt x="1502829" y="3345354"/>
                  <a:pt x="1500112" y="3329048"/>
                </a:cubicBezTo>
                <a:cubicBezTo>
                  <a:pt x="1505547" y="3323613"/>
                  <a:pt x="1508265" y="3318178"/>
                  <a:pt x="1510982" y="3315460"/>
                </a:cubicBezTo>
                <a:cubicBezTo>
                  <a:pt x="1519135" y="3310025"/>
                  <a:pt x="1527288" y="3304590"/>
                  <a:pt x="1532723" y="3296437"/>
                </a:cubicBezTo>
                <a:cubicBezTo>
                  <a:pt x="1538158" y="3288284"/>
                  <a:pt x="1538158" y="3282849"/>
                  <a:pt x="1543593" y="3277414"/>
                </a:cubicBezTo>
                <a:cubicBezTo>
                  <a:pt x="1543593" y="3274696"/>
                  <a:pt x="1546311" y="3277414"/>
                  <a:pt x="1549029" y="3274696"/>
                </a:cubicBezTo>
                <a:cubicBezTo>
                  <a:pt x="1549029" y="3274696"/>
                  <a:pt x="1549029" y="3271979"/>
                  <a:pt x="1549029" y="3269261"/>
                </a:cubicBezTo>
                <a:cubicBezTo>
                  <a:pt x="1551746" y="3263826"/>
                  <a:pt x="1559899" y="3258391"/>
                  <a:pt x="1562617" y="3252956"/>
                </a:cubicBezTo>
                <a:cubicBezTo>
                  <a:pt x="1570769" y="3236650"/>
                  <a:pt x="1578922" y="3220344"/>
                  <a:pt x="1587075" y="3204039"/>
                </a:cubicBezTo>
                <a:cubicBezTo>
                  <a:pt x="1587075" y="3198604"/>
                  <a:pt x="1587075" y="3195886"/>
                  <a:pt x="1589792" y="3190451"/>
                </a:cubicBezTo>
                <a:cubicBezTo>
                  <a:pt x="1595228" y="3185016"/>
                  <a:pt x="1600663" y="3176863"/>
                  <a:pt x="1606098" y="3171428"/>
                </a:cubicBezTo>
                <a:cubicBezTo>
                  <a:pt x="1611533" y="3160558"/>
                  <a:pt x="1611533" y="3152405"/>
                  <a:pt x="1614251" y="3141534"/>
                </a:cubicBezTo>
                <a:cubicBezTo>
                  <a:pt x="1616968" y="3130664"/>
                  <a:pt x="1622404" y="3122511"/>
                  <a:pt x="1625121" y="3111641"/>
                </a:cubicBezTo>
                <a:cubicBezTo>
                  <a:pt x="1633274" y="3087182"/>
                  <a:pt x="1625121" y="3043701"/>
                  <a:pt x="1616968" y="3027395"/>
                </a:cubicBezTo>
                <a:cubicBezTo>
                  <a:pt x="1614251" y="3027395"/>
                  <a:pt x="1614251" y="3024678"/>
                  <a:pt x="1611533" y="3024678"/>
                </a:cubicBezTo>
                <a:cubicBezTo>
                  <a:pt x="1606098" y="3013807"/>
                  <a:pt x="1611533" y="3000219"/>
                  <a:pt x="1608816" y="2986632"/>
                </a:cubicBezTo>
                <a:cubicBezTo>
                  <a:pt x="1606098" y="2973044"/>
                  <a:pt x="1606098" y="2964891"/>
                  <a:pt x="1603380" y="2956738"/>
                </a:cubicBezTo>
                <a:cubicBezTo>
                  <a:pt x="1597945" y="2934997"/>
                  <a:pt x="1603380" y="2921409"/>
                  <a:pt x="1608816" y="2905104"/>
                </a:cubicBezTo>
                <a:cubicBezTo>
                  <a:pt x="1608816" y="2899669"/>
                  <a:pt x="1611533" y="2896951"/>
                  <a:pt x="1611533" y="2891516"/>
                </a:cubicBezTo>
                <a:cubicBezTo>
                  <a:pt x="1619686" y="2891516"/>
                  <a:pt x="1630556" y="2888798"/>
                  <a:pt x="1638709" y="2888798"/>
                </a:cubicBezTo>
                <a:cubicBezTo>
                  <a:pt x="1652297" y="2880645"/>
                  <a:pt x="1660450" y="2867058"/>
                  <a:pt x="1671320" y="2858905"/>
                </a:cubicBezTo>
                <a:cubicBezTo>
                  <a:pt x="1671320" y="2856187"/>
                  <a:pt x="1671320" y="2853469"/>
                  <a:pt x="1671320" y="2850752"/>
                </a:cubicBezTo>
                <a:cubicBezTo>
                  <a:pt x="1668603" y="2850752"/>
                  <a:pt x="1668603" y="2850752"/>
                  <a:pt x="1668603" y="2850752"/>
                </a:cubicBezTo>
                <a:cubicBezTo>
                  <a:pt x="1657732" y="2853469"/>
                  <a:pt x="1652297" y="2869775"/>
                  <a:pt x="1644144" y="2875211"/>
                </a:cubicBezTo>
                <a:cubicBezTo>
                  <a:pt x="1635992" y="2880645"/>
                  <a:pt x="1633274" y="2877929"/>
                  <a:pt x="1627839" y="2883363"/>
                </a:cubicBezTo>
                <a:cubicBezTo>
                  <a:pt x="1622404" y="2886081"/>
                  <a:pt x="1616968" y="2886081"/>
                  <a:pt x="1614251" y="2883363"/>
                </a:cubicBezTo>
                <a:cubicBezTo>
                  <a:pt x="1614251" y="2880645"/>
                  <a:pt x="1611533" y="2869775"/>
                  <a:pt x="1611533" y="2864340"/>
                </a:cubicBezTo>
                <a:cubicBezTo>
                  <a:pt x="1606098" y="2864340"/>
                  <a:pt x="1606098" y="2867058"/>
                  <a:pt x="1603380" y="2869775"/>
                </a:cubicBezTo>
                <a:cubicBezTo>
                  <a:pt x="1603380" y="2880645"/>
                  <a:pt x="1603380" y="2891516"/>
                  <a:pt x="1600663" y="2899669"/>
                </a:cubicBezTo>
                <a:cubicBezTo>
                  <a:pt x="1597945" y="2905104"/>
                  <a:pt x="1592510" y="2910539"/>
                  <a:pt x="1592510" y="2915974"/>
                </a:cubicBezTo>
                <a:cubicBezTo>
                  <a:pt x="1587075" y="2913257"/>
                  <a:pt x="1578922" y="2883363"/>
                  <a:pt x="1578922" y="2872493"/>
                </a:cubicBezTo>
                <a:cubicBezTo>
                  <a:pt x="1576205" y="2872493"/>
                  <a:pt x="1576205" y="2872493"/>
                  <a:pt x="1576205" y="2872493"/>
                </a:cubicBezTo>
                <a:cubicBezTo>
                  <a:pt x="1573487" y="2872493"/>
                  <a:pt x="1573487" y="2872493"/>
                  <a:pt x="1570769" y="2872493"/>
                </a:cubicBezTo>
                <a:cubicBezTo>
                  <a:pt x="1568052" y="2888798"/>
                  <a:pt x="1576205" y="2905104"/>
                  <a:pt x="1578922" y="2913257"/>
                </a:cubicBezTo>
                <a:cubicBezTo>
                  <a:pt x="1578922" y="2918692"/>
                  <a:pt x="1578922" y="2924127"/>
                  <a:pt x="1578922" y="2929562"/>
                </a:cubicBezTo>
                <a:cubicBezTo>
                  <a:pt x="1578922" y="2929562"/>
                  <a:pt x="1581640" y="2929562"/>
                  <a:pt x="1581640" y="2929562"/>
                </a:cubicBezTo>
                <a:cubicBezTo>
                  <a:pt x="1581640" y="2932280"/>
                  <a:pt x="1587075" y="2937715"/>
                  <a:pt x="1587075" y="2940433"/>
                </a:cubicBezTo>
                <a:cubicBezTo>
                  <a:pt x="1587075" y="2945868"/>
                  <a:pt x="1587075" y="2948585"/>
                  <a:pt x="1587075" y="2954020"/>
                </a:cubicBezTo>
                <a:cubicBezTo>
                  <a:pt x="1589792" y="2962173"/>
                  <a:pt x="1592510" y="2975761"/>
                  <a:pt x="1595228" y="2986632"/>
                </a:cubicBezTo>
                <a:cubicBezTo>
                  <a:pt x="1595228" y="3000219"/>
                  <a:pt x="1595228" y="3024678"/>
                  <a:pt x="1597945" y="3032831"/>
                </a:cubicBezTo>
                <a:cubicBezTo>
                  <a:pt x="1603380" y="3043701"/>
                  <a:pt x="1614251" y="3057289"/>
                  <a:pt x="1614251" y="3070877"/>
                </a:cubicBezTo>
                <a:cubicBezTo>
                  <a:pt x="1614251" y="3089900"/>
                  <a:pt x="1619686" y="3122511"/>
                  <a:pt x="1606098" y="3133382"/>
                </a:cubicBezTo>
                <a:cubicBezTo>
                  <a:pt x="1606098" y="3133382"/>
                  <a:pt x="1603380" y="3133382"/>
                  <a:pt x="1600663" y="3133382"/>
                </a:cubicBezTo>
                <a:cubicBezTo>
                  <a:pt x="1597945" y="3114358"/>
                  <a:pt x="1589792" y="3095335"/>
                  <a:pt x="1584357" y="3073594"/>
                </a:cubicBezTo>
                <a:cubicBezTo>
                  <a:pt x="1584357" y="3068159"/>
                  <a:pt x="1587075" y="3060006"/>
                  <a:pt x="1584357" y="3051854"/>
                </a:cubicBezTo>
                <a:cubicBezTo>
                  <a:pt x="1584357" y="3049136"/>
                  <a:pt x="1581640" y="3040983"/>
                  <a:pt x="1578922" y="3035548"/>
                </a:cubicBezTo>
                <a:cubicBezTo>
                  <a:pt x="1576205" y="3030113"/>
                  <a:pt x="1581640" y="3024678"/>
                  <a:pt x="1581640" y="3021960"/>
                </a:cubicBezTo>
                <a:cubicBezTo>
                  <a:pt x="1581640" y="3016525"/>
                  <a:pt x="1570769" y="3008372"/>
                  <a:pt x="1568052" y="3002937"/>
                </a:cubicBezTo>
                <a:cubicBezTo>
                  <a:pt x="1562617" y="2992067"/>
                  <a:pt x="1559899" y="2981196"/>
                  <a:pt x="1554464" y="2967608"/>
                </a:cubicBezTo>
                <a:cubicBezTo>
                  <a:pt x="1549029" y="2956738"/>
                  <a:pt x="1540876" y="2948585"/>
                  <a:pt x="1535441" y="2934997"/>
                </a:cubicBezTo>
                <a:cubicBezTo>
                  <a:pt x="1532723" y="2934997"/>
                  <a:pt x="1532723" y="2934997"/>
                  <a:pt x="1530005" y="2934997"/>
                </a:cubicBezTo>
                <a:cubicBezTo>
                  <a:pt x="1527288" y="2948585"/>
                  <a:pt x="1540876" y="2964891"/>
                  <a:pt x="1546311" y="2975761"/>
                </a:cubicBezTo>
                <a:cubicBezTo>
                  <a:pt x="1549029" y="2981196"/>
                  <a:pt x="1546311" y="2983914"/>
                  <a:pt x="1549029" y="2989349"/>
                </a:cubicBezTo>
                <a:cubicBezTo>
                  <a:pt x="1551746" y="2992067"/>
                  <a:pt x="1557181" y="2997502"/>
                  <a:pt x="1557181" y="3000219"/>
                </a:cubicBezTo>
                <a:cubicBezTo>
                  <a:pt x="1557181" y="3002937"/>
                  <a:pt x="1557181" y="3011090"/>
                  <a:pt x="1559899" y="3013807"/>
                </a:cubicBezTo>
                <a:cubicBezTo>
                  <a:pt x="1562617" y="3013807"/>
                  <a:pt x="1562617" y="3016525"/>
                  <a:pt x="1565334" y="3016525"/>
                </a:cubicBezTo>
                <a:cubicBezTo>
                  <a:pt x="1570769" y="3024678"/>
                  <a:pt x="1562617" y="3032831"/>
                  <a:pt x="1565334" y="3038266"/>
                </a:cubicBezTo>
                <a:cubicBezTo>
                  <a:pt x="1565334" y="3038266"/>
                  <a:pt x="1568052" y="3040983"/>
                  <a:pt x="1568052" y="3040983"/>
                </a:cubicBezTo>
                <a:cubicBezTo>
                  <a:pt x="1565334" y="3049136"/>
                  <a:pt x="1573487" y="3060006"/>
                  <a:pt x="1573487" y="3065442"/>
                </a:cubicBezTo>
                <a:cubicBezTo>
                  <a:pt x="1573487" y="3070877"/>
                  <a:pt x="1570769" y="3073594"/>
                  <a:pt x="1573487" y="3079030"/>
                </a:cubicBezTo>
                <a:cubicBezTo>
                  <a:pt x="1578922" y="3095335"/>
                  <a:pt x="1584357" y="3111641"/>
                  <a:pt x="1589792" y="3122511"/>
                </a:cubicBezTo>
                <a:cubicBezTo>
                  <a:pt x="1587075" y="3125229"/>
                  <a:pt x="1587075" y="3130664"/>
                  <a:pt x="1589792" y="3136099"/>
                </a:cubicBezTo>
                <a:cubicBezTo>
                  <a:pt x="1592510" y="3141534"/>
                  <a:pt x="1600663" y="3155122"/>
                  <a:pt x="1600663" y="3160558"/>
                </a:cubicBezTo>
                <a:cubicBezTo>
                  <a:pt x="1597945" y="3165993"/>
                  <a:pt x="1595228" y="3168710"/>
                  <a:pt x="1592510" y="3171428"/>
                </a:cubicBezTo>
                <a:cubicBezTo>
                  <a:pt x="1587075" y="3185016"/>
                  <a:pt x="1581640" y="3195886"/>
                  <a:pt x="1573487" y="3209474"/>
                </a:cubicBezTo>
                <a:cubicBezTo>
                  <a:pt x="1570769" y="3209474"/>
                  <a:pt x="1570769" y="3209474"/>
                  <a:pt x="1570769" y="3209474"/>
                </a:cubicBezTo>
                <a:cubicBezTo>
                  <a:pt x="1568052" y="3206757"/>
                  <a:pt x="1570769" y="3171428"/>
                  <a:pt x="1570769" y="3168710"/>
                </a:cubicBezTo>
                <a:cubicBezTo>
                  <a:pt x="1570769" y="3163275"/>
                  <a:pt x="1570769" y="3157840"/>
                  <a:pt x="1570769" y="3152405"/>
                </a:cubicBezTo>
                <a:cubicBezTo>
                  <a:pt x="1570769" y="3146970"/>
                  <a:pt x="1578922" y="3136099"/>
                  <a:pt x="1576205" y="3130664"/>
                </a:cubicBezTo>
                <a:cubicBezTo>
                  <a:pt x="1573487" y="3122511"/>
                  <a:pt x="1562617" y="3119794"/>
                  <a:pt x="1559899" y="3114358"/>
                </a:cubicBezTo>
                <a:cubicBezTo>
                  <a:pt x="1559899" y="3111641"/>
                  <a:pt x="1559899" y="3111641"/>
                  <a:pt x="1559899" y="3108923"/>
                </a:cubicBezTo>
                <a:cubicBezTo>
                  <a:pt x="1559899" y="3106206"/>
                  <a:pt x="1554464" y="3106206"/>
                  <a:pt x="1554464" y="3106206"/>
                </a:cubicBezTo>
                <a:cubicBezTo>
                  <a:pt x="1554464" y="3103488"/>
                  <a:pt x="1554464" y="3103488"/>
                  <a:pt x="1554464" y="3100770"/>
                </a:cubicBezTo>
                <a:cubicBezTo>
                  <a:pt x="1554464" y="3100770"/>
                  <a:pt x="1549029" y="3100770"/>
                  <a:pt x="1549029" y="3098053"/>
                </a:cubicBezTo>
                <a:cubicBezTo>
                  <a:pt x="1546311" y="3092618"/>
                  <a:pt x="1551746" y="3092618"/>
                  <a:pt x="1546311" y="3089900"/>
                </a:cubicBezTo>
                <a:cubicBezTo>
                  <a:pt x="1546311" y="3079030"/>
                  <a:pt x="1551746" y="3070877"/>
                  <a:pt x="1554464" y="3062724"/>
                </a:cubicBezTo>
                <a:cubicBezTo>
                  <a:pt x="1557181" y="3051854"/>
                  <a:pt x="1557181" y="3038266"/>
                  <a:pt x="1559899" y="3027395"/>
                </a:cubicBezTo>
                <a:cubicBezTo>
                  <a:pt x="1557181" y="3027395"/>
                  <a:pt x="1557181" y="3027395"/>
                  <a:pt x="1557181" y="3024678"/>
                </a:cubicBezTo>
                <a:cubicBezTo>
                  <a:pt x="1554464" y="3024678"/>
                  <a:pt x="1554464" y="3024678"/>
                  <a:pt x="1551746" y="3024678"/>
                </a:cubicBezTo>
                <a:cubicBezTo>
                  <a:pt x="1543593" y="3032831"/>
                  <a:pt x="1549029" y="3060006"/>
                  <a:pt x="1538158" y="3070877"/>
                </a:cubicBezTo>
                <a:cubicBezTo>
                  <a:pt x="1532723" y="3062724"/>
                  <a:pt x="1527288" y="3054571"/>
                  <a:pt x="1524570" y="3049136"/>
                </a:cubicBezTo>
                <a:cubicBezTo>
                  <a:pt x="1521853" y="3040983"/>
                  <a:pt x="1524570" y="3030113"/>
                  <a:pt x="1519135" y="3024678"/>
                </a:cubicBezTo>
                <a:cubicBezTo>
                  <a:pt x="1516417" y="3024678"/>
                  <a:pt x="1519135" y="3024678"/>
                  <a:pt x="1516417" y="3024678"/>
                </a:cubicBezTo>
                <a:cubicBezTo>
                  <a:pt x="1513700" y="3024678"/>
                  <a:pt x="1516417" y="3024678"/>
                  <a:pt x="1513700" y="3024678"/>
                </a:cubicBezTo>
                <a:cubicBezTo>
                  <a:pt x="1513700" y="3043701"/>
                  <a:pt x="1519135" y="3062724"/>
                  <a:pt x="1524570" y="3073594"/>
                </a:cubicBezTo>
                <a:cubicBezTo>
                  <a:pt x="1524570" y="3073594"/>
                  <a:pt x="1527288" y="3076312"/>
                  <a:pt x="1530005" y="3076312"/>
                </a:cubicBezTo>
                <a:cubicBezTo>
                  <a:pt x="1530005" y="3079030"/>
                  <a:pt x="1527288" y="3079030"/>
                  <a:pt x="1530005" y="3081747"/>
                </a:cubicBezTo>
                <a:cubicBezTo>
                  <a:pt x="1530005" y="3081747"/>
                  <a:pt x="1532723" y="3081747"/>
                  <a:pt x="1532723" y="3081747"/>
                </a:cubicBezTo>
                <a:cubicBezTo>
                  <a:pt x="1532723" y="3081747"/>
                  <a:pt x="1532723" y="3084465"/>
                  <a:pt x="1532723" y="3087182"/>
                </a:cubicBezTo>
                <a:cubicBezTo>
                  <a:pt x="1535441" y="3092618"/>
                  <a:pt x="1538158" y="3095335"/>
                  <a:pt x="1540876" y="3098053"/>
                </a:cubicBezTo>
                <a:cubicBezTo>
                  <a:pt x="1540876" y="3100770"/>
                  <a:pt x="1540876" y="3100770"/>
                  <a:pt x="1540876" y="3103488"/>
                </a:cubicBezTo>
                <a:cubicBezTo>
                  <a:pt x="1543593" y="3103488"/>
                  <a:pt x="1546311" y="3106206"/>
                  <a:pt x="1549029" y="3106206"/>
                </a:cubicBezTo>
                <a:cubicBezTo>
                  <a:pt x="1549029" y="3106206"/>
                  <a:pt x="1565334" y="3130664"/>
                  <a:pt x="1565334" y="3130664"/>
                </a:cubicBezTo>
                <a:cubicBezTo>
                  <a:pt x="1565334" y="3133382"/>
                  <a:pt x="1562617" y="3138817"/>
                  <a:pt x="1562617" y="3141534"/>
                </a:cubicBezTo>
                <a:cubicBezTo>
                  <a:pt x="1562617" y="3157840"/>
                  <a:pt x="1559899" y="3171428"/>
                  <a:pt x="1559899" y="3187733"/>
                </a:cubicBezTo>
                <a:cubicBezTo>
                  <a:pt x="1559899" y="3195886"/>
                  <a:pt x="1559899" y="3206757"/>
                  <a:pt x="1559899" y="3217627"/>
                </a:cubicBezTo>
                <a:cubicBezTo>
                  <a:pt x="1559899" y="3223062"/>
                  <a:pt x="1559899" y="3231215"/>
                  <a:pt x="1559899" y="3236650"/>
                </a:cubicBezTo>
                <a:cubicBezTo>
                  <a:pt x="1557181" y="3239368"/>
                  <a:pt x="1551746" y="3244803"/>
                  <a:pt x="1549029" y="3250238"/>
                </a:cubicBezTo>
                <a:cubicBezTo>
                  <a:pt x="1549029" y="3250238"/>
                  <a:pt x="1549029" y="3252956"/>
                  <a:pt x="1549029" y="3255673"/>
                </a:cubicBezTo>
                <a:cubicBezTo>
                  <a:pt x="1546311" y="3266544"/>
                  <a:pt x="1532723" y="3274696"/>
                  <a:pt x="1527288" y="3282849"/>
                </a:cubicBezTo>
                <a:cubicBezTo>
                  <a:pt x="1521853" y="3288284"/>
                  <a:pt x="1519135" y="3296437"/>
                  <a:pt x="1513700" y="3301872"/>
                </a:cubicBezTo>
                <a:cubicBezTo>
                  <a:pt x="1510982" y="3301872"/>
                  <a:pt x="1508265" y="3304590"/>
                  <a:pt x="1505547" y="3304590"/>
                </a:cubicBezTo>
                <a:cubicBezTo>
                  <a:pt x="1500112" y="3312743"/>
                  <a:pt x="1494677" y="3320896"/>
                  <a:pt x="1483806" y="3326331"/>
                </a:cubicBezTo>
                <a:cubicBezTo>
                  <a:pt x="1481089" y="3318178"/>
                  <a:pt x="1475653" y="3318178"/>
                  <a:pt x="1472936" y="3310025"/>
                </a:cubicBezTo>
                <a:cubicBezTo>
                  <a:pt x="1472936" y="3310025"/>
                  <a:pt x="1470218" y="3310025"/>
                  <a:pt x="1467501" y="3310025"/>
                </a:cubicBezTo>
                <a:lnTo>
                  <a:pt x="1465076" y="3307773"/>
                </a:lnTo>
                <a:lnTo>
                  <a:pt x="1464783" y="3307308"/>
                </a:lnTo>
                <a:lnTo>
                  <a:pt x="1464518" y="3307255"/>
                </a:lnTo>
                <a:lnTo>
                  <a:pt x="1453233" y="3296777"/>
                </a:lnTo>
                <a:cubicBezTo>
                  <a:pt x="1446439" y="3293040"/>
                  <a:pt x="1438966" y="3289643"/>
                  <a:pt x="1434890" y="3285567"/>
                </a:cubicBezTo>
                <a:cubicBezTo>
                  <a:pt x="1434890" y="3282849"/>
                  <a:pt x="1437607" y="3274696"/>
                  <a:pt x="1434890" y="3271979"/>
                </a:cubicBezTo>
                <a:cubicBezTo>
                  <a:pt x="1429454" y="3263826"/>
                  <a:pt x="1429454" y="3242085"/>
                  <a:pt x="1426737" y="3239368"/>
                </a:cubicBezTo>
                <a:cubicBezTo>
                  <a:pt x="1429454" y="3223062"/>
                  <a:pt x="1448478" y="3214909"/>
                  <a:pt x="1445760" y="3193169"/>
                </a:cubicBezTo>
                <a:cubicBezTo>
                  <a:pt x="1440325" y="3193169"/>
                  <a:pt x="1440325" y="3193169"/>
                  <a:pt x="1437607" y="3195886"/>
                </a:cubicBezTo>
                <a:cubicBezTo>
                  <a:pt x="1434890" y="3201321"/>
                  <a:pt x="1432172" y="3204039"/>
                  <a:pt x="1432172" y="3212192"/>
                </a:cubicBezTo>
                <a:cubicBezTo>
                  <a:pt x="1429454" y="3212192"/>
                  <a:pt x="1429454" y="3212192"/>
                  <a:pt x="1429454" y="3212192"/>
                </a:cubicBezTo>
                <a:cubicBezTo>
                  <a:pt x="1424019" y="3212192"/>
                  <a:pt x="1418584" y="3201321"/>
                  <a:pt x="1415866" y="3195886"/>
                </a:cubicBezTo>
                <a:cubicBezTo>
                  <a:pt x="1413149" y="3195886"/>
                  <a:pt x="1413149" y="3195886"/>
                  <a:pt x="1413149" y="3195886"/>
                </a:cubicBezTo>
                <a:cubicBezTo>
                  <a:pt x="1410431" y="3195886"/>
                  <a:pt x="1410431" y="3195886"/>
                  <a:pt x="1407714" y="3198604"/>
                </a:cubicBezTo>
                <a:cubicBezTo>
                  <a:pt x="1407714" y="3209474"/>
                  <a:pt x="1413149" y="3209474"/>
                  <a:pt x="1415866" y="3214909"/>
                </a:cubicBezTo>
                <a:cubicBezTo>
                  <a:pt x="1418584" y="3220344"/>
                  <a:pt x="1418584" y="3239368"/>
                  <a:pt x="1421302" y="3247520"/>
                </a:cubicBezTo>
                <a:cubicBezTo>
                  <a:pt x="1421302" y="3250238"/>
                  <a:pt x="1421302" y="3247520"/>
                  <a:pt x="1421302" y="3250238"/>
                </a:cubicBezTo>
                <a:cubicBezTo>
                  <a:pt x="1418584" y="3250238"/>
                  <a:pt x="1415866" y="3250238"/>
                  <a:pt x="1415866" y="3250238"/>
                </a:cubicBezTo>
                <a:cubicBezTo>
                  <a:pt x="1383255" y="3214909"/>
                  <a:pt x="1421302" y="3144252"/>
                  <a:pt x="1426737" y="3100770"/>
                </a:cubicBezTo>
                <a:cubicBezTo>
                  <a:pt x="1426737" y="3092618"/>
                  <a:pt x="1424019" y="3081747"/>
                  <a:pt x="1424019" y="3073594"/>
                </a:cubicBezTo>
                <a:cubicBezTo>
                  <a:pt x="1421302" y="3073594"/>
                  <a:pt x="1421302" y="3073594"/>
                  <a:pt x="1421302" y="3070877"/>
                </a:cubicBezTo>
                <a:cubicBezTo>
                  <a:pt x="1418584" y="3070877"/>
                  <a:pt x="1415866" y="3070877"/>
                  <a:pt x="1413149" y="3070877"/>
                </a:cubicBezTo>
                <a:cubicBezTo>
                  <a:pt x="1413149" y="3081747"/>
                  <a:pt x="1418584" y="3092618"/>
                  <a:pt x="1415866" y="3103488"/>
                </a:cubicBezTo>
                <a:cubicBezTo>
                  <a:pt x="1413149" y="3111641"/>
                  <a:pt x="1410431" y="3119794"/>
                  <a:pt x="1407714" y="3127946"/>
                </a:cubicBezTo>
                <a:cubicBezTo>
                  <a:pt x="1396843" y="3127946"/>
                  <a:pt x="1394126" y="3111641"/>
                  <a:pt x="1388690" y="3106206"/>
                </a:cubicBezTo>
                <a:cubicBezTo>
                  <a:pt x="1388690" y="3103488"/>
                  <a:pt x="1383255" y="3106206"/>
                  <a:pt x="1380538" y="3103488"/>
                </a:cubicBezTo>
                <a:cubicBezTo>
                  <a:pt x="1380538" y="3100770"/>
                  <a:pt x="1380538" y="3100770"/>
                  <a:pt x="1380538" y="3098053"/>
                </a:cubicBezTo>
                <a:cubicBezTo>
                  <a:pt x="1380538" y="3098053"/>
                  <a:pt x="1377820" y="3095335"/>
                  <a:pt x="1375102" y="3095335"/>
                </a:cubicBezTo>
                <a:cubicBezTo>
                  <a:pt x="1372385" y="3089900"/>
                  <a:pt x="1377820" y="3089900"/>
                  <a:pt x="1372385" y="3087182"/>
                </a:cubicBezTo>
                <a:cubicBezTo>
                  <a:pt x="1369667" y="3087182"/>
                  <a:pt x="1372385" y="3087182"/>
                  <a:pt x="1369667" y="3087182"/>
                </a:cubicBezTo>
                <a:cubicBezTo>
                  <a:pt x="1369667" y="3087182"/>
                  <a:pt x="1369667" y="3089900"/>
                  <a:pt x="1366950" y="3089900"/>
                </a:cubicBezTo>
                <a:cubicBezTo>
                  <a:pt x="1366950" y="3095335"/>
                  <a:pt x="1366950" y="3092618"/>
                  <a:pt x="1366950" y="3098053"/>
                </a:cubicBezTo>
                <a:cubicBezTo>
                  <a:pt x="1372385" y="3100770"/>
                  <a:pt x="1369667" y="3103488"/>
                  <a:pt x="1372385" y="3106206"/>
                </a:cubicBezTo>
                <a:cubicBezTo>
                  <a:pt x="1375102" y="3106206"/>
                  <a:pt x="1377820" y="3106206"/>
                  <a:pt x="1380538" y="3108923"/>
                </a:cubicBezTo>
                <a:cubicBezTo>
                  <a:pt x="1385973" y="3119794"/>
                  <a:pt x="1396843" y="3127946"/>
                  <a:pt x="1399561" y="3138817"/>
                </a:cubicBezTo>
                <a:cubicBezTo>
                  <a:pt x="1404996" y="3155122"/>
                  <a:pt x="1399561" y="3171428"/>
                  <a:pt x="1396843" y="3182298"/>
                </a:cubicBezTo>
                <a:cubicBezTo>
                  <a:pt x="1396843" y="3193169"/>
                  <a:pt x="1396843" y="3201321"/>
                  <a:pt x="1396843" y="3209474"/>
                </a:cubicBezTo>
                <a:cubicBezTo>
                  <a:pt x="1396843" y="3212192"/>
                  <a:pt x="1396843" y="3217627"/>
                  <a:pt x="1396843" y="3223062"/>
                </a:cubicBezTo>
                <a:cubicBezTo>
                  <a:pt x="1399561" y="3233932"/>
                  <a:pt x="1404996" y="3247520"/>
                  <a:pt x="1413149" y="3258391"/>
                </a:cubicBezTo>
                <a:cubicBezTo>
                  <a:pt x="1415866" y="3258391"/>
                  <a:pt x="1418584" y="3261108"/>
                  <a:pt x="1418584" y="3261108"/>
                </a:cubicBezTo>
                <a:cubicBezTo>
                  <a:pt x="1426737" y="3266544"/>
                  <a:pt x="1426737" y="3282849"/>
                  <a:pt x="1432172" y="3291002"/>
                </a:cubicBezTo>
                <a:cubicBezTo>
                  <a:pt x="1434890" y="3293720"/>
                  <a:pt x="1448478" y="3299155"/>
                  <a:pt x="1451195" y="3301872"/>
                </a:cubicBezTo>
                <a:cubicBezTo>
                  <a:pt x="1451195" y="3301872"/>
                  <a:pt x="1451195" y="3304590"/>
                  <a:pt x="1451195" y="3304590"/>
                </a:cubicBezTo>
                <a:lnTo>
                  <a:pt x="1464518" y="3307255"/>
                </a:lnTo>
                <a:lnTo>
                  <a:pt x="1465076" y="3307773"/>
                </a:lnTo>
                <a:lnTo>
                  <a:pt x="1470558" y="3316479"/>
                </a:lnTo>
                <a:cubicBezTo>
                  <a:pt x="1473615" y="3320216"/>
                  <a:pt x="1477012" y="3323613"/>
                  <a:pt x="1478371" y="3323613"/>
                </a:cubicBezTo>
                <a:cubicBezTo>
                  <a:pt x="1478371" y="3329048"/>
                  <a:pt x="1481089" y="3331766"/>
                  <a:pt x="1478371" y="3334484"/>
                </a:cubicBezTo>
                <a:cubicBezTo>
                  <a:pt x="1475653" y="3339919"/>
                  <a:pt x="1459348" y="3348071"/>
                  <a:pt x="1453913" y="3353507"/>
                </a:cubicBezTo>
                <a:cubicBezTo>
                  <a:pt x="1448478" y="3353507"/>
                  <a:pt x="1445760" y="3353507"/>
                  <a:pt x="1443042" y="3353507"/>
                </a:cubicBezTo>
                <a:cubicBezTo>
                  <a:pt x="1440325" y="3342636"/>
                  <a:pt x="1429454" y="3339919"/>
                  <a:pt x="1424019" y="3331766"/>
                </a:cubicBezTo>
                <a:cubicBezTo>
                  <a:pt x="1424019" y="3329048"/>
                  <a:pt x="1424019" y="3329048"/>
                  <a:pt x="1424019" y="3326331"/>
                </a:cubicBezTo>
                <a:cubicBezTo>
                  <a:pt x="1424019" y="3323613"/>
                  <a:pt x="1418584" y="3323613"/>
                  <a:pt x="1418584" y="3323613"/>
                </a:cubicBezTo>
                <a:cubicBezTo>
                  <a:pt x="1418584" y="3323613"/>
                  <a:pt x="1418584" y="3320896"/>
                  <a:pt x="1418584" y="3318178"/>
                </a:cubicBezTo>
                <a:cubicBezTo>
                  <a:pt x="1415866" y="3315460"/>
                  <a:pt x="1413149" y="3318178"/>
                  <a:pt x="1413149" y="3315460"/>
                </a:cubicBezTo>
                <a:cubicBezTo>
                  <a:pt x="1413149" y="3315460"/>
                  <a:pt x="1413149" y="3312743"/>
                  <a:pt x="1413149" y="3312743"/>
                </a:cubicBezTo>
                <a:cubicBezTo>
                  <a:pt x="1410431" y="3310025"/>
                  <a:pt x="1399561" y="3293720"/>
                  <a:pt x="1399561" y="3293720"/>
                </a:cubicBezTo>
                <a:cubicBezTo>
                  <a:pt x="1399561" y="3293720"/>
                  <a:pt x="1396843" y="3293720"/>
                  <a:pt x="1394126" y="3293720"/>
                </a:cubicBezTo>
                <a:cubicBezTo>
                  <a:pt x="1394126" y="3293720"/>
                  <a:pt x="1394126" y="3291002"/>
                  <a:pt x="1394126" y="3291002"/>
                </a:cubicBezTo>
                <a:cubicBezTo>
                  <a:pt x="1394126" y="3291002"/>
                  <a:pt x="1391408" y="3288284"/>
                  <a:pt x="1388690" y="3288284"/>
                </a:cubicBezTo>
                <a:cubicBezTo>
                  <a:pt x="1388690" y="3288284"/>
                  <a:pt x="1388690" y="3285567"/>
                  <a:pt x="1388690" y="3285567"/>
                </a:cubicBezTo>
                <a:cubicBezTo>
                  <a:pt x="1385972" y="3282849"/>
                  <a:pt x="1378499" y="3277414"/>
                  <a:pt x="1370686" y="3272319"/>
                </a:cubicBezTo>
                <a:lnTo>
                  <a:pt x="1366721" y="3270101"/>
                </a:lnTo>
                <a:lnTo>
                  <a:pt x="1365931" y="3272998"/>
                </a:lnTo>
                <a:cubicBezTo>
                  <a:pt x="1365591" y="3274017"/>
                  <a:pt x="1365591" y="3274696"/>
                  <a:pt x="1366950" y="3274696"/>
                </a:cubicBezTo>
                <a:cubicBezTo>
                  <a:pt x="1366950" y="3274696"/>
                  <a:pt x="1369667" y="3274696"/>
                  <a:pt x="1372385" y="3274696"/>
                </a:cubicBezTo>
                <a:cubicBezTo>
                  <a:pt x="1375102" y="3277414"/>
                  <a:pt x="1372385" y="3280132"/>
                  <a:pt x="1369667" y="3277414"/>
                </a:cubicBezTo>
                <a:cubicBezTo>
                  <a:pt x="1375102" y="3282849"/>
                  <a:pt x="1383255" y="3285567"/>
                  <a:pt x="1385973" y="3291002"/>
                </a:cubicBezTo>
                <a:cubicBezTo>
                  <a:pt x="1385973" y="3291002"/>
                  <a:pt x="1385973" y="3293719"/>
                  <a:pt x="1385973" y="3293719"/>
                </a:cubicBezTo>
                <a:cubicBezTo>
                  <a:pt x="1388690" y="3293719"/>
                  <a:pt x="1391408" y="3296437"/>
                  <a:pt x="1394126" y="3296437"/>
                </a:cubicBezTo>
                <a:cubicBezTo>
                  <a:pt x="1394126" y="3299155"/>
                  <a:pt x="1394126" y="3299155"/>
                  <a:pt x="1394126" y="3301872"/>
                </a:cubicBezTo>
                <a:cubicBezTo>
                  <a:pt x="1396843" y="3301872"/>
                  <a:pt x="1396843" y="3304590"/>
                  <a:pt x="1399561" y="3304590"/>
                </a:cubicBezTo>
                <a:cubicBezTo>
                  <a:pt x="1402278" y="3310025"/>
                  <a:pt x="1402278" y="3315460"/>
                  <a:pt x="1404996" y="3318178"/>
                </a:cubicBezTo>
                <a:cubicBezTo>
                  <a:pt x="1407714" y="3318178"/>
                  <a:pt x="1407714" y="3320895"/>
                  <a:pt x="1410431" y="3320895"/>
                </a:cubicBezTo>
                <a:cubicBezTo>
                  <a:pt x="1415866" y="3326331"/>
                  <a:pt x="1418584" y="3337201"/>
                  <a:pt x="1424020" y="3342636"/>
                </a:cubicBezTo>
                <a:cubicBezTo>
                  <a:pt x="1421302" y="3364377"/>
                  <a:pt x="1410431" y="3367094"/>
                  <a:pt x="1388690" y="3358942"/>
                </a:cubicBezTo>
                <a:cubicBezTo>
                  <a:pt x="1385973" y="3356224"/>
                  <a:pt x="1377820" y="3353506"/>
                  <a:pt x="1375102" y="3350789"/>
                </a:cubicBezTo>
                <a:cubicBezTo>
                  <a:pt x="1372385" y="3348071"/>
                  <a:pt x="1375102" y="3345354"/>
                  <a:pt x="1372385" y="3345354"/>
                </a:cubicBezTo>
                <a:cubicBezTo>
                  <a:pt x="1369667" y="3345354"/>
                  <a:pt x="1366950" y="3345354"/>
                  <a:pt x="1364232" y="3345354"/>
                </a:cubicBezTo>
                <a:cubicBezTo>
                  <a:pt x="1364232" y="3345354"/>
                  <a:pt x="1364232" y="3342636"/>
                  <a:pt x="1364232" y="3342636"/>
                </a:cubicBezTo>
                <a:cubicBezTo>
                  <a:pt x="1364232" y="3342636"/>
                  <a:pt x="1361514" y="3342636"/>
                  <a:pt x="1358797" y="3342636"/>
                </a:cubicBezTo>
                <a:cubicBezTo>
                  <a:pt x="1353362" y="3339919"/>
                  <a:pt x="1353362" y="3337201"/>
                  <a:pt x="1350644" y="3334483"/>
                </a:cubicBezTo>
                <a:cubicBezTo>
                  <a:pt x="1350644" y="3334483"/>
                  <a:pt x="1347926" y="3334483"/>
                  <a:pt x="1345209" y="3334483"/>
                </a:cubicBezTo>
                <a:lnTo>
                  <a:pt x="1340192" y="3326957"/>
                </a:lnTo>
                <a:lnTo>
                  <a:pt x="1339773" y="3329048"/>
                </a:lnTo>
                <a:cubicBezTo>
                  <a:pt x="1338415" y="3333804"/>
                  <a:pt x="1337056" y="3338560"/>
                  <a:pt x="1337056" y="3342636"/>
                </a:cubicBezTo>
                <a:cubicBezTo>
                  <a:pt x="1334339" y="3342636"/>
                  <a:pt x="1328903" y="3339919"/>
                  <a:pt x="1326186" y="3339919"/>
                </a:cubicBezTo>
                <a:cubicBezTo>
                  <a:pt x="1328903" y="3342636"/>
                  <a:pt x="1331621" y="3339919"/>
                  <a:pt x="1334339" y="3342636"/>
                </a:cubicBezTo>
                <a:cubicBezTo>
                  <a:pt x="1334339" y="3342636"/>
                  <a:pt x="1334339" y="3345354"/>
                  <a:pt x="1334339" y="3345354"/>
                </a:cubicBezTo>
                <a:cubicBezTo>
                  <a:pt x="1339774" y="3345354"/>
                  <a:pt x="1342491" y="3348071"/>
                  <a:pt x="1345209" y="3348071"/>
                </a:cubicBezTo>
                <a:cubicBezTo>
                  <a:pt x="1345209" y="3348071"/>
                  <a:pt x="1345209" y="3353507"/>
                  <a:pt x="1347927" y="3353507"/>
                </a:cubicBezTo>
                <a:cubicBezTo>
                  <a:pt x="1353362" y="3353507"/>
                  <a:pt x="1356079" y="3353507"/>
                  <a:pt x="1358797" y="3353507"/>
                </a:cubicBezTo>
                <a:cubicBezTo>
                  <a:pt x="1358797" y="3356224"/>
                  <a:pt x="1361515" y="3356224"/>
                  <a:pt x="1361515" y="3358942"/>
                </a:cubicBezTo>
                <a:cubicBezTo>
                  <a:pt x="1364232" y="3358942"/>
                  <a:pt x="1366950" y="3361659"/>
                  <a:pt x="1369667" y="3361659"/>
                </a:cubicBezTo>
                <a:cubicBezTo>
                  <a:pt x="1372385" y="3364377"/>
                  <a:pt x="1377820" y="3372530"/>
                  <a:pt x="1380538" y="3375247"/>
                </a:cubicBezTo>
                <a:cubicBezTo>
                  <a:pt x="1383255" y="3375247"/>
                  <a:pt x="1385973" y="3377965"/>
                  <a:pt x="1388690" y="3377965"/>
                </a:cubicBezTo>
                <a:cubicBezTo>
                  <a:pt x="1388690" y="3380683"/>
                  <a:pt x="1388690" y="3380683"/>
                  <a:pt x="1388690" y="3383400"/>
                </a:cubicBezTo>
                <a:cubicBezTo>
                  <a:pt x="1391408" y="3388835"/>
                  <a:pt x="1399561" y="3386118"/>
                  <a:pt x="1404996" y="3388835"/>
                </a:cubicBezTo>
                <a:cubicBezTo>
                  <a:pt x="1413149" y="3394270"/>
                  <a:pt x="1424019" y="3402423"/>
                  <a:pt x="1434890" y="3402423"/>
                </a:cubicBezTo>
                <a:cubicBezTo>
                  <a:pt x="1434890" y="3416011"/>
                  <a:pt x="1440325" y="3424164"/>
                  <a:pt x="1437607" y="3437752"/>
                </a:cubicBezTo>
                <a:cubicBezTo>
                  <a:pt x="1413149" y="3440469"/>
                  <a:pt x="1385973" y="3435034"/>
                  <a:pt x="1372385" y="3437752"/>
                </a:cubicBezTo>
                <a:cubicBezTo>
                  <a:pt x="1364232" y="3440469"/>
                  <a:pt x="1353362" y="3437752"/>
                  <a:pt x="1350644" y="3432317"/>
                </a:cubicBezTo>
                <a:cubicBezTo>
                  <a:pt x="1345209" y="3432317"/>
                  <a:pt x="1342491" y="3432317"/>
                  <a:pt x="1339774" y="3432317"/>
                </a:cubicBezTo>
                <a:cubicBezTo>
                  <a:pt x="1339774" y="3435034"/>
                  <a:pt x="1339774" y="3435034"/>
                  <a:pt x="1339774" y="3435034"/>
                </a:cubicBezTo>
                <a:cubicBezTo>
                  <a:pt x="1339774" y="3443187"/>
                  <a:pt x="1342491" y="3440469"/>
                  <a:pt x="1345209" y="3445905"/>
                </a:cubicBezTo>
                <a:cubicBezTo>
                  <a:pt x="1375102" y="3451340"/>
                  <a:pt x="1418584" y="3443187"/>
                  <a:pt x="1440325" y="3462210"/>
                </a:cubicBezTo>
                <a:cubicBezTo>
                  <a:pt x="1445760" y="3470363"/>
                  <a:pt x="1440325" y="3481233"/>
                  <a:pt x="1443042" y="3489386"/>
                </a:cubicBezTo>
                <a:cubicBezTo>
                  <a:pt x="1443042" y="3492104"/>
                  <a:pt x="1448478" y="3494821"/>
                  <a:pt x="1448478" y="3497539"/>
                </a:cubicBezTo>
                <a:cubicBezTo>
                  <a:pt x="1451195" y="3502974"/>
                  <a:pt x="1448478" y="3508409"/>
                  <a:pt x="1448478" y="3511127"/>
                </a:cubicBezTo>
                <a:cubicBezTo>
                  <a:pt x="1448478" y="3513844"/>
                  <a:pt x="1453913" y="3519280"/>
                  <a:pt x="1456630" y="3521997"/>
                </a:cubicBezTo>
                <a:cubicBezTo>
                  <a:pt x="1456630" y="3527432"/>
                  <a:pt x="1456630" y="3532868"/>
                  <a:pt x="1459348" y="3535585"/>
                </a:cubicBezTo>
                <a:cubicBezTo>
                  <a:pt x="1459348" y="3535585"/>
                  <a:pt x="1462066" y="3535585"/>
                  <a:pt x="1462066" y="3535585"/>
                </a:cubicBezTo>
                <a:cubicBezTo>
                  <a:pt x="1464783" y="3541020"/>
                  <a:pt x="1462066" y="3543738"/>
                  <a:pt x="1464783" y="3549173"/>
                </a:cubicBezTo>
                <a:cubicBezTo>
                  <a:pt x="1467501" y="3557326"/>
                  <a:pt x="1472936" y="3562761"/>
                  <a:pt x="1478371" y="3570914"/>
                </a:cubicBezTo>
                <a:cubicBezTo>
                  <a:pt x="1483806" y="3581784"/>
                  <a:pt x="1483806" y="3595372"/>
                  <a:pt x="1489241" y="3600808"/>
                </a:cubicBezTo>
                <a:cubicBezTo>
                  <a:pt x="1489241" y="3600808"/>
                  <a:pt x="1489241" y="3603525"/>
                  <a:pt x="1489241" y="3606243"/>
                </a:cubicBezTo>
                <a:cubicBezTo>
                  <a:pt x="1486524" y="3608960"/>
                  <a:pt x="1486524" y="3611678"/>
                  <a:pt x="1483806" y="3611678"/>
                </a:cubicBezTo>
                <a:cubicBezTo>
                  <a:pt x="1475653" y="3611678"/>
                  <a:pt x="1467501" y="3614396"/>
                  <a:pt x="1459348" y="3614396"/>
                </a:cubicBezTo>
                <a:lnTo>
                  <a:pt x="1457650" y="3617113"/>
                </a:lnTo>
                <a:lnTo>
                  <a:pt x="1464784" y="3617113"/>
                </a:lnTo>
                <a:cubicBezTo>
                  <a:pt x="1467502" y="3622548"/>
                  <a:pt x="1464784" y="3633419"/>
                  <a:pt x="1464784" y="3638854"/>
                </a:cubicBezTo>
                <a:cubicBezTo>
                  <a:pt x="1467502" y="3647007"/>
                  <a:pt x="1467502" y="3655160"/>
                  <a:pt x="1467502" y="3663312"/>
                </a:cubicBezTo>
                <a:cubicBezTo>
                  <a:pt x="1467502" y="3666030"/>
                  <a:pt x="1464784" y="3666030"/>
                  <a:pt x="1464784" y="3666030"/>
                </a:cubicBezTo>
                <a:cubicBezTo>
                  <a:pt x="1462066" y="3674183"/>
                  <a:pt x="1464784" y="3679618"/>
                  <a:pt x="1456631" y="3685053"/>
                </a:cubicBezTo>
                <a:cubicBezTo>
                  <a:pt x="1448478" y="3682336"/>
                  <a:pt x="1443043" y="3676900"/>
                  <a:pt x="1434890" y="3674183"/>
                </a:cubicBezTo>
                <a:cubicBezTo>
                  <a:pt x="1432172" y="3676900"/>
                  <a:pt x="1426737" y="3676900"/>
                  <a:pt x="1424020" y="3679618"/>
                </a:cubicBezTo>
                <a:cubicBezTo>
                  <a:pt x="1429455" y="3687771"/>
                  <a:pt x="1434890" y="3695924"/>
                  <a:pt x="1448478" y="3690488"/>
                </a:cubicBezTo>
                <a:cubicBezTo>
                  <a:pt x="1451196" y="3701359"/>
                  <a:pt x="1456631" y="3712229"/>
                  <a:pt x="1459348" y="3720382"/>
                </a:cubicBezTo>
                <a:cubicBezTo>
                  <a:pt x="1462066" y="3720382"/>
                  <a:pt x="1464784" y="3720382"/>
                  <a:pt x="1467502" y="3720382"/>
                </a:cubicBezTo>
                <a:cubicBezTo>
                  <a:pt x="1467502" y="3725817"/>
                  <a:pt x="1467502" y="3731252"/>
                  <a:pt x="1464784" y="3733970"/>
                </a:cubicBezTo>
                <a:cubicBezTo>
                  <a:pt x="1464784" y="3733970"/>
                  <a:pt x="1464784" y="3736687"/>
                  <a:pt x="1464784" y="3736687"/>
                </a:cubicBezTo>
                <a:cubicBezTo>
                  <a:pt x="1453913" y="3733970"/>
                  <a:pt x="1451196" y="3725817"/>
                  <a:pt x="1445760" y="3720382"/>
                </a:cubicBezTo>
                <a:cubicBezTo>
                  <a:pt x="1443043" y="3717664"/>
                  <a:pt x="1437608" y="3720382"/>
                  <a:pt x="1432172" y="3717664"/>
                </a:cubicBezTo>
                <a:cubicBezTo>
                  <a:pt x="1432172" y="3717664"/>
                  <a:pt x="1432172" y="3714947"/>
                  <a:pt x="1432172" y="3714947"/>
                </a:cubicBezTo>
                <a:cubicBezTo>
                  <a:pt x="1429455" y="3712229"/>
                  <a:pt x="1421302" y="3714947"/>
                  <a:pt x="1415867" y="3712229"/>
                </a:cubicBezTo>
                <a:cubicBezTo>
                  <a:pt x="1413149" y="3709512"/>
                  <a:pt x="1410432" y="3706794"/>
                  <a:pt x="1404996" y="3704076"/>
                </a:cubicBezTo>
                <a:cubicBezTo>
                  <a:pt x="1402279" y="3698641"/>
                  <a:pt x="1402279" y="3695924"/>
                  <a:pt x="1399561" y="3690488"/>
                </a:cubicBezTo>
                <a:cubicBezTo>
                  <a:pt x="1399561" y="3687771"/>
                  <a:pt x="1394126" y="3685053"/>
                  <a:pt x="1391408" y="3682336"/>
                </a:cubicBezTo>
                <a:cubicBezTo>
                  <a:pt x="1391408" y="3676900"/>
                  <a:pt x="1391408" y="3674183"/>
                  <a:pt x="1391408" y="3668748"/>
                </a:cubicBezTo>
                <a:cubicBezTo>
                  <a:pt x="1388691" y="3666030"/>
                  <a:pt x="1385973" y="3666030"/>
                  <a:pt x="1383256" y="3660595"/>
                </a:cubicBezTo>
                <a:cubicBezTo>
                  <a:pt x="1383256" y="3657877"/>
                  <a:pt x="1383256" y="3644289"/>
                  <a:pt x="1383256" y="3641572"/>
                </a:cubicBezTo>
                <a:cubicBezTo>
                  <a:pt x="1391408" y="3638854"/>
                  <a:pt x="1399561" y="3633419"/>
                  <a:pt x="1402279" y="3625266"/>
                </a:cubicBezTo>
                <a:lnTo>
                  <a:pt x="1413149" y="3625266"/>
                </a:lnTo>
                <a:cubicBezTo>
                  <a:pt x="1407714" y="3622548"/>
                  <a:pt x="1402278" y="3619831"/>
                  <a:pt x="1399561" y="3614396"/>
                </a:cubicBezTo>
                <a:cubicBezTo>
                  <a:pt x="1392767" y="3611678"/>
                  <a:pt x="1386652" y="3612358"/>
                  <a:pt x="1381896" y="3615415"/>
                </a:cubicBezTo>
                <a:lnTo>
                  <a:pt x="1379590" y="3619122"/>
                </a:lnTo>
                <a:lnTo>
                  <a:pt x="1385973" y="3619831"/>
                </a:lnTo>
                <a:cubicBezTo>
                  <a:pt x="1383256" y="3619831"/>
                  <a:pt x="1383256" y="3622549"/>
                  <a:pt x="1380538" y="3625267"/>
                </a:cubicBezTo>
                <a:lnTo>
                  <a:pt x="1375874" y="3625094"/>
                </a:lnTo>
                <a:lnTo>
                  <a:pt x="1372385" y="3630701"/>
                </a:lnTo>
                <a:cubicBezTo>
                  <a:pt x="1369667" y="3630701"/>
                  <a:pt x="1369667" y="3630701"/>
                  <a:pt x="1366950" y="3630701"/>
                </a:cubicBezTo>
                <a:cubicBezTo>
                  <a:pt x="1366950" y="3630701"/>
                  <a:pt x="1366950" y="3627984"/>
                  <a:pt x="1366950" y="3627984"/>
                </a:cubicBezTo>
                <a:cubicBezTo>
                  <a:pt x="1364232" y="3625266"/>
                  <a:pt x="1358797" y="3627984"/>
                  <a:pt x="1356079" y="3625266"/>
                </a:cubicBezTo>
                <a:cubicBezTo>
                  <a:pt x="1350644" y="3622548"/>
                  <a:pt x="1350644" y="3619831"/>
                  <a:pt x="1339774" y="3617113"/>
                </a:cubicBezTo>
                <a:cubicBezTo>
                  <a:pt x="1337056" y="3600808"/>
                  <a:pt x="1323468" y="3598090"/>
                  <a:pt x="1318033" y="3587220"/>
                </a:cubicBezTo>
                <a:cubicBezTo>
                  <a:pt x="1315315" y="3581784"/>
                  <a:pt x="1315315" y="3576349"/>
                  <a:pt x="1312598" y="3573632"/>
                </a:cubicBezTo>
                <a:cubicBezTo>
                  <a:pt x="1304445" y="3565479"/>
                  <a:pt x="1288140" y="3565479"/>
                  <a:pt x="1279987" y="3557326"/>
                </a:cubicBezTo>
                <a:cubicBezTo>
                  <a:pt x="1274551" y="3557326"/>
                  <a:pt x="1270475" y="3557326"/>
                  <a:pt x="1267078" y="3558005"/>
                </a:cubicBezTo>
                <a:lnTo>
                  <a:pt x="1265787" y="3558700"/>
                </a:lnTo>
                <a:lnTo>
                  <a:pt x="1271834" y="3560044"/>
                </a:lnTo>
                <a:cubicBezTo>
                  <a:pt x="1274552" y="3562761"/>
                  <a:pt x="1271834" y="3565480"/>
                  <a:pt x="1274552" y="3565480"/>
                </a:cubicBezTo>
                <a:cubicBezTo>
                  <a:pt x="1277269" y="3565480"/>
                  <a:pt x="1277269" y="3562761"/>
                  <a:pt x="1279987" y="3565480"/>
                </a:cubicBezTo>
                <a:cubicBezTo>
                  <a:pt x="1279987" y="3568197"/>
                  <a:pt x="1279987" y="3568197"/>
                  <a:pt x="1279987" y="3570915"/>
                </a:cubicBezTo>
                <a:cubicBezTo>
                  <a:pt x="1279987" y="3573633"/>
                  <a:pt x="1285422" y="3573633"/>
                  <a:pt x="1285422" y="3573633"/>
                </a:cubicBezTo>
                <a:cubicBezTo>
                  <a:pt x="1285422" y="3576350"/>
                  <a:pt x="1285422" y="3576350"/>
                  <a:pt x="1285422" y="3579068"/>
                </a:cubicBezTo>
                <a:cubicBezTo>
                  <a:pt x="1285422" y="3579068"/>
                  <a:pt x="1290857" y="3579068"/>
                  <a:pt x="1290857" y="3581785"/>
                </a:cubicBezTo>
                <a:cubicBezTo>
                  <a:pt x="1290857" y="3584503"/>
                  <a:pt x="1290857" y="3584503"/>
                  <a:pt x="1290857" y="3587220"/>
                </a:cubicBezTo>
                <a:cubicBezTo>
                  <a:pt x="1293575" y="3587220"/>
                  <a:pt x="1293575" y="3587220"/>
                  <a:pt x="1296293" y="3587220"/>
                </a:cubicBezTo>
                <a:cubicBezTo>
                  <a:pt x="1296293" y="3587220"/>
                  <a:pt x="1301728" y="3595373"/>
                  <a:pt x="1301728" y="3595373"/>
                </a:cubicBezTo>
                <a:cubicBezTo>
                  <a:pt x="1304445" y="3600808"/>
                  <a:pt x="1304445" y="3603526"/>
                  <a:pt x="1307163" y="3606244"/>
                </a:cubicBezTo>
                <a:cubicBezTo>
                  <a:pt x="1309881" y="3608961"/>
                  <a:pt x="1315316" y="3606244"/>
                  <a:pt x="1318033" y="3608961"/>
                </a:cubicBezTo>
                <a:cubicBezTo>
                  <a:pt x="1318033" y="3608961"/>
                  <a:pt x="1320751" y="3611679"/>
                  <a:pt x="1320751" y="3614396"/>
                </a:cubicBezTo>
                <a:cubicBezTo>
                  <a:pt x="1323469" y="3614396"/>
                  <a:pt x="1326186" y="3614396"/>
                  <a:pt x="1328904" y="3614396"/>
                </a:cubicBezTo>
                <a:cubicBezTo>
                  <a:pt x="1331622" y="3617114"/>
                  <a:pt x="1331622" y="3619832"/>
                  <a:pt x="1334340" y="3622549"/>
                </a:cubicBezTo>
                <a:cubicBezTo>
                  <a:pt x="1339775" y="3622549"/>
                  <a:pt x="1342493" y="3625267"/>
                  <a:pt x="1347928" y="3625267"/>
                </a:cubicBezTo>
                <a:cubicBezTo>
                  <a:pt x="1347928" y="3627984"/>
                  <a:pt x="1347928" y="3627984"/>
                  <a:pt x="1347928" y="3630702"/>
                </a:cubicBezTo>
                <a:cubicBezTo>
                  <a:pt x="1334340" y="3633420"/>
                  <a:pt x="1334340" y="3638855"/>
                  <a:pt x="1326186" y="3641572"/>
                </a:cubicBezTo>
                <a:cubicBezTo>
                  <a:pt x="1313958" y="3645649"/>
                  <a:pt x="1281856" y="3639025"/>
                  <a:pt x="1261983" y="3630872"/>
                </a:cubicBezTo>
                <a:lnTo>
                  <a:pt x="1249024" y="3623488"/>
                </a:lnTo>
                <a:lnTo>
                  <a:pt x="1250093" y="3630701"/>
                </a:lnTo>
                <a:cubicBezTo>
                  <a:pt x="1250093" y="3630701"/>
                  <a:pt x="1252811" y="3630701"/>
                  <a:pt x="1252811" y="3630701"/>
                </a:cubicBezTo>
                <a:cubicBezTo>
                  <a:pt x="1255528" y="3633419"/>
                  <a:pt x="1255528" y="3636136"/>
                  <a:pt x="1255528" y="3638854"/>
                </a:cubicBezTo>
                <a:cubicBezTo>
                  <a:pt x="1252810" y="3641572"/>
                  <a:pt x="1252131" y="3644969"/>
                  <a:pt x="1250772" y="3648026"/>
                </a:cubicBezTo>
                <a:lnTo>
                  <a:pt x="1249983" y="3648664"/>
                </a:lnTo>
                <a:lnTo>
                  <a:pt x="1249754" y="3652103"/>
                </a:lnTo>
                <a:cubicBezTo>
                  <a:pt x="1249414" y="3653122"/>
                  <a:pt x="1248735" y="3653801"/>
                  <a:pt x="1247376" y="3655160"/>
                </a:cubicBezTo>
                <a:lnTo>
                  <a:pt x="1241941" y="3655160"/>
                </a:lnTo>
                <a:lnTo>
                  <a:pt x="1241940" y="3655160"/>
                </a:lnTo>
                <a:lnTo>
                  <a:pt x="1241939" y="3655160"/>
                </a:lnTo>
                <a:lnTo>
                  <a:pt x="1233788" y="3655160"/>
                </a:lnTo>
                <a:lnTo>
                  <a:pt x="1237120" y="3648829"/>
                </a:lnTo>
                <a:lnTo>
                  <a:pt x="1224616" y="3632400"/>
                </a:lnTo>
                <a:cubicBezTo>
                  <a:pt x="1217482" y="3627305"/>
                  <a:pt x="1209329" y="3623908"/>
                  <a:pt x="1201177" y="3619831"/>
                </a:cubicBezTo>
                <a:cubicBezTo>
                  <a:pt x="1201177" y="3619831"/>
                  <a:pt x="1201177" y="3617113"/>
                  <a:pt x="1201177" y="3614396"/>
                </a:cubicBezTo>
                <a:cubicBezTo>
                  <a:pt x="1198459" y="3614396"/>
                  <a:pt x="1195741" y="3614396"/>
                  <a:pt x="1193024" y="3614396"/>
                </a:cubicBezTo>
                <a:cubicBezTo>
                  <a:pt x="1190306" y="3600808"/>
                  <a:pt x="1187589" y="3600808"/>
                  <a:pt x="1187589" y="3587220"/>
                </a:cubicBezTo>
                <a:cubicBezTo>
                  <a:pt x="1187589" y="3587220"/>
                  <a:pt x="1187589" y="3589937"/>
                  <a:pt x="1184871" y="3589937"/>
                </a:cubicBezTo>
                <a:cubicBezTo>
                  <a:pt x="1182153" y="3581784"/>
                  <a:pt x="1179436" y="3579067"/>
                  <a:pt x="1176718" y="3573632"/>
                </a:cubicBezTo>
                <a:cubicBezTo>
                  <a:pt x="1176718" y="3573632"/>
                  <a:pt x="1179436" y="3573632"/>
                  <a:pt x="1179436" y="3570914"/>
                </a:cubicBezTo>
                <a:cubicBezTo>
                  <a:pt x="1179436" y="3562761"/>
                  <a:pt x="1176718" y="3557326"/>
                  <a:pt x="1176718" y="3551891"/>
                </a:cubicBezTo>
                <a:cubicBezTo>
                  <a:pt x="1168565" y="3549173"/>
                  <a:pt x="1160413" y="3549173"/>
                  <a:pt x="1149542" y="3551891"/>
                </a:cubicBezTo>
                <a:cubicBezTo>
                  <a:pt x="1149542" y="3551891"/>
                  <a:pt x="1149542" y="3551891"/>
                  <a:pt x="1146825" y="3551891"/>
                </a:cubicBezTo>
                <a:cubicBezTo>
                  <a:pt x="1149542" y="3549173"/>
                  <a:pt x="1154977" y="3549173"/>
                  <a:pt x="1160413" y="3549173"/>
                </a:cubicBezTo>
                <a:cubicBezTo>
                  <a:pt x="1154977" y="3549173"/>
                  <a:pt x="1130519" y="3546456"/>
                  <a:pt x="1127801" y="3549173"/>
                </a:cubicBezTo>
                <a:cubicBezTo>
                  <a:pt x="1125084" y="3549173"/>
                  <a:pt x="1127801" y="3549173"/>
                  <a:pt x="1125084" y="3551891"/>
                </a:cubicBezTo>
                <a:cubicBezTo>
                  <a:pt x="1125084" y="3551891"/>
                  <a:pt x="1125084" y="3554608"/>
                  <a:pt x="1125084" y="3554608"/>
                </a:cubicBezTo>
                <a:cubicBezTo>
                  <a:pt x="1127801" y="3554608"/>
                  <a:pt x="1133237" y="3554608"/>
                  <a:pt x="1135954" y="3557326"/>
                </a:cubicBezTo>
                <a:cubicBezTo>
                  <a:pt x="1130519" y="3560044"/>
                  <a:pt x="1122366" y="3562761"/>
                  <a:pt x="1119649" y="3565479"/>
                </a:cubicBezTo>
                <a:lnTo>
                  <a:pt x="1120445" y="3568197"/>
                </a:lnTo>
                <a:lnTo>
                  <a:pt x="1141390" y="3568197"/>
                </a:lnTo>
                <a:lnTo>
                  <a:pt x="1149260" y="3581970"/>
                </a:lnTo>
                <a:lnTo>
                  <a:pt x="1139691" y="3588239"/>
                </a:lnTo>
                <a:cubicBezTo>
                  <a:pt x="1137313" y="3591297"/>
                  <a:pt x="1135954" y="3595373"/>
                  <a:pt x="1135954" y="3600808"/>
                </a:cubicBezTo>
                <a:lnTo>
                  <a:pt x="1133237" y="3600808"/>
                </a:lnTo>
                <a:cubicBezTo>
                  <a:pt x="1133237" y="3600808"/>
                  <a:pt x="1130519" y="3600808"/>
                  <a:pt x="1130519" y="3600808"/>
                </a:cubicBezTo>
                <a:lnTo>
                  <a:pt x="1130518" y="3600808"/>
                </a:lnTo>
                <a:lnTo>
                  <a:pt x="1122366" y="3600808"/>
                </a:lnTo>
                <a:cubicBezTo>
                  <a:pt x="1122366" y="3600808"/>
                  <a:pt x="1119649" y="3598090"/>
                  <a:pt x="1114214" y="3595373"/>
                </a:cubicBezTo>
                <a:cubicBezTo>
                  <a:pt x="1116931" y="3595373"/>
                  <a:pt x="1116931" y="3595373"/>
                  <a:pt x="1119649" y="3595373"/>
                </a:cubicBezTo>
                <a:lnTo>
                  <a:pt x="1118300" y="3585027"/>
                </a:lnTo>
                <a:lnTo>
                  <a:pt x="1114213" y="3579067"/>
                </a:lnTo>
                <a:cubicBezTo>
                  <a:pt x="1114213" y="3576349"/>
                  <a:pt x="1111496" y="3565479"/>
                  <a:pt x="1111496" y="3565479"/>
                </a:cubicBezTo>
                <a:cubicBezTo>
                  <a:pt x="1108778" y="3562761"/>
                  <a:pt x="1114213" y="3560044"/>
                  <a:pt x="1111496" y="3557326"/>
                </a:cubicBezTo>
                <a:cubicBezTo>
                  <a:pt x="1111496" y="3557326"/>
                  <a:pt x="1108778" y="3557326"/>
                  <a:pt x="1108778" y="3557326"/>
                </a:cubicBezTo>
                <a:cubicBezTo>
                  <a:pt x="1108778" y="3551891"/>
                  <a:pt x="1111496" y="3543738"/>
                  <a:pt x="1111496" y="3535585"/>
                </a:cubicBezTo>
                <a:cubicBezTo>
                  <a:pt x="1106061" y="3521997"/>
                  <a:pt x="1106061" y="3505692"/>
                  <a:pt x="1103343" y="3486669"/>
                </a:cubicBezTo>
                <a:cubicBezTo>
                  <a:pt x="1100625" y="3481233"/>
                  <a:pt x="1103343" y="3473081"/>
                  <a:pt x="1103343" y="3467645"/>
                </a:cubicBezTo>
                <a:cubicBezTo>
                  <a:pt x="1097908" y="3451340"/>
                  <a:pt x="1095190" y="3437752"/>
                  <a:pt x="1095190" y="3421446"/>
                </a:cubicBezTo>
                <a:cubicBezTo>
                  <a:pt x="1092473" y="3421446"/>
                  <a:pt x="1089755" y="3421446"/>
                  <a:pt x="1087038" y="3421446"/>
                </a:cubicBezTo>
                <a:cubicBezTo>
                  <a:pt x="1078885" y="3429599"/>
                  <a:pt x="1087038" y="3440469"/>
                  <a:pt x="1087038" y="3448622"/>
                </a:cubicBezTo>
                <a:cubicBezTo>
                  <a:pt x="1084320" y="3456775"/>
                  <a:pt x="1089755" y="3464928"/>
                  <a:pt x="1092473" y="3473081"/>
                </a:cubicBezTo>
                <a:cubicBezTo>
                  <a:pt x="1095190" y="3483951"/>
                  <a:pt x="1089755" y="3494821"/>
                  <a:pt x="1092473" y="3511127"/>
                </a:cubicBezTo>
                <a:cubicBezTo>
                  <a:pt x="1095190" y="3519280"/>
                  <a:pt x="1097908" y="3538303"/>
                  <a:pt x="1095190" y="3551891"/>
                </a:cubicBezTo>
                <a:cubicBezTo>
                  <a:pt x="1073450" y="3541020"/>
                  <a:pt x="1062579" y="3521997"/>
                  <a:pt x="1057144" y="3500256"/>
                </a:cubicBezTo>
                <a:cubicBezTo>
                  <a:pt x="1054426" y="3489386"/>
                  <a:pt x="1057144" y="3481233"/>
                  <a:pt x="1048991" y="3470363"/>
                </a:cubicBezTo>
                <a:cubicBezTo>
                  <a:pt x="1043556" y="3470363"/>
                  <a:pt x="1043556" y="3473081"/>
                  <a:pt x="1040838" y="3475798"/>
                </a:cubicBezTo>
                <a:cubicBezTo>
                  <a:pt x="1046274" y="3492104"/>
                  <a:pt x="1051709" y="3508409"/>
                  <a:pt x="1051709" y="3524715"/>
                </a:cubicBezTo>
                <a:cubicBezTo>
                  <a:pt x="1046274" y="3521997"/>
                  <a:pt x="1040838" y="3519280"/>
                  <a:pt x="1035403" y="3521997"/>
                </a:cubicBezTo>
                <a:cubicBezTo>
                  <a:pt x="1021815" y="3521997"/>
                  <a:pt x="1021815" y="3513844"/>
                  <a:pt x="1016380" y="3505692"/>
                </a:cubicBezTo>
                <a:cubicBezTo>
                  <a:pt x="1013662" y="3505692"/>
                  <a:pt x="1010945" y="3505692"/>
                  <a:pt x="1008227" y="3502974"/>
                </a:cubicBezTo>
                <a:cubicBezTo>
                  <a:pt x="1005510" y="3497539"/>
                  <a:pt x="1008227" y="3494821"/>
                  <a:pt x="1005510" y="3489386"/>
                </a:cubicBezTo>
                <a:cubicBezTo>
                  <a:pt x="1000074" y="3481233"/>
                  <a:pt x="991922" y="3467645"/>
                  <a:pt x="991922" y="3454057"/>
                </a:cubicBezTo>
                <a:cubicBezTo>
                  <a:pt x="989204" y="3454057"/>
                  <a:pt x="989204" y="3454057"/>
                  <a:pt x="986486" y="3454057"/>
                </a:cubicBezTo>
                <a:cubicBezTo>
                  <a:pt x="986486" y="3454057"/>
                  <a:pt x="983769" y="3454057"/>
                  <a:pt x="983769" y="3454057"/>
                </a:cubicBezTo>
                <a:cubicBezTo>
                  <a:pt x="983769" y="3464928"/>
                  <a:pt x="989204" y="3483951"/>
                  <a:pt x="994639" y="3489386"/>
                </a:cubicBezTo>
                <a:cubicBezTo>
                  <a:pt x="994639" y="3489386"/>
                  <a:pt x="994639" y="3492104"/>
                  <a:pt x="994639" y="3494821"/>
                </a:cubicBezTo>
                <a:cubicBezTo>
                  <a:pt x="989204" y="3483951"/>
                  <a:pt x="972899" y="3481233"/>
                  <a:pt x="964746" y="3473081"/>
                </a:cubicBezTo>
                <a:cubicBezTo>
                  <a:pt x="959311" y="3473081"/>
                  <a:pt x="959311" y="3473081"/>
                  <a:pt x="956593" y="3473081"/>
                </a:cubicBezTo>
                <a:cubicBezTo>
                  <a:pt x="956593" y="3489386"/>
                  <a:pt x="964746" y="3483951"/>
                  <a:pt x="972899" y="3489386"/>
                </a:cubicBezTo>
                <a:cubicBezTo>
                  <a:pt x="978334" y="3492104"/>
                  <a:pt x="981051" y="3500256"/>
                  <a:pt x="986486" y="3502974"/>
                </a:cubicBezTo>
                <a:cubicBezTo>
                  <a:pt x="989204" y="3502974"/>
                  <a:pt x="994639" y="3505692"/>
                  <a:pt x="997357" y="3505692"/>
                </a:cubicBezTo>
                <a:cubicBezTo>
                  <a:pt x="997357" y="3505692"/>
                  <a:pt x="997357" y="3508409"/>
                  <a:pt x="997357" y="3508409"/>
                </a:cubicBezTo>
                <a:cubicBezTo>
                  <a:pt x="1002792" y="3508409"/>
                  <a:pt x="1005510" y="3508409"/>
                  <a:pt x="1008227" y="3508409"/>
                </a:cubicBezTo>
                <a:cubicBezTo>
                  <a:pt x="1010945" y="3508409"/>
                  <a:pt x="1021815" y="3527432"/>
                  <a:pt x="1021815" y="3530150"/>
                </a:cubicBezTo>
                <a:cubicBezTo>
                  <a:pt x="1027250" y="3530150"/>
                  <a:pt x="1040838" y="3532868"/>
                  <a:pt x="1043556" y="3532868"/>
                </a:cubicBezTo>
                <a:cubicBezTo>
                  <a:pt x="1048991" y="3538303"/>
                  <a:pt x="1051709" y="3546456"/>
                  <a:pt x="1059862" y="3549173"/>
                </a:cubicBezTo>
                <a:cubicBezTo>
                  <a:pt x="1059862" y="3549173"/>
                  <a:pt x="1059862" y="3551891"/>
                  <a:pt x="1059862" y="3551891"/>
                </a:cubicBezTo>
                <a:cubicBezTo>
                  <a:pt x="1062579" y="3551891"/>
                  <a:pt x="1065297" y="3551891"/>
                  <a:pt x="1068014" y="3551891"/>
                </a:cubicBezTo>
                <a:cubicBezTo>
                  <a:pt x="1068014" y="3549173"/>
                  <a:pt x="1070732" y="3549173"/>
                  <a:pt x="1070732" y="3546456"/>
                </a:cubicBezTo>
                <a:cubicBezTo>
                  <a:pt x="1078885" y="3549173"/>
                  <a:pt x="1078885" y="3554608"/>
                  <a:pt x="1084320" y="3560044"/>
                </a:cubicBezTo>
                <a:cubicBezTo>
                  <a:pt x="1087038" y="3562761"/>
                  <a:pt x="1095190" y="3565479"/>
                  <a:pt x="1097908" y="3568196"/>
                </a:cubicBezTo>
                <a:cubicBezTo>
                  <a:pt x="1100625" y="3573632"/>
                  <a:pt x="1097908" y="3576349"/>
                  <a:pt x="1100625" y="3581784"/>
                </a:cubicBezTo>
                <a:cubicBezTo>
                  <a:pt x="1106061" y="3592655"/>
                  <a:pt x="1111496" y="3606243"/>
                  <a:pt x="1125084" y="3614396"/>
                </a:cubicBezTo>
                <a:cubicBezTo>
                  <a:pt x="1116931" y="3611678"/>
                  <a:pt x="1097908" y="3606243"/>
                  <a:pt x="1095190" y="3614396"/>
                </a:cubicBezTo>
                <a:cubicBezTo>
                  <a:pt x="1081602" y="3608960"/>
                  <a:pt x="1065297" y="3587220"/>
                  <a:pt x="1059862" y="3573632"/>
                </a:cubicBezTo>
                <a:cubicBezTo>
                  <a:pt x="1057144" y="3573632"/>
                  <a:pt x="1054426" y="3573632"/>
                  <a:pt x="1051709" y="3573632"/>
                </a:cubicBezTo>
                <a:cubicBezTo>
                  <a:pt x="1051709" y="3576349"/>
                  <a:pt x="1051709" y="3576349"/>
                  <a:pt x="1051709" y="3576349"/>
                </a:cubicBezTo>
                <a:cubicBezTo>
                  <a:pt x="1051709" y="3584502"/>
                  <a:pt x="1057144" y="3584502"/>
                  <a:pt x="1059862" y="3589937"/>
                </a:cubicBezTo>
                <a:cubicBezTo>
                  <a:pt x="1059862" y="3592655"/>
                  <a:pt x="1059862" y="3592655"/>
                  <a:pt x="1059862" y="3595372"/>
                </a:cubicBezTo>
                <a:cubicBezTo>
                  <a:pt x="1062579" y="3598090"/>
                  <a:pt x="1068014" y="3603525"/>
                  <a:pt x="1070732" y="3606243"/>
                </a:cubicBezTo>
                <a:cubicBezTo>
                  <a:pt x="1070732" y="3606243"/>
                  <a:pt x="1070732" y="3608960"/>
                  <a:pt x="1070732" y="3608960"/>
                </a:cubicBezTo>
                <a:cubicBezTo>
                  <a:pt x="1073450" y="3614396"/>
                  <a:pt x="1084320" y="3617113"/>
                  <a:pt x="1087038" y="3625266"/>
                </a:cubicBezTo>
                <a:cubicBezTo>
                  <a:pt x="1089755" y="3625266"/>
                  <a:pt x="1092473" y="3627984"/>
                  <a:pt x="1095190" y="3627984"/>
                </a:cubicBezTo>
                <a:cubicBezTo>
                  <a:pt x="1100625" y="3627984"/>
                  <a:pt x="1100625" y="3622548"/>
                  <a:pt x="1106061" y="3622548"/>
                </a:cubicBezTo>
                <a:lnTo>
                  <a:pt x="1108778" y="3625266"/>
                </a:lnTo>
                <a:cubicBezTo>
                  <a:pt x="1116931" y="3625266"/>
                  <a:pt x="1127801" y="3627984"/>
                  <a:pt x="1135954" y="3627984"/>
                </a:cubicBezTo>
                <a:cubicBezTo>
                  <a:pt x="1138672" y="3627984"/>
                  <a:pt x="1144107" y="3638854"/>
                  <a:pt x="1152260" y="3636136"/>
                </a:cubicBezTo>
                <a:cubicBezTo>
                  <a:pt x="1152260" y="3636136"/>
                  <a:pt x="1152260" y="3633419"/>
                  <a:pt x="1152260" y="3633419"/>
                </a:cubicBezTo>
                <a:cubicBezTo>
                  <a:pt x="1163130" y="3630701"/>
                  <a:pt x="1171283" y="3633419"/>
                  <a:pt x="1179436" y="3633419"/>
                </a:cubicBezTo>
                <a:cubicBezTo>
                  <a:pt x="1187589" y="3636136"/>
                  <a:pt x="1193024" y="3641572"/>
                  <a:pt x="1201177" y="3647007"/>
                </a:cubicBezTo>
                <a:cubicBezTo>
                  <a:pt x="1201177" y="3649724"/>
                  <a:pt x="1203894" y="3652442"/>
                  <a:pt x="1203894" y="3655160"/>
                </a:cubicBezTo>
                <a:cubicBezTo>
                  <a:pt x="1206612" y="3655160"/>
                  <a:pt x="1206612" y="3655160"/>
                  <a:pt x="1209329" y="3655160"/>
                </a:cubicBezTo>
                <a:cubicBezTo>
                  <a:pt x="1212047" y="3655160"/>
                  <a:pt x="1209329" y="3657877"/>
                  <a:pt x="1212047" y="3660595"/>
                </a:cubicBezTo>
                <a:cubicBezTo>
                  <a:pt x="1214764" y="3660595"/>
                  <a:pt x="1214764" y="3663312"/>
                  <a:pt x="1217482" y="3663312"/>
                </a:cubicBezTo>
                <a:cubicBezTo>
                  <a:pt x="1220200" y="3668748"/>
                  <a:pt x="1217482" y="3671465"/>
                  <a:pt x="1220200" y="3676900"/>
                </a:cubicBezTo>
                <a:cubicBezTo>
                  <a:pt x="1220200" y="3679618"/>
                  <a:pt x="1222917" y="3676900"/>
                  <a:pt x="1225635" y="3679618"/>
                </a:cubicBezTo>
                <a:cubicBezTo>
                  <a:pt x="1225635" y="3679618"/>
                  <a:pt x="1225635" y="3682335"/>
                  <a:pt x="1225635" y="3682335"/>
                </a:cubicBezTo>
                <a:cubicBezTo>
                  <a:pt x="1225635" y="3682335"/>
                  <a:pt x="1228352" y="3682335"/>
                  <a:pt x="1231070" y="3682335"/>
                </a:cubicBezTo>
                <a:cubicBezTo>
                  <a:pt x="1231070" y="3685053"/>
                  <a:pt x="1231070" y="3685053"/>
                  <a:pt x="1231070" y="3687771"/>
                </a:cubicBezTo>
                <a:lnTo>
                  <a:pt x="1236505" y="3693206"/>
                </a:lnTo>
                <a:cubicBezTo>
                  <a:pt x="1239222" y="3702718"/>
                  <a:pt x="1241940" y="3712229"/>
                  <a:pt x="1244658" y="3721061"/>
                </a:cubicBezTo>
                <a:lnTo>
                  <a:pt x="1246726" y="3727092"/>
                </a:lnTo>
                <a:lnTo>
                  <a:pt x="1246017" y="3716646"/>
                </a:lnTo>
                <a:cubicBezTo>
                  <a:pt x="1248055" y="3710192"/>
                  <a:pt x="1252811" y="3704077"/>
                  <a:pt x="1260964" y="3698642"/>
                </a:cubicBezTo>
                <a:cubicBezTo>
                  <a:pt x="1269116" y="3701360"/>
                  <a:pt x="1277269" y="3704077"/>
                  <a:pt x="1279987" y="3709513"/>
                </a:cubicBezTo>
                <a:cubicBezTo>
                  <a:pt x="1279987" y="3709513"/>
                  <a:pt x="1282704" y="3709513"/>
                  <a:pt x="1282704" y="3709513"/>
                </a:cubicBezTo>
                <a:cubicBezTo>
                  <a:pt x="1285422" y="3712230"/>
                  <a:pt x="1288140" y="3714948"/>
                  <a:pt x="1290857" y="3717665"/>
                </a:cubicBezTo>
                <a:cubicBezTo>
                  <a:pt x="1290857" y="3714948"/>
                  <a:pt x="1288140" y="3712230"/>
                  <a:pt x="1288140" y="3709513"/>
                </a:cubicBezTo>
                <a:cubicBezTo>
                  <a:pt x="1296292" y="3706795"/>
                  <a:pt x="1301728" y="3706795"/>
                  <a:pt x="1307163" y="3701360"/>
                </a:cubicBezTo>
                <a:cubicBezTo>
                  <a:pt x="1307163" y="3698642"/>
                  <a:pt x="1309880" y="3698642"/>
                  <a:pt x="1309880" y="3695925"/>
                </a:cubicBezTo>
                <a:cubicBezTo>
                  <a:pt x="1309880" y="3701360"/>
                  <a:pt x="1309880" y="3706795"/>
                  <a:pt x="1309880" y="3712230"/>
                </a:cubicBezTo>
                <a:cubicBezTo>
                  <a:pt x="1307163" y="3712230"/>
                  <a:pt x="1307163" y="3712230"/>
                  <a:pt x="1307163" y="3712230"/>
                </a:cubicBezTo>
                <a:cubicBezTo>
                  <a:pt x="1301728" y="3712230"/>
                  <a:pt x="1301728" y="3712230"/>
                  <a:pt x="1299010" y="3714948"/>
                </a:cubicBezTo>
                <a:cubicBezTo>
                  <a:pt x="1299010" y="3728536"/>
                  <a:pt x="1318033" y="3728536"/>
                  <a:pt x="1326186" y="3736689"/>
                </a:cubicBezTo>
                <a:cubicBezTo>
                  <a:pt x="1320751" y="3736689"/>
                  <a:pt x="1320751" y="3739406"/>
                  <a:pt x="1318033" y="3742124"/>
                </a:cubicBezTo>
                <a:cubicBezTo>
                  <a:pt x="1304445" y="3742124"/>
                  <a:pt x="1293575" y="3744841"/>
                  <a:pt x="1285422" y="3742124"/>
                </a:cubicBezTo>
                <a:cubicBezTo>
                  <a:pt x="1282704" y="3742124"/>
                  <a:pt x="1277269" y="3736689"/>
                  <a:pt x="1274552" y="3736689"/>
                </a:cubicBezTo>
                <a:cubicBezTo>
                  <a:pt x="1267758" y="3735330"/>
                  <a:pt x="1261644" y="3736009"/>
                  <a:pt x="1256888" y="3736688"/>
                </a:cubicBezTo>
                <a:lnTo>
                  <a:pt x="1250016" y="3736689"/>
                </a:lnTo>
                <a:lnTo>
                  <a:pt x="1252811" y="3744840"/>
                </a:lnTo>
                <a:cubicBezTo>
                  <a:pt x="1250093" y="3742122"/>
                  <a:pt x="1247376" y="3739405"/>
                  <a:pt x="1244658" y="3739405"/>
                </a:cubicBezTo>
                <a:cubicBezTo>
                  <a:pt x="1239223" y="3739405"/>
                  <a:pt x="1233788" y="3739405"/>
                  <a:pt x="1228352" y="3739405"/>
                </a:cubicBezTo>
                <a:cubicBezTo>
                  <a:pt x="1220200" y="3736687"/>
                  <a:pt x="1195741" y="3712229"/>
                  <a:pt x="1193024" y="3704076"/>
                </a:cubicBezTo>
                <a:cubicBezTo>
                  <a:pt x="1187589" y="3704076"/>
                  <a:pt x="1182153" y="3704076"/>
                  <a:pt x="1179436" y="3704076"/>
                </a:cubicBezTo>
                <a:cubicBezTo>
                  <a:pt x="1179436" y="3712229"/>
                  <a:pt x="1182153" y="3706794"/>
                  <a:pt x="1184871" y="3712229"/>
                </a:cubicBezTo>
                <a:cubicBezTo>
                  <a:pt x="1184871" y="3714947"/>
                  <a:pt x="1182153" y="3717664"/>
                  <a:pt x="1184871" y="3717664"/>
                </a:cubicBezTo>
                <a:cubicBezTo>
                  <a:pt x="1187589" y="3717664"/>
                  <a:pt x="1190306" y="3717664"/>
                  <a:pt x="1193024" y="3717664"/>
                </a:cubicBezTo>
                <a:cubicBezTo>
                  <a:pt x="1193024" y="3720382"/>
                  <a:pt x="1193024" y="3720382"/>
                  <a:pt x="1193024" y="3723099"/>
                </a:cubicBezTo>
                <a:cubicBezTo>
                  <a:pt x="1198459" y="3728534"/>
                  <a:pt x="1206612" y="3733970"/>
                  <a:pt x="1214764" y="3739405"/>
                </a:cubicBezTo>
                <a:cubicBezTo>
                  <a:pt x="1214764" y="3742122"/>
                  <a:pt x="1217482" y="3742122"/>
                  <a:pt x="1217482" y="3744840"/>
                </a:cubicBezTo>
                <a:cubicBezTo>
                  <a:pt x="1222917" y="3747558"/>
                  <a:pt x="1228352" y="3744840"/>
                  <a:pt x="1233788" y="3747558"/>
                </a:cubicBezTo>
                <a:cubicBezTo>
                  <a:pt x="1239223" y="3750275"/>
                  <a:pt x="1244658" y="3750275"/>
                  <a:pt x="1250093" y="3752993"/>
                </a:cubicBezTo>
                <a:cubicBezTo>
                  <a:pt x="1250093" y="3755710"/>
                  <a:pt x="1250093" y="3758428"/>
                  <a:pt x="1250093" y="3758428"/>
                </a:cubicBezTo>
                <a:cubicBezTo>
                  <a:pt x="1239223" y="3758428"/>
                  <a:pt x="1233788" y="3747558"/>
                  <a:pt x="1220200" y="3750275"/>
                </a:cubicBezTo>
                <a:cubicBezTo>
                  <a:pt x="1198459" y="3758428"/>
                  <a:pt x="1198459" y="3782886"/>
                  <a:pt x="1206612" y="3807345"/>
                </a:cubicBezTo>
                <a:cubicBezTo>
                  <a:pt x="1195741" y="3801909"/>
                  <a:pt x="1184871" y="3796474"/>
                  <a:pt x="1176718" y="3796474"/>
                </a:cubicBezTo>
                <a:cubicBezTo>
                  <a:pt x="1176718" y="3793757"/>
                  <a:pt x="1176718" y="3791039"/>
                  <a:pt x="1176718" y="3788321"/>
                </a:cubicBezTo>
                <a:cubicBezTo>
                  <a:pt x="1174001" y="3788321"/>
                  <a:pt x="1174001" y="3788321"/>
                  <a:pt x="1171283" y="3788321"/>
                </a:cubicBezTo>
                <a:cubicBezTo>
                  <a:pt x="1171283" y="3785604"/>
                  <a:pt x="1168565" y="3780169"/>
                  <a:pt x="1165848" y="3780169"/>
                </a:cubicBezTo>
                <a:cubicBezTo>
                  <a:pt x="1163130" y="3780169"/>
                  <a:pt x="1160413" y="3780169"/>
                  <a:pt x="1157695" y="3777451"/>
                </a:cubicBezTo>
                <a:cubicBezTo>
                  <a:pt x="1157695" y="3774733"/>
                  <a:pt x="1157695" y="3769298"/>
                  <a:pt x="1157695" y="3766581"/>
                </a:cubicBezTo>
                <a:cubicBezTo>
                  <a:pt x="1157695" y="3766581"/>
                  <a:pt x="1154977" y="3763863"/>
                  <a:pt x="1154977" y="3763863"/>
                </a:cubicBezTo>
                <a:cubicBezTo>
                  <a:pt x="1154977" y="3761146"/>
                  <a:pt x="1154977" y="3758428"/>
                  <a:pt x="1152260" y="3752993"/>
                </a:cubicBezTo>
                <a:cubicBezTo>
                  <a:pt x="1141389" y="3731252"/>
                  <a:pt x="1122366" y="3712229"/>
                  <a:pt x="1111496" y="3693206"/>
                </a:cubicBezTo>
                <a:cubicBezTo>
                  <a:pt x="1106061" y="3695923"/>
                  <a:pt x="1103343" y="3698641"/>
                  <a:pt x="1100625" y="3704076"/>
                </a:cubicBezTo>
                <a:cubicBezTo>
                  <a:pt x="1103343" y="3709511"/>
                  <a:pt x="1106061" y="3704076"/>
                  <a:pt x="1108778" y="3706794"/>
                </a:cubicBezTo>
                <a:cubicBezTo>
                  <a:pt x="1111496" y="3706794"/>
                  <a:pt x="1108778" y="3709511"/>
                  <a:pt x="1111496" y="3712229"/>
                </a:cubicBezTo>
                <a:cubicBezTo>
                  <a:pt x="1114213" y="3712229"/>
                  <a:pt x="1114213" y="3712229"/>
                  <a:pt x="1116931" y="3712229"/>
                </a:cubicBezTo>
                <a:cubicBezTo>
                  <a:pt x="1116931" y="3712229"/>
                  <a:pt x="1116931" y="3714947"/>
                  <a:pt x="1116931" y="3717664"/>
                </a:cubicBezTo>
                <a:cubicBezTo>
                  <a:pt x="1119649" y="3720382"/>
                  <a:pt x="1125084" y="3725817"/>
                  <a:pt x="1127801" y="3728534"/>
                </a:cubicBezTo>
                <a:cubicBezTo>
                  <a:pt x="1127801" y="3728534"/>
                  <a:pt x="1127801" y="3731252"/>
                  <a:pt x="1127801" y="3731252"/>
                </a:cubicBezTo>
                <a:cubicBezTo>
                  <a:pt x="1127801" y="3733970"/>
                  <a:pt x="1133237" y="3733970"/>
                  <a:pt x="1133237" y="3733970"/>
                </a:cubicBezTo>
                <a:cubicBezTo>
                  <a:pt x="1135954" y="3739405"/>
                  <a:pt x="1133237" y="3742122"/>
                  <a:pt x="1135954" y="3747558"/>
                </a:cubicBezTo>
                <a:cubicBezTo>
                  <a:pt x="1138672" y="3750275"/>
                  <a:pt x="1146825" y="3758428"/>
                  <a:pt x="1146825" y="3758428"/>
                </a:cubicBezTo>
                <a:cubicBezTo>
                  <a:pt x="1149542" y="3763863"/>
                  <a:pt x="1146825" y="3772016"/>
                  <a:pt x="1149542" y="3780169"/>
                </a:cubicBezTo>
                <a:cubicBezTo>
                  <a:pt x="1152260" y="3788321"/>
                  <a:pt x="1157695" y="3785604"/>
                  <a:pt x="1157695" y="3793757"/>
                </a:cubicBezTo>
                <a:cubicBezTo>
                  <a:pt x="1152260" y="3793757"/>
                  <a:pt x="1144107" y="3793757"/>
                  <a:pt x="1138672" y="3793757"/>
                </a:cubicBezTo>
                <a:cubicBezTo>
                  <a:pt x="1125084" y="3777451"/>
                  <a:pt x="1100625" y="3769298"/>
                  <a:pt x="1087038" y="3755710"/>
                </a:cubicBezTo>
                <a:cubicBezTo>
                  <a:pt x="1081602" y="3750275"/>
                  <a:pt x="1081602" y="3733970"/>
                  <a:pt x="1076167" y="3723099"/>
                </a:cubicBezTo>
                <a:cubicBezTo>
                  <a:pt x="1073450" y="3717664"/>
                  <a:pt x="1065297" y="3712229"/>
                  <a:pt x="1059862" y="3706794"/>
                </a:cubicBezTo>
                <a:cubicBezTo>
                  <a:pt x="1057144" y="3706794"/>
                  <a:pt x="1059862" y="3706794"/>
                  <a:pt x="1057144" y="3706794"/>
                </a:cubicBezTo>
                <a:cubicBezTo>
                  <a:pt x="1057144" y="3706794"/>
                  <a:pt x="1054426" y="3709511"/>
                  <a:pt x="1054426" y="3709511"/>
                </a:cubicBezTo>
                <a:cubicBezTo>
                  <a:pt x="1057144" y="3723099"/>
                  <a:pt x="1070732" y="3723099"/>
                  <a:pt x="1070732" y="3742122"/>
                </a:cubicBezTo>
                <a:cubicBezTo>
                  <a:pt x="1059862" y="3739405"/>
                  <a:pt x="1021815" y="3717664"/>
                  <a:pt x="1016380" y="3709511"/>
                </a:cubicBezTo>
                <a:cubicBezTo>
                  <a:pt x="1013662" y="3709511"/>
                  <a:pt x="1013662" y="3709511"/>
                  <a:pt x="1010945" y="3712229"/>
                </a:cubicBezTo>
                <a:cubicBezTo>
                  <a:pt x="1010945" y="3720382"/>
                  <a:pt x="1016380" y="3717664"/>
                  <a:pt x="1021815" y="3720382"/>
                </a:cubicBezTo>
                <a:cubicBezTo>
                  <a:pt x="1021815" y="3720382"/>
                  <a:pt x="1021815" y="3723099"/>
                  <a:pt x="1021815" y="3723099"/>
                </a:cubicBezTo>
                <a:cubicBezTo>
                  <a:pt x="1024533" y="3723099"/>
                  <a:pt x="1027250" y="3725817"/>
                  <a:pt x="1029968" y="3725817"/>
                </a:cubicBezTo>
                <a:cubicBezTo>
                  <a:pt x="1029968" y="3725817"/>
                  <a:pt x="1032686" y="3728534"/>
                  <a:pt x="1032686" y="3731252"/>
                </a:cubicBezTo>
                <a:cubicBezTo>
                  <a:pt x="1038121" y="3733970"/>
                  <a:pt x="1046274" y="3736687"/>
                  <a:pt x="1054426" y="3739405"/>
                </a:cubicBezTo>
                <a:cubicBezTo>
                  <a:pt x="1059862" y="3742122"/>
                  <a:pt x="1062579" y="3744840"/>
                  <a:pt x="1068014" y="3747558"/>
                </a:cubicBezTo>
                <a:cubicBezTo>
                  <a:pt x="1068014" y="3750275"/>
                  <a:pt x="1068014" y="3755710"/>
                  <a:pt x="1068014" y="3758428"/>
                </a:cubicBezTo>
                <a:cubicBezTo>
                  <a:pt x="1073450" y="3758428"/>
                  <a:pt x="1081602" y="3758428"/>
                  <a:pt x="1084320" y="3761146"/>
                </a:cubicBezTo>
                <a:cubicBezTo>
                  <a:pt x="1084320" y="3761146"/>
                  <a:pt x="1084320" y="3763863"/>
                  <a:pt x="1084320" y="3763863"/>
                </a:cubicBezTo>
                <a:cubicBezTo>
                  <a:pt x="1087038" y="3766581"/>
                  <a:pt x="1089755" y="3763863"/>
                  <a:pt x="1092473" y="3766581"/>
                </a:cubicBezTo>
                <a:cubicBezTo>
                  <a:pt x="1092473" y="3766581"/>
                  <a:pt x="1095190" y="3769298"/>
                  <a:pt x="1095190" y="3772016"/>
                </a:cubicBezTo>
                <a:cubicBezTo>
                  <a:pt x="1100625" y="3777451"/>
                  <a:pt x="1106061" y="3774733"/>
                  <a:pt x="1111496" y="3780169"/>
                </a:cubicBezTo>
                <a:cubicBezTo>
                  <a:pt x="1111496" y="3782886"/>
                  <a:pt x="1111496" y="3785604"/>
                  <a:pt x="1114213" y="3788321"/>
                </a:cubicBezTo>
                <a:cubicBezTo>
                  <a:pt x="1114213" y="3788321"/>
                  <a:pt x="1116931" y="3788321"/>
                  <a:pt x="1119649" y="3788321"/>
                </a:cubicBezTo>
                <a:cubicBezTo>
                  <a:pt x="1122366" y="3788321"/>
                  <a:pt x="1122366" y="3793757"/>
                  <a:pt x="1125084" y="3793757"/>
                </a:cubicBezTo>
                <a:cubicBezTo>
                  <a:pt x="1127801" y="3793757"/>
                  <a:pt x="1127801" y="3793757"/>
                  <a:pt x="1130519" y="3793757"/>
                </a:cubicBezTo>
                <a:cubicBezTo>
                  <a:pt x="1130519" y="3793757"/>
                  <a:pt x="1133237" y="3793757"/>
                  <a:pt x="1133237" y="3796474"/>
                </a:cubicBezTo>
                <a:cubicBezTo>
                  <a:pt x="1130519" y="3799192"/>
                  <a:pt x="1125084" y="3801909"/>
                  <a:pt x="1119649" y="3801909"/>
                </a:cubicBezTo>
                <a:cubicBezTo>
                  <a:pt x="1108778" y="3766581"/>
                  <a:pt x="1065297" y="3774733"/>
                  <a:pt x="1046274" y="3750275"/>
                </a:cubicBezTo>
                <a:cubicBezTo>
                  <a:pt x="1029968" y="3766581"/>
                  <a:pt x="1062579" y="3772016"/>
                  <a:pt x="1059862" y="3799192"/>
                </a:cubicBezTo>
                <a:cubicBezTo>
                  <a:pt x="1040838" y="3796474"/>
                  <a:pt x="1032686" y="3772016"/>
                  <a:pt x="1013662" y="3766581"/>
                </a:cubicBezTo>
                <a:cubicBezTo>
                  <a:pt x="1010945" y="3769298"/>
                  <a:pt x="1008227" y="3772016"/>
                  <a:pt x="1008227" y="3774733"/>
                </a:cubicBezTo>
                <a:cubicBezTo>
                  <a:pt x="1008227" y="3774733"/>
                  <a:pt x="1005510" y="3774733"/>
                  <a:pt x="1005510" y="3774733"/>
                </a:cubicBezTo>
                <a:cubicBezTo>
                  <a:pt x="1005510" y="3774733"/>
                  <a:pt x="1002792" y="3774733"/>
                  <a:pt x="1002792" y="3774733"/>
                </a:cubicBezTo>
                <a:cubicBezTo>
                  <a:pt x="1002792" y="3777451"/>
                  <a:pt x="1005510" y="3793757"/>
                  <a:pt x="1008227" y="3796474"/>
                </a:cubicBezTo>
                <a:cubicBezTo>
                  <a:pt x="1008227" y="3799192"/>
                  <a:pt x="1008227" y="3799192"/>
                  <a:pt x="1008227" y="3799192"/>
                </a:cubicBezTo>
                <a:lnTo>
                  <a:pt x="1003699" y="3796173"/>
                </a:lnTo>
                <a:lnTo>
                  <a:pt x="1002793" y="3801910"/>
                </a:lnTo>
                <a:lnTo>
                  <a:pt x="1002793" y="3795570"/>
                </a:lnTo>
                <a:lnTo>
                  <a:pt x="983769" y="3782886"/>
                </a:lnTo>
                <a:cubicBezTo>
                  <a:pt x="983769" y="3782886"/>
                  <a:pt x="981051" y="3782886"/>
                  <a:pt x="981051" y="3782886"/>
                </a:cubicBezTo>
                <a:cubicBezTo>
                  <a:pt x="978334" y="3782886"/>
                  <a:pt x="978334" y="3782886"/>
                  <a:pt x="978334" y="3782886"/>
                </a:cubicBezTo>
                <a:cubicBezTo>
                  <a:pt x="975616" y="3777451"/>
                  <a:pt x="975616" y="3777451"/>
                  <a:pt x="972899" y="3774733"/>
                </a:cubicBezTo>
                <a:cubicBezTo>
                  <a:pt x="970181" y="3774733"/>
                  <a:pt x="970181" y="3774733"/>
                  <a:pt x="967463" y="3774733"/>
                </a:cubicBezTo>
                <a:cubicBezTo>
                  <a:pt x="967463" y="3772016"/>
                  <a:pt x="964746" y="3772016"/>
                  <a:pt x="964746" y="3769298"/>
                </a:cubicBezTo>
                <a:cubicBezTo>
                  <a:pt x="964746" y="3769298"/>
                  <a:pt x="962028" y="3769298"/>
                  <a:pt x="962028" y="3769298"/>
                </a:cubicBezTo>
                <a:cubicBezTo>
                  <a:pt x="959311" y="3747558"/>
                  <a:pt x="953875" y="3725817"/>
                  <a:pt x="951158" y="3704076"/>
                </a:cubicBezTo>
                <a:cubicBezTo>
                  <a:pt x="932135" y="3720382"/>
                  <a:pt x="907676" y="3720382"/>
                  <a:pt x="899523" y="3698641"/>
                </a:cubicBezTo>
                <a:cubicBezTo>
                  <a:pt x="894088" y="3706794"/>
                  <a:pt x="896806" y="3717664"/>
                  <a:pt x="894088" y="3728534"/>
                </a:cubicBezTo>
                <a:cubicBezTo>
                  <a:pt x="894088" y="3731252"/>
                  <a:pt x="894088" y="3731252"/>
                  <a:pt x="894088" y="3731252"/>
                </a:cubicBezTo>
                <a:cubicBezTo>
                  <a:pt x="894088" y="3733970"/>
                  <a:pt x="891371" y="3736687"/>
                  <a:pt x="888653" y="3739405"/>
                </a:cubicBezTo>
                <a:cubicBezTo>
                  <a:pt x="896806" y="3739405"/>
                  <a:pt x="904959" y="3742122"/>
                  <a:pt x="913111" y="3747558"/>
                </a:cubicBezTo>
                <a:cubicBezTo>
                  <a:pt x="918547" y="3755710"/>
                  <a:pt x="923982" y="3763863"/>
                  <a:pt x="932135" y="3769298"/>
                </a:cubicBezTo>
                <a:cubicBezTo>
                  <a:pt x="932135" y="3769298"/>
                  <a:pt x="932135" y="3772016"/>
                  <a:pt x="932135" y="3772016"/>
                </a:cubicBezTo>
                <a:cubicBezTo>
                  <a:pt x="926699" y="3772016"/>
                  <a:pt x="894088" y="3777451"/>
                  <a:pt x="888653" y="3774733"/>
                </a:cubicBezTo>
                <a:cubicBezTo>
                  <a:pt x="885935" y="3772016"/>
                  <a:pt x="885935" y="3772016"/>
                  <a:pt x="885935" y="3769298"/>
                </a:cubicBezTo>
                <a:cubicBezTo>
                  <a:pt x="877783" y="3769298"/>
                  <a:pt x="875065" y="3774733"/>
                  <a:pt x="869630" y="3774733"/>
                </a:cubicBezTo>
                <a:cubicBezTo>
                  <a:pt x="864195" y="3774733"/>
                  <a:pt x="850607" y="3763863"/>
                  <a:pt x="845172" y="3761146"/>
                </a:cubicBezTo>
                <a:cubicBezTo>
                  <a:pt x="850607" y="3761146"/>
                  <a:pt x="853324" y="3758428"/>
                  <a:pt x="858760" y="3758428"/>
                </a:cubicBezTo>
                <a:cubicBezTo>
                  <a:pt x="845172" y="3744840"/>
                  <a:pt x="826148" y="3742122"/>
                  <a:pt x="804408" y="3739405"/>
                </a:cubicBezTo>
                <a:cubicBezTo>
                  <a:pt x="807125" y="3747558"/>
                  <a:pt x="807125" y="3750275"/>
                  <a:pt x="804408" y="3755710"/>
                </a:cubicBezTo>
                <a:cubicBezTo>
                  <a:pt x="796255" y="3752993"/>
                  <a:pt x="793537" y="3747558"/>
                  <a:pt x="788102" y="3752993"/>
                </a:cubicBezTo>
                <a:cubicBezTo>
                  <a:pt x="785385" y="3752993"/>
                  <a:pt x="785385" y="3752993"/>
                  <a:pt x="782667" y="3755710"/>
                </a:cubicBezTo>
                <a:cubicBezTo>
                  <a:pt x="782667" y="3758428"/>
                  <a:pt x="782667" y="3758428"/>
                  <a:pt x="782667" y="3761146"/>
                </a:cubicBezTo>
                <a:cubicBezTo>
                  <a:pt x="788102" y="3763863"/>
                  <a:pt x="793537" y="3763863"/>
                  <a:pt x="798972" y="3763863"/>
                </a:cubicBezTo>
                <a:cubicBezTo>
                  <a:pt x="798972" y="3766581"/>
                  <a:pt x="796255" y="3772016"/>
                  <a:pt x="798972" y="3777451"/>
                </a:cubicBezTo>
                <a:cubicBezTo>
                  <a:pt x="812560" y="3780169"/>
                  <a:pt x="804408" y="3763863"/>
                  <a:pt x="817996" y="3766581"/>
                </a:cubicBezTo>
                <a:cubicBezTo>
                  <a:pt x="817996" y="3774733"/>
                  <a:pt x="820713" y="3780169"/>
                  <a:pt x="820713" y="3785604"/>
                </a:cubicBezTo>
                <a:cubicBezTo>
                  <a:pt x="826148" y="3780169"/>
                  <a:pt x="828866" y="3777451"/>
                  <a:pt x="834301" y="3772016"/>
                </a:cubicBezTo>
                <a:cubicBezTo>
                  <a:pt x="845172" y="3777451"/>
                  <a:pt x="856042" y="3782886"/>
                  <a:pt x="864195" y="3788321"/>
                </a:cubicBezTo>
                <a:cubicBezTo>
                  <a:pt x="858760" y="3799192"/>
                  <a:pt x="847889" y="3812780"/>
                  <a:pt x="837019" y="3815497"/>
                </a:cubicBezTo>
                <a:cubicBezTo>
                  <a:pt x="820713" y="3818215"/>
                  <a:pt x="801690" y="3810062"/>
                  <a:pt x="793537" y="3823650"/>
                </a:cubicBezTo>
                <a:cubicBezTo>
                  <a:pt x="793537" y="3804627"/>
                  <a:pt x="790820" y="3788321"/>
                  <a:pt x="774514" y="3777451"/>
                </a:cubicBezTo>
                <a:cubicBezTo>
                  <a:pt x="739185" y="3777451"/>
                  <a:pt x="728315" y="3801909"/>
                  <a:pt x="731033" y="3826368"/>
                </a:cubicBezTo>
                <a:cubicBezTo>
                  <a:pt x="728315" y="3826368"/>
                  <a:pt x="725597" y="3826368"/>
                  <a:pt x="722880" y="3826368"/>
                </a:cubicBezTo>
                <a:cubicBezTo>
                  <a:pt x="720162" y="3829085"/>
                  <a:pt x="720162" y="3831803"/>
                  <a:pt x="717445" y="3834520"/>
                </a:cubicBezTo>
                <a:cubicBezTo>
                  <a:pt x="717445" y="3834520"/>
                  <a:pt x="717445" y="3837238"/>
                  <a:pt x="717445" y="3837238"/>
                </a:cubicBezTo>
                <a:cubicBezTo>
                  <a:pt x="722880" y="3837238"/>
                  <a:pt x="728315" y="3837238"/>
                  <a:pt x="733750" y="3837238"/>
                </a:cubicBezTo>
                <a:cubicBezTo>
                  <a:pt x="736468" y="3848108"/>
                  <a:pt x="741903" y="3858979"/>
                  <a:pt x="747338" y="3867131"/>
                </a:cubicBezTo>
                <a:cubicBezTo>
                  <a:pt x="744621" y="3869849"/>
                  <a:pt x="741903" y="3869849"/>
                  <a:pt x="739185" y="3872567"/>
                </a:cubicBezTo>
                <a:cubicBezTo>
                  <a:pt x="736468" y="3872567"/>
                  <a:pt x="733750" y="3872567"/>
                  <a:pt x="731033" y="3872567"/>
                </a:cubicBezTo>
                <a:cubicBezTo>
                  <a:pt x="731033" y="3872567"/>
                  <a:pt x="728315" y="3878002"/>
                  <a:pt x="725597" y="3878002"/>
                </a:cubicBezTo>
                <a:cubicBezTo>
                  <a:pt x="717445" y="3880719"/>
                  <a:pt x="706574" y="3875284"/>
                  <a:pt x="701139" y="3878002"/>
                </a:cubicBezTo>
                <a:cubicBezTo>
                  <a:pt x="695704" y="3880719"/>
                  <a:pt x="692986" y="3883437"/>
                  <a:pt x="687551" y="3886155"/>
                </a:cubicBezTo>
                <a:cubicBezTo>
                  <a:pt x="687551" y="3888872"/>
                  <a:pt x="687551" y="3891590"/>
                  <a:pt x="687551" y="3894307"/>
                </a:cubicBezTo>
                <a:cubicBezTo>
                  <a:pt x="698422" y="3894307"/>
                  <a:pt x="701139" y="3891590"/>
                  <a:pt x="706574" y="3888872"/>
                </a:cubicBezTo>
                <a:cubicBezTo>
                  <a:pt x="714727" y="3886155"/>
                  <a:pt x="722880" y="3888872"/>
                  <a:pt x="728315" y="3886155"/>
                </a:cubicBezTo>
                <a:cubicBezTo>
                  <a:pt x="728315" y="3883437"/>
                  <a:pt x="731033" y="3883437"/>
                  <a:pt x="731033" y="3880719"/>
                </a:cubicBezTo>
                <a:cubicBezTo>
                  <a:pt x="739185" y="3875284"/>
                  <a:pt x="744621" y="3875284"/>
                  <a:pt x="750056" y="3869849"/>
                </a:cubicBezTo>
                <a:cubicBezTo>
                  <a:pt x="760926" y="3883437"/>
                  <a:pt x="774514" y="3888872"/>
                  <a:pt x="790820" y="3886155"/>
                </a:cubicBezTo>
                <a:cubicBezTo>
                  <a:pt x="785385" y="3872567"/>
                  <a:pt x="788102" y="3856261"/>
                  <a:pt x="788102" y="3842673"/>
                </a:cubicBezTo>
                <a:cubicBezTo>
                  <a:pt x="790820" y="3839956"/>
                  <a:pt x="798972" y="3831803"/>
                  <a:pt x="801690" y="3829085"/>
                </a:cubicBezTo>
                <a:cubicBezTo>
                  <a:pt x="809843" y="3829085"/>
                  <a:pt x="817996" y="3829085"/>
                  <a:pt x="826148" y="3829085"/>
                </a:cubicBezTo>
                <a:cubicBezTo>
                  <a:pt x="834301" y="3826368"/>
                  <a:pt x="842454" y="3823650"/>
                  <a:pt x="850607" y="3818215"/>
                </a:cubicBezTo>
                <a:cubicBezTo>
                  <a:pt x="858760" y="3810062"/>
                  <a:pt x="858760" y="3796474"/>
                  <a:pt x="869630" y="3788321"/>
                </a:cubicBezTo>
                <a:cubicBezTo>
                  <a:pt x="872347" y="3788321"/>
                  <a:pt x="875065" y="3788321"/>
                  <a:pt x="880500" y="3788321"/>
                </a:cubicBezTo>
                <a:cubicBezTo>
                  <a:pt x="896806" y="3782886"/>
                  <a:pt x="907676" y="3782886"/>
                  <a:pt x="926699" y="3785604"/>
                </a:cubicBezTo>
                <a:cubicBezTo>
                  <a:pt x="934852" y="3788321"/>
                  <a:pt x="937570" y="3782886"/>
                  <a:pt x="943005" y="3782886"/>
                </a:cubicBezTo>
                <a:cubicBezTo>
                  <a:pt x="953875" y="3796474"/>
                  <a:pt x="964746" y="3810062"/>
                  <a:pt x="978334" y="3818215"/>
                </a:cubicBezTo>
                <a:cubicBezTo>
                  <a:pt x="964746" y="3812780"/>
                  <a:pt x="956593" y="3818215"/>
                  <a:pt x="945723" y="3823650"/>
                </a:cubicBezTo>
                <a:cubicBezTo>
                  <a:pt x="940287" y="3823650"/>
                  <a:pt x="937570" y="3823650"/>
                  <a:pt x="934852" y="3829085"/>
                </a:cubicBezTo>
                <a:cubicBezTo>
                  <a:pt x="934852" y="3831803"/>
                  <a:pt x="934852" y="3831803"/>
                  <a:pt x="934852" y="3831803"/>
                </a:cubicBezTo>
                <a:cubicBezTo>
                  <a:pt x="923982" y="3842673"/>
                  <a:pt x="913111" y="3850826"/>
                  <a:pt x="896806" y="3853544"/>
                </a:cubicBezTo>
                <a:cubicBezTo>
                  <a:pt x="907676" y="3875284"/>
                  <a:pt x="929417" y="3916048"/>
                  <a:pt x="913111" y="3937789"/>
                </a:cubicBezTo>
                <a:cubicBezTo>
                  <a:pt x="913111" y="3937789"/>
                  <a:pt x="910394" y="3935071"/>
                  <a:pt x="910394" y="3935071"/>
                </a:cubicBezTo>
                <a:cubicBezTo>
                  <a:pt x="907676" y="3935071"/>
                  <a:pt x="907676" y="3935071"/>
                  <a:pt x="904959" y="3935071"/>
                </a:cubicBezTo>
                <a:cubicBezTo>
                  <a:pt x="904959" y="3935071"/>
                  <a:pt x="902241" y="3937789"/>
                  <a:pt x="902241" y="3937789"/>
                </a:cubicBezTo>
                <a:cubicBezTo>
                  <a:pt x="902241" y="3937789"/>
                  <a:pt x="902241" y="3937789"/>
                  <a:pt x="904959" y="3940507"/>
                </a:cubicBezTo>
                <a:cubicBezTo>
                  <a:pt x="902241" y="3940507"/>
                  <a:pt x="902241" y="3943224"/>
                  <a:pt x="899523" y="3943224"/>
                </a:cubicBezTo>
                <a:cubicBezTo>
                  <a:pt x="902241" y="3945942"/>
                  <a:pt x="907676" y="3945942"/>
                  <a:pt x="910394" y="3945942"/>
                </a:cubicBezTo>
                <a:cubicBezTo>
                  <a:pt x="915829" y="3948659"/>
                  <a:pt x="921264" y="3951377"/>
                  <a:pt x="923982" y="3954095"/>
                </a:cubicBezTo>
                <a:cubicBezTo>
                  <a:pt x="923982" y="3956812"/>
                  <a:pt x="923982" y="3956812"/>
                  <a:pt x="923982" y="3959530"/>
                </a:cubicBezTo>
                <a:cubicBezTo>
                  <a:pt x="923982" y="3962247"/>
                  <a:pt x="937570" y="3967683"/>
                  <a:pt x="937570" y="3970400"/>
                </a:cubicBezTo>
                <a:cubicBezTo>
                  <a:pt x="937570" y="3973118"/>
                  <a:pt x="937570" y="3973118"/>
                  <a:pt x="937570" y="3975835"/>
                </a:cubicBezTo>
                <a:cubicBezTo>
                  <a:pt x="937570" y="3975835"/>
                  <a:pt x="940287" y="3978553"/>
                  <a:pt x="943005" y="3978553"/>
                </a:cubicBezTo>
                <a:cubicBezTo>
                  <a:pt x="943005" y="3978553"/>
                  <a:pt x="943005" y="3981271"/>
                  <a:pt x="943005" y="3981271"/>
                </a:cubicBezTo>
                <a:cubicBezTo>
                  <a:pt x="945723" y="3983988"/>
                  <a:pt x="948440" y="3989423"/>
                  <a:pt x="951158" y="3992141"/>
                </a:cubicBezTo>
                <a:cubicBezTo>
                  <a:pt x="951158" y="3992141"/>
                  <a:pt x="951158" y="4005729"/>
                  <a:pt x="953875" y="4008447"/>
                </a:cubicBezTo>
                <a:cubicBezTo>
                  <a:pt x="956593" y="4013882"/>
                  <a:pt x="959311" y="4016599"/>
                  <a:pt x="959311" y="4024752"/>
                </a:cubicBezTo>
                <a:cubicBezTo>
                  <a:pt x="964746" y="4024752"/>
                  <a:pt x="967463" y="4024752"/>
                  <a:pt x="972899" y="4024752"/>
                </a:cubicBezTo>
                <a:cubicBezTo>
                  <a:pt x="975616" y="4032905"/>
                  <a:pt x="986486" y="4032905"/>
                  <a:pt x="989204" y="4041058"/>
                </a:cubicBezTo>
                <a:cubicBezTo>
                  <a:pt x="997357" y="4041058"/>
                  <a:pt x="1008227" y="4035623"/>
                  <a:pt x="1016380" y="4038340"/>
                </a:cubicBezTo>
                <a:cubicBezTo>
                  <a:pt x="1016380" y="4038340"/>
                  <a:pt x="1019098" y="4041058"/>
                  <a:pt x="1019098" y="4041058"/>
                </a:cubicBezTo>
                <a:cubicBezTo>
                  <a:pt x="1021815" y="4043775"/>
                  <a:pt x="1027250" y="4043775"/>
                  <a:pt x="1032686" y="4046493"/>
                </a:cubicBezTo>
                <a:cubicBezTo>
                  <a:pt x="997357" y="4057363"/>
                  <a:pt x="959311" y="4065516"/>
                  <a:pt x="923982" y="4062799"/>
                </a:cubicBezTo>
                <a:cubicBezTo>
                  <a:pt x="907676" y="4013882"/>
                  <a:pt x="888653" y="3975835"/>
                  <a:pt x="845172" y="3967683"/>
                </a:cubicBezTo>
                <a:cubicBezTo>
                  <a:pt x="828866" y="3967683"/>
                  <a:pt x="837019" y="3983988"/>
                  <a:pt x="823431" y="3983988"/>
                </a:cubicBezTo>
                <a:cubicBezTo>
                  <a:pt x="820713" y="3983988"/>
                  <a:pt x="820713" y="3981271"/>
                  <a:pt x="817996" y="3981271"/>
                </a:cubicBezTo>
                <a:cubicBezTo>
                  <a:pt x="817996" y="3981271"/>
                  <a:pt x="817996" y="3978553"/>
                  <a:pt x="817996" y="3978553"/>
                </a:cubicBezTo>
                <a:cubicBezTo>
                  <a:pt x="817996" y="3978553"/>
                  <a:pt x="815278" y="3978553"/>
                  <a:pt x="815278" y="3978553"/>
                </a:cubicBezTo>
                <a:cubicBezTo>
                  <a:pt x="796255" y="3967683"/>
                  <a:pt x="779949" y="3951377"/>
                  <a:pt x="763644" y="3935071"/>
                </a:cubicBezTo>
                <a:cubicBezTo>
                  <a:pt x="763644" y="3951377"/>
                  <a:pt x="766361" y="3962247"/>
                  <a:pt x="774514" y="3973118"/>
                </a:cubicBezTo>
                <a:cubicBezTo>
                  <a:pt x="777232" y="3981271"/>
                  <a:pt x="777232" y="3986706"/>
                  <a:pt x="777232" y="3992141"/>
                </a:cubicBezTo>
                <a:cubicBezTo>
                  <a:pt x="774514" y="3986706"/>
                  <a:pt x="769079" y="3981271"/>
                  <a:pt x="766361" y="3978553"/>
                </a:cubicBezTo>
                <a:cubicBezTo>
                  <a:pt x="754132" y="3983988"/>
                  <a:pt x="752773" y="3995538"/>
                  <a:pt x="755491" y="4009466"/>
                </a:cubicBezTo>
                <a:lnTo>
                  <a:pt x="764649" y="4039917"/>
                </a:lnTo>
                <a:lnTo>
                  <a:pt x="758209" y="4035623"/>
                </a:lnTo>
                <a:cubicBezTo>
                  <a:pt x="755491" y="4030187"/>
                  <a:pt x="752773" y="4024752"/>
                  <a:pt x="750056" y="4022035"/>
                </a:cubicBezTo>
                <a:cubicBezTo>
                  <a:pt x="750056" y="4022035"/>
                  <a:pt x="750056" y="4019317"/>
                  <a:pt x="750056" y="4016599"/>
                </a:cubicBezTo>
                <a:cubicBezTo>
                  <a:pt x="750056" y="4016599"/>
                  <a:pt x="747338" y="4016599"/>
                  <a:pt x="747338" y="4016599"/>
                </a:cubicBezTo>
                <a:cubicBezTo>
                  <a:pt x="747338" y="4016599"/>
                  <a:pt x="744621" y="4013882"/>
                  <a:pt x="744621" y="4013882"/>
                </a:cubicBezTo>
                <a:cubicBezTo>
                  <a:pt x="741903" y="4013882"/>
                  <a:pt x="741903" y="4013882"/>
                  <a:pt x="739185" y="4016599"/>
                </a:cubicBezTo>
                <a:cubicBezTo>
                  <a:pt x="728315" y="4016599"/>
                  <a:pt x="714727" y="4019317"/>
                  <a:pt x="701139" y="4022035"/>
                </a:cubicBezTo>
                <a:cubicBezTo>
                  <a:pt x="695704" y="4016599"/>
                  <a:pt x="692986" y="4011164"/>
                  <a:pt x="690269" y="4005729"/>
                </a:cubicBezTo>
                <a:cubicBezTo>
                  <a:pt x="690269" y="4005729"/>
                  <a:pt x="687551" y="4005729"/>
                  <a:pt x="687551" y="4005729"/>
                </a:cubicBezTo>
                <a:cubicBezTo>
                  <a:pt x="695704" y="3994859"/>
                  <a:pt x="701139" y="3989423"/>
                  <a:pt x="703857" y="3975835"/>
                </a:cubicBezTo>
                <a:cubicBezTo>
                  <a:pt x="665810" y="3986706"/>
                  <a:pt x="649505" y="4043775"/>
                  <a:pt x="635917" y="4084539"/>
                </a:cubicBezTo>
                <a:cubicBezTo>
                  <a:pt x="625046" y="4084539"/>
                  <a:pt x="619611" y="4089974"/>
                  <a:pt x="611458" y="4092692"/>
                </a:cubicBezTo>
                <a:cubicBezTo>
                  <a:pt x="611458" y="4095410"/>
                  <a:pt x="611458" y="4098127"/>
                  <a:pt x="611458" y="4100845"/>
                </a:cubicBezTo>
                <a:cubicBezTo>
                  <a:pt x="606023" y="4100845"/>
                  <a:pt x="606023" y="4100845"/>
                  <a:pt x="603306" y="4103562"/>
                </a:cubicBezTo>
                <a:cubicBezTo>
                  <a:pt x="606023" y="4114433"/>
                  <a:pt x="616894" y="4128021"/>
                  <a:pt x="625046" y="4138891"/>
                </a:cubicBezTo>
                <a:cubicBezTo>
                  <a:pt x="633199" y="4157914"/>
                  <a:pt x="641352" y="4174220"/>
                  <a:pt x="638634" y="4190525"/>
                </a:cubicBezTo>
                <a:cubicBezTo>
                  <a:pt x="635917" y="4185090"/>
                  <a:pt x="633199" y="4179655"/>
                  <a:pt x="627764" y="4171502"/>
                </a:cubicBezTo>
                <a:cubicBezTo>
                  <a:pt x="625046" y="4171502"/>
                  <a:pt x="625046" y="4168785"/>
                  <a:pt x="622329" y="4168785"/>
                </a:cubicBezTo>
                <a:cubicBezTo>
                  <a:pt x="619611" y="4163349"/>
                  <a:pt x="622329" y="4160632"/>
                  <a:pt x="619611" y="4155197"/>
                </a:cubicBezTo>
                <a:cubicBezTo>
                  <a:pt x="619611" y="4152479"/>
                  <a:pt x="611458" y="4149762"/>
                  <a:pt x="608741" y="4149762"/>
                </a:cubicBezTo>
                <a:cubicBezTo>
                  <a:pt x="608741" y="4149762"/>
                  <a:pt x="606023" y="4152479"/>
                  <a:pt x="606023" y="4152479"/>
                </a:cubicBezTo>
                <a:cubicBezTo>
                  <a:pt x="606023" y="4155197"/>
                  <a:pt x="603306" y="4157914"/>
                  <a:pt x="603306" y="4157914"/>
                </a:cubicBezTo>
                <a:cubicBezTo>
                  <a:pt x="603306" y="4160632"/>
                  <a:pt x="603306" y="4160632"/>
                  <a:pt x="603306" y="4160632"/>
                </a:cubicBezTo>
                <a:cubicBezTo>
                  <a:pt x="606023" y="4163349"/>
                  <a:pt x="608741" y="4163349"/>
                  <a:pt x="611458" y="4163349"/>
                </a:cubicBezTo>
                <a:cubicBezTo>
                  <a:pt x="611458" y="4171502"/>
                  <a:pt x="614176" y="4168785"/>
                  <a:pt x="614176" y="4176937"/>
                </a:cubicBezTo>
                <a:cubicBezTo>
                  <a:pt x="606023" y="4176937"/>
                  <a:pt x="597871" y="4176937"/>
                  <a:pt x="592435" y="4174220"/>
                </a:cubicBezTo>
                <a:cubicBezTo>
                  <a:pt x="546236" y="4119868"/>
                  <a:pt x="524495" y="4038340"/>
                  <a:pt x="478296" y="3986706"/>
                </a:cubicBezTo>
                <a:cubicBezTo>
                  <a:pt x="470144" y="3981271"/>
                  <a:pt x="470144" y="3989423"/>
                  <a:pt x="459273" y="3989423"/>
                </a:cubicBezTo>
                <a:cubicBezTo>
                  <a:pt x="426662" y="3954095"/>
                  <a:pt x="421227" y="3856261"/>
                  <a:pt x="481014" y="3872567"/>
                </a:cubicBezTo>
                <a:cubicBezTo>
                  <a:pt x="478296" y="3831803"/>
                  <a:pt x="434815" y="3839956"/>
                  <a:pt x="421227" y="3861696"/>
                </a:cubicBezTo>
                <a:cubicBezTo>
                  <a:pt x="415792" y="3853544"/>
                  <a:pt x="404921" y="3853544"/>
                  <a:pt x="402204" y="3839956"/>
                </a:cubicBezTo>
                <a:cubicBezTo>
                  <a:pt x="388616" y="3839956"/>
                  <a:pt x="377745" y="3845391"/>
                  <a:pt x="364157" y="3834520"/>
                </a:cubicBezTo>
                <a:cubicBezTo>
                  <a:pt x="347852" y="3763863"/>
                  <a:pt x="369593" y="3622548"/>
                  <a:pt x="282630" y="3625266"/>
                </a:cubicBezTo>
                <a:cubicBezTo>
                  <a:pt x="285347" y="3595372"/>
                  <a:pt x="263606" y="3581784"/>
                  <a:pt x="258171" y="3551891"/>
                </a:cubicBezTo>
                <a:cubicBezTo>
                  <a:pt x="274477" y="3549173"/>
                  <a:pt x="279912" y="3565479"/>
                  <a:pt x="290782" y="3570914"/>
                </a:cubicBezTo>
                <a:cubicBezTo>
                  <a:pt x="296218" y="3587220"/>
                  <a:pt x="285347" y="3592655"/>
                  <a:pt x="290782" y="3608960"/>
                </a:cubicBezTo>
                <a:cubicBezTo>
                  <a:pt x="301653" y="3606243"/>
                  <a:pt x="304370" y="3595372"/>
                  <a:pt x="309805" y="3589937"/>
                </a:cubicBezTo>
                <a:cubicBezTo>
                  <a:pt x="296218" y="3530150"/>
                  <a:pt x="317958" y="3497539"/>
                  <a:pt x="301653" y="3437752"/>
                </a:cubicBezTo>
                <a:cubicBezTo>
                  <a:pt x="293500" y="3448622"/>
                  <a:pt x="293500" y="3467645"/>
                  <a:pt x="279912" y="3473081"/>
                </a:cubicBezTo>
                <a:cubicBezTo>
                  <a:pt x="279912" y="3462210"/>
                  <a:pt x="277194" y="3448622"/>
                  <a:pt x="274477" y="3437752"/>
                </a:cubicBezTo>
                <a:cubicBezTo>
                  <a:pt x="250018" y="3451340"/>
                  <a:pt x="288065" y="3505692"/>
                  <a:pt x="263606" y="3519280"/>
                </a:cubicBezTo>
                <a:cubicBezTo>
                  <a:pt x="255454" y="3459493"/>
                  <a:pt x="241866" y="3407858"/>
                  <a:pt x="195667" y="3405141"/>
                </a:cubicBezTo>
                <a:cubicBezTo>
                  <a:pt x="190231" y="3388835"/>
                  <a:pt x="192949" y="3375247"/>
                  <a:pt x="195667" y="3361659"/>
                </a:cubicBezTo>
                <a:cubicBezTo>
                  <a:pt x="168491" y="3364377"/>
                  <a:pt x="168491" y="3386118"/>
                  <a:pt x="165773" y="3405141"/>
                </a:cubicBezTo>
                <a:cubicBezTo>
                  <a:pt x="146750" y="3413294"/>
                  <a:pt x="138597" y="3402423"/>
                  <a:pt x="133162" y="3386118"/>
                </a:cubicBezTo>
                <a:cubicBezTo>
                  <a:pt x="144032" y="3383400"/>
                  <a:pt x="152185" y="3380683"/>
                  <a:pt x="157620" y="3375247"/>
                </a:cubicBezTo>
                <a:cubicBezTo>
                  <a:pt x="146750" y="3350789"/>
                  <a:pt x="114139" y="3358942"/>
                  <a:pt x="111421" y="3326331"/>
                </a:cubicBezTo>
                <a:cubicBezTo>
                  <a:pt x="125009" y="3326331"/>
                  <a:pt x="122291" y="3329048"/>
                  <a:pt x="133162" y="3323613"/>
                </a:cubicBezTo>
                <a:cubicBezTo>
                  <a:pt x="141315" y="3310025"/>
                  <a:pt x="127727" y="3285567"/>
                  <a:pt x="144032" y="3280132"/>
                </a:cubicBezTo>
                <a:cubicBezTo>
                  <a:pt x="146750" y="3323613"/>
                  <a:pt x="173926" y="3334484"/>
                  <a:pt x="198384" y="3345354"/>
                </a:cubicBezTo>
                <a:cubicBezTo>
                  <a:pt x="206537" y="3304590"/>
                  <a:pt x="233713" y="3277414"/>
                  <a:pt x="225560" y="3225780"/>
                </a:cubicBezTo>
                <a:cubicBezTo>
                  <a:pt x="239148" y="3231215"/>
                  <a:pt x="258171" y="3217627"/>
                  <a:pt x="258171" y="3204039"/>
                </a:cubicBezTo>
                <a:cubicBezTo>
                  <a:pt x="258171" y="3187733"/>
                  <a:pt x="244583" y="3190451"/>
                  <a:pt x="239148" y="3185016"/>
                </a:cubicBezTo>
                <a:cubicBezTo>
                  <a:pt x="250018" y="3122511"/>
                  <a:pt x="160338" y="3133382"/>
                  <a:pt x="182079" y="3187733"/>
                </a:cubicBezTo>
                <a:cubicBezTo>
                  <a:pt x="195667" y="3198604"/>
                  <a:pt x="190231" y="3160558"/>
                  <a:pt x="203819" y="3171428"/>
                </a:cubicBezTo>
                <a:cubicBezTo>
                  <a:pt x="203819" y="3187733"/>
                  <a:pt x="214690" y="3212192"/>
                  <a:pt x="209255" y="3225780"/>
                </a:cubicBezTo>
                <a:cubicBezTo>
                  <a:pt x="195667" y="3228497"/>
                  <a:pt x="198384" y="3206757"/>
                  <a:pt x="190231" y="3204039"/>
                </a:cubicBezTo>
                <a:cubicBezTo>
                  <a:pt x="165773" y="3209474"/>
                  <a:pt x="176643" y="3242085"/>
                  <a:pt x="154903" y="3247520"/>
                </a:cubicBezTo>
                <a:cubicBezTo>
                  <a:pt x="154903" y="3242085"/>
                  <a:pt x="154903" y="3236650"/>
                  <a:pt x="149467" y="3236650"/>
                </a:cubicBezTo>
                <a:cubicBezTo>
                  <a:pt x="122291" y="3244803"/>
                  <a:pt x="133162" y="3282849"/>
                  <a:pt x="119574" y="3299155"/>
                </a:cubicBezTo>
                <a:cubicBezTo>
                  <a:pt x="111421" y="3301872"/>
                  <a:pt x="103268" y="3301872"/>
                  <a:pt x="95116" y="3304590"/>
                </a:cubicBezTo>
                <a:cubicBezTo>
                  <a:pt x="103268" y="3271979"/>
                  <a:pt x="59787" y="3252956"/>
                  <a:pt x="76092" y="3225780"/>
                </a:cubicBezTo>
                <a:cubicBezTo>
                  <a:pt x="84245" y="3231215"/>
                  <a:pt x="84245" y="3250238"/>
                  <a:pt x="97833" y="3250238"/>
                </a:cubicBezTo>
                <a:cubicBezTo>
                  <a:pt x="122291" y="3239368"/>
                  <a:pt x="138597" y="3220344"/>
                  <a:pt x="138597" y="3193169"/>
                </a:cubicBezTo>
                <a:cubicBezTo>
                  <a:pt x="108704" y="3187733"/>
                  <a:pt x="78810" y="3214909"/>
                  <a:pt x="54352" y="3225780"/>
                </a:cubicBezTo>
                <a:cubicBezTo>
                  <a:pt x="43481" y="3193169"/>
                  <a:pt x="59787" y="3176863"/>
                  <a:pt x="76092" y="3163275"/>
                </a:cubicBezTo>
                <a:cubicBezTo>
                  <a:pt x="57069" y="3092618"/>
                  <a:pt x="119574" y="3027395"/>
                  <a:pt x="51634" y="2992067"/>
                </a:cubicBezTo>
                <a:cubicBezTo>
                  <a:pt x="35328" y="3016525"/>
                  <a:pt x="78810" y="3046418"/>
                  <a:pt x="62504" y="3068159"/>
                </a:cubicBezTo>
                <a:cubicBezTo>
                  <a:pt x="48916" y="3070877"/>
                  <a:pt x="54352" y="3049136"/>
                  <a:pt x="38046" y="3060006"/>
                </a:cubicBezTo>
                <a:cubicBezTo>
                  <a:pt x="46199" y="3005655"/>
                  <a:pt x="19023" y="2981196"/>
                  <a:pt x="0" y="2943150"/>
                </a:cubicBezTo>
                <a:cubicBezTo>
                  <a:pt x="19023" y="2934997"/>
                  <a:pt x="35328" y="2940433"/>
                  <a:pt x="40764" y="2921409"/>
                </a:cubicBezTo>
                <a:cubicBezTo>
                  <a:pt x="59787" y="2924127"/>
                  <a:pt x="65222" y="2948585"/>
                  <a:pt x="67940" y="2973044"/>
                </a:cubicBezTo>
                <a:cubicBezTo>
                  <a:pt x="78810" y="2964891"/>
                  <a:pt x="67940" y="2937715"/>
                  <a:pt x="73375" y="2924127"/>
                </a:cubicBezTo>
                <a:cubicBezTo>
                  <a:pt x="89680" y="2948585"/>
                  <a:pt x="130444" y="2937715"/>
                  <a:pt x="163055" y="2940433"/>
                </a:cubicBezTo>
                <a:cubicBezTo>
                  <a:pt x="157620" y="2932280"/>
                  <a:pt x="144032" y="2934997"/>
                  <a:pt x="144032" y="2918692"/>
                </a:cubicBezTo>
                <a:cubicBezTo>
                  <a:pt x="163055" y="2918692"/>
                  <a:pt x="157620" y="2891516"/>
                  <a:pt x="149467" y="2883363"/>
                </a:cubicBezTo>
                <a:cubicBezTo>
                  <a:pt x="130444" y="2886081"/>
                  <a:pt x="130444" y="2902386"/>
                  <a:pt x="119574" y="2907821"/>
                </a:cubicBezTo>
                <a:cubicBezTo>
                  <a:pt x="105986" y="2910539"/>
                  <a:pt x="100551" y="2899669"/>
                  <a:pt x="97833" y="2883363"/>
                </a:cubicBezTo>
                <a:cubicBezTo>
                  <a:pt x="108704" y="2877929"/>
                  <a:pt x="108704" y="2891516"/>
                  <a:pt x="116856" y="2891516"/>
                </a:cubicBezTo>
                <a:cubicBezTo>
                  <a:pt x="114139" y="2880645"/>
                  <a:pt x="105986" y="2875211"/>
                  <a:pt x="100551" y="2861623"/>
                </a:cubicBezTo>
                <a:cubicBezTo>
                  <a:pt x="111421" y="2858905"/>
                  <a:pt x="108704" y="2845317"/>
                  <a:pt x="114139" y="2839881"/>
                </a:cubicBezTo>
                <a:cubicBezTo>
                  <a:pt x="111421" y="2818141"/>
                  <a:pt x="81528" y="2812706"/>
                  <a:pt x="95116" y="2790965"/>
                </a:cubicBezTo>
                <a:cubicBezTo>
                  <a:pt x="114139" y="2796400"/>
                  <a:pt x="127727" y="2809988"/>
                  <a:pt x="138597" y="2823576"/>
                </a:cubicBezTo>
                <a:cubicBezTo>
                  <a:pt x="141315" y="2818141"/>
                  <a:pt x="141315" y="2809988"/>
                  <a:pt x="141315" y="2801835"/>
                </a:cubicBezTo>
                <a:cubicBezTo>
                  <a:pt x="165773" y="2809988"/>
                  <a:pt x="141315" y="2850752"/>
                  <a:pt x="160338" y="2872493"/>
                </a:cubicBezTo>
                <a:cubicBezTo>
                  <a:pt x="163055" y="2842599"/>
                  <a:pt x="173926" y="2815423"/>
                  <a:pt x="176643" y="2782812"/>
                </a:cubicBezTo>
                <a:cubicBezTo>
                  <a:pt x="163055" y="2752919"/>
                  <a:pt x="130444" y="2750201"/>
                  <a:pt x="92398" y="2755636"/>
                </a:cubicBezTo>
                <a:cubicBezTo>
                  <a:pt x="86963" y="2731179"/>
                  <a:pt x="111421" y="2731179"/>
                  <a:pt x="127727" y="2725743"/>
                </a:cubicBezTo>
                <a:cubicBezTo>
                  <a:pt x="138597" y="2752919"/>
                  <a:pt x="165773" y="2755636"/>
                  <a:pt x="192949" y="2758354"/>
                </a:cubicBezTo>
                <a:cubicBezTo>
                  <a:pt x="182079" y="2777377"/>
                  <a:pt x="206537" y="2820858"/>
                  <a:pt x="192949" y="2837165"/>
                </a:cubicBezTo>
                <a:cubicBezTo>
                  <a:pt x="211972" y="2853469"/>
                  <a:pt x="250018" y="2899669"/>
                  <a:pt x="274477" y="2864340"/>
                </a:cubicBezTo>
                <a:cubicBezTo>
                  <a:pt x="239148" y="2850752"/>
                  <a:pt x="239148" y="2788247"/>
                  <a:pt x="201102" y="2780094"/>
                </a:cubicBezTo>
                <a:cubicBezTo>
                  <a:pt x="201102" y="2769224"/>
                  <a:pt x="222842" y="2771942"/>
                  <a:pt x="228278" y="2763789"/>
                </a:cubicBezTo>
                <a:cubicBezTo>
                  <a:pt x="220125" y="2739331"/>
                  <a:pt x="173926" y="2747483"/>
                  <a:pt x="187514" y="2717591"/>
                </a:cubicBezTo>
                <a:cubicBezTo>
                  <a:pt x="201102" y="2720307"/>
                  <a:pt x="206537" y="2731179"/>
                  <a:pt x="217407" y="2739331"/>
                </a:cubicBezTo>
                <a:cubicBezTo>
                  <a:pt x="228278" y="2736613"/>
                  <a:pt x="220125" y="2723026"/>
                  <a:pt x="220125" y="2712155"/>
                </a:cubicBezTo>
                <a:cubicBezTo>
                  <a:pt x="233713" y="2717591"/>
                  <a:pt x="230995" y="2747483"/>
                  <a:pt x="244583" y="2750201"/>
                </a:cubicBezTo>
                <a:cubicBezTo>
                  <a:pt x="269042" y="2736613"/>
                  <a:pt x="241866" y="2706720"/>
                  <a:pt x="236430" y="2687697"/>
                </a:cubicBezTo>
                <a:cubicBezTo>
                  <a:pt x="236430" y="2668673"/>
                  <a:pt x="252736" y="2663238"/>
                  <a:pt x="255454" y="2649650"/>
                </a:cubicBezTo>
                <a:cubicBezTo>
                  <a:pt x="250018" y="2627910"/>
                  <a:pt x="222842" y="2641497"/>
                  <a:pt x="209255" y="2649650"/>
                </a:cubicBezTo>
                <a:cubicBezTo>
                  <a:pt x="214690" y="2644216"/>
                  <a:pt x="211972" y="2636062"/>
                  <a:pt x="217407" y="2630627"/>
                </a:cubicBezTo>
                <a:cubicBezTo>
                  <a:pt x="211972" y="2619757"/>
                  <a:pt x="201102" y="2617039"/>
                  <a:pt x="195667" y="2608887"/>
                </a:cubicBezTo>
                <a:cubicBezTo>
                  <a:pt x="198384" y="2589863"/>
                  <a:pt x="195667" y="2565405"/>
                  <a:pt x="190231" y="2538229"/>
                </a:cubicBezTo>
                <a:cubicBezTo>
                  <a:pt x="217407" y="2530076"/>
                  <a:pt x="222842" y="2557252"/>
                  <a:pt x="225560" y="2581710"/>
                </a:cubicBezTo>
                <a:cubicBezTo>
                  <a:pt x="236430" y="2516488"/>
                  <a:pt x="206537" y="2453983"/>
                  <a:pt x="203819" y="2386044"/>
                </a:cubicBezTo>
                <a:cubicBezTo>
                  <a:pt x="211972" y="2391479"/>
                  <a:pt x="217407" y="2399632"/>
                  <a:pt x="220125" y="2410502"/>
                </a:cubicBezTo>
                <a:cubicBezTo>
                  <a:pt x="230995" y="2418655"/>
                  <a:pt x="258171" y="2399632"/>
                  <a:pt x="260889" y="2418655"/>
                </a:cubicBezTo>
                <a:cubicBezTo>
                  <a:pt x="244583" y="2421372"/>
                  <a:pt x="230995" y="2415937"/>
                  <a:pt x="225560" y="2429526"/>
                </a:cubicBezTo>
                <a:cubicBezTo>
                  <a:pt x="233713" y="2462136"/>
                  <a:pt x="252736" y="2478443"/>
                  <a:pt x="277194" y="2475725"/>
                </a:cubicBezTo>
                <a:cubicBezTo>
                  <a:pt x="282630" y="2497465"/>
                  <a:pt x="269042" y="2505618"/>
                  <a:pt x="247301" y="2508335"/>
                </a:cubicBezTo>
                <a:cubicBezTo>
                  <a:pt x="250018" y="2516488"/>
                  <a:pt x="255454" y="2524641"/>
                  <a:pt x="263606" y="2524641"/>
                </a:cubicBezTo>
                <a:cubicBezTo>
                  <a:pt x="290782" y="2513770"/>
                  <a:pt x="288065" y="2481159"/>
                  <a:pt x="312523" y="2470290"/>
                </a:cubicBezTo>
                <a:cubicBezTo>
                  <a:pt x="328829" y="2481159"/>
                  <a:pt x="342417" y="2494747"/>
                  <a:pt x="356005" y="2508335"/>
                </a:cubicBezTo>
                <a:cubicBezTo>
                  <a:pt x="369593" y="2505618"/>
                  <a:pt x="377745" y="2494747"/>
                  <a:pt x="375028" y="2478443"/>
                </a:cubicBezTo>
                <a:cubicBezTo>
                  <a:pt x="391333" y="2478443"/>
                  <a:pt x="391333" y="2500182"/>
                  <a:pt x="402204" y="2508335"/>
                </a:cubicBezTo>
                <a:cubicBezTo>
                  <a:pt x="410357" y="2492030"/>
                  <a:pt x="399486" y="2462136"/>
                  <a:pt x="404921" y="2443113"/>
                </a:cubicBezTo>
                <a:cubicBezTo>
                  <a:pt x="418509" y="2443113"/>
                  <a:pt x="415792" y="2432244"/>
                  <a:pt x="429380" y="2432244"/>
                </a:cubicBezTo>
                <a:cubicBezTo>
                  <a:pt x="396769" y="2386044"/>
                  <a:pt x="372310" y="2443113"/>
                  <a:pt x="347852" y="2462136"/>
                </a:cubicBezTo>
                <a:cubicBezTo>
                  <a:pt x="336981" y="2459418"/>
                  <a:pt x="334264" y="2437679"/>
                  <a:pt x="336981" y="2424090"/>
                </a:cubicBezTo>
                <a:cubicBezTo>
                  <a:pt x="320676" y="2426807"/>
                  <a:pt x="317958" y="2437679"/>
                  <a:pt x="323393" y="2453983"/>
                </a:cubicBezTo>
                <a:cubicBezTo>
                  <a:pt x="315241" y="2448549"/>
                  <a:pt x="304370" y="2445830"/>
                  <a:pt x="301653" y="2432244"/>
                </a:cubicBezTo>
                <a:cubicBezTo>
                  <a:pt x="315241" y="2407784"/>
                  <a:pt x="347852" y="2358868"/>
                  <a:pt x="304370" y="2339844"/>
                </a:cubicBezTo>
                <a:cubicBezTo>
                  <a:pt x="320676" y="2315387"/>
                  <a:pt x="331546" y="2288210"/>
                  <a:pt x="328829" y="2252882"/>
                </a:cubicBezTo>
                <a:cubicBezTo>
                  <a:pt x="345134" y="2252882"/>
                  <a:pt x="345134" y="2242012"/>
                  <a:pt x="356005" y="2236577"/>
                </a:cubicBezTo>
                <a:cubicBezTo>
                  <a:pt x="358722" y="2203965"/>
                  <a:pt x="331546" y="2212119"/>
                  <a:pt x="320676" y="2198531"/>
                </a:cubicBezTo>
                <a:cubicBezTo>
                  <a:pt x="350569" y="2182224"/>
                  <a:pt x="375028" y="2203965"/>
                  <a:pt x="394051" y="2214835"/>
                </a:cubicBezTo>
                <a:cubicBezTo>
                  <a:pt x="402204" y="2244730"/>
                  <a:pt x="383181" y="2255600"/>
                  <a:pt x="375028" y="2274623"/>
                </a:cubicBezTo>
                <a:cubicBezTo>
                  <a:pt x="377745" y="2290928"/>
                  <a:pt x="404921" y="2274623"/>
                  <a:pt x="407639" y="2290928"/>
                </a:cubicBezTo>
                <a:cubicBezTo>
                  <a:pt x="415792" y="2266470"/>
                  <a:pt x="399486" y="2225705"/>
                  <a:pt x="421227" y="2209400"/>
                </a:cubicBezTo>
                <a:cubicBezTo>
                  <a:pt x="426662" y="2255600"/>
                  <a:pt x="491884" y="2217554"/>
                  <a:pt x="502755" y="2261035"/>
                </a:cubicBezTo>
                <a:cubicBezTo>
                  <a:pt x="535366" y="2209400"/>
                  <a:pt x="451120" y="2160484"/>
                  <a:pt x="472861" y="2097980"/>
                </a:cubicBezTo>
                <a:cubicBezTo>
                  <a:pt x="497320" y="2095262"/>
                  <a:pt x="497320" y="2127873"/>
                  <a:pt x="497320" y="2149613"/>
                </a:cubicBezTo>
                <a:cubicBezTo>
                  <a:pt x="500037" y="2155048"/>
                  <a:pt x="508190" y="2155048"/>
                  <a:pt x="516343" y="2152332"/>
                </a:cubicBezTo>
                <a:cubicBezTo>
                  <a:pt x="510907" y="2201248"/>
                  <a:pt x="527213" y="2274623"/>
                  <a:pt x="587000" y="2255600"/>
                </a:cubicBezTo>
                <a:cubicBezTo>
                  <a:pt x="581565" y="2212119"/>
                  <a:pt x="548954" y="2206683"/>
                  <a:pt x="529931" y="2182224"/>
                </a:cubicBezTo>
                <a:cubicBezTo>
                  <a:pt x="527213" y="2141460"/>
                  <a:pt x="589718" y="2152332"/>
                  <a:pt x="589718" y="2114285"/>
                </a:cubicBezTo>
                <a:cubicBezTo>
                  <a:pt x="600588" y="2117003"/>
                  <a:pt x="608741" y="2122438"/>
                  <a:pt x="611458" y="2133307"/>
                </a:cubicBezTo>
                <a:cubicBezTo>
                  <a:pt x="578847" y="2144178"/>
                  <a:pt x="581565" y="2187659"/>
                  <a:pt x="595153" y="2222988"/>
                </a:cubicBezTo>
                <a:cubicBezTo>
                  <a:pt x="611458" y="2231141"/>
                  <a:pt x="606023" y="2190378"/>
                  <a:pt x="622329" y="2209400"/>
                </a:cubicBezTo>
                <a:cubicBezTo>
                  <a:pt x="616894" y="2190378"/>
                  <a:pt x="614176" y="2168636"/>
                  <a:pt x="627764" y="2160484"/>
                </a:cubicBezTo>
                <a:cubicBezTo>
                  <a:pt x="638634" y="2176789"/>
                  <a:pt x="638634" y="2206683"/>
                  <a:pt x="660375" y="2203965"/>
                </a:cubicBezTo>
                <a:cubicBezTo>
                  <a:pt x="671246" y="2195813"/>
                  <a:pt x="663093" y="2152332"/>
                  <a:pt x="638634" y="2165919"/>
                </a:cubicBezTo>
                <a:cubicBezTo>
                  <a:pt x="635917" y="2155048"/>
                  <a:pt x="654940" y="2160484"/>
                  <a:pt x="654940" y="2152332"/>
                </a:cubicBezTo>
                <a:cubicBezTo>
                  <a:pt x="673963" y="2163202"/>
                  <a:pt x="682116" y="2190378"/>
                  <a:pt x="703857" y="2198531"/>
                </a:cubicBezTo>
                <a:cubicBezTo>
                  <a:pt x="722880" y="2184943"/>
                  <a:pt x="701139" y="2157767"/>
                  <a:pt x="712009" y="2141460"/>
                </a:cubicBezTo>
                <a:cubicBezTo>
                  <a:pt x="722880" y="2138743"/>
                  <a:pt x="731033" y="2146895"/>
                  <a:pt x="739185" y="2146895"/>
                </a:cubicBezTo>
                <a:cubicBezTo>
                  <a:pt x="731033" y="2160484"/>
                  <a:pt x="731033" y="2179506"/>
                  <a:pt x="731033" y="2201248"/>
                </a:cubicBezTo>
                <a:cubicBezTo>
                  <a:pt x="720162" y="2201248"/>
                  <a:pt x="706574" y="2203965"/>
                  <a:pt x="695704" y="2206683"/>
                </a:cubicBezTo>
                <a:cubicBezTo>
                  <a:pt x="671246" y="2225705"/>
                  <a:pt x="695704" y="2280058"/>
                  <a:pt x="692986" y="2312669"/>
                </a:cubicBezTo>
                <a:cubicBezTo>
                  <a:pt x="701139" y="2318105"/>
                  <a:pt x="706574" y="2296363"/>
                  <a:pt x="722880" y="2299081"/>
                </a:cubicBezTo>
                <a:cubicBezTo>
                  <a:pt x="709292" y="2274623"/>
                  <a:pt x="695704" y="2231141"/>
                  <a:pt x="731033" y="2225705"/>
                </a:cubicBezTo>
                <a:cubicBezTo>
                  <a:pt x="733750" y="2239293"/>
                  <a:pt x="725597" y="2242012"/>
                  <a:pt x="731033" y="2252882"/>
                </a:cubicBezTo>
                <a:cubicBezTo>
                  <a:pt x="741903" y="2250165"/>
                  <a:pt x="744621" y="2258317"/>
                  <a:pt x="750056" y="2250165"/>
                </a:cubicBezTo>
                <a:cubicBezTo>
                  <a:pt x="763644" y="2222988"/>
                  <a:pt x="750056" y="2174071"/>
                  <a:pt x="760926" y="2144178"/>
                </a:cubicBezTo>
                <a:cubicBezTo>
                  <a:pt x="747338" y="2130590"/>
                  <a:pt x="722880" y="2130590"/>
                  <a:pt x="714727" y="2108850"/>
                </a:cubicBezTo>
                <a:cubicBezTo>
                  <a:pt x="733750" y="2106132"/>
                  <a:pt x="741903" y="2119720"/>
                  <a:pt x="763644" y="2111567"/>
                </a:cubicBezTo>
                <a:cubicBezTo>
                  <a:pt x="755491" y="2100697"/>
                  <a:pt x="744621" y="2095262"/>
                  <a:pt x="731033" y="2092544"/>
                </a:cubicBezTo>
                <a:cubicBezTo>
                  <a:pt x="728315" y="2078956"/>
                  <a:pt x="725597" y="2065368"/>
                  <a:pt x="722880" y="2051779"/>
                </a:cubicBezTo>
                <a:cubicBezTo>
                  <a:pt x="744621" y="2059932"/>
                  <a:pt x="747338" y="2089827"/>
                  <a:pt x="779949" y="2078956"/>
                </a:cubicBezTo>
                <a:cubicBezTo>
                  <a:pt x="785385" y="2100697"/>
                  <a:pt x="774514" y="2122438"/>
                  <a:pt x="788102" y="2141460"/>
                </a:cubicBezTo>
                <a:cubicBezTo>
                  <a:pt x="847889" y="2089827"/>
                  <a:pt x="744621" y="2068085"/>
                  <a:pt x="755491" y="1997428"/>
                </a:cubicBezTo>
                <a:cubicBezTo>
                  <a:pt x="796255" y="1989275"/>
                  <a:pt x="809843" y="1959381"/>
                  <a:pt x="823431" y="1932205"/>
                </a:cubicBezTo>
                <a:cubicBezTo>
                  <a:pt x="807125" y="1924053"/>
                  <a:pt x="798972" y="1945793"/>
                  <a:pt x="798972" y="1959381"/>
                </a:cubicBezTo>
                <a:cubicBezTo>
                  <a:pt x="777232" y="1945793"/>
                  <a:pt x="796255" y="1932205"/>
                  <a:pt x="790820" y="1907747"/>
                </a:cubicBezTo>
                <a:cubicBezTo>
                  <a:pt x="812560" y="1907747"/>
                  <a:pt x="807125" y="1886006"/>
                  <a:pt x="812560" y="1872419"/>
                </a:cubicBezTo>
                <a:cubicBezTo>
                  <a:pt x="823431" y="1866984"/>
                  <a:pt x="820713" y="1883289"/>
                  <a:pt x="828866" y="1880571"/>
                </a:cubicBezTo>
                <a:cubicBezTo>
                  <a:pt x="837019" y="1869701"/>
                  <a:pt x="817996" y="1864265"/>
                  <a:pt x="820713" y="1847961"/>
                </a:cubicBezTo>
                <a:cubicBezTo>
                  <a:pt x="834301" y="1834372"/>
                  <a:pt x="861477" y="1831654"/>
                  <a:pt x="869630" y="1850678"/>
                </a:cubicBezTo>
                <a:cubicBezTo>
                  <a:pt x="880500" y="1839807"/>
                  <a:pt x="869630" y="1831654"/>
                  <a:pt x="861477" y="1823502"/>
                </a:cubicBezTo>
                <a:lnTo>
                  <a:pt x="779949" y="1782739"/>
                </a:lnTo>
                <a:lnTo>
                  <a:pt x="779949" y="1750127"/>
                </a:lnTo>
                <a:lnTo>
                  <a:pt x="823431" y="1750127"/>
                </a:lnTo>
                <a:lnTo>
                  <a:pt x="826148" y="1695775"/>
                </a:lnTo>
                <a:lnTo>
                  <a:pt x="883218" y="1695775"/>
                </a:lnTo>
                <a:lnTo>
                  <a:pt x="883218" y="1736540"/>
                </a:lnTo>
                <a:lnTo>
                  <a:pt x="907676" y="1736540"/>
                </a:lnTo>
                <a:cubicBezTo>
                  <a:pt x="910394" y="1736540"/>
                  <a:pt x="910394" y="1736540"/>
                  <a:pt x="910394" y="1736540"/>
                </a:cubicBezTo>
                <a:lnTo>
                  <a:pt x="913111" y="1736540"/>
                </a:lnTo>
                <a:lnTo>
                  <a:pt x="913111" y="1671316"/>
                </a:lnTo>
                <a:lnTo>
                  <a:pt x="986486" y="1668599"/>
                </a:lnTo>
                <a:lnTo>
                  <a:pt x="986486" y="1638705"/>
                </a:lnTo>
                <a:cubicBezTo>
                  <a:pt x="986486" y="1638705"/>
                  <a:pt x="986486" y="1635988"/>
                  <a:pt x="986486" y="1635988"/>
                </a:cubicBezTo>
                <a:cubicBezTo>
                  <a:pt x="986486" y="1635988"/>
                  <a:pt x="989204" y="1635988"/>
                  <a:pt x="989204" y="1635988"/>
                </a:cubicBezTo>
                <a:cubicBezTo>
                  <a:pt x="989204" y="1635988"/>
                  <a:pt x="989204" y="1638705"/>
                  <a:pt x="989204" y="1638705"/>
                </a:cubicBezTo>
                <a:cubicBezTo>
                  <a:pt x="989204" y="1638705"/>
                  <a:pt x="991922" y="1635988"/>
                  <a:pt x="991922" y="1635988"/>
                </a:cubicBezTo>
                <a:cubicBezTo>
                  <a:pt x="991922" y="1633270"/>
                  <a:pt x="991922" y="1633270"/>
                  <a:pt x="991922" y="1630553"/>
                </a:cubicBezTo>
                <a:cubicBezTo>
                  <a:pt x="991922" y="1630553"/>
                  <a:pt x="989204" y="1630553"/>
                  <a:pt x="989204" y="1630553"/>
                </a:cubicBezTo>
                <a:cubicBezTo>
                  <a:pt x="989204" y="1630553"/>
                  <a:pt x="989204" y="1630553"/>
                  <a:pt x="989204" y="1627835"/>
                </a:cubicBezTo>
                <a:cubicBezTo>
                  <a:pt x="989204" y="1625117"/>
                  <a:pt x="989204" y="1625117"/>
                  <a:pt x="989204" y="1625117"/>
                </a:cubicBezTo>
                <a:cubicBezTo>
                  <a:pt x="991922" y="1625117"/>
                  <a:pt x="991922" y="1625117"/>
                  <a:pt x="991922" y="1625117"/>
                </a:cubicBezTo>
                <a:cubicBezTo>
                  <a:pt x="991922" y="1622401"/>
                  <a:pt x="991922" y="1622401"/>
                  <a:pt x="991922" y="1622401"/>
                </a:cubicBezTo>
                <a:lnTo>
                  <a:pt x="989204" y="1622401"/>
                </a:lnTo>
                <a:cubicBezTo>
                  <a:pt x="989204" y="1623902"/>
                  <a:pt x="987987" y="1625118"/>
                  <a:pt x="986486" y="1625118"/>
                </a:cubicBezTo>
                <a:cubicBezTo>
                  <a:pt x="984986" y="1625118"/>
                  <a:pt x="983769" y="1623902"/>
                  <a:pt x="983769" y="1622401"/>
                </a:cubicBezTo>
                <a:lnTo>
                  <a:pt x="986486" y="1619684"/>
                </a:lnTo>
                <a:lnTo>
                  <a:pt x="986486" y="1619682"/>
                </a:lnTo>
                <a:lnTo>
                  <a:pt x="986486" y="1616965"/>
                </a:lnTo>
                <a:lnTo>
                  <a:pt x="986486" y="1614248"/>
                </a:lnTo>
                <a:cubicBezTo>
                  <a:pt x="986486" y="1614248"/>
                  <a:pt x="986486" y="1611529"/>
                  <a:pt x="986486" y="1611529"/>
                </a:cubicBezTo>
                <a:cubicBezTo>
                  <a:pt x="986486" y="1611529"/>
                  <a:pt x="986486" y="1608812"/>
                  <a:pt x="986486" y="1608812"/>
                </a:cubicBezTo>
                <a:cubicBezTo>
                  <a:pt x="986486" y="1608812"/>
                  <a:pt x="989204" y="1608812"/>
                  <a:pt x="989204" y="1608812"/>
                </a:cubicBezTo>
                <a:cubicBezTo>
                  <a:pt x="991922" y="1608812"/>
                  <a:pt x="991922" y="1608812"/>
                  <a:pt x="991922" y="1608812"/>
                </a:cubicBezTo>
                <a:cubicBezTo>
                  <a:pt x="991922" y="1606094"/>
                  <a:pt x="991922" y="1606094"/>
                  <a:pt x="991922" y="1603378"/>
                </a:cubicBezTo>
                <a:cubicBezTo>
                  <a:pt x="994639" y="1603378"/>
                  <a:pt x="994639" y="1603378"/>
                  <a:pt x="994639" y="1603378"/>
                </a:cubicBezTo>
                <a:lnTo>
                  <a:pt x="994639" y="1597941"/>
                </a:lnTo>
                <a:cubicBezTo>
                  <a:pt x="994639" y="1597941"/>
                  <a:pt x="991922" y="1597941"/>
                  <a:pt x="991922" y="1597941"/>
                </a:cubicBezTo>
                <a:cubicBezTo>
                  <a:pt x="991922" y="1595225"/>
                  <a:pt x="991922" y="1592506"/>
                  <a:pt x="991922" y="1592506"/>
                </a:cubicBezTo>
                <a:cubicBezTo>
                  <a:pt x="994639" y="1592506"/>
                  <a:pt x="994639" y="1592506"/>
                  <a:pt x="994639" y="1592506"/>
                </a:cubicBezTo>
                <a:cubicBezTo>
                  <a:pt x="994639" y="1589790"/>
                  <a:pt x="994639" y="1589790"/>
                  <a:pt x="994639" y="1587071"/>
                </a:cubicBezTo>
                <a:cubicBezTo>
                  <a:pt x="994639" y="1587071"/>
                  <a:pt x="991922" y="1587071"/>
                  <a:pt x="991922" y="1587071"/>
                </a:cubicBezTo>
                <a:cubicBezTo>
                  <a:pt x="989204" y="1587071"/>
                  <a:pt x="989204" y="1587071"/>
                  <a:pt x="989204" y="1587071"/>
                </a:cubicBezTo>
                <a:cubicBezTo>
                  <a:pt x="989204" y="1587071"/>
                  <a:pt x="989204" y="1584354"/>
                  <a:pt x="989204" y="1584354"/>
                </a:cubicBezTo>
                <a:cubicBezTo>
                  <a:pt x="989204" y="1584354"/>
                  <a:pt x="989204" y="1581636"/>
                  <a:pt x="989204" y="1581636"/>
                </a:cubicBezTo>
                <a:cubicBezTo>
                  <a:pt x="989204" y="1581636"/>
                  <a:pt x="991922" y="1581636"/>
                  <a:pt x="991922" y="1581636"/>
                </a:cubicBezTo>
                <a:cubicBezTo>
                  <a:pt x="991922" y="1581636"/>
                  <a:pt x="991922" y="1584354"/>
                  <a:pt x="991922" y="1584354"/>
                </a:cubicBezTo>
                <a:cubicBezTo>
                  <a:pt x="994639" y="1584354"/>
                  <a:pt x="994639" y="1584354"/>
                  <a:pt x="994639" y="1584354"/>
                </a:cubicBezTo>
                <a:cubicBezTo>
                  <a:pt x="994639" y="1581636"/>
                  <a:pt x="994639" y="1581636"/>
                  <a:pt x="994639" y="1578918"/>
                </a:cubicBezTo>
                <a:cubicBezTo>
                  <a:pt x="994639" y="1573483"/>
                  <a:pt x="994639" y="1570767"/>
                  <a:pt x="994639" y="1568049"/>
                </a:cubicBezTo>
                <a:cubicBezTo>
                  <a:pt x="1002792" y="1562614"/>
                  <a:pt x="1008227" y="1557179"/>
                  <a:pt x="1016380" y="1551742"/>
                </a:cubicBezTo>
                <a:cubicBezTo>
                  <a:pt x="1027250" y="1551742"/>
                  <a:pt x="1038121" y="1549025"/>
                  <a:pt x="1048991" y="1549025"/>
                </a:cubicBezTo>
                <a:cubicBezTo>
                  <a:pt x="1048991" y="1551742"/>
                  <a:pt x="1048991" y="1554460"/>
                  <a:pt x="1048991" y="1557179"/>
                </a:cubicBezTo>
                <a:cubicBezTo>
                  <a:pt x="1040838" y="1557179"/>
                  <a:pt x="1032686" y="1557179"/>
                  <a:pt x="1024533" y="1557179"/>
                </a:cubicBezTo>
                <a:cubicBezTo>
                  <a:pt x="1024533" y="1557179"/>
                  <a:pt x="1024533" y="1559896"/>
                  <a:pt x="1024533" y="1559896"/>
                </a:cubicBezTo>
                <a:lnTo>
                  <a:pt x="1016380" y="1559896"/>
                </a:lnTo>
                <a:cubicBezTo>
                  <a:pt x="1016380" y="1559896"/>
                  <a:pt x="1016380" y="1562614"/>
                  <a:pt x="1016380" y="1562614"/>
                </a:cubicBezTo>
                <a:cubicBezTo>
                  <a:pt x="1027250" y="1562614"/>
                  <a:pt x="1035403" y="1562614"/>
                  <a:pt x="1043556" y="1562614"/>
                </a:cubicBezTo>
                <a:cubicBezTo>
                  <a:pt x="1046274" y="1562614"/>
                  <a:pt x="1046274" y="1562614"/>
                  <a:pt x="1048991" y="1562614"/>
                </a:cubicBezTo>
                <a:cubicBezTo>
                  <a:pt x="1051709" y="1562614"/>
                  <a:pt x="1051709" y="1562614"/>
                  <a:pt x="1051709" y="1562614"/>
                </a:cubicBezTo>
                <a:cubicBezTo>
                  <a:pt x="1051709" y="1557179"/>
                  <a:pt x="1051709" y="1549025"/>
                  <a:pt x="1051709" y="1543590"/>
                </a:cubicBezTo>
                <a:cubicBezTo>
                  <a:pt x="1051709" y="1540872"/>
                  <a:pt x="1051709" y="1540872"/>
                  <a:pt x="1051709" y="1538155"/>
                </a:cubicBezTo>
                <a:cubicBezTo>
                  <a:pt x="1057144" y="1532719"/>
                  <a:pt x="1065297" y="1530002"/>
                  <a:pt x="1070732" y="1524567"/>
                </a:cubicBezTo>
                <a:cubicBezTo>
                  <a:pt x="1070732" y="1530002"/>
                  <a:pt x="1070732" y="1538155"/>
                  <a:pt x="1070732" y="1546307"/>
                </a:cubicBezTo>
                <a:cubicBezTo>
                  <a:pt x="1076167" y="1538155"/>
                  <a:pt x="1084320" y="1532719"/>
                  <a:pt x="1089755" y="1524567"/>
                </a:cubicBezTo>
                <a:cubicBezTo>
                  <a:pt x="1089755" y="1530002"/>
                  <a:pt x="1089755" y="1530002"/>
                  <a:pt x="1089755" y="1535437"/>
                </a:cubicBezTo>
                <a:cubicBezTo>
                  <a:pt x="1092473" y="1467500"/>
                  <a:pt x="1092473" y="1402279"/>
                  <a:pt x="1092473" y="1334339"/>
                </a:cubicBezTo>
                <a:cubicBezTo>
                  <a:pt x="1106061" y="1326186"/>
                  <a:pt x="1122366" y="1320751"/>
                  <a:pt x="1135954" y="1312597"/>
                </a:cubicBezTo>
                <a:cubicBezTo>
                  <a:pt x="1135954" y="1315315"/>
                  <a:pt x="1135954" y="1315315"/>
                  <a:pt x="1135954" y="1315315"/>
                </a:cubicBezTo>
                <a:cubicBezTo>
                  <a:pt x="1149542" y="1318033"/>
                  <a:pt x="1163130" y="1323468"/>
                  <a:pt x="1179436" y="1326186"/>
                </a:cubicBezTo>
                <a:cubicBezTo>
                  <a:pt x="1179436" y="1328904"/>
                  <a:pt x="1179436" y="1328904"/>
                  <a:pt x="1179436" y="1328904"/>
                </a:cubicBezTo>
                <a:cubicBezTo>
                  <a:pt x="1165848" y="1326186"/>
                  <a:pt x="1149542" y="1320751"/>
                  <a:pt x="1135954" y="1318033"/>
                </a:cubicBezTo>
                <a:cubicBezTo>
                  <a:pt x="1135954" y="1320751"/>
                  <a:pt x="1135954" y="1320751"/>
                  <a:pt x="1135954" y="1320751"/>
                </a:cubicBezTo>
                <a:cubicBezTo>
                  <a:pt x="1149542" y="1323468"/>
                  <a:pt x="1163130" y="1328904"/>
                  <a:pt x="1179436" y="1331621"/>
                </a:cubicBezTo>
                <a:cubicBezTo>
                  <a:pt x="1179436" y="1334339"/>
                  <a:pt x="1179436" y="1334339"/>
                  <a:pt x="1179436" y="1334339"/>
                </a:cubicBezTo>
                <a:cubicBezTo>
                  <a:pt x="1165848" y="1331621"/>
                  <a:pt x="1149542" y="1328904"/>
                  <a:pt x="1135954" y="1323468"/>
                </a:cubicBezTo>
                <a:cubicBezTo>
                  <a:pt x="1135954" y="1326186"/>
                  <a:pt x="1135954" y="1328904"/>
                  <a:pt x="1135954" y="1331621"/>
                </a:cubicBezTo>
                <a:cubicBezTo>
                  <a:pt x="1149542" y="1334339"/>
                  <a:pt x="1163130" y="1339773"/>
                  <a:pt x="1176718" y="1342491"/>
                </a:cubicBezTo>
                <a:cubicBezTo>
                  <a:pt x="1176718" y="1345209"/>
                  <a:pt x="1176718" y="1345209"/>
                  <a:pt x="1176718" y="1345209"/>
                </a:cubicBezTo>
                <a:cubicBezTo>
                  <a:pt x="1187589" y="1347927"/>
                  <a:pt x="1201177" y="1353362"/>
                  <a:pt x="1214764" y="1356079"/>
                </a:cubicBezTo>
                <a:cubicBezTo>
                  <a:pt x="1214764" y="1356079"/>
                  <a:pt x="1214764" y="1358797"/>
                  <a:pt x="1214764" y="1358797"/>
                </a:cubicBezTo>
                <a:lnTo>
                  <a:pt x="1212047" y="1358020"/>
                </a:lnTo>
                <a:lnTo>
                  <a:pt x="1212047" y="1369048"/>
                </a:lnTo>
                <a:lnTo>
                  <a:pt x="1214765" y="1369675"/>
                </a:lnTo>
                <a:cubicBezTo>
                  <a:pt x="1214765" y="1372393"/>
                  <a:pt x="1214765" y="1377828"/>
                  <a:pt x="1214765" y="1380546"/>
                </a:cubicBezTo>
                <a:lnTo>
                  <a:pt x="1208678" y="1379242"/>
                </a:lnTo>
                <a:lnTo>
                  <a:pt x="1206612" y="1375111"/>
                </a:lnTo>
                <a:lnTo>
                  <a:pt x="1206612" y="1378800"/>
                </a:lnTo>
                <a:lnTo>
                  <a:pt x="1176719" y="1372393"/>
                </a:lnTo>
                <a:lnTo>
                  <a:pt x="1179288" y="1362117"/>
                </a:lnTo>
                <a:lnTo>
                  <a:pt x="1176719" y="1361523"/>
                </a:lnTo>
                <a:cubicBezTo>
                  <a:pt x="1176719" y="1356087"/>
                  <a:pt x="1176719" y="1350652"/>
                  <a:pt x="1176719" y="1347936"/>
                </a:cubicBezTo>
                <a:lnTo>
                  <a:pt x="1176872" y="1347971"/>
                </a:lnTo>
                <a:lnTo>
                  <a:pt x="1176718" y="1347927"/>
                </a:lnTo>
                <a:cubicBezTo>
                  <a:pt x="1176718" y="1347927"/>
                  <a:pt x="1176718" y="1350644"/>
                  <a:pt x="1176718" y="1350644"/>
                </a:cubicBezTo>
                <a:cubicBezTo>
                  <a:pt x="1176718" y="1356079"/>
                  <a:pt x="1176718" y="1358797"/>
                  <a:pt x="1176718" y="1364231"/>
                </a:cubicBezTo>
                <a:cubicBezTo>
                  <a:pt x="1160413" y="1361515"/>
                  <a:pt x="1144107" y="1356079"/>
                  <a:pt x="1127801" y="1353362"/>
                </a:cubicBezTo>
                <a:lnTo>
                  <a:pt x="1128779" y="1356296"/>
                </a:lnTo>
                <a:lnTo>
                  <a:pt x="1127801" y="1356079"/>
                </a:lnTo>
                <a:lnTo>
                  <a:pt x="1127801" y="1361515"/>
                </a:lnTo>
                <a:cubicBezTo>
                  <a:pt x="1127801" y="1361515"/>
                  <a:pt x="1130519" y="1361515"/>
                  <a:pt x="1130519" y="1361515"/>
                </a:cubicBezTo>
                <a:lnTo>
                  <a:pt x="1128779" y="1356296"/>
                </a:lnTo>
                <a:lnTo>
                  <a:pt x="1176718" y="1366950"/>
                </a:lnTo>
                <a:cubicBezTo>
                  <a:pt x="1176718" y="1369668"/>
                  <a:pt x="1176718" y="1375102"/>
                  <a:pt x="1176718" y="1377819"/>
                </a:cubicBezTo>
                <a:lnTo>
                  <a:pt x="1130519" y="1367553"/>
                </a:lnTo>
                <a:lnTo>
                  <a:pt x="1130519" y="1366950"/>
                </a:lnTo>
                <a:cubicBezTo>
                  <a:pt x="1130519" y="1366950"/>
                  <a:pt x="1127801" y="1366950"/>
                  <a:pt x="1127801" y="1366950"/>
                </a:cubicBezTo>
                <a:lnTo>
                  <a:pt x="1130519" y="1367553"/>
                </a:lnTo>
                <a:lnTo>
                  <a:pt x="1130519" y="1370271"/>
                </a:lnTo>
                <a:lnTo>
                  <a:pt x="1127801" y="1369668"/>
                </a:lnTo>
                <a:lnTo>
                  <a:pt x="1127801" y="1375102"/>
                </a:lnTo>
                <a:cubicBezTo>
                  <a:pt x="1127801" y="1377819"/>
                  <a:pt x="1127801" y="1377819"/>
                  <a:pt x="1127801" y="1377819"/>
                </a:cubicBezTo>
                <a:cubicBezTo>
                  <a:pt x="1130519" y="1377819"/>
                  <a:pt x="1133237" y="1377819"/>
                  <a:pt x="1135954" y="1377819"/>
                </a:cubicBezTo>
                <a:cubicBezTo>
                  <a:pt x="1133237" y="1377819"/>
                  <a:pt x="1130519" y="1375102"/>
                  <a:pt x="1127801" y="1375102"/>
                </a:cubicBezTo>
                <a:cubicBezTo>
                  <a:pt x="1127801" y="1375102"/>
                  <a:pt x="1130519" y="1375102"/>
                  <a:pt x="1130519" y="1375102"/>
                </a:cubicBezTo>
                <a:lnTo>
                  <a:pt x="1130519" y="1370271"/>
                </a:lnTo>
                <a:lnTo>
                  <a:pt x="1176718" y="1380537"/>
                </a:lnTo>
                <a:cubicBezTo>
                  <a:pt x="1179436" y="1380537"/>
                  <a:pt x="1184871" y="1383256"/>
                  <a:pt x="1187589" y="1383256"/>
                </a:cubicBezTo>
                <a:cubicBezTo>
                  <a:pt x="1187589" y="1383256"/>
                  <a:pt x="1187589" y="1380537"/>
                  <a:pt x="1187589" y="1380537"/>
                </a:cubicBezTo>
                <a:cubicBezTo>
                  <a:pt x="1209329" y="1380537"/>
                  <a:pt x="1220200" y="1396844"/>
                  <a:pt x="1236505" y="1404996"/>
                </a:cubicBezTo>
                <a:cubicBezTo>
                  <a:pt x="1250093" y="1399561"/>
                  <a:pt x="1247376" y="1385972"/>
                  <a:pt x="1247376" y="1369668"/>
                </a:cubicBezTo>
                <a:cubicBezTo>
                  <a:pt x="1252811" y="1372385"/>
                  <a:pt x="1258246" y="1375102"/>
                  <a:pt x="1263681" y="1380537"/>
                </a:cubicBezTo>
                <a:cubicBezTo>
                  <a:pt x="1263681" y="1350644"/>
                  <a:pt x="1263681" y="1320751"/>
                  <a:pt x="1263681" y="1293574"/>
                </a:cubicBezTo>
                <a:cubicBezTo>
                  <a:pt x="1271834" y="1282705"/>
                  <a:pt x="1277269" y="1274552"/>
                  <a:pt x="1282704" y="1263681"/>
                </a:cubicBezTo>
                <a:cubicBezTo>
                  <a:pt x="1290857" y="1263681"/>
                  <a:pt x="1296292" y="1263681"/>
                  <a:pt x="1304445" y="1263681"/>
                </a:cubicBezTo>
                <a:cubicBezTo>
                  <a:pt x="1304445" y="1263681"/>
                  <a:pt x="1304445" y="1260963"/>
                  <a:pt x="1304445" y="1260963"/>
                </a:cubicBezTo>
                <a:cubicBezTo>
                  <a:pt x="1304445" y="1260963"/>
                  <a:pt x="1307163" y="1260963"/>
                  <a:pt x="1307163" y="1260963"/>
                </a:cubicBezTo>
                <a:cubicBezTo>
                  <a:pt x="1307163" y="1260963"/>
                  <a:pt x="1307163" y="1260963"/>
                  <a:pt x="1307163" y="1263681"/>
                </a:cubicBezTo>
                <a:cubicBezTo>
                  <a:pt x="1309880" y="1263681"/>
                  <a:pt x="1309880" y="1263681"/>
                  <a:pt x="1312598" y="1263681"/>
                </a:cubicBezTo>
                <a:cubicBezTo>
                  <a:pt x="1312598" y="1260963"/>
                  <a:pt x="1312598" y="1258246"/>
                  <a:pt x="1312598" y="1255528"/>
                </a:cubicBezTo>
                <a:cubicBezTo>
                  <a:pt x="1312598" y="1250094"/>
                  <a:pt x="1312598" y="1241941"/>
                  <a:pt x="1312598" y="1236506"/>
                </a:cubicBezTo>
                <a:cubicBezTo>
                  <a:pt x="1323468" y="1228353"/>
                  <a:pt x="1337056" y="1217482"/>
                  <a:pt x="1347927" y="1206611"/>
                </a:cubicBezTo>
                <a:cubicBezTo>
                  <a:pt x="1364232" y="1206611"/>
                  <a:pt x="1383255" y="1206611"/>
                  <a:pt x="1399561" y="1203895"/>
                </a:cubicBezTo>
                <a:cubicBezTo>
                  <a:pt x="1399561" y="1209330"/>
                  <a:pt x="1399561" y="1212047"/>
                  <a:pt x="1399561" y="1217482"/>
                </a:cubicBezTo>
                <a:cubicBezTo>
                  <a:pt x="1388690" y="1220200"/>
                  <a:pt x="1375102" y="1220200"/>
                  <a:pt x="1361515" y="1220200"/>
                </a:cubicBezTo>
                <a:lnTo>
                  <a:pt x="1361515" y="1224956"/>
                </a:lnTo>
                <a:lnTo>
                  <a:pt x="1350644" y="1225635"/>
                </a:lnTo>
                <a:lnTo>
                  <a:pt x="1350644" y="1231070"/>
                </a:lnTo>
                <a:cubicBezTo>
                  <a:pt x="1366950" y="1231070"/>
                  <a:pt x="1383255" y="1228353"/>
                  <a:pt x="1399561" y="1228353"/>
                </a:cubicBezTo>
                <a:cubicBezTo>
                  <a:pt x="1399561" y="1233788"/>
                  <a:pt x="1399561" y="1239223"/>
                  <a:pt x="1399561" y="1244658"/>
                </a:cubicBezTo>
                <a:cubicBezTo>
                  <a:pt x="1399561" y="1244658"/>
                  <a:pt x="1402278" y="1244658"/>
                  <a:pt x="1402278" y="1244658"/>
                </a:cubicBezTo>
                <a:cubicBezTo>
                  <a:pt x="1402278" y="1239223"/>
                  <a:pt x="1402278" y="1231070"/>
                  <a:pt x="1404996" y="1222918"/>
                </a:cubicBezTo>
                <a:cubicBezTo>
                  <a:pt x="1399561" y="1222918"/>
                  <a:pt x="1396843" y="1222918"/>
                  <a:pt x="1394126" y="1222918"/>
                </a:cubicBezTo>
                <a:lnTo>
                  <a:pt x="1394126" y="1220200"/>
                </a:lnTo>
                <a:cubicBezTo>
                  <a:pt x="1399561" y="1220200"/>
                  <a:pt x="1402278" y="1220200"/>
                  <a:pt x="1404996" y="1220200"/>
                </a:cubicBezTo>
                <a:cubicBezTo>
                  <a:pt x="1404996" y="1214765"/>
                  <a:pt x="1404996" y="1209330"/>
                  <a:pt x="1404996" y="1203895"/>
                </a:cubicBezTo>
                <a:cubicBezTo>
                  <a:pt x="1404996" y="1203895"/>
                  <a:pt x="1402278" y="1203895"/>
                  <a:pt x="1402278" y="1203895"/>
                </a:cubicBezTo>
                <a:lnTo>
                  <a:pt x="1399561" y="1203895"/>
                </a:lnTo>
                <a:lnTo>
                  <a:pt x="1396843" y="1203895"/>
                </a:lnTo>
                <a:cubicBezTo>
                  <a:pt x="1396843" y="1201177"/>
                  <a:pt x="1396843" y="1201177"/>
                  <a:pt x="1396843" y="1201177"/>
                </a:cubicBezTo>
                <a:cubicBezTo>
                  <a:pt x="1402278" y="1201177"/>
                  <a:pt x="1404996" y="1201177"/>
                  <a:pt x="1407714" y="1201177"/>
                </a:cubicBezTo>
                <a:cubicBezTo>
                  <a:pt x="1407714" y="1198459"/>
                  <a:pt x="1407714" y="1195742"/>
                  <a:pt x="1407714" y="1193024"/>
                </a:cubicBezTo>
                <a:cubicBezTo>
                  <a:pt x="1407714" y="1190306"/>
                  <a:pt x="1407714" y="1184871"/>
                  <a:pt x="1407714" y="1182153"/>
                </a:cubicBezTo>
                <a:cubicBezTo>
                  <a:pt x="1415866" y="1171282"/>
                  <a:pt x="1426737" y="1163130"/>
                  <a:pt x="1437607" y="1152259"/>
                </a:cubicBezTo>
                <a:lnTo>
                  <a:pt x="1467420" y="1152259"/>
                </a:lnTo>
                <a:lnTo>
                  <a:pt x="1467420" y="1152266"/>
                </a:lnTo>
                <a:lnTo>
                  <a:pt x="1437607" y="1154977"/>
                </a:lnTo>
                <a:cubicBezTo>
                  <a:pt x="1437607" y="1168565"/>
                  <a:pt x="1437607" y="1184871"/>
                  <a:pt x="1437607" y="1198459"/>
                </a:cubicBezTo>
                <a:lnTo>
                  <a:pt x="1467429" y="1155081"/>
                </a:lnTo>
                <a:lnTo>
                  <a:pt x="1467501" y="1176719"/>
                </a:lnTo>
                <a:cubicBezTo>
                  <a:pt x="1467501" y="1165848"/>
                  <a:pt x="1467501" y="1165848"/>
                  <a:pt x="1467501" y="1154977"/>
                </a:cubicBezTo>
                <a:lnTo>
                  <a:pt x="1467429" y="1155081"/>
                </a:lnTo>
                <a:lnTo>
                  <a:pt x="1467420" y="1152266"/>
                </a:lnTo>
                <a:lnTo>
                  <a:pt x="1467501" y="1152259"/>
                </a:lnTo>
                <a:lnTo>
                  <a:pt x="1467420" y="1152259"/>
                </a:lnTo>
                <a:lnTo>
                  <a:pt x="1466821" y="971540"/>
                </a:lnTo>
                <a:cubicBezTo>
                  <a:pt x="1466142" y="904279"/>
                  <a:pt x="1464783" y="837019"/>
                  <a:pt x="1462066" y="766361"/>
                </a:cubicBezTo>
                <a:cubicBezTo>
                  <a:pt x="1486524" y="752773"/>
                  <a:pt x="1508265" y="739185"/>
                  <a:pt x="1532723" y="725597"/>
                </a:cubicBezTo>
                <a:cubicBezTo>
                  <a:pt x="1532723" y="725597"/>
                  <a:pt x="1532723" y="728315"/>
                  <a:pt x="1532723" y="728315"/>
                </a:cubicBezTo>
                <a:cubicBezTo>
                  <a:pt x="1557181" y="736467"/>
                  <a:pt x="1578922" y="744620"/>
                  <a:pt x="1603380" y="752773"/>
                </a:cubicBezTo>
                <a:cubicBezTo>
                  <a:pt x="1603380" y="752773"/>
                  <a:pt x="1603380" y="755491"/>
                  <a:pt x="1603380" y="755491"/>
                </a:cubicBezTo>
                <a:cubicBezTo>
                  <a:pt x="1581640" y="747338"/>
                  <a:pt x="1557181" y="739185"/>
                  <a:pt x="1535441" y="731032"/>
                </a:cubicBezTo>
                <a:cubicBezTo>
                  <a:pt x="1535441" y="731032"/>
                  <a:pt x="1535441" y="733750"/>
                  <a:pt x="1535441" y="733750"/>
                </a:cubicBezTo>
                <a:cubicBezTo>
                  <a:pt x="1557181" y="741903"/>
                  <a:pt x="1578922" y="750055"/>
                  <a:pt x="1603380" y="758208"/>
                </a:cubicBezTo>
                <a:cubicBezTo>
                  <a:pt x="1603380" y="758208"/>
                  <a:pt x="1603380" y="760926"/>
                  <a:pt x="1603380" y="760926"/>
                </a:cubicBezTo>
                <a:cubicBezTo>
                  <a:pt x="1581640" y="752773"/>
                  <a:pt x="1559899" y="744620"/>
                  <a:pt x="1535441" y="736467"/>
                </a:cubicBezTo>
                <a:cubicBezTo>
                  <a:pt x="1538158" y="741903"/>
                  <a:pt x="1538158" y="744620"/>
                  <a:pt x="1538158" y="750055"/>
                </a:cubicBezTo>
                <a:cubicBezTo>
                  <a:pt x="1559899" y="758208"/>
                  <a:pt x="1581640" y="763643"/>
                  <a:pt x="1603380" y="771796"/>
                </a:cubicBezTo>
                <a:cubicBezTo>
                  <a:pt x="1603380" y="771796"/>
                  <a:pt x="1603380" y="774515"/>
                  <a:pt x="1603380" y="774515"/>
                </a:cubicBezTo>
                <a:cubicBezTo>
                  <a:pt x="1625121" y="782667"/>
                  <a:pt x="1644144" y="788102"/>
                  <a:pt x="1665885" y="796254"/>
                </a:cubicBezTo>
                <a:cubicBezTo>
                  <a:pt x="1665885" y="798972"/>
                  <a:pt x="1665885" y="801691"/>
                  <a:pt x="1665885" y="804407"/>
                </a:cubicBezTo>
                <a:cubicBezTo>
                  <a:pt x="1644144" y="796254"/>
                  <a:pt x="1625121" y="790819"/>
                  <a:pt x="1603380" y="782667"/>
                </a:cubicBezTo>
                <a:cubicBezTo>
                  <a:pt x="1603380" y="785384"/>
                  <a:pt x="1603380" y="788102"/>
                  <a:pt x="1603380" y="790819"/>
                </a:cubicBezTo>
                <a:cubicBezTo>
                  <a:pt x="1603380" y="801691"/>
                  <a:pt x="1603380" y="809841"/>
                  <a:pt x="1603380" y="817995"/>
                </a:cubicBezTo>
                <a:cubicBezTo>
                  <a:pt x="1578922" y="809841"/>
                  <a:pt x="1554464" y="801691"/>
                  <a:pt x="1527288" y="793537"/>
                </a:cubicBezTo>
                <a:cubicBezTo>
                  <a:pt x="1527288" y="796254"/>
                  <a:pt x="1527288" y="798972"/>
                  <a:pt x="1527288" y="801691"/>
                </a:cubicBezTo>
                <a:cubicBezTo>
                  <a:pt x="1551746" y="809841"/>
                  <a:pt x="1576205" y="817995"/>
                  <a:pt x="1603380" y="826148"/>
                </a:cubicBezTo>
                <a:cubicBezTo>
                  <a:pt x="1603380" y="834301"/>
                  <a:pt x="1603380" y="839736"/>
                  <a:pt x="1603380" y="847889"/>
                </a:cubicBezTo>
                <a:cubicBezTo>
                  <a:pt x="1578922" y="839736"/>
                  <a:pt x="1554464" y="831583"/>
                  <a:pt x="1527288" y="823430"/>
                </a:cubicBezTo>
                <a:cubicBezTo>
                  <a:pt x="1527288" y="826148"/>
                  <a:pt x="1527288" y="828866"/>
                  <a:pt x="1527288" y="831583"/>
                </a:cubicBezTo>
                <a:cubicBezTo>
                  <a:pt x="1551746" y="839736"/>
                  <a:pt x="1576205" y="847889"/>
                  <a:pt x="1603380" y="856042"/>
                </a:cubicBezTo>
                <a:cubicBezTo>
                  <a:pt x="1603380" y="864194"/>
                  <a:pt x="1603380" y="869630"/>
                  <a:pt x="1603380" y="877782"/>
                </a:cubicBezTo>
                <a:cubicBezTo>
                  <a:pt x="1581640" y="872347"/>
                  <a:pt x="1557181" y="864194"/>
                  <a:pt x="1535441" y="858759"/>
                </a:cubicBezTo>
                <a:cubicBezTo>
                  <a:pt x="1538158" y="858759"/>
                  <a:pt x="1538158" y="858759"/>
                  <a:pt x="1538158" y="858759"/>
                </a:cubicBezTo>
                <a:cubicBezTo>
                  <a:pt x="1538158" y="853324"/>
                  <a:pt x="1538158" y="847889"/>
                  <a:pt x="1538158" y="842454"/>
                </a:cubicBezTo>
                <a:cubicBezTo>
                  <a:pt x="1535441" y="842454"/>
                  <a:pt x="1535441" y="842454"/>
                  <a:pt x="1532723" y="842454"/>
                </a:cubicBezTo>
                <a:cubicBezTo>
                  <a:pt x="1532723" y="847889"/>
                  <a:pt x="1532723" y="853324"/>
                  <a:pt x="1532723" y="858759"/>
                </a:cubicBezTo>
                <a:cubicBezTo>
                  <a:pt x="1530005" y="856042"/>
                  <a:pt x="1530005" y="856042"/>
                  <a:pt x="1527288" y="856042"/>
                </a:cubicBezTo>
                <a:cubicBezTo>
                  <a:pt x="1527288" y="858759"/>
                  <a:pt x="1527288" y="861477"/>
                  <a:pt x="1527288" y="864194"/>
                </a:cubicBezTo>
                <a:cubicBezTo>
                  <a:pt x="1530005" y="866912"/>
                  <a:pt x="1530005" y="866912"/>
                  <a:pt x="1532723" y="866912"/>
                </a:cubicBezTo>
                <a:cubicBezTo>
                  <a:pt x="1532723" y="866912"/>
                  <a:pt x="1532723" y="869630"/>
                  <a:pt x="1532723" y="872347"/>
                </a:cubicBezTo>
                <a:cubicBezTo>
                  <a:pt x="1535441" y="872347"/>
                  <a:pt x="1535441" y="872347"/>
                  <a:pt x="1538158" y="872347"/>
                </a:cubicBezTo>
                <a:cubicBezTo>
                  <a:pt x="1538158" y="869630"/>
                  <a:pt x="1538158" y="869630"/>
                  <a:pt x="1538158" y="866912"/>
                </a:cubicBezTo>
                <a:lnTo>
                  <a:pt x="1538159" y="866913"/>
                </a:lnTo>
                <a:lnTo>
                  <a:pt x="1538159" y="864203"/>
                </a:lnTo>
                <a:cubicBezTo>
                  <a:pt x="1540876" y="864203"/>
                  <a:pt x="1540876" y="864203"/>
                  <a:pt x="1543594" y="864203"/>
                </a:cubicBezTo>
                <a:lnTo>
                  <a:pt x="1543594" y="868531"/>
                </a:lnTo>
                <a:lnTo>
                  <a:pt x="1665885" y="904958"/>
                </a:lnTo>
                <a:lnTo>
                  <a:pt x="1666111" y="918546"/>
                </a:lnTo>
                <a:lnTo>
                  <a:pt x="1665885" y="918546"/>
                </a:lnTo>
                <a:cubicBezTo>
                  <a:pt x="1665885" y="915829"/>
                  <a:pt x="1665885" y="910393"/>
                  <a:pt x="1663168" y="907676"/>
                </a:cubicBezTo>
                <a:cubicBezTo>
                  <a:pt x="1663168" y="910393"/>
                  <a:pt x="1663168" y="915829"/>
                  <a:pt x="1663168" y="918546"/>
                </a:cubicBezTo>
                <a:cubicBezTo>
                  <a:pt x="1663168" y="918546"/>
                  <a:pt x="1665885" y="918546"/>
                  <a:pt x="1665885" y="918546"/>
                </a:cubicBezTo>
                <a:cubicBezTo>
                  <a:pt x="1665885" y="921264"/>
                  <a:pt x="1665885" y="921264"/>
                  <a:pt x="1665885" y="921264"/>
                </a:cubicBezTo>
                <a:cubicBezTo>
                  <a:pt x="1663168" y="921264"/>
                  <a:pt x="1663168" y="921264"/>
                  <a:pt x="1663168" y="921264"/>
                </a:cubicBezTo>
                <a:cubicBezTo>
                  <a:pt x="1663168" y="923981"/>
                  <a:pt x="1663168" y="923981"/>
                  <a:pt x="1663168" y="926699"/>
                </a:cubicBezTo>
                <a:cubicBezTo>
                  <a:pt x="1663168" y="926699"/>
                  <a:pt x="1663168" y="926699"/>
                  <a:pt x="1665885" y="929417"/>
                </a:cubicBezTo>
                <a:lnTo>
                  <a:pt x="1666267" y="927889"/>
                </a:lnTo>
                <a:lnTo>
                  <a:pt x="1668603" y="1068014"/>
                </a:lnTo>
                <a:cubicBezTo>
                  <a:pt x="1674038" y="1065296"/>
                  <a:pt x="1676756" y="1065296"/>
                  <a:pt x="1679473" y="1065296"/>
                </a:cubicBezTo>
                <a:cubicBezTo>
                  <a:pt x="1679473" y="1062579"/>
                  <a:pt x="1679473" y="1062579"/>
                  <a:pt x="1679473" y="1062579"/>
                </a:cubicBezTo>
                <a:cubicBezTo>
                  <a:pt x="1682191" y="1062579"/>
                  <a:pt x="1684908" y="1062579"/>
                  <a:pt x="1687626" y="1062579"/>
                </a:cubicBezTo>
                <a:cubicBezTo>
                  <a:pt x="1698496" y="1059861"/>
                  <a:pt x="1706649" y="1059861"/>
                  <a:pt x="1717519" y="1057143"/>
                </a:cubicBezTo>
                <a:cubicBezTo>
                  <a:pt x="1717519" y="1032685"/>
                  <a:pt x="1717519" y="1010944"/>
                  <a:pt x="1717519" y="989204"/>
                </a:cubicBezTo>
                <a:cubicBezTo>
                  <a:pt x="1728390" y="983768"/>
                  <a:pt x="1739260" y="978333"/>
                  <a:pt x="1752848" y="972898"/>
                </a:cubicBezTo>
                <a:cubicBezTo>
                  <a:pt x="1752848" y="877782"/>
                  <a:pt x="1752848" y="782667"/>
                  <a:pt x="1752848" y="684833"/>
                </a:cubicBezTo>
                <a:cubicBezTo>
                  <a:pt x="1761001" y="665811"/>
                  <a:pt x="1771871" y="646787"/>
                  <a:pt x="1780024" y="625046"/>
                </a:cubicBezTo>
                <a:cubicBezTo>
                  <a:pt x="1807200" y="625046"/>
                  <a:pt x="1831658" y="622329"/>
                  <a:pt x="1858834" y="622329"/>
                </a:cubicBezTo>
                <a:cubicBezTo>
                  <a:pt x="1866987" y="641352"/>
                  <a:pt x="1872422" y="660376"/>
                  <a:pt x="1880575" y="679399"/>
                </a:cubicBezTo>
                <a:cubicBezTo>
                  <a:pt x="1880575" y="766361"/>
                  <a:pt x="1880575" y="853324"/>
                  <a:pt x="1880575" y="940287"/>
                </a:cubicBezTo>
                <a:cubicBezTo>
                  <a:pt x="1864269" y="937569"/>
                  <a:pt x="1847964" y="932134"/>
                  <a:pt x="1828941" y="929417"/>
                </a:cubicBezTo>
                <a:cubicBezTo>
                  <a:pt x="1828941" y="940287"/>
                  <a:pt x="1828941" y="953875"/>
                  <a:pt x="1828941" y="964745"/>
                </a:cubicBezTo>
                <a:cubicBezTo>
                  <a:pt x="1842529" y="962028"/>
                  <a:pt x="1853399" y="962028"/>
                  <a:pt x="1866987" y="959310"/>
                </a:cubicBezTo>
                <a:cubicBezTo>
                  <a:pt x="1866987" y="959310"/>
                  <a:pt x="1866987" y="962028"/>
                  <a:pt x="1866987" y="962028"/>
                </a:cubicBezTo>
                <a:cubicBezTo>
                  <a:pt x="1853399" y="964745"/>
                  <a:pt x="1842529" y="964745"/>
                  <a:pt x="1828941" y="967463"/>
                </a:cubicBezTo>
                <a:cubicBezTo>
                  <a:pt x="1828941" y="970180"/>
                  <a:pt x="1828941" y="970180"/>
                  <a:pt x="1828941" y="970180"/>
                </a:cubicBezTo>
                <a:cubicBezTo>
                  <a:pt x="1866987" y="964745"/>
                  <a:pt x="1905033" y="959310"/>
                  <a:pt x="1943080" y="953875"/>
                </a:cubicBezTo>
                <a:cubicBezTo>
                  <a:pt x="1943080" y="953875"/>
                  <a:pt x="1940362" y="956592"/>
                  <a:pt x="1940362" y="956592"/>
                </a:cubicBezTo>
                <a:cubicBezTo>
                  <a:pt x="1902316" y="962028"/>
                  <a:pt x="1866987" y="967463"/>
                  <a:pt x="1828941" y="972898"/>
                </a:cubicBezTo>
                <a:cubicBezTo>
                  <a:pt x="1828941" y="972898"/>
                  <a:pt x="1828941" y="975616"/>
                  <a:pt x="1828941" y="975616"/>
                </a:cubicBezTo>
                <a:cubicBezTo>
                  <a:pt x="1872422" y="967463"/>
                  <a:pt x="1915904" y="962028"/>
                  <a:pt x="1959385" y="956592"/>
                </a:cubicBezTo>
                <a:lnTo>
                  <a:pt x="2073524" y="956592"/>
                </a:lnTo>
                <a:cubicBezTo>
                  <a:pt x="2073524" y="953875"/>
                  <a:pt x="2073524" y="951157"/>
                  <a:pt x="2073524" y="948440"/>
                </a:cubicBezTo>
                <a:cubicBezTo>
                  <a:pt x="2032760" y="948440"/>
                  <a:pt x="1994714" y="948440"/>
                  <a:pt x="1953950" y="948440"/>
                </a:cubicBezTo>
                <a:cubicBezTo>
                  <a:pt x="1953950" y="940287"/>
                  <a:pt x="1953950" y="934852"/>
                  <a:pt x="1953950" y="926699"/>
                </a:cubicBezTo>
                <a:cubicBezTo>
                  <a:pt x="1994714" y="926699"/>
                  <a:pt x="2032760" y="926699"/>
                  <a:pt x="2073524" y="926699"/>
                </a:cubicBezTo>
                <a:cubicBezTo>
                  <a:pt x="2073524" y="923981"/>
                  <a:pt x="2073524" y="921264"/>
                  <a:pt x="2073524" y="918546"/>
                </a:cubicBezTo>
                <a:cubicBezTo>
                  <a:pt x="2032760" y="918546"/>
                  <a:pt x="1994714" y="918546"/>
                  <a:pt x="1953950" y="918546"/>
                </a:cubicBezTo>
                <a:cubicBezTo>
                  <a:pt x="1953950" y="910393"/>
                  <a:pt x="1953950" y="904958"/>
                  <a:pt x="1953950" y="896805"/>
                </a:cubicBezTo>
                <a:cubicBezTo>
                  <a:pt x="1994714" y="896805"/>
                  <a:pt x="2032760" y="896805"/>
                  <a:pt x="2073524" y="896805"/>
                </a:cubicBezTo>
                <a:cubicBezTo>
                  <a:pt x="2073524" y="894088"/>
                  <a:pt x="2073524" y="891370"/>
                  <a:pt x="2073524" y="888653"/>
                </a:cubicBezTo>
                <a:cubicBezTo>
                  <a:pt x="2032760" y="888653"/>
                  <a:pt x="1994714" y="888653"/>
                  <a:pt x="1953950" y="888653"/>
                </a:cubicBezTo>
                <a:cubicBezTo>
                  <a:pt x="1953950" y="880500"/>
                  <a:pt x="1953950" y="875065"/>
                  <a:pt x="1953950" y="866912"/>
                </a:cubicBezTo>
                <a:cubicBezTo>
                  <a:pt x="1994714" y="866912"/>
                  <a:pt x="2035478" y="866912"/>
                  <a:pt x="2073524" y="866912"/>
                </a:cubicBezTo>
                <a:cubicBezTo>
                  <a:pt x="2073524" y="864194"/>
                  <a:pt x="2073524" y="861477"/>
                  <a:pt x="2073524" y="858759"/>
                </a:cubicBezTo>
                <a:cubicBezTo>
                  <a:pt x="2032760" y="858759"/>
                  <a:pt x="1991997" y="858759"/>
                  <a:pt x="1953950" y="858759"/>
                </a:cubicBezTo>
                <a:cubicBezTo>
                  <a:pt x="1953950" y="850606"/>
                  <a:pt x="1953950" y="845171"/>
                  <a:pt x="1953950" y="837018"/>
                </a:cubicBezTo>
                <a:cubicBezTo>
                  <a:pt x="1994714" y="837018"/>
                  <a:pt x="2035478" y="837018"/>
                  <a:pt x="2073524" y="837018"/>
                </a:cubicBezTo>
                <a:cubicBezTo>
                  <a:pt x="2073524" y="834301"/>
                  <a:pt x="2073524" y="831583"/>
                  <a:pt x="2073524" y="828866"/>
                </a:cubicBezTo>
                <a:cubicBezTo>
                  <a:pt x="2032760" y="828866"/>
                  <a:pt x="1991997" y="828866"/>
                  <a:pt x="1953950" y="828866"/>
                </a:cubicBezTo>
                <a:cubicBezTo>
                  <a:pt x="1953950" y="820713"/>
                  <a:pt x="1953950" y="812560"/>
                  <a:pt x="1953950" y="804407"/>
                </a:cubicBezTo>
                <a:cubicBezTo>
                  <a:pt x="1994714" y="804407"/>
                  <a:pt x="2035478" y="804407"/>
                  <a:pt x="2073524" y="804407"/>
                </a:cubicBezTo>
                <a:cubicBezTo>
                  <a:pt x="2073524" y="801691"/>
                  <a:pt x="2073524" y="798972"/>
                  <a:pt x="2073524" y="796254"/>
                </a:cubicBezTo>
                <a:cubicBezTo>
                  <a:pt x="2032760" y="796254"/>
                  <a:pt x="1991997" y="796254"/>
                  <a:pt x="1953950" y="796254"/>
                </a:cubicBezTo>
                <a:cubicBezTo>
                  <a:pt x="1953950" y="788102"/>
                  <a:pt x="1953950" y="782667"/>
                  <a:pt x="1953950" y="774515"/>
                </a:cubicBezTo>
                <a:cubicBezTo>
                  <a:pt x="1994714" y="774515"/>
                  <a:pt x="2035478" y="774515"/>
                  <a:pt x="2073524" y="774515"/>
                </a:cubicBezTo>
                <a:cubicBezTo>
                  <a:pt x="2073524" y="771796"/>
                  <a:pt x="2073524" y="769079"/>
                  <a:pt x="2073524" y="766361"/>
                </a:cubicBezTo>
                <a:cubicBezTo>
                  <a:pt x="2032760" y="766361"/>
                  <a:pt x="1991997" y="766361"/>
                  <a:pt x="1953950" y="766361"/>
                </a:cubicBezTo>
                <a:cubicBezTo>
                  <a:pt x="1953950" y="758208"/>
                  <a:pt x="1953950" y="752773"/>
                  <a:pt x="1953950" y="744620"/>
                </a:cubicBezTo>
                <a:cubicBezTo>
                  <a:pt x="1994714" y="744620"/>
                  <a:pt x="2035478" y="744620"/>
                  <a:pt x="2073524" y="744620"/>
                </a:cubicBezTo>
                <a:cubicBezTo>
                  <a:pt x="2073524" y="741903"/>
                  <a:pt x="2073524" y="739185"/>
                  <a:pt x="2073524" y="736467"/>
                </a:cubicBezTo>
                <a:cubicBezTo>
                  <a:pt x="2032760" y="736467"/>
                  <a:pt x="1994714" y="736467"/>
                  <a:pt x="1953950" y="736467"/>
                </a:cubicBezTo>
                <a:cubicBezTo>
                  <a:pt x="1953950" y="728315"/>
                  <a:pt x="1953950" y="722879"/>
                  <a:pt x="1953950" y="714727"/>
                </a:cubicBezTo>
                <a:cubicBezTo>
                  <a:pt x="1991997" y="714727"/>
                  <a:pt x="2032760" y="714727"/>
                  <a:pt x="2070807" y="714727"/>
                </a:cubicBezTo>
                <a:cubicBezTo>
                  <a:pt x="2070807" y="712009"/>
                  <a:pt x="2070807" y="709292"/>
                  <a:pt x="2070807" y="706574"/>
                </a:cubicBezTo>
                <a:cubicBezTo>
                  <a:pt x="2032760" y="706574"/>
                  <a:pt x="1991997" y="706574"/>
                  <a:pt x="1953950" y="706574"/>
                </a:cubicBezTo>
                <a:cubicBezTo>
                  <a:pt x="1953950" y="698421"/>
                  <a:pt x="1953950" y="692986"/>
                  <a:pt x="1953950" y="684833"/>
                </a:cubicBezTo>
                <a:cubicBezTo>
                  <a:pt x="1991997" y="684833"/>
                  <a:pt x="2032760" y="684833"/>
                  <a:pt x="2070807" y="684833"/>
                </a:cubicBezTo>
                <a:cubicBezTo>
                  <a:pt x="2070807" y="682117"/>
                  <a:pt x="2070807" y="679399"/>
                  <a:pt x="2070807" y="676680"/>
                </a:cubicBezTo>
                <a:cubicBezTo>
                  <a:pt x="2032760" y="676680"/>
                  <a:pt x="1991997" y="676680"/>
                  <a:pt x="1953950" y="676680"/>
                </a:cubicBezTo>
                <a:cubicBezTo>
                  <a:pt x="1953950" y="668528"/>
                  <a:pt x="1953950" y="663092"/>
                  <a:pt x="1953950" y="654940"/>
                </a:cubicBezTo>
                <a:cubicBezTo>
                  <a:pt x="1991997" y="654940"/>
                  <a:pt x="2032760" y="654940"/>
                  <a:pt x="2070807" y="654940"/>
                </a:cubicBezTo>
                <a:cubicBezTo>
                  <a:pt x="2070807" y="652223"/>
                  <a:pt x="2070807" y="649505"/>
                  <a:pt x="2070807" y="646787"/>
                </a:cubicBezTo>
                <a:cubicBezTo>
                  <a:pt x="2032760" y="646787"/>
                  <a:pt x="1991997" y="646787"/>
                  <a:pt x="1953950" y="646787"/>
                </a:cubicBezTo>
                <a:cubicBezTo>
                  <a:pt x="1953950" y="625046"/>
                  <a:pt x="1953950" y="603305"/>
                  <a:pt x="1953950" y="581566"/>
                </a:cubicBezTo>
                <a:cubicBezTo>
                  <a:pt x="1991997" y="581566"/>
                  <a:pt x="2032760" y="581566"/>
                  <a:pt x="2070807" y="581566"/>
                </a:cubicBezTo>
                <a:cubicBezTo>
                  <a:pt x="2070807" y="567977"/>
                  <a:pt x="2070807" y="551671"/>
                  <a:pt x="2070807" y="538083"/>
                </a:cubicBezTo>
                <a:cubicBezTo>
                  <a:pt x="2032760" y="538083"/>
                  <a:pt x="1991997" y="538083"/>
                  <a:pt x="1953950" y="538083"/>
                </a:cubicBezTo>
                <a:cubicBezTo>
                  <a:pt x="1953950" y="532648"/>
                  <a:pt x="1953950" y="527213"/>
                  <a:pt x="1953950" y="521779"/>
                </a:cubicBezTo>
                <a:cubicBezTo>
                  <a:pt x="1991997" y="521779"/>
                  <a:pt x="2032760" y="521779"/>
                  <a:pt x="2070807" y="521779"/>
                </a:cubicBezTo>
                <a:cubicBezTo>
                  <a:pt x="2070807" y="510907"/>
                  <a:pt x="2070807" y="500037"/>
                  <a:pt x="2070807" y="489166"/>
                </a:cubicBezTo>
                <a:cubicBezTo>
                  <a:pt x="2032760" y="489166"/>
                  <a:pt x="1991997" y="489166"/>
                  <a:pt x="1953950" y="489166"/>
                </a:cubicBezTo>
                <a:cubicBezTo>
                  <a:pt x="1953950" y="489166"/>
                  <a:pt x="1953950" y="489166"/>
                  <a:pt x="1953950" y="486449"/>
                </a:cubicBezTo>
                <a:cubicBezTo>
                  <a:pt x="1997432" y="486449"/>
                  <a:pt x="2040913" y="486449"/>
                  <a:pt x="2081677" y="486449"/>
                </a:cubicBezTo>
                <a:cubicBezTo>
                  <a:pt x="2081677" y="486449"/>
                  <a:pt x="2081677" y="489166"/>
                  <a:pt x="2081677" y="489166"/>
                </a:cubicBezTo>
                <a:cubicBezTo>
                  <a:pt x="2081677" y="500037"/>
                  <a:pt x="2081677" y="510907"/>
                  <a:pt x="2081677" y="521779"/>
                </a:cubicBezTo>
                <a:cubicBezTo>
                  <a:pt x="2081677" y="527213"/>
                  <a:pt x="2081677" y="532648"/>
                  <a:pt x="2081677" y="538083"/>
                </a:cubicBezTo>
                <a:cubicBezTo>
                  <a:pt x="2081677" y="551671"/>
                  <a:pt x="2081677" y="567977"/>
                  <a:pt x="2081677" y="581566"/>
                </a:cubicBezTo>
                <a:cubicBezTo>
                  <a:pt x="2081677" y="603305"/>
                  <a:pt x="2081677" y="625046"/>
                  <a:pt x="2081677" y="646787"/>
                </a:cubicBezTo>
                <a:cubicBezTo>
                  <a:pt x="2081677" y="649505"/>
                  <a:pt x="2081677" y="652223"/>
                  <a:pt x="2081677" y="654940"/>
                </a:cubicBezTo>
                <a:cubicBezTo>
                  <a:pt x="2081677" y="663092"/>
                  <a:pt x="2081677" y="668528"/>
                  <a:pt x="2081677" y="676680"/>
                </a:cubicBezTo>
                <a:cubicBezTo>
                  <a:pt x="2081677" y="679399"/>
                  <a:pt x="2081677" y="682117"/>
                  <a:pt x="2081677" y="684833"/>
                </a:cubicBezTo>
                <a:cubicBezTo>
                  <a:pt x="2081677" y="692986"/>
                  <a:pt x="2081677" y="698421"/>
                  <a:pt x="2081677" y="706574"/>
                </a:cubicBezTo>
                <a:cubicBezTo>
                  <a:pt x="2081677" y="709292"/>
                  <a:pt x="2081677" y="712009"/>
                  <a:pt x="2081677" y="714727"/>
                </a:cubicBezTo>
                <a:cubicBezTo>
                  <a:pt x="2081677" y="722879"/>
                  <a:pt x="2081677" y="728315"/>
                  <a:pt x="2081677" y="736467"/>
                </a:cubicBezTo>
                <a:cubicBezTo>
                  <a:pt x="2081677" y="739185"/>
                  <a:pt x="2081677" y="741903"/>
                  <a:pt x="2081677" y="744620"/>
                </a:cubicBezTo>
                <a:cubicBezTo>
                  <a:pt x="2081677" y="752773"/>
                  <a:pt x="2081677" y="758208"/>
                  <a:pt x="2081677" y="766361"/>
                </a:cubicBezTo>
                <a:cubicBezTo>
                  <a:pt x="2081677" y="769079"/>
                  <a:pt x="2081677" y="771796"/>
                  <a:pt x="2081677" y="774515"/>
                </a:cubicBezTo>
                <a:cubicBezTo>
                  <a:pt x="2081677" y="782667"/>
                  <a:pt x="2081677" y="788102"/>
                  <a:pt x="2081677" y="796254"/>
                </a:cubicBezTo>
                <a:cubicBezTo>
                  <a:pt x="2081677" y="798972"/>
                  <a:pt x="2081677" y="801691"/>
                  <a:pt x="2081677" y="804407"/>
                </a:cubicBezTo>
                <a:cubicBezTo>
                  <a:pt x="2081677" y="812560"/>
                  <a:pt x="2081677" y="820713"/>
                  <a:pt x="2081677" y="828866"/>
                </a:cubicBezTo>
                <a:cubicBezTo>
                  <a:pt x="2081677" y="831583"/>
                  <a:pt x="2081677" y="834301"/>
                  <a:pt x="2081677" y="837018"/>
                </a:cubicBezTo>
                <a:cubicBezTo>
                  <a:pt x="2081677" y="845171"/>
                  <a:pt x="2081677" y="850606"/>
                  <a:pt x="2081677" y="858759"/>
                </a:cubicBezTo>
                <a:cubicBezTo>
                  <a:pt x="2081677" y="861477"/>
                  <a:pt x="2081677" y="864194"/>
                  <a:pt x="2081677" y="866912"/>
                </a:cubicBezTo>
                <a:cubicBezTo>
                  <a:pt x="2081677" y="875065"/>
                  <a:pt x="2081677" y="880500"/>
                  <a:pt x="2081677" y="888653"/>
                </a:cubicBezTo>
                <a:cubicBezTo>
                  <a:pt x="2081677" y="891370"/>
                  <a:pt x="2081677" y="894088"/>
                  <a:pt x="2081677" y="896805"/>
                </a:cubicBezTo>
                <a:cubicBezTo>
                  <a:pt x="2081677" y="904958"/>
                  <a:pt x="2081677" y="910393"/>
                  <a:pt x="2081677" y="918546"/>
                </a:cubicBezTo>
                <a:cubicBezTo>
                  <a:pt x="2081677" y="921264"/>
                  <a:pt x="2081677" y="923981"/>
                  <a:pt x="2081677" y="926699"/>
                </a:cubicBezTo>
                <a:cubicBezTo>
                  <a:pt x="2081677" y="934852"/>
                  <a:pt x="2081677" y="940287"/>
                  <a:pt x="2081677" y="948440"/>
                </a:cubicBezTo>
                <a:cubicBezTo>
                  <a:pt x="2081677" y="951157"/>
                  <a:pt x="2081677" y="953875"/>
                  <a:pt x="2081677" y="956592"/>
                </a:cubicBezTo>
                <a:cubicBezTo>
                  <a:pt x="2081677" y="964745"/>
                  <a:pt x="2081677" y="970180"/>
                  <a:pt x="2081677" y="978333"/>
                </a:cubicBezTo>
                <a:cubicBezTo>
                  <a:pt x="2081677" y="978333"/>
                  <a:pt x="2081677" y="981051"/>
                  <a:pt x="2081677" y="983768"/>
                </a:cubicBezTo>
                <a:cubicBezTo>
                  <a:pt x="2076242" y="983768"/>
                  <a:pt x="2073524" y="981051"/>
                  <a:pt x="2070807" y="981051"/>
                </a:cubicBezTo>
                <a:cubicBezTo>
                  <a:pt x="2070807" y="981051"/>
                  <a:pt x="2070807" y="978333"/>
                  <a:pt x="2070807" y="978333"/>
                </a:cubicBezTo>
                <a:cubicBezTo>
                  <a:pt x="2062654" y="978333"/>
                  <a:pt x="2054501" y="978333"/>
                  <a:pt x="2049066" y="978333"/>
                </a:cubicBezTo>
                <a:cubicBezTo>
                  <a:pt x="2019172" y="972898"/>
                  <a:pt x="1989279" y="964745"/>
                  <a:pt x="1959385" y="959310"/>
                </a:cubicBezTo>
                <a:cubicBezTo>
                  <a:pt x="1953950" y="983768"/>
                  <a:pt x="1951233" y="1005509"/>
                  <a:pt x="1948515" y="1029968"/>
                </a:cubicBezTo>
                <a:cubicBezTo>
                  <a:pt x="1991997" y="1038120"/>
                  <a:pt x="2035478" y="1048991"/>
                  <a:pt x="2078960" y="1057143"/>
                </a:cubicBezTo>
                <a:cubicBezTo>
                  <a:pt x="2097983" y="1038120"/>
                  <a:pt x="2117006" y="1019097"/>
                  <a:pt x="2136029" y="997356"/>
                </a:cubicBezTo>
                <a:cubicBezTo>
                  <a:pt x="2119723" y="994639"/>
                  <a:pt x="2106135" y="989204"/>
                  <a:pt x="2089830" y="986486"/>
                </a:cubicBezTo>
                <a:cubicBezTo>
                  <a:pt x="2125159" y="986486"/>
                  <a:pt x="2160487" y="986486"/>
                  <a:pt x="2198534" y="986486"/>
                </a:cubicBezTo>
                <a:cubicBezTo>
                  <a:pt x="2198534" y="983768"/>
                  <a:pt x="2198534" y="981051"/>
                  <a:pt x="2198534" y="978333"/>
                </a:cubicBezTo>
                <a:cubicBezTo>
                  <a:pt x="2163205" y="978333"/>
                  <a:pt x="2125159" y="978333"/>
                  <a:pt x="2089830" y="978333"/>
                </a:cubicBezTo>
                <a:cubicBezTo>
                  <a:pt x="2089830" y="970180"/>
                  <a:pt x="2089830" y="964745"/>
                  <a:pt x="2089830" y="956592"/>
                </a:cubicBezTo>
                <a:cubicBezTo>
                  <a:pt x="2125159" y="956592"/>
                  <a:pt x="2160487" y="956592"/>
                  <a:pt x="2198534" y="956592"/>
                </a:cubicBezTo>
                <a:cubicBezTo>
                  <a:pt x="2198534" y="953875"/>
                  <a:pt x="2198534" y="951157"/>
                  <a:pt x="2198534" y="948440"/>
                </a:cubicBezTo>
                <a:cubicBezTo>
                  <a:pt x="2163205" y="948440"/>
                  <a:pt x="2125159" y="948440"/>
                  <a:pt x="2089830" y="948440"/>
                </a:cubicBezTo>
                <a:cubicBezTo>
                  <a:pt x="2089830" y="940287"/>
                  <a:pt x="2089830" y="934852"/>
                  <a:pt x="2089830" y="926699"/>
                </a:cubicBezTo>
                <a:cubicBezTo>
                  <a:pt x="2125159" y="926699"/>
                  <a:pt x="2160487" y="926699"/>
                  <a:pt x="2198534" y="926699"/>
                </a:cubicBezTo>
                <a:cubicBezTo>
                  <a:pt x="2198534" y="923981"/>
                  <a:pt x="2198534" y="921264"/>
                  <a:pt x="2198534" y="918546"/>
                </a:cubicBezTo>
                <a:cubicBezTo>
                  <a:pt x="2163205" y="918546"/>
                  <a:pt x="2125159" y="918546"/>
                  <a:pt x="2089830" y="918546"/>
                </a:cubicBezTo>
                <a:cubicBezTo>
                  <a:pt x="2089830" y="910393"/>
                  <a:pt x="2089830" y="904958"/>
                  <a:pt x="2089830" y="896805"/>
                </a:cubicBezTo>
                <a:cubicBezTo>
                  <a:pt x="2125159" y="896805"/>
                  <a:pt x="2160487" y="896805"/>
                  <a:pt x="2198534" y="896805"/>
                </a:cubicBezTo>
                <a:cubicBezTo>
                  <a:pt x="2198534" y="894088"/>
                  <a:pt x="2198534" y="891370"/>
                  <a:pt x="2198534" y="888653"/>
                </a:cubicBezTo>
                <a:cubicBezTo>
                  <a:pt x="2163205" y="888653"/>
                  <a:pt x="2125159" y="888653"/>
                  <a:pt x="2089830" y="888653"/>
                </a:cubicBezTo>
                <a:cubicBezTo>
                  <a:pt x="2089830" y="880500"/>
                  <a:pt x="2089830" y="875065"/>
                  <a:pt x="2089830" y="866912"/>
                </a:cubicBezTo>
                <a:cubicBezTo>
                  <a:pt x="2125159" y="866912"/>
                  <a:pt x="2160487" y="866912"/>
                  <a:pt x="2198534" y="866912"/>
                </a:cubicBezTo>
                <a:cubicBezTo>
                  <a:pt x="2198534" y="864194"/>
                  <a:pt x="2198534" y="861477"/>
                  <a:pt x="2198534" y="858759"/>
                </a:cubicBezTo>
                <a:cubicBezTo>
                  <a:pt x="2163205" y="858759"/>
                  <a:pt x="2125159" y="858759"/>
                  <a:pt x="2089830" y="858759"/>
                </a:cubicBezTo>
                <a:cubicBezTo>
                  <a:pt x="2089830" y="850606"/>
                  <a:pt x="2089830" y="845171"/>
                  <a:pt x="2089830" y="837018"/>
                </a:cubicBezTo>
                <a:cubicBezTo>
                  <a:pt x="2125159" y="837018"/>
                  <a:pt x="2160487" y="837018"/>
                  <a:pt x="2198534" y="837018"/>
                </a:cubicBezTo>
                <a:cubicBezTo>
                  <a:pt x="2198534" y="834301"/>
                  <a:pt x="2198534" y="831583"/>
                  <a:pt x="2198534" y="828866"/>
                </a:cubicBezTo>
                <a:cubicBezTo>
                  <a:pt x="2163205" y="828866"/>
                  <a:pt x="2125159" y="828866"/>
                  <a:pt x="2089830" y="828866"/>
                </a:cubicBezTo>
                <a:cubicBezTo>
                  <a:pt x="2089830" y="820713"/>
                  <a:pt x="2089830" y="812560"/>
                  <a:pt x="2089830" y="804407"/>
                </a:cubicBezTo>
                <a:cubicBezTo>
                  <a:pt x="2125159" y="804407"/>
                  <a:pt x="2160487" y="804407"/>
                  <a:pt x="2198534" y="804407"/>
                </a:cubicBezTo>
                <a:cubicBezTo>
                  <a:pt x="2198534" y="801691"/>
                  <a:pt x="2198534" y="798972"/>
                  <a:pt x="2198534" y="796254"/>
                </a:cubicBezTo>
                <a:cubicBezTo>
                  <a:pt x="2163205" y="796254"/>
                  <a:pt x="2125159" y="796254"/>
                  <a:pt x="2089830" y="796254"/>
                </a:cubicBezTo>
                <a:cubicBezTo>
                  <a:pt x="2089830" y="788102"/>
                  <a:pt x="2089830" y="782667"/>
                  <a:pt x="2089830" y="774515"/>
                </a:cubicBezTo>
                <a:cubicBezTo>
                  <a:pt x="2125159" y="774515"/>
                  <a:pt x="2160487" y="774515"/>
                  <a:pt x="2198534" y="774515"/>
                </a:cubicBezTo>
                <a:cubicBezTo>
                  <a:pt x="2198534" y="771796"/>
                  <a:pt x="2198534" y="769079"/>
                  <a:pt x="2198534" y="766361"/>
                </a:cubicBezTo>
                <a:cubicBezTo>
                  <a:pt x="2163205" y="766361"/>
                  <a:pt x="2127876" y="766361"/>
                  <a:pt x="2089830" y="766361"/>
                </a:cubicBezTo>
                <a:cubicBezTo>
                  <a:pt x="2089830" y="758208"/>
                  <a:pt x="2089830" y="752773"/>
                  <a:pt x="2089830" y="744620"/>
                </a:cubicBezTo>
                <a:cubicBezTo>
                  <a:pt x="2125159" y="744620"/>
                  <a:pt x="2160487" y="744620"/>
                  <a:pt x="2198534" y="744620"/>
                </a:cubicBezTo>
                <a:cubicBezTo>
                  <a:pt x="2198534" y="741903"/>
                  <a:pt x="2198534" y="739185"/>
                  <a:pt x="2198534" y="736467"/>
                </a:cubicBezTo>
                <a:cubicBezTo>
                  <a:pt x="2163205" y="736467"/>
                  <a:pt x="2127876" y="736467"/>
                  <a:pt x="2089830" y="736467"/>
                </a:cubicBezTo>
                <a:cubicBezTo>
                  <a:pt x="2089830" y="728315"/>
                  <a:pt x="2089830" y="722879"/>
                  <a:pt x="2089830" y="714727"/>
                </a:cubicBezTo>
                <a:cubicBezTo>
                  <a:pt x="2125159" y="714727"/>
                  <a:pt x="2160487" y="714727"/>
                  <a:pt x="2198534" y="714727"/>
                </a:cubicBezTo>
                <a:cubicBezTo>
                  <a:pt x="2198534" y="712009"/>
                  <a:pt x="2198534" y="709292"/>
                  <a:pt x="2198534" y="706574"/>
                </a:cubicBezTo>
                <a:cubicBezTo>
                  <a:pt x="2163205" y="706574"/>
                  <a:pt x="2127876" y="706574"/>
                  <a:pt x="2089830" y="706574"/>
                </a:cubicBezTo>
                <a:cubicBezTo>
                  <a:pt x="2089830" y="698421"/>
                  <a:pt x="2089830" y="692986"/>
                  <a:pt x="2089830" y="684833"/>
                </a:cubicBezTo>
                <a:cubicBezTo>
                  <a:pt x="2125159" y="684833"/>
                  <a:pt x="2160487" y="684833"/>
                  <a:pt x="2198534" y="684833"/>
                </a:cubicBezTo>
                <a:cubicBezTo>
                  <a:pt x="2198534" y="682117"/>
                  <a:pt x="2198534" y="679399"/>
                  <a:pt x="2198534" y="676680"/>
                </a:cubicBezTo>
                <a:cubicBezTo>
                  <a:pt x="2163205" y="676680"/>
                  <a:pt x="2127876" y="676680"/>
                  <a:pt x="2089830" y="676680"/>
                </a:cubicBezTo>
                <a:cubicBezTo>
                  <a:pt x="2089830" y="668528"/>
                  <a:pt x="2089830" y="663092"/>
                  <a:pt x="2089830" y="654940"/>
                </a:cubicBezTo>
                <a:cubicBezTo>
                  <a:pt x="2125159" y="654940"/>
                  <a:pt x="2160487" y="654940"/>
                  <a:pt x="2198534" y="654940"/>
                </a:cubicBezTo>
                <a:cubicBezTo>
                  <a:pt x="2198534" y="652223"/>
                  <a:pt x="2198534" y="649505"/>
                  <a:pt x="2198534" y="646787"/>
                </a:cubicBezTo>
                <a:cubicBezTo>
                  <a:pt x="2163205" y="646787"/>
                  <a:pt x="2127876" y="646787"/>
                  <a:pt x="2089830" y="646787"/>
                </a:cubicBezTo>
                <a:cubicBezTo>
                  <a:pt x="2089830" y="625046"/>
                  <a:pt x="2089830" y="603305"/>
                  <a:pt x="2089830" y="581566"/>
                </a:cubicBezTo>
                <a:cubicBezTo>
                  <a:pt x="2125159" y="581566"/>
                  <a:pt x="2160487" y="581566"/>
                  <a:pt x="2198534" y="581566"/>
                </a:cubicBezTo>
                <a:cubicBezTo>
                  <a:pt x="2198534" y="578848"/>
                  <a:pt x="2198534" y="573413"/>
                  <a:pt x="2198534" y="570694"/>
                </a:cubicBezTo>
                <a:cubicBezTo>
                  <a:pt x="2201251" y="570694"/>
                  <a:pt x="2201251" y="570694"/>
                  <a:pt x="2203969" y="570694"/>
                </a:cubicBezTo>
                <a:lnTo>
                  <a:pt x="2203969" y="1010944"/>
                </a:lnTo>
                <a:cubicBezTo>
                  <a:pt x="2182228" y="1010944"/>
                  <a:pt x="2163205" y="1010944"/>
                  <a:pt x="2141464" y="1010944"/>
                </a:cubicBezTo>
                <a:cubicBezTo>
                  <a:pt x="2141464" y="1013662"/>
                  <a:pt x="2141464" y="1013662"/>
                  <a:pt x="2141464" y="1013662"/>
                </a:cubicBezTo>
                <a:cubicBezTo>
                  <a:pt x="2163205" y="1013662"/>
                  <a:pt x="2182228" y="1013662"/>
                  <a:pt x="2203969" y="1013662"/>
                </a:cubicBezTo>
                <a:lnTo>
                  <a:pt x="2203969" y="1040838"/>
                </a:lnTo>
                <a:cubicBezTo>
                  <a:pt x="2182228" y="1040838"/>
                  <a:pt x="2163205" y="1040838"/>
                  <a:pt x="2141464" y="1040838"/>
                </a:cubicBezTo>
                <a:cubicBezTo>
                  <a:pt x="2163205" y="1043555"/>
                  <a:pt x="2184946" y="1043555"/>
                  <a:pt x="2203969" y="1043555"/>
                </a:cubicBezTo>
                <a:lnTo>
                  <a:pt x="2203969" y="1062579"/>
                </a:lnTo>
                <a:cubicBezTo>
                  <a:pt x="2203969" y="1062579"/>
                  <a:pt x="2206686" y="1065296"/>
                  <a:pt x="2209404" y="1065296"/>
                </a:cubicBezTo>
                <a:cubicBezTo>
                  <a:pt x="2209404" y="1062579"/>
                  <a:pt x="2209404" y="1062579"/>
                  <a:pt x="2209404" y="1059861"/>
                </a:cubicBezTo>
                <a:cubicBezTo>
                  <a:pt x="2209404" y="1059861"/>
                  <a:pt x="2212122" y="1059861"/>
                  <a:pt x="2212122" y="1059861"/>
                </a:cubicBezTo>
                <a:cubicBezTo>
                  <a:pt x="2212122" y="1062579"/>
                  <a:pt x="2212122" y="1062579"/>
                  <a:pt x="2212122" y="1065296"/>
                </a:cubicBezTo>
                <a:cubicBezTo>
                  <a:pt x="2212122" y="1065296"/>
                  <a:pt x="2214839" y="1065296"/>
                  <a:pt x="2214839" y="1065296"/>
                </a:cubicBezTo>
                <a:lnTo>
                  <a:pt x="2214840" y="1065300"/>
                </a:lnTo>
                <a:lnTo>
                  <a:pt x="2214840" y="1043568"/>
                </a:lnTo>
                <a:cubicBezTo>
                  <a:pt x="2214840" y="1032696"/>
                  <a:pt x="2214840" y="1024543"/>
                  <a:pt x="2217557" y="1016392"/>
                </a:cubicBezTo>
                <a:cubicBezTo>
                  <a:pt x="2217557" y="1021826"/>
                  <a:pt x="2217557" y="1032696"/>
                  <a:pt x="2217557" y="1043568"/>
                </a:cubicBezTo>
                <a:lnTo>
                  <a:pt x="2215273" y="1066413"/>
                </a:lnTo>
                <a:lnTo>
                  <a:pt x="2218618" y="1075020"/>
                </a:lnTo>
                <a:cubicBezTo>
                  <a:pt x="2225370" y="1082791"/>
                  <a:pt x="2238618" y="1086357"/>
                  <a:pt x="2236580" y="1100625"/>
                </a:cubicBezTo>
                <a:cubicBezTo>
                  <a:pt x="2239298" y="1100625"/>
                  <a:pt x="2242015" y="1097906"/>
                  <a:pt x="2242015" y="1095190"/>
                </a:cubicBezTo>
                <a:cubicBezTo>
                  <a:pt x="2233862" y="1116931"/>
                  <a:pt x="2228427" y="1138671"/>
                  <a:pt x="2220274" y="1160412"/>
                </a:cubicBezTo>
                <a:cubicBezTo>
                  <a:pt x="2222992" y="1163130"/>
                  <a:pt x="2225710" y="1163130"/>
                  <a:pt x="2228427" y="1163130"/>
                </a:cubicBezTo>
                <a:cubicBezTo>
                  <a:pt x="2252886" y="1195742"/>
                  <a:pt x="2274626" y="1231070"/>
                  <a:pt x="2296367" y="1266399"/>
                </a:cubicBezTo>
                <a:cubicBezTo>
                  <a:pt x="2296367" y="1157694"/>
                  <a:pt x="2296367" y="1048991"/>
                  <a:pt x="2296367" y="940287"/>
                </a:cubicBezTo>
                <a:lnTo>
                  <a:pt x="2301804" y="938012"/>
                </a:lnTo>
                <a:lnTo>
                  <a:pt x="2301804" y="932147"/>
                </a:lnTo>
                <a:lnTo>
                  <a:pt x="2418660" y="883232"/>
                </a:lnTo>
                <a:lnTo>
                  <a:pt x="2418660" y="880514"/>
                </a:lnTo>
                <a:lnTo>
                  <a:pt x="2301804" y="929429"/>
                </a:lnTo>
                <a:cubicBezTo>
                  <a:pt x="2301804" y="923994"/>
                  <a:pt x="2301804" y="915841"/>
                  <a:pt x="2301804" y="910407"/>
                </a:cubicBezTo>
                <a:lnTo>
                  <a:pt x="2418660" y="858771"/>
                </a:lnTo>
                <a:lnTo>
                  <a:pt x="2418660" y="856053"/>
                </a:lnTo>
                <a:lnTo>
                  <a:pt x="2301804" y="907689"/>
                </a:lnTo>
                <a:cubicBezTo>
                  <a:pt x="2301804" y="899537"/>
                  <a:pt x="2301804" y="894102"/>
                  <a:pt x="2301804" y="885948"/>
                </a:cubicBezTo>
                <a:lnTo>
                  <a:pt x="2418660" y="834312"/>
                </a:lnTo>
                <a:lnTo>
                  <a:pt x="2418660" y="831595"/>
                </a:lnTo>
                <a:lnTo>
                  <a:pt x="2301804" y="883233"/>
                </a:lnTo>
                <a:cubicBezTo>
                  <a:pt x="2301804" y="877796"/>
                  <a:pt x="2301804" y="869642"/>
                  <a:pt x="2301804" y="864207"/>
                </a:cubicBezTo>
                <a:cubicBezTo>
                  <a:pt x="2301804" y="856054"/>
                  <a:pt x="2301804" y="850619"/>
                  <a:pt x="2301804" y="845184"/>
                </a:cubicBezTo>
                <a:lnTo>
                  <a:pt x="2418660" y="790832"/>
                </a:lnTo>
                <a:lnTo>
                  <a:pt x="2418660" y="788113"/>
                </a:lnTo>
                <a:lnTo>
                  <a:pt x="2301804" y="842465"/>
                </a:lnTo>
                <a:cubicBezTo>
                  <a:pt x="2301804" y="834312"/>
                  <a:pt x="2301804" y="828875"/>
                  <a:pt x="2301804" y="820725"/>
                </a:cubicBezTo>
                <a:lnTo>
                  <a:pt x="2418660" y="766373"/>
                </a:lnTo>
                <a:lnTo>
                  <a:pt x="2418660" y="760937"/>
                </a:lnTo>
                <a:lnTo>
                  <a:pt x="2301804" y="815288"/>
                </a:lnTo>
                <a:cubicBezTo>
                  <a:pt x="2301804" y="809853"/>
                  <a:pt x="2301804" y="804416"/>
                  <a:pt x="2301804" y="798980"/>
                </a:cubicBezTo>
                <a:lnTo>
                  <a:pt x="2418660" y="744633"/>
                </a:lnTo>
                <a:lnTo>
                  <a:pt x="2418660" y="739197"/>
                </a:lnTo>
                <a:lnTo>
                  <a:pt x="2301804" y="793548"/>
                </a:lnTo>
                <a:cubicBezTo>
                  <a:pt x="2301804" y="788115"/>
                  <a:pt x="2301804" y="782679"/>
                  <a:pt x="2301804" y="777246"/>
                </a:cubicBezTo>
                <a:lnTo>
                  <a:pt x="2418660" y="722892"/>
                </a:lnTo>
                <a:lnTo>
                  <a:pt x="2418660" y="717457"/>
                </a:lnTo>
                <a:lnTo>
                  <a:pt x="2301804" y="774527"/>
                </a:lnTo>
                <a:cubicBezTo>
                  <a:pt x="2301804" y="769091"/>
                  <a:pt x="2301804" y="766373"/>
                  <a:pt x="2301804" y="760938"/>
                </a:cubicBezTo>
                <a:lnTo>
                  <a:pt x="2418660" y="703871"/>
                </a:lnTo>
                <a:lnTo>
                  <a:pt x="2418660" y="698434"/>
                </a:lnTo>
                <a:lnTo>
                  <a:pt x="2301804" y="755503"/>
                </a:lnTo>
                <a:cubicBezTo>
                  <a:pt x="2301804" y="747351"/>
                  <a:pt x="2301804" y="739197"/>
                  <a:pt x="2301804" y="731045"/>
                </a:cubicBezTo>
                <a:lnTo>
                  <a:pt x="2418660" y="673977"/>
                </a:lnTo>
                <a:lnTo>
                  <a:pt x="2418660" y="663105"/>
                </a:lnTo>
                <a:lnTo>
                  <a:pt x="2301804" y="720173"/>
                </a:lnTo>
                <a:cubicBezTo>
                  <a:pt x="2301804" y="717456"/>
                  <a:pt x="2301804" y="717456"/>
                  <a:pt x="2301804" y="714738"/>
                </a:cubicBezTo>
                <a:lnTo>
                  <a:pt x="2418660" y="657671"/>
                </a:lnTo>
                <a:lnTo>
                  <a:pt x="2418660" y="649519"/>
                </a:lnTo>
                <a:lnTo>
                  <a:pt x="2418660" y="641352"/>
                </a:lnTo>
                <a:cubicBezTo>
                  <a:pt x="2415942" y="641352"/>
                  <a:pt x="2413225" y="641352"/>
                  <a:pt x="2413225" y="641352"/>
                </a:cubicBezTo>
                <a:cubicBezTo>
                  <a:pt x="2413225" y="635916"/>
                  <a:pt x="2413225" y="630482"/>
                  <a:pt x="2413225" y="625046"/>
                </a:cubicBezTo>
                <a:cubicBezTo>
                  <a:pt x="2375178" y="644070"/>
                  <a:pt x="2334414" y="663092"/>
                  <a:pt x="2296367" y="682117"/>
                </a:cubicBezTo>
                <a:cubicBezTo>
                  <a:pt x="2296367" y="682117"/>
                  <a:pt x="2296367" y="679399"/>
                  <a:pt x="2296367" y="676680"/>
                </a:cubicBezTo>
                <a:cubicBezTo>
                  <a:pt x="2334414" y="660376"/>
                  <a:pt x="2375178" y="641352"/>
                  <a:pt x="2413225" y="622329"/>
                </a:cubicBezTo>
                <a:cubicBezTo>
                  <a:pt x="2415942" y="622329"/>
                  <a:pt x="2415942" y="622329"/>
                  <a:pt x="2415942" y="622329"/>
                </a:cubicBezTo>
                <a:cubicBezTo>
                  <a:pt x="2415942" y="483731"/>
                  <a:pt x="2415942" y="347852"/>
                  <a:pt x="2415942" y="211972"/>
                </a:cubicBezTo>
                <a:close/>
                <a:moveTo>
                  <a:pt x="2867063" y="0"/>
                </a:moveTo>
                <a:cubicBezTo>
                  <a:pt x="2864345" y="0"/>
                  <a:pt x="2864345" y="2717"/>
                  <a:pt x="2864345" y="2717"/>
                </a:cubicBezTo>
                <a:cubicBezTo>
                  <a:pt x="2856191" y="76092"/>
                  <a:pt x="2848039" y="152185"/>
                  <a:pt x="2839887" y="228278"/>
                </a:cubicBezTo>
                <a:cubicBezTo>
                  <a:pt x="2850757" y="228278"/>
                  <a:pt x="2858909" y="230995"/>
                  <a:pt x="2869779" y="233713"/>
                </a:cubicBezTo>
                <a:cubicBezTo>
                  <a:pt x="2869779" y="247301"/>
                  <a:pt x="2869779" y="258171"/>
                  <a:pt x="2869779" y="271759"/>
                </a:cubicBezTo>
                <a:cubicBezTo>
                  <a:pt x="2856191" y="271759"/>
                  <a:pt x="2845321" y="269041"/>
                  <a:pt x="2834451" y="266324"/>
                </a:cubicBezTo>
                <a:cubicBezTo>
                  <a:pt x="2834451" y="274477"/>
                  <a:pt x="2831733" y="282629"/>
                  <a:pt x="2831733" y="290782"/>
                </a:cubicBezTo>
                <a:cubicBezTo>
                  <a:pt x="2845321" y="293500"/>
                  <a:pt x="2856191" y="296217"/>
                  <a:pt x="2869779" y="298935"/>
                </a:cubicBezTo>
                <a:cubicBezTo>
                  <a:pt x="2869779" y="309805"/>
                  <a:pt x="2869779" y="323393"/>
                  <a:pt x="2869779" y="334264"/>
                </a:cubicBezTo>
                <a:cubicBezTo>
                  <a:pt x="2856191" y="331546"/>
                  <a:pt x="2842603" y="328828"/>
                  <a:pt x="2829017" y="326111"/>
                </a:cubicBezTo>
                <a:cubicBezTo>
                  <a:pt x="2829017" y="334264"/>
                  <a:pt x="2826299" y="342416"/>
                  <a:pt x="2826299" y="350569"/>
                </a:cubicBezTo>
                <a:cubicBezTo>
                  <a:pt x="2839887" y="353287"/>
                  <a:pt x="2856191" y="356004"/>
                  <a:pt x="2869779" y="358722"/>
                </a:cubicBezTo>
                <a:cubicBezTo>
                  <a:pt x="2869779" y="372310"/>
                  <a:pt x="2869779" y="383180"/>
                  <a:pt x="2869779" y="396768"/>
                </a:cubicBezTo>
                <a:cubicBezTo>
                  <a:pt x="2856191" y="394051"/>
                  <a:pt x="2839887" y="391333"/>
                  <a:pt x="2823581" y="388616"/>
                </a:cubicBezTo>
                <a:cubicBezTo>
                  <a:pt x="2823581" y="396768"/>
                  <a:pt x="2820863" y="404921"/>
                  <a:pt x="2820863" y="413074"/>
                </a:cubicBezTo>
                <a:cubicBezTo>
                  <a:pt x="2837169" y="415791"/>
                  <a:pt x="2853475" y="421227"/>
                  <a:pt x="2869779" y="423944"/>
                </a:cubicBezTo>
                <a:cubicBezTo>
                  <a:pt x="2869779" y="434815"/>
                  <a:pt x="2869779" y="448403"/>
                  <a:pt x="2869779" y="459273"/>
                </a:cubicBezTo>
                <a:cubicBezTo>
                  <a:pt x="2853475" y="456555"/>
                  <a:pt x="2837169" y="451120"/>
                  <a:pt x="2818145" y="448403"/>
                </a:cubicBezTo>
                <a:cubicBezTo>
                  <a:pt x="2818145" y="456555"/>
                  <a:pt x="2815429" y="464708"/>
                  <a:pt x="2815429" y="472862"/>
                </a:cubicBezTo>
                <a:cubicBezTo>
                  <a:pt x="2831733" y="475579"/>
                  <a:pt x="2850757" y="481014"/>
                  <a:pt x="2869779" y="483731"/>
                </a:cubicBezTo>
                <a:cubicBezTo>
                  <a:pt x="2869779" y="497320"/>
                  <a:pt x="2869779" y="508190"/>
                  <a:pt x="2869779" y="521779"/>
                </a:cubicBezTo>
                <a:cubicBezTo>
                  <a:pt x="2848039" y="519060"/>
                  <a:pt x="2829017" y="513626"/>
                  <a:pt x="2809993" y="510907"/>
                </a:cubicBezTo>
                <a:cubicBezTo>
                  <a:pt x="2809993" y="519060"/>
                  <a:pt x="2807275" y="527213"/>
                  <a:pt x="2807275" y="535366"/>
                </a:cubicBezTo>
                <a:cubicBezTo>
                  <a:pt x="2829017" y="540801"/>
                  <a:pt x="2848039" y="543518"/>
                  <a:pt x="2869779" y="548953"/>
                </a:cubicBezTo>
                <a:cubicBezTo>
                  <a:pt x="2869779" y="562542"/>
                  <a:pt x="2869779" y="573413"/>
                  <a:pt x="2869779" y="587000"/>
                </a:cubicBezTo>
                <a:cubicBezTo>
                  <a:pt x="2848039" y="581566"/>
                  <a:pt x="2826299" y="578848"/>
                  <a:pt x="2804558" y="573413"/>
                </a:cubicBezTo>
                <a:cubicBezTo>
                  <a:pt x="2804558" y="581566"/>
                  <a:pt x="2801841" y="589718"/>
                  <a:pt x="2801841" y="597871"/>
                </a:cubicBezTo>
                <a:cubicBezTo>
                  <a:pt x="2823581" y="603305"/>
                  <a:pt x="2845321" y="606024"/>
                  <a:pt x="2869779" y="611459"/>
                </a:cubicBezTo>
                <a:cubicBezTo>
                  <a:pt x="2869779" y="625046"/>
                  <a:pt x="2869779" y="638635"/>
                  <a:pt x="2869779" y="649505"/>
                </a:cubicBezTo>
                <a:cubicBezTo>
                  <a:pt x="2845321" y="644070"/>
                  <a:pt x="2820863" y="641352"/>
                  <a:pt x="2796405" y="635916"/>
                </a:cubicBezTo>
                <a:cubicBezTo>
                  <a:pt x="2796405" y="644070"/>
                  <a:pt x="2793688" y="652223"/>
                  <a:pt x="2793688" y="660376"/>
                </a:cubicBezTo>
                <a:cubicBezTo>
                  <a:pt x="2820863" y="663092"/>
                  <a:pt x="2845321" y="668528"/>
                  <a:pt x="2869779" y="673964"/>
                </a:cubicBezTo>
                <a:cubicBezTo>
                  <a:pt x="2869779" y="684833"/>
                  <a:pt x="2869779" y="698421"/>
                  <a:pt x="2869779" y="709292"/>
                </a:cubicBezTo>
                <a:cubicBezTo>
                  <a:pt x="2842603" y="703856"/>
                  <a:pt x="2818145" y="698421"/>
                  <a:pt x="2790970" y="692986"/>
                </a:cubicBezTo>
                <a:cubicBezTo>
                  <a:pt x="2790970" y="701139"/>
                  <a:pt x="2788253" y="709292"/>
                  <a:pt x="2788253" y="717444"/>
                </a:cubicBezTo>
                <a:cubicBezTo>
                  <a:pt x="2815429" y="722879"/>
                  <a:pt x="2842603" y="728315"/>
                  <a:pt x="2869779" y="733750"/>
                </a:cubicBezTo>
                <a:cubicBezTo>
                  <a:pt x="2869779" y="747338"/>
                  <a:pt x="2869779" y="760926"/>
                  <a:pt x="2869779" y="771796"/>
                </a:cubicBezTo>
                <a:cubicBezTo>
                  <a:pt x="2842603" y="766361"/>
                  <a:pt x="2812711" y="760926"/>
                  <a:pt x="2785535" y="755491"/>
                </a:cubicBezTo>
                <a:cubicBezTo>
                  <a:pt x="2785535" y="763643"/>
                  <a:pt x="2782817" y="771796"/>
                  <a:pt x="2782817" y="779949"/>
                </a:cubicBezTo>
                <a:cubicBezTo>
                  <a:pt x="2812711" y="785384"/>
                  <a:pt x="2839887" y="790819"/>
                  <a:pt x="2869779" y="796254"/>
                </a:cubicBezTo>
                <a:cubicBezTo>
                  <a:pt x="2869779" y="809841"/>
                  <a:pt x="2869779" y="820713"/>
                  <a:pt x="2869779" y="834301"/>
                </a:cubicBezTo>
                <a:cubicBezTo>
                  <a:pt x="2839887" y="826148"/>
                  <a:pt x="2809993" y="820713"/>
                  <a:pt x="2780100" y="815277"/>
                </a:cubicBezTo>
                <a:cubicBezTo>
                  <a:pt x="2780100" y="823430"/>
                  <a:pt x="2777382" y="831583"/>
                  <a:pt x="2777382" y="839736"/>
                </a:cubicBezTo>
                <a:cubicBezTo>
                  <a:pt x="2807275" y="845171"/>
                  <a:pt x="2837169" y="853324"/>
                  <a:pt x="2869779" y="858759"/>
                </a:cubicBezTo>
                <a:cubicBezTo>
                  <a:pt x="2869779" y="872347"/>
                  <a:pt x="2869779" y="883217"/>
                  <a:pt x="2869779" y="896805"/>
                </a:cubicBezTo>
                <a:cubicBezTo>
                  <a:pt x="2837169" y="891370"/>
                  <a:pt x="2804558" y="883217"/>
                  <a:pt x="2771947" y="877782"/>
                </a:cubicBezTo>
                <a:cubicBezTo>
                  <a:pt x="2771947" y="885935"/>
                  <a:pt x="2769230" y="894088"/>
                  <a:pt x="2769230" y="902241"/>
                </a:cubicBezTo>
                <a:cubicBezTo>
                  <a:pt x="2804558" y="907676"/>
                  <a:pt x="2837169" y="913112"/>
                  <a:pt x="2869779" y="921264"/>
                </a:cubicBezTo>
                <a:cubicBezTo>
                  <a:pt x="2869779" y="929417"/>
                  <a:pt x="2869779" y="940287"/>
                  <a:pt x="2869779" y="948440"/>
                </a:cubicBezTo>
                <a:cubicBezTo>
                  <a:pt x="2834451" y="943004"/>
                  <a:pt x="2801841" y="934852"/>
                  <a:pt x="2766512" y="929417"/>
                </a:cubicBezTo>
                <a:cubicBezTo>
                  <a:pt x="2766512" y="937569"/>
                  <a:pt x="2763794" y="945722"/>
                  <a:pt x="2763794" y="953875"/>
                </a:cubicBezTo>
                <a:cubicBezTo>
                  <a:pt x="2801841" y="959310"/>
                  <a:pt x="2842603" y="967463"/>
                  <a:pt x="2880651" y="975616"/>
                </a:cubicBezTo>
                <a:cubicBezTo>
                  <a:pt x="2880651" y="989204"/>
                  <a:pt x="2880651" y="1000074"/>
                  <a:pt x="2880651" y="1013662"/>
                </a:cubicBezTo>
                <a:cubicBezTo>
                  <a:pt x="2839887" y="1005509"/>
                  <a:pt x="2799123" y="997356"/>
                  <a:pt x="2758359" y="989204"/>
                </a:cubicBezTo>
                <a:cubicBezTo>
                  <a:pt x="2758359" y="997356"/>
                  <a:pt x="2755642" y="1005509"/>
                  <a:pt x="2755642" y="1013662"/>
                </a:cubicBezTo>
                <a:cubicBezTo>
                  <a:pt x="2796405" y="1021815"/>
                  <a:pt x="2839887" y="1029968"/>
                  <a:pt x="2880651" y="1038120"/>
                </a:cubicBezTo>
                <a:cubicBezTo>
                  <a:pt x="2880651" y="1048991"/>
                  <a:pt x="2880651" y="1062579"/>
                  <a:pt x="2880651" y="1073449"/>
                </a:cubicBezTo>
                <a:cubicBezTo>
                  <a:pt x="2837169" y="1065296"/>
                  <a:pt x="2796405" y="1057143"/>
                  <a:pt x="2752924" y="1048991"/>
                </a:cubicBezTo>
                <a:cubicBezTo>
                  <a:pt x="2752924" y="1057143"/>
                  <a:pt x="2750206" y="1065296"/>
                  <a:pt x="2750206" y="1073449"/>
                </a:cubicBezTo>
                <a:cubicBezTo>
                  <a:pt x="2793688" y="1081602"/>
                  <a:pt x="2837169" y="1092472"/>
                  <a:pt x="2880651" y="1100625"/>
                </a:cubicBezTo>
                <a:cubicBezTo>
                  <a:pt x="2880651" y="1114213"/>
                  <a:pt x="2880651" y="1125083"/>
                  <a:pt x="2880651" y="1138671"/>
                </a:cubicBezTo>
                <a:cubicBezTo>
                  <a:pt x="2837169" y="1130518"/>
                  <a:pt x="2790970" y="1119648"/>
                  <a:pt x="2747489" y="1111495"/>
                </a:cubicBezTo>
                <a:cubicBezTo>
                  <a:pt x="2747489" y="1119648"/>
                  <a:pt x="2744771" y="1127802"/>
                  <a:pt x="2744771" y="1135954"/>
                </a:cubicBezTo>
                <a:cubicBezTo>
                  <a:pt x="2788253" y="1144106"/>
                  <a:pt x="2834451" y="1152259"/>
                  <a:pt x="2880651" y="1163130"/>
                </a:cubicBezTo>
                <a:lnTo>
                  <a:pt x="2880651" y="1183255"/>
                </a:lnTo>
                <a:lnTo>
                  <a:pt x="2473012" y="1258246"/>
                </a:lnTo>
                <a:cubicBezTo>
                  <a:pt x="2475729" y="1021815"/>
                  <a:pt x="2475729" y="785384"/>
                  <a:pt x="2478447" y="548953"/>
                </a:cubicBezTo>
                <a:cubicBezTo>
                  <a:pt x="2478447" y="548953"/>
                  <a:pt x="2478447" y="546236"/>
                  <a:pt x="2478447" y="543518"/>
                </a:cubicBezTo>
                <a:cubicBezTo>
                  <a:pt x="2497470" y="532648"/>
                  <a:pt x="2516493" y="524495"/>
                  <a:pt x="2538234" y="516342"/>
                </a:cubicBezTo>
                <a:cubicBezTo>
                  <a:pt x="2538234" y="494602"/>
                  <a:pt x="2538234" y="472862"/>
                  <a:pt x="2538234" y="451120"/>
                </a:cubicBezTo>
                <a:cubicBezTo>
                  <a:pt x="2538234" y="442968"/>
                  <a:pt x="2538234" y="434815"/>
                  <a:pt x="2538234" y="429379"/>
                </a:cubicBezTo>
                <a:cubicBezTo>
                  <a:pt x="2505623" y="415791"/>
                  <a:pt x="2473012" y="402203"/>
                  <a:pt x="2437683" y="388616"/>
                </a:cubicBezTo>
                <a:cubicBezTo>
                  <a:pt x="2437683" y="385898"/>
                  <a:pt x="2437683" y="385898"/>
                  <a:pt x="2437683" y="385898"/>
                </a:cubicBezTo>
                <a:cubicBezTo>
                  <a:pt x="2470294" y="399486"/>
                  <a:pt x="2502905" y="413074"/>
                  <a:pt x="2538234" y="426662"/>
                </a:cubicBezTo>
                <a:cubicBezTo>
                  <a:pt x="2538234" y="418509"/>
                  <a:pt x="2538234" y="413074"/>
                  <a:pt x="2538234" y="404921"/>
                </a:cubicBezTo>
                <a:cubicBezTo>
                  <a:pt x="2505623" y="391333"/>
                  <a:pt x="2473012" y="377745"/>
                  <a:pt x="2437683" y="364157"/>
                </a:cubicBezTo>
                <a:cubicBezTo>
                  <a:pt x="2437683" y="361440"/>
                  <a:pt x="2437683" y="361440"/>
                  <a:pt x="2437683" y="361440"/>
                </a:cubicBezTo>
                <a:cubicBezTo>
                  <a:pt x="2470294" y="375028"/>
                  <a:pt x="2502905" y="388616"/>
                  <a:pt x="2538234" y="402203"/>
                </a:cubicBezTo>
                <a:cubicBezTo>
                  <a:pt x="2538234" y="396768"/>
                  <a:pt x="2538234" y="388616"/>
                  <a:pt x="2538234" y="383180"/>
                </a:cubicBezTo>
                <a:cubicBezTo>
                  <a:pt x="2505623" y="369592"/>
                  <a:pt x="2473012" y="353287"/>
                  <a:pt x="2437683" y="339699"/>
                </a:cubicBezTo>
                <a:cubicBezTo>
                  <a:pt x="2437683" y="339699"/>
                  <a:pt x="2437683" y="336981"/>
                  <a:pt x="2437683" y="336981"/>
                </a:cubicBezTo>
                <a:cubicBezTo>
                  <a:pt x="2470294" y="350569"/>
                  <a:pt x="2502905" y="366875"/>
                  <a:pt x="2538234" y="380463"/>
                </a:cubicBezTo>
                <a:cubicBezTo>
                  <a:pt x="2538234" y="372310"/>
                  <a:pt x="2538234" y="366875"/>
                  <a:pt x="2538234" y="358722"/>
                </a:cubicBezTo>
                <a:cubicBezTo>
                  <a:pt x="2505623" y="345134"/>
                  <a:pt x="2473012" y="328828"/>
                  <a:pt x="2437683" y="315241"/>
                </a:cubicBezTo>
                <a:cubicBezTo>
                  <a:pt x="2437683" y="315241"/>
                  <a:pt x="2437683" y="312523"/>
                  <a:pt x="2437683" y="312523"/>
                </a:cubicBezTo>
                <a:cubicBezTo>
                  <a:pt x="2470294" y="326111"/>
                  <a:pt x="2505623" y="342416"/>
                  <a:pt x="2538234" y="356004"/>
                </a:cubicBezTo>
                <a:cubicBezTo>
                  <a:pt x="2538234" y="350569"/>
                  <a:pt x="2538234" y="342416"/>
                  <a:pt x="2538234" y="336981"/>
                </a:cubicBezTo>
                <a:cubicBezTo>
                  <a:pt x="2505623" y="320676"/>
                  <a:pt x="2473012" y="307088"/>
                  <a:pt x="2437683" y="290782"/>
                </a:cubicBezTo>
                <a:cubicBezTo>
                  <a:pt x="2437683" y="290782"/>
                  <a:pt x="2437683" y="288065"/>
                  <a:pt x="2437683" y="288065"/>
                </a:cubicBezTo>
                <a:cubicBezTo>
                  <a:pt x="2470294" y="304370"/>
                  <a:pt x="2505623" y="317958"/>
                  <a:pt x="2538234" y="334264"/>
                </a:cubicBezTo>
                <a:cubicBezTo>
                  <a:pt x="2538234" y="326111"/>
                  <a:pt x="2538234" y="320676"/>
                  <a:pt x="2538234" y="315241"/>
                </a:cubicBezTo>
                <a:cubicBezTo>
                  <a:pt x="2505623" y="301653"/>
                  <a:pt x="2473012" y="285347"/>
                  <a:pt x="2437683" y="269041"/>
                </a:cubicBezTo>
                <a:cubicBezTo>
                  <a:pt x="2437683" y="269041"/>
                  <a:pt x="2437683" y="269041"/>
                  <a:pt x="2437683" y="266324"/>
                </a:cubicBezTo>
                <a:cubicBezTo>
                  <a:pt x="2470294" y="279912"/>
                  <a:pt x="2505623" y="296217"/>
                  <a:pt x="2538234" y="312523"/>
                </a:cubicBezTo>
                <a:cubicBezTo>
                  <a:pt x="2538234" y="304370"/>
                  <a:pt x="2538234" y="298935"/>
                  <a:pt x="2538234" y="290782"/>
                </a:cubicBezTo>
                <a:cubicBezTo>
                  <a:pt x="2505623" y="274477"/>
                  <a:pt x="2473012" y="260889"/>
                  <a:pt x="2437683" y="244583"/>
                </a:cubicBezTo>
                <a:cubicBezTo>
                  <a:pt x="2437683" y="241865"/>
                  <a:pt x="2437683" y="241865"/>
                  <a:pt x="2437683" y="239148"/>
                </a:cubicBezTo>
                <a:cubicBezTo>
                  <a:pt x="2470294" y="255453"/>
                  <a:pt x="2505623" y="269041"/>
                  <a:pt x="2538234" y="285347"/>
                </a:cubicBezTo>
                <a:cubicBezTo>
                  <a:pt x="2538234" y="279912"/>
                  <a:pt x="2538234" y="274477"/>
                  <a:pt x="2538234" y="269041"/>
                </a:cubicBezTo>
                <a:cubicBezTo>
                  <a:pt x="2505623" y="252736"/>
                  <a:pt x="2473012" y="239148"/>
                  <a:pt x="2437683" y="222842"/>
                </a:cubicBezTo>
                <a:cubicBezTo>
                  <a:pt x="2437683" y="222842"/>
                  <a:pt x="2437683" y="220125"/>
                  <a:pt x="2437683" y="220125"/>
                </a:cubicBezTo>
                <a:cubicBezTo>
                  <a:pt x="2470294" y="236430"/>
                  <a:pt x="2505623" y="250018"/>
                  <a:pt x="2538234" y="266324"/>
                </a:cubicBezTo>
                <a:cubicBezTo>
                  <a:pt x="2538234" y="195666"/>
                  <a:pt x="2538234" y="127727"/>
                  <a:pt x="2538234" y="59787"/>
                </a:cubicBezTo>
                <a:lnTo>
                  <a:pt x="2571432" y="53751"/>
                </a:lnTo>
                <a:lnTo>
                  <a:pt x="2714877" y="27186"/>
                </a:lnTo>
                <a:lnTo>
                  <a:pt x="2714877" y="276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>
              <a:defRPr lang="en-ZA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D783E-C98E-4288-A0F0-6F329CF050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105400" cy="6858000"/>
          </a:xfrm>
          <a:solidFill>
            <a:schemeClr val="bg1">
              <a:lumMod val="95000"/>
              <a:alpha val="90000"/>
            </a:schemeClr>
          </a:solidFill>
        </p:spPr>
        <p:txBody>
          <a:bodyPr vert="horz" lIns="720000" tIns="0" rIns="72000" bIns="2160000" rtlCol="0" anchor="b">
            <a:noAutofit/>
          </a:bodyPr>
          <a:lstStyle>
            <a:lvl1pPr>
              <a:defRPr lang="en-ZA" sz="5000" b="0" i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</a:pPr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C3F9C0-F4DC-42CB-8D24-DC1D94CDD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9601" y="4807513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30230A8-0A94-448D-8C01-BBDCD6E2D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9601" y="5185801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EC115A6-CCC7-498D-A3CD-C0C51DA32A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9601" y="5564089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1F54D54-EFF1-48F4-BBCF-488305B781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601" y="5941307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7B6E400-7994-4F99-B877-5798BCB589A6}"/>
              </a:ext>
            </a:extLst>
          </p:cNvPr>
          <p:cNvSpPr/>
          <p:nvPr userDrawn="1"/>
        </p:nvSpPr>
        <p:spPr>
          <a:xfrm>
            <a:off x="9060848" y="6152509"/>
            <a:ext cx="244583" cy="326111"/>
          </a:xfrm>
          <a:custGeom>
            <a:avLst/>
            <a:gdLst>
              <a:gd name="connsiteX0" fmla="*/ 189802 w 244583"/>
              <a:gd name="connsiteY0" fmla="*/ 82578 h 326111"/>
              <a:gd name="connsiteX1" fmla="*/ 184367 w 244583"/>
              <a:gd name="connsiteY1" fmla="*/ 58120 h 326111"/>
              <a:gd name="connsiteX2" fmla="*/ 59357 w 244583"/>
              <a:gd name="connsiteY2" fmla="*/ 88013 h 326111"/>
              <a:gd name="connsiteX3" fmla="*/ 78380 w 244583"/>
              <a:gd name="connsiteY3" fmla="*/ 283680 h 326111"/>
              <a:gd name="connsiteX4" fmla="*/ 81098 w 244583"/>
              <a:gd name="connsiteY4" fmla="*/ 270092 h 326111"/>
              <a:gd name="connsiteX5" fmla="*/ 81098 w 244583"/>
              <a:gd name="connsiteY5" fmla="*/ 261939 h 326111"/>
              <a:gd name="connsiteX6" fmla="*/ 81098 w 244583"/>
              <a:gd name="connsiteY6" fmla="*/ 245634 h 326111"/>
              <a:gd name="connsiteX7" fmla="*/ 83816 w 244583"/>
              <a:gd name="connsiteY7" fmla="*/ 242916 h 326111"/>
              <a:gd name="connsiteX8" fmla="*/ 81098 w 244583"/>
              <a:gd name="connsiteY8" fmla="*/ 240199 h 326111"/>
              <a:gd name="connsiteX9" fmla="*/ 86533 w 244583"/>
              <a:gd name="connsiteY9" fmla="*/ 240199 h 326111"/>
              <a:gd name="connsiteX10" fmla="*/ 91968 w 244583"/>
              <a:gd name="connsiteY10" fmla="*/ 232046 h 326111"/>
              <a:gd name="connsiteX11" fmla="*/ 78380 w 244583"/>
              <a:gd name="connsiteY11" fmla="*/ 215740 h 326111"/>
              <a:gd name="connsiteX12" fmla="*/ 83816 w 244583"/>
              <a:gd name="connsiteY12" fmla="*/ 193999 h 326111"/>
              <a:gd name="connsiteX13" fmla="*/ 75663 w 244583"/>
              <a:gd name="connsiteY13" fmla="*/ 185847 h 326111"/>
              <a:gd name="connsiteX14" fmla="*/ 83816 w 244583"/>
              <a:gd name="connsiteY14" fmla="*/ 77143 h 326111"/>
              <a:gd name="connsiteX15" fmla="*/ 116427 w 244583"/>
              <a:gd name="connsiteY15" fmla="*/ 90731 h 326111"/>
              <a:gd name="connsiteX16" fmla="*/ 130015 w 244583"/>
              <a:gd name="connsiteY16" fmla="*/ 85296 h 326111"/>
              <a:gd name="connsiteX17" fmla="*/ 146320 w 244583"/>
              <a:gd name="connsiteY17" fmla="*/ 107036 h 326111"/>
              <a:gd name="connsiteX18" fmla="*/ 168061 w 244583"/>
              <a:gd name="connsiteY18" fmla="*/ 98884 h 326111"/>
              <a:gd name="connsiteX19" fmla="*/ 184367 w 244583"/>
              <a:gd name="connsiteY19" fmla="*/ 107036 h 326111"/>
              <a:gd name="connsiteX20" fmla="*/ 195237 w 244583"/>
              <a:gd name="connsiteY20" fmla="*/ 101601 h 326111"/>
              <a:gd name="connsiteX21" fmla="*/ 187084 w 244583"/>
              <a:gd name="connsiteY21" fmla="*/ 82578 h 326111"/>
              <a:gd name="connsiteX22" fmla="*/ 189802 w 244583"/>
              <a:gd name="connsiteY22" fmla="*/ 82578 h 32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" h="326111">
                <a:moveTo>
                  <a:pt x="189802" y="82578"/>
                </a:moveTo>
                <a:cubicBezTo>
                  <a:pt x="187084" y="74425"/>
                  <a:pt x="187084" y="66273"/>
                  <a:pt x="184367" y="58120"/>
                </a:cubicBezTo>
                <a:cubicBezTo>
                  <a:pt x="138168" y="63555"/>
                  <a:pt x="94686" y="71708"/>
                  <a:pt x="59357" y="88013"/>
                </a:cubicBezTo>
                <a:cubicBezTo>
                  <a:pt x="53922" y="158671"/>
                  <a:pt x="67510" y="218458"/>
                  <a:pt x="78380" y="283680"/>
                </a:cubicBezTo>
                <a:cubicBezTo>
                  <a:pt x="81098" y="283680"/>
                  <a:pt x="81098" y="294551"/>
                  <a:pt x="81098" y="270092"/>
                </a:cubicBezTo>
                <a:lnTo>
                  <a:pt x="81098" y="261939"/>
                </a:lnTo>
                <a:lnTo>
                  <a:pt x="81098" y="245634"/>
                </a:lnTo>
                <a:lnTo>
                  <a:pt x="83816" y="242916"/>
                </a:lnTo>
                <a:cubicBezTo>
                  <a:pt x="83816" y="240199"/>
                  <a:pt x="81098" y="240199"/>
                  <a:pt x="81098" y="240199"/>
                </a:cubicBezTo>
                <a:cubicBezTo>
                  <a:pt x="83816" y="240199"/>
                  <a:pt x="83816" y="240199"/>
                  <a:pt x="86533" y="240199"/>
                </a:cubicBezTo>
                <a:lnTo>
                  <a:pt x="91968" y="232046"/>
                </a:lnTo>
                <a:lnTo>
                  <a:pt x="78380" y="215740"/>
                </a:lnTo>
                <a:cubicBezTo>
                  <a:pt x="86533" y="196717"/>
                  <a:pt x="83816" y="223893"/>
                  <a:pt x="83816" y="193999"/>
                </a:cubicBezTo>
                <a:cubicBezTo>
                  <a:pt x="83816" y="183129"/>
                  <a:pt x="86533" y="185847"/>
                  <a:pt x="75663" y="185847"/>
                </a:cubicBezTo>
                <a:cubicBezTo>
                  <a:pt x="89251" y="153235"/>
                  <a:pt x="70228" y="109754"/>
                  <a:pt x="83816" y="77143"/>
                </a:cubicBezTo>
                <a:lnTo>
                  <a:pt x="116427" y="90731"/>
                </a:lnTo>
                <a:lnTo>
                  <a:pt x="130015" y="85296"/>
                </a:lnTo>
                <a:lnTo>
                  <a:pt x="146320" y="107036"/>
                </a:lnTo>
                <a:cubicBezTo>
                  <a:pt x="165344" y="98884"/>
                  <a:pt x="138168" y="98884"/>
                  <a:pt x="168061" y="98884"/>
                </a:cubicBezTo>
                <a:cubicBezTo>
                  <a:pt x="168061" y="98884"/>
                  <a:pt x="184367" y="107036"/>
                  <a:pt x="184367" y="107036"/>
                </a:cubicBezTo>
                <a:lnTo>
                  <a:pt x="195237" y="101601"/>
                </a:lnTo>
                <a:cubicBezTo>
                  <a:pt x="192519" y="96166"/>
                  <a:pt x="189802" y="88013"/>
                  <a:pt x="187084" y="82578"/>
                </a:cubicBezTo>
                <a:cubicBezTo>
                  <a:pt x="181649" y="82578"/>
                  <a:pt x="184367" y="82578"/>
                  <a:pt x="189802" y="82578"/>
                </a:cubicBezTo>
                <a:close/>
              </a:path>
            </a:pathLst>
          </a:custGeom>
          <a:solidFill>
            <a:srgbClr val="000000"/>
          </a:solidFill>
          <a:ln w="271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94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4DDE-1D2B-72BB-8E37-0F700D8E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BCEE-EFDD-16A5-262E-11DB5470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A2A6-4F05-4B3D-A0D1-CD4577E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B059-DE63-79B0-3DA9-5D9A1A00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1D0DE-1DDA-CF8A-F015-07ADCE3C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12B0-27C8-0FD7-6B1F-AAB23EDD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A5C4-D458-1C63-305A-28C52409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41CC-E394-2F1A-01B9-2750726B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52BD-789F-A520-6FF3-5DB5F908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3729-33F3-019C-E335-0FF56134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7B2C-93FC-3A52-F50A-FD799F7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875C-AF6A-FD41-9F76-3E571EFA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B091E-C2FC-D960-1C18-9C1CDC01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3A8A-3C79-346B-9A63-F3FE283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93B9-16D3-A700-0206-BF639B43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14FF4-A74A-F2C4-EDDD-7D769D1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12CF-C486-57BC-BCDB-D86FA3BC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36A3-E42A-3F8D-65F0-34D1E481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B088A-3C77-DE8D-625D-B4595591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E353B-D4A8-8E94-158F-19B0C98A6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056A7-D460-EB37-6A34-E58E68A5C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5AF99-88F9-ABAB-F868-118B7149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DECD8-B461-407C-EF31-1D6DB905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51D41-4715-999B-5E06-596482DA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050D-3226-E40D-E793-477F58D9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44AC-CDC4-14DC-1C26-30C97AF0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B492-E4BC-5425-EABB-56E93E73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6F30D-9415-2997-8B11-241544AC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0C166-BA7C-24DF-3938-DCEA688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D0F56-5B9B-6779-79EF-16998B4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010B-AA8D-0B1E-5384-9A26BA38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F1C3-2717-8963-30AF-AB03DC73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737-D90E-2A58-76B4-2A11B2E7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50DB5-749D-16AF-5FA0-2295D7E8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4AA46-F665-26C5-4289-E7C2E057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2595-8152-1A80-A122-BD9C42C9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1A85F-F7C8-32E5-C8BE-74DBAA5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7341-B72F-80D1-8AE3-80BC6498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FA65F-0BBB-C572-6A6D-AF617FB9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80A26-D96C-7A67-638C-17CB18743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784D-B626-D126-FAD9-139002AA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5609-CACC-D55A-E8BA-CE534900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163F-E2B8-49B6-0F30-A418273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9F02A-B156-40EE-A9BF-42E01B29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17AE-F8BC-5906-8B3E-0123B62A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68E9-DF7C-066C-82B1-A0D887718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158-B559-21B4-4C71-4F1E83474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C4C1-76C6-D095-3EA0-191011C37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208"/>
            <a:ext cx="7568418" cy="6863208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Cascading Style Sheets</a:t>
            </a:r>
            <a:endParaRPr lang="en-US" b="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D5BEA-7B5C-4087-A234-BD9CF792A461}"/>
              </a:ext>
            </a:extLst>
          </p:cNvPr>
          <p:cNvSpPr txBox="1"/>
          <p:nvPr/>
        </p:nvSpPr>
        <p:spPr>
          <a:xfrm>
            <a:off x="1228604" y="2147285"/>
            <a:ext cx="3284673" cy="576427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9600" b="1" spc="300" baseline="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9644" y="2833191"/>
            <a:ext cx="4465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881" y="4834782"/>
            <a:ext cx="3773633" cy="99948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Lecture - 09</a:t>
            </a:r>
          </a:p>
        </p:txBody>
      </p:sp>
      <p:pic>
        <p:nvPicPr>
          <p:cNvPr id="10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3">
            <a:extLst>
              <a:ext uri="{FF2B5EF4-FFF2-40B4-BE49-F238E27FC236}">
                <a16:creationId xmlns:a16="http://schemas.microsoft.com/office/drawing/2014/main" id="{E660F6BD-216D-C15E-6C00-8456273885F0}"/>
              </a:ext>
            </a:extLst>
          </p:cNvPr>
          <p:cNvSpPr txBox="1">
            <a:spLocks/>
          </p:cNvSpPr>
          <p:nvPr/>
        </p:nvSpPr>
        <p:spPr>
          <a:xfrm>
            <a:off x="1263881" y="5466507"/>
            <a:ext cx="3773633" cy="759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Muhammad IbTaSaM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4712C-435A-E178-6B2B-A8719CCE20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84"/>
          <a:stretch/>
        </p:blipFill>
        <p:spPr>
          <a:xfrm>
            <a:off x="0" y="1673"/>
            <a:ext cx="12192000" cy="46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CAE19-5D59-07CB-2BCE-808847300C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3"/>
          <a:stretch/>
        </p:blipFill>
        <p:spPr>
          <a:xfrm>
            <a:off x="0" y="1674"/>
            <a:ext cx="12192000" cy="624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C04966-4680-A608-049C-98ED34F0E2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1"/>
          <a:stretch/>
        </p:blipFill>
        <p:spPr>
          <a:xfrm>
            <a:off x="0" y="1674"/>
            <a:ext cx="12192000" cy="606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6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89D292-B934-D80D-F12F-F2E5C5183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1"/>
          <a:stretch/>
        </p:blipFill>
        <p:spPr>
          <a:xfrm>
            <a:off x="0" y="1674"/>
            <a:ext cx="12192000" cy="606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3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2065A35A-C57B-453D-BF8A-7C8AA18B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0B522-F314-40DB-951B-BF090901EBFE}"/>
              </a:ext>
            </a:extLst>
          </p:cNvPr>
          <p:cNvSpPr txBox="1"/>
          <p:nvPr/>
        </p:nvSpPr>
        <p:spPr>
          <a:xfrm>
            <a:off x="691979" y="3350410"/>
            <a:ext cx="2795713" cy="41170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800" b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BEST FOR </a:t>
            </a:r>
            <a: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You</a:t>
            </a:r>
            <a:b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</a:br>
            <a:r>
              <a:rPr 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IbTaSaM 116</a:t>
            </a:r>
            <a:endParaRPr lang="en-US" sz="2800" spc="300" baseline="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1A2C98-AF4A-453D-882B-3123746E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4575" y="3906982"/>
            <a:ext cx="2850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Icon - Use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48" y="4797111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Muhammad </a:t>
            </a:r>
            <a:r>
              <a:rPr lang="en-US" dirty="0" err="1"/>
              <a:t>Ibtasam</a:t>
            </a:r>
            <a:endParaRPr lang="en-US" dirty="0"/>
          </a:p>
        </p:txBody>
      </p:sp>
      <p:pic>
        <p:nvPicPr>
          <p:cNvPr id="10" name="Graphic 9" descr="Icon - Smart Phone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648" y="5205871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0304 - 6547211</a:t>
            </a:r>
          </a:p>
        </p:txBody>
      </p:sp>
      <p:pic>
        <p:nvPicPr>
          <p:cNvPr id="9" name="Graphic 8" descr="Icon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48" y="557358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ibtasam116@gmail.com</a:t>
            </a:r>
          </a:p>
        </p:txBody>
      </p:sp>
      <p:pic>
        <p:nvPicPr>
          <p:cNvPr id="12" name="Picture Placeholder 11" descr="Green fern" title="Green fern">
            <a:extLst>
              <a:ext uri="{FF2B5EF4-FFF2-40B4-BE49-F238E27FC236}">
                <a16:creationId xmlns:a16="http://schemas.microsoft.com/office/drawing/2014/main" id="{4323005A-5C0E-47CB-A851-80B7F2A01FA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45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Bahnschrift SemiBold</vt:lpstr>
      <vt:lpstr>Calibri</vt:lpstr>
      <vt:lpstr>Calibri Light</vt:lpstr>
      <vt:lpstr>Corbel</vt:lpstr>
      <vt:lpstr>Garamond</vt:lpstr>
      <vt:lpstr>Times New Roman</vt:lpstr>
      <vt:lpstr>Office Theme</vt:lpstr>
      <vt:lpstr>Cascading Style Sheets</vt:lpstr>
      <vt:lpstr>Instructor: Muhammad IbTaSaM</vt:lpstr>
      <vt:lpstr>Instructor: Muhammad IbTaSaM</vt:lpstr>
      <vt:lpstr>Instructor: Muhammad IbTaSaM</vt:lpstr>
      <vt:lpstr>Instructor: Muhammad IbTaSaM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Instructor: Muhammad IbTaSaM</dc:title>
  <dc:creator>IbTaSaM JuTT</dc:creator>
  <cp:lastModifiedBy>IbTaSaM JuTT</cp:lastModifiedBy>
  <cp:revision>12</cp:revision>
  <dcterms:created xsi:type="dcterms:W3CDTF">2023-08-16T11:32:04Z</dcterms:created>
  <dcterms:modified xsi:type="dcterms:W3CDTF">2023-08-17T12:10:12Z</dcterms:modified>
</cp:coreProperties>
</file>