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57" r:id="rId4"/>
    <p:sldId id="258" r:id="rId5"/>
    <p:sldId id="259" r:id="rId6"/>
    <p:sldId id="297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863208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Cascading Style Sheets</a:t>
            </a:r>
            <a:endParaRPr lang="en-US" b="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1228604" y="2147285"/>
            <a:ext cx="3284673" cy="57642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96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834782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Lecture - 10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5466507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B9130-BFEF-8A29-4C0B-1954DD5E9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4"/>
          <a:stretch/>
        </p:blipFill>
        <p:spPr>
          <a:xfrm>
            <a:off x="0" y="1673"/>
            <a:ext cx="12192000" cy="4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0DA83-A715-DE03-8292-AB81BA28D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8184" r="22577" b="30863"/>
          <a:stretch/>
        </p:blipFill>
        <p:spPr>
          <a:xfrm>
            <a:off x="1446627" y="858128"/>
            <a:ext cx="9298746" cy="41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DCAC9-6B1C-5C55-5350-02597D001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7569" r="28809" b="23746"/>
          <a:stretch/>
        </p:blipFill>
        <p:spPr>
          <a:xfrm>
            <a:off x="1819422" y="961073"/>
            <a:ext cx="8553156" cy="47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EB8BD-942D-2502-F76B-8A63F4A2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15982" r="38500" b="18961"/>
          <a:stretch/>
        </p:blipFill>
        <p:spPr>
          <a:xfrm>
            <a:off x="1425526" y="293067"/>
            <a:ext cx="9340948" cy="56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3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4D926-A9CB-0132-F50C-98F574BFA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15983" r="36307" b="8903"/>
          <a:stretch/>
        </p:blipFill>
        <p:spPr>
          <a:xfrm>
            <a:off x="1785424" y="203219"/>
            <a:ext cx="8621151" cy="57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4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Cascading Style Sheets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14</cp:revision>
  <dcterms:created xsi:type="dcterms:W3CDTF">2023-08-16T11:32:04Z</dcterms:created>
  <dcterms:modified xsi:type="dcterms:W3CDTF">2023-08-18T04:08:32Z</dcterms:modified>
</cp:coreProperties>
</file>