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- 11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48A81-E8C8-BBC4-28F2-450D942B3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8"/>
          <a:stretch/>
        </p:blipFill>
        <p:spPr>
          <a:xfrm>
            <a:off x="0" y="1674"/>
            <a:ext cx="12192000" cy="46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17470-676B-35AE-12B7-6891F9301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t="15984" r="29038" b="11366"/>
          <a:stretch/>
        </p:blipFill>
        <p:spPr>
          <a:xfrm>
            <a:off x="1826455" y="562708"/>
            <a:ext cx="8539089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D9767-DBD4-C4D5-00F3-1053242C6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t="15799" r="40231" b="16697"/>
          <a:stretch/>
        </p:blipFill>
        <p:spPr>
          <a:xfrm>
            <a:off x="1522827" y="196948"/>
            <a:ext cx="9146345" cy="58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FE159-8D41-41FB-1A7C-8C2B36BF5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t="16599" r="33885" b="13829"/>
          <a:stretch/>
        </p:blipFill>
        <p:spPr>
          <a:xfrm>
            <a:off x="1460696" y="309490"/>
            <a:ext cx="9270608" cy="55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18</cp:revision>
  <dcterms:created xsi:type="dcterms:W3CDTF">2023-08-16T11:32:04Z</dcterms:created>
  <dcterms:modified xsi:type="dcterms:W3CDTF">2023-08-18T04:13:53Z</dcterms:modified>
</cp:coreProperties>
</file>